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248" r:id="rId1"/>
  </p:sldMasterIdLst>
  <p:notesMasterIdLst>
    <p:notesMasterId r:id="rId20"/>
  </p:notesMasterIdLst>
  <p:handoutMasterIdLst>
    <p:handoutMasterId r:id="rId21"/>
  </p:handoutMasterIdLst>
  <p:sldIdLst>
    <p:sldId id="683" r:id="rId2"/>
    <p:sldId id="481" r:id="rId3"/>
    <p:sldId id="633" r:id="rId4"/>
    <p:sldId id="534" r:id="rId5"/>
    <p:sldId id="536" r:id="rId6"/>
    <p:sldId id="550" r:id="rId7"/>
    <p:sldId id="685" r:id="rId8"/>
    <p:sldId id="686" r:id="rId9"/>
    <p:sldId id="612" r:id="rId10"/>
    <p:sldId id="472" r:id="rId11"/>
    <p:sldId id="473" r:id="rId12"/>
    <p:sldId id="474" r:id="rId13"/>
    <p:sldId id="624" r:id="rId14"/>
    <p:sldId id="625" r:id="rId15"/>
    <p:sldId id="477" r:id="rId16"/>
    <p:sldId id="266" r:id="rId17"/>
    <p:sldId id="648" r:id="rId18"/>
    <p:sldId id="659" r:id="rId19"/>
  </p:sldIdLst>
  <p:sldSz cx="18288000" cy="10288588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687617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13752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206285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275047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3438086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4125703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4813320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5500937" algn="l" defTabSz="1375235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  <a:srgbClr val="F8F8F8"/>
    <a:srgbClr val="00B2E4"/>
    <a:srgbClr val="E13D4A"/>
    <a:srgbClr val="E8E8E8"/>
    <a:srgbClr val="920535"/>
    <a:srgbClr val="E10027"/>
    <a:srgbClr val="F6F8FA"/>
    <a:srgbClr val="DFE1E2"/>
    <a:srgbClr val="EDEDE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7" autoAdjust="0"/>
    <p:restoredTop sz="89108" autoAdjust="0"/>
  </p:normalViewPr>
  <p:slideViewPr>
    <p:cSldViewPr snapToGrid="0">
      <p:cViewPr varScale="1">
        <p:scale>
          <a:sx n="43" d="100"/>
          <a:sy n="43" d="100"/>
        </p:scale>
        <p:origin x="-984" y="-108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11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9472"/>
    </p:cViewPr>
  </p:sorterViewPr>
  <p:notesViewPr>
    <p:cSldViewPr snapToGrid="0">
      <p:cViewPr varScale="1">
        <p:scale>
          <a:sx n="83" d="100"/>
          <a:sy n="83" d="100"/>
        </p:scale>
        <p:origin x="-1992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2B5CC4F-7E1D-4871-99C7-594D4454431B}" type="datetimeFigureOut">
              <a:rPr lang="ru-RU"/>
              <a:pPr>
                <a:defRPr/>
              </a:pPr>
              <a:t>16.11.2017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039A10D-FF89-4304-8834-E5758B5B28F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802949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F836DE1-6B7A-47AD-B7B7-17DCB15A01C6}" type="datetimeFigureOut">
              <a:rPr lang="en-US"/>
              <a:pPr>
                <a:defRPr/>
              </a:pPr>
              <a:t>11/16/2017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3174689-BECC-4390-B3B9-306A17FD432A}" type="slidenum">
              <a:rPr lang="en-US" altLang="ru-RU"/>
              <a:pPr>
                <a:defRPr/>
              </a:pPr>
              <a:t>‹#›</a:t>
            </a:fld>
            <a:endParaRPr lang="en-US" altLang="ru-RU" dirty="0"/>
          </a:p>
        </p:txBody>
      </p:sp>
    </p:spTree>
    <p:extLst>
      <p:ext uri="{BB962C8B-B14F-4D97-AF65-F5344CB8AC3E}">
        <p14:creationId xmlns="" xmlns:p14="http://schemas.microsoft.com/office/powerpoint/2010/main" val="1886981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1pPr>
    <a:lvl2pPr marL="687617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2pPr>
    <a:lvl3pPr marL="1375235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3pPr>
    <a:lvl4pPr marL="2062852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4pPr>
    <a:lvl5pPr marL="2750470" algn="l" rtl="0" eaLnBrk="0" fontAlgn="base" hangingPunct="0">
      <a:spcBef>
        <a:spcPct val="30000"/>
      </a:spcBef>
      <a:spcAft>
        <a:spcPct val="0"/>
      </a:spcAft>
      <a:defRPr sz="1805" kern="1200">
        <a:solidFill>
          <a:schemeClr val="tx1"/>
        </a:solidFill>
        <a:latin typeface="+mn-lt"/>
        <a:ea typeface="+mn-ea"/>
        <a:cs typeface="+mn-cs"/>
      </a:defRPr>
    </a:lvl5pPr>
    <a:lvl6pPr marL="3438086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6pPr>
    <a:lvl7pPr marL="4125703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7pPr>
    <a:lvl8pPr marL="4813320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8pPr>
    <a:lvl9pPr marL="5500937" algn="l" defTabSz="1375235" rtl="0" eaLnBrk="1" latinLnBrk="0" hangingPunct="1">
      <a:defRPr sz="180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174689-BECC-4390-B3B9-306A17FD432A}" type="slidenum">
              <a:rPr lang="en-US" altLang="ru-RU" smtClean="0"/>
              <a:pPr>
                <a:defRPr/>
              </a:pPr>
              <a:t>17</a:t>
            </a:fld>
            <a:endParaRPr lang="en-US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297779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 rot="20990053">
            <a:off x="12269290" y="4290913"/>
            <a:ext cx="4076700" cy="385332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20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 rot="411142">
            <a:off x="8038608" y="3181957"/>
            <a:ext cx="4561339" cy="4311404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24" name="Rectangle 260"/>
          <p:cNvSpPr>
            <a:spLocks noGrp="1" noChangeArrowheads="1"/>
          </p:cNvSpPr>
          <p:nvPr>
            <p:ph type="pic" sz="quarter" idx="22"/>
          </p:nvPr>
        </p:nvSpPr>
        <p:spPr bwMode="auto">
          <a:xfrm rot="20817823">
            <a:off x="8664178" y="6415586"/>
            <a:ext cx="2674631" cy="2528077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52876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 rot="195323">
            <a:off x="1290300" y="3301587"/>
            <a:ext cx="4354924" cy="4116299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20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 rot="20974613">
            <a:off x="5366021" y="3073343"/>
            <a:ext cx="5128773" cy="484774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49143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25161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4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3657600" y="61737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5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7315200" y="25161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6" name="Rectangle 260"/>
          <p:cNvSpPr>
            <a:spLocks noGrp="1" noChangeArrowheads="1"/>
          </p:cNvSpPr>
          <p:nvPr>
            <p:ph type="pic" sz="quarter" idx="22"/>
          </p:nvPr>
        </p:nvSpPr>
        <p:spPr bwMode="auto">
          <a:xfrm>
            <a:off x="10972800" y="61737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7" name="Rectangle 260"/>
          <p:cNvSpPr>
            <a:spLocks noGrp="1" noChangeArrowheads="1"/>
          </p:cNvSpPr>
          <p:nvPr>
            <p:ph type="pic" sz="quarter" idx="23"/>
          </p:nvPr>
        </p:nvSpPr>
        <p:spPr bwMode="auto">
          <a:xfrm>
            <a:off x="14630400" y="25161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586589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: Shape 97"/>
          <p:cNvSpPr>
            <a:spLocks noGrp="1"/>
          </p:cNvSpPr>
          <p:nvPr>
            <p:ph type="pic" sz="quarter" idx="20"/>
          </p:nvPr>
        </p:nvSpPr>
        <p:spPr>
          <a:xfrm>
            <a:off x="11290733" y="3197049"/>
            <a:ext cx="5380026" cy="4742751"/>
          </a:xfrm>
          <a:custGeom>
            <a:avLst/>
            <a:gdLst/>
            <a:ahLst/>
            <a:cxnLst/>
            <a:rect l="l" t="t" r="r" b="b"/>
            <a:pathLst>
              <a:path w="228584" h="195957">
                <a:moveTo>
                  <a:pt x="114292" y="0"/>
                </a:moveTo>
                <a:cubicBezTo>
                  <a:pt x="130179" y="72"/>
                  <a:pt x="145011" y="2207"/>
                  <a:pt x="158787" y="6406"/>
                </a:cubicBezTo>
                <a:cubicBezTo>
                  <a:pt x="172564" y="10604"/>
                  <a:pt x="184673" y="16431"/>
                  <a:pt x="195116" y="23886"/>
                </a:cubicBezTo>
                <a:cubicBezTo>
                  <a:pt x="205558" y="31342"/>
                  <a:pt x="213721" y="39991"/>
                  <a:pt x="219605" y="49834"/>
                </a:cubicBezTo>
                <a:cubicBezTo>
                  <a:pt x="225489" y="59678"/>
                  <a:pt x="228482" y="70280"/>
                  <a:pt x="228584" y="81642"/>
                </a:cubicBezTo>
                <a:cubicBezTo>
                  <a:pt x="228482" y="93004"/>
                  <a:pt x="225489" y="103607"/>
                  <a:pt x="219605" y="113450"/>
                </a:cubicBezTo>
                <a:cubicBezTo>
                  <a:pt x="213721" y="123294"/>
                  <a:pt x="205558" y="131943"/>
                  <a:pt x="195116" y="139398"/>
                </a:cubicBezTo>
                <a:cubicBezTo>
                  <a:pt x="184673" y="146854"/>
                  <a:pt x="172564" y="152681"/>
                  <a:pt x="158787" y="156879"/>
                </a:cubicBezTo>
                <a:cubicBezTo>
                  <a:pt x="145011" y="161077"/>
                  <a:pt x="130179" y="163213"/>
                  <a:pt x="114292" y="163285"/>
                </a:cubicBezTo>
                <a:cubicBezTo>
                  <a:pt x="111161" y="163282"/>
                  <a:pt x="108046" y="163192"/>
                  <a:pt x="104948" y="163014"/>
                </a:cubicBezTo>
                <a:cubicBezTo>
                  <a:pt x="101849" y="162836"/>
                  <a:pt x="98799" y="162586"/>
                  <a:pt x="95796" y="162265"/>
                </a:cubicBezTo>
                <a:cubicBezTo>
                  <a:pt x="87419" y="169674"/>
                  <a:pt x="78310" y="175967"/>
                  <a:pt x="68467" y="181145"/>
                </a:cubicBezTo>
                <a:cubicBezTo>
                  <a:pt x="58623" y="186322"/>
                  <a:pt x="48174" y="190319"/>
                  <a:pt x="37119" y="193136"/>
                </a:cubicBezTo>
                <a:cubicBezTo>
                  <a:pt x="34815" y="193771"/>
                  <a:pt x="32440" y="194319"/>
                  <a:pt x="29992" y="194778"/>
                </a:cubicBezTo>
                <a:cubicBezTo>
                  <a:pt x="27545" y="195238"/>
                  <a:pt x="25073" y="195626"/>
                  <a:pt x="22578" y="195942"/>
                </a:cubicBezTo>
                <a:cubicBezTo>
                  <a:pt x="21135" y="196043"/>
                  <a:pt x="19843" y="195650"/>
                  <a:pt x="18703" y="194762"/>
                </a:cubicBezTo>
                <a:cubicBezTo>
                  <a:pt x="17563" y="193875"/>
                  <a:pt x="16814" y="192652"/>
                  <a:pt x="16455" y="191095"/>
                </a:cubicBezTo>
                <a:cubicBezTo>
                  <a:pt x="16455" y="190988"/>
                  <a:pt x="16455" y="190946"/>
                  <a:pt x="16455" y="190967"/>
                </a:cubicBezTo>
                <a:cubicBezTo>
                  <a:pt x="16200" y="189407"/>
                  <a:pt x="16455" y="188062"/>
                  <a:pt x="17220" y="186933"/>
                </a:cubicBezTo>
                <a:cubicBezTo>
                  <a:pt x="17986" y="185803"/>
                  <a:pt x="18879" y="184682"/>
                  <a:pt x="19899" y="183568"/>
                </a:cubicBezTo>
                <a:cubicBezTo>
                  <a:pt x="22605" y="180642"/>
                  <a:pt x="25357" y="177593"/>
                  <a:pt x="28157" y="174421"/>
                </a:cubicBezTo>
                <a:cubicBezTo>
                  <a:pt x="30957" y="171249"/>
                  <a:pt x="33644" y="167397"/>
                  <a:pt x="36217" y="162865"/>
                </a:cubicBezTo>
                <a:cubicBezTo>
                  <a:pt x="38790" y="158332"/>
                  <a:pt x="41089" y="152562"/>
                  <a:pt x="43115" y="145553"/>
                </a:cubicBezTo>
                <a:cubicBezTo>
                  <a:pt x="29822" y="137979"/>
                  <a:pt x="19352" y="128699"/>
                  <a:pt x="11704" y="117712"/>
                </a:cubicBezTo>
                <a:cubicBezTo>
                  <a:pt x="4055" y="106725"/>
                  <a:pt x="154" y="94702"/>
                  <a:pt x="0" y="81642"/>
                </a:cubicBezTo>
                <a:cubicBezTo>
                  <a:pt x="102" y="70311"/>
                  <a:pt x="3095" y="59726"/>
                  <a:pt x="8979" y="49888"/>
                </a:cubicBezTo>
                <a:cubicBezTo>
                  <a:pt x="14863" y="40050"/>
                  <a:pt x="23026" y="31399"/>
                  <a:pt x="33468" y="23934"/>
                </a:cubicBezTo>
                <a:cubicBezTo>
                  <a:pt x="43910" y="16470"/>
                  <a:pt x="56019" y="10633"/>
                  <a:pt x="69796" y="6424"/>
                </a:cubicBezTo>
                <a:cubicBezTo>
                  <a:pt x="83572" y="2214"/>
                  <a:pt x="98404" y="73"/>
                  <a:pt x="114292" y="0"/>
                </a:cubicBez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 sz="100"/>
            </a:lvl1pPr>
          </a:lstStyle>
          <a:p>
            <a:pPr algn="ctr"/>
            <a:endParaRPr lang="tr-TR"/>
          </a:p>
        </p:txBody>
      </p:sp>
    </p:spTree>
    <p:extLst>
      <p:ext uri="{BB962C8B-B14F-4D97-AF65-F5344CB8AC3E}">
        <p14:creationId xmlns="" xmlns:p14="http://schemas.microsoft.com/office/powerpoint/2010/main" val="104736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995518" y="2800965"/>
            <a:ext cx="6518786" cy="651878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2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7514304" y="2800965"/>
            <a:ext cx="3259393" cy="3259393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3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14033089" y="2800965"/>
            <a:ext cx="3259393" cy="3259393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4" name="Rectangle 260"/>
          <p:cNvSpPr>
            <a:spLocks noGrp="1" noChangeArrowheads="1"/>
          </p:cNvSpPr>
          <p:nvPr>
            <p:ph type="pic" sz="quarter" idx="22"/>
          </p:nvPr>
        </p:nvSpPr>
        <p:spPr bwMode="auto">
          <a:xfrm>
            <a:off x="10773697" y="6060357"/>
            <a:ext cx="3259393" cy="3259393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23544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2608288"/>
            <a:ext cx="6940446" cy="7680299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7152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1471057" y="2906713"/>
            <a:ext cx="4373086" cy="3551237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7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6957457" y="2906713"/>
            <a:ext cx="4373086" cy="3551237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8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12443857" y="2906713"/>
            <a:ext cx="4373086" cy="3551237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201852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2354893"/>
            <a:ext cx="11200814" cy="793369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556498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Grp="1"/>
          </p:cNvSpPr>
          <p:nvPr>
            <p:ph type="pic" sz="quarter" idx="20"/>
          </p:nvPr>
        </p:nvSpPr>
        <p:spPr bwMode="auto">
          <a:xfrm>
            <a:off x="9201310" y="2850940"/>
            <a:ext cx="2985594" cy="2985594"/>
          </a:xfrm>
          <a:custGeom>
            <a:avLst/>
            <a:gdLst>
              <a:gd name="T0" fmla="*/ 453 w 8795"/>
              <a:gd name="T1" fmla="*/ 11 h 8795"/>
              <a:gd name="T2" fmla="*/ 1339 w 8795"/>
              <a:gd name="T3" fmla="*/ 102 h 8795"/>
              <a:gd name="T4" fmla="*/ 2198 w 8795"/>
              <a:gd name="T5" fmla="*/ 277 h 8795"/>
              <a:gd name="T6" fmla="*/ 3023 w 8795"/>
              <a:gd name="T7" fmla="*/ 534 h 8795"/>
              <a:gd name="T8" fmla="*/ 3813 w 8795"/>
              <a:gd name="T9" fmla="*/ 868 h 8795"/>
              <a:gd name="T10" fmla="*/ 4560 w 8795"/>
              <a:gd name="T11" fmla="*/ 1274 h 8795"/>
              <a:gd name="T12" fmla="*/ 5262 w 8795"/>
              <a:gd name="T13" fmla="*/ 1747 h 8795"/>
              <a:gd name="T14" fmla="*/ 5913 w 8795"/>
              <a:gd name="T15" fmla="*/ 2285 h 8795"/>
              <a:gd name="T16" fmla="*/ 6510 w 8795"/>
              <a:gd name="T17" fmla="*/ 2882 h 8795"/>
              <a:gd name="T18" fmla="*/ 7048 w 8795"/>
              <a:gd name="T19" fmla="*/ 3533 h 8795"/>
              <a:gd name="T20" fmla="*/ 7521 w 8795"/>
              <a:gd name="T21" fmla="*/ 4235 h 8795"/>
              <a:gd name="T22" fmla="*/ 7927 w 8795"/>
              <a:gd name="T23" fmla="*/ 4982 h 8795"/>
              <a:gd name="T24" fmla="*/ 8261 w 8795"/>
              <a:gd name="T25" fmla="*/ 5772 h 8795"/>
              <a:gd name="T26" fmla="*/ 8518 w 8795"/>
              <a:gd name="T27" fmla="*/ 6597 h 8795"/>
              <a:gd name="T28" fmla="*/ 8693 w 8795"/>
              <a:gd name="T29" fmla="*/ 7456 h 8795"/>
              <a:gd name="T30" fmla="*/ 8784 w 8795"/>
              <a:gd name="T31" fmla="*/ 8342 h 8795"/>
              <a:gd name="T32" fmla="*/ 2422 w 8795"/>
              <a:gd name="T33" fmla="*/ 8795 h 8795"/>
              <a:gd name="T34" fmla="*/ 2410 w 8795"/>
              <a:gd name="T35" fmla="*/ 8547 h 8795"/>
              <a:gd name="T36" fmla="*/ 2372 w 8795"/>
              <a:gd name="T37" fmla="*/ 8307 h 8795"/>
              <a:gd name="T38" fmla="*/ 2313 w 8795"/>
              <a:gd name="T39" fmla="*/ 8075 h 8795"/>
              <a:gd name="T40" fmla="*/ 2231 w 8795"/>
              <a:gd name="T41" fmla="*/ 7852 h 8795"/>
              <a:gd name="T42" fmla="*/ 2129 w 8795"/>
              <a:gd name="T43" fmla="*/ 7640 h 8795"/>
              <a:gd name="T44" fmla="*/ 2008 w 8795"/>
              <a:gd name="T45" fmla="*/ 7441 h 8795"/>
              <a:gd name="T46" fmla="*/ 1869 w 8795"/>
              <a:gd name="T47" fmla="*/ 7255 h 8795"/>
              <a:gd name="T48" fmla="*/ 1712 w 8795"/>
              <a:gd name="T49" fmla="*/ 7083 h 8795"/>
              <a:gd name="T50" fmla="*/ 1540 w 8795"/>
              <a:gd name="T51" fmla="*/ 6926 h 8795"/>
              <a:gd name="T52" fmla="*/ 1354 w 8795"/>
              <a:gd name="T53" fmla="*/ 6787 h 8795"/>
              <a:gd name="T54" fmla="*/ 1155 w 8795"/>
              <a:gd name="T55" fmla="*/ 6666 h 8795"/>
              <a:gd name="T56" fmla="*/ 943 w 8795"/>
              <a:gd name="T57" fmla="*/ 6564 h 8795"/>
              <a:gd name="T58" fmla="*/ 720 w 8795"/>
              <a:gd name="T59" fmla="*/ 6482 h 8795"/>
              <a:gd name="T60" fmla="*/ 488 w 8795"/>
              <a:gd name="T61" fmla="*/ 6423 h 8795"/>
              <a:gd name="T62" fmla="*/ 248 w 8795"/>
              <a:gd name="T63" fmla="*/ 6385 h 8795"/>
              <a:gd name="T64" fmla="*/ 0 w 8795"/>
              <a:gd name="T65" fmla="*/ 6373 h 8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95" h="8795">
                <a:moveTo>
                  <a:pt x="0" y="0"/>
                </a:moveTo>
                <a:lnTo>
                  <a:pt x="453" y="11"/>
                </a:lnTo>
                <a:lnTo>
                  <a:pt x="899" y="45"/>
                </a:lnTo>
                <a:lnTo>
                  <a:pt x="1339" y="102"/>
                </a:lnTo>
                <a:lnTo>
                  <a:pt x="1772" y="179"/>
                </a:lnTo>
                <a:lnTo>
                  <a:pt x="2198" y="277"/>
                </a:lnTo>
                <a:lnTo>
                  <a:pt x="2615" y="395"/>
                </a:lnTo>
                <a:lnTo>
                  <a:pt x="3023" y="534"/>
                </a:lnTo>
                <a:lnTo>
                  <a:pt x="3423" y="691"/>
                </a:lnTo>
                <a:lnTo>
                  <a:pt x="3813" y="868"/>
                </a:lnTo>
                <a:lnTo>
                  <a:pt x="4192" y="1062"/>
                </a:lnTo>
                <a:lnTo>
                  <a:pt x="4560" y="1274"/>
                </a:lnTo>
                <a:lnTo>
                  <a:pt x="4918" y="1502"/>
                </a:lnTo>
                <a:lnTo>
                  <a:pt x="5262" y="1747"/>
                </a:lnTo>
                <a:lnTo>
                  <a:pt x="5594" y="2009"/>
                </a:lnTo>
                <a:lnTo>
                  <a:pt x="5913" y="2285"/>
                </a:lnTo>
                <a:lnTo>
                  <a:pt x="6219" y="2576"/>
                </a:lnTo>
                <a:lnTo>
                  <a:pt x="6510" y="2882"/>
                </a:lnTo>
                <a:lnTo>
                  <a:pt x="6786" y="3201"/>
                </a:lnTo>
                <a:lnTo>
                  <a:pt x="7048" y="3533"/>
                </a:lnTo>
                <a:lnTo>
                  <a:pt x="7293" y="3877"/>
                </a:lnTo>
                <a:lnTo>
                  <a:pt x="7521" y="4235"/>
                </a:lnTo>
                <a:lnTo>
                  <a:pt x="7733" y="4603"/>
                </a:lnTo>
                <a:lnTo>
                  <a:pt x="7927" y="4982"/>
                </a:lnTo>
                <a:lnTo>
                  <a:pt x="8104" y="5372"/>
                </a:lnTo>
                <a:lnTo>
                  <a:pt x="8261" y="5772"/>
                </a:lnTo>
                <a:lnTo>
                  <a:pt x="8400" y="6180"/>
                </a:lnTo>
                <a:lnTo>
                  <a:pt x="8518" y="6597"/>
                </a:lnTo>
                <a:lnTo>
                  <a:pt x="8616" y="7023"/>
                </a:lnTo>
                <a:lnTo>
                  <a:pt x="8693" y="7456"/>
                </a:lnTo>
                <a:lnTo>
                  <a:pt x="8750" y="7896"/>
                </a:lnTo>
                <a:lnTo>
                  <a:pt x="8784" y="8342"/>
                </a:lnTo>
                <a:lnTo>
                  <a:pt x="8795" y="8795"/>
                </a:lnTo>
                <a:lnTo>
                  <a:pt x="2422" y="8795"/>
                </a:lnTo>
                <a:lnTo>
                  <a:pt x="2419" y="8670"/>
                </a:lnTo>
                <a:lnTo>
                  <a:pt x="2410" y="8547"/>
                </a:lnTo>
                <a:lnTo>
                  <a:pt x="2394" y="8426"/>
                </a:lnTo>
                <a:lnTo>
                  <a:pt x="2372" y="8307"/>
                </a:lnTo>
                <a:lnTo>
                  <a:pt x="2346" y="8190"/>
                </a:lnTo>
                <a:lnTo>
                  <a:pt x="2313" y="8075"/>
                </a:lnTo>
                <a:lnTo>
                  <a:pt x="2275" y="7962"/>
                </a:lnTo>
                <a:lnTo>
                  <a:pt x="2231" y="7852"/>
                </a:lnTo>
                <a:lnTo>
                  <a:pt x="2184" y="7745"/>
                </a:lnTo>
                <a:lnTo>
                  <a:pt x="2129" y="7640"/>
                </a:lnTo>
                <a:lnTo>
                  <a:pt x="2071" y="7540"/>
                </a:lnTo>
                <a:lnTo>
                  <a:pt x="2008" y="7441"/>
                </a:lnTo>
                <a:lnTo>
                  <a:pt x="1941" y="7347"/>
                </a:lnTo>
                <a:lnTo>
                  <a:pt x="1869" y="7255"/>
                </a:lnTo>
                <a:lnTo>
                  <a:pt x="1793" y="7167"/>
                </a:lnTo>
                <a:lnTo>
                  <a:pt x="1712" y="7083"/>
                </a:lnTo>
                <a:lnTo>
                  <a:pt x="1628" y="7002"/>
                </a:lnTo>
                <a:lnTo>
                  <a:pt x="1540" y="6926"/>
                </a:lnTo>
                <a:lnTo>
                  <a:pt x="1448" y="6854"/>
                </a:lnTo>
                <a:lnTo>
                  <a:pt x="1354" y="6787"/>
                </a:lnTo>
                <a:lnTo>
                  <a:pt x="1255" y="6724"/>
                </a:lnTo>
                <a:lnTo>
                  <a:pt x="1155" y="6666"/>
                </a:lnTo>
                <a:lnTo>
                  <a:pt x="1050" y="6611"/>
                </a:lnTo>
                <a:lnTo>
                  <a:pt x="943" y="6564"/>
                </a:lnTo>
                <a:lnTo>
                  <a:pt x="833" y="6520"/>
                </a:lnTo>
                <a:lnTo>
                  <a:pt x="720" y="6482"/>
                </a:lnTo>
                <a:lnTo>
                  <a:pt x="605" y="6449"/>
                </a:lnTo>
                <a:lnTo>
                  <a:pt x="488" y="6423"/>
                </a:lnTo>
                <a:lnTo>
                  <a:pt x="369" y="6401"/>
                </a:lnTo>
                <a:lnTo>
                  <a:pt x="248" y="6385"/>
                </a:lnTo>
                <a:lnTo>
                  <a:pt x="125" y="6376"/>
                </a:lnTo>
                <a:lnTo>
                  <a:pt x="0" y="6373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10" name="Freeform 5"/>
          <p:cNvSpPr>
            <a:spLocks noGrp="1"/>
          </p:cNvSpPr>
          <p:nvPr>
            <p:ph type="pic" sz="quarter" idx="22"/>
          </p:nvPr>
        </p:nvSpPr>
        <p:spPr bwMode="auto">
          <a:xfrm>
            <a:off x="9201310" y="5951154"/>
            <a:ext cx="2985594" cy="2985594"/>
          </a:xfrm>
          <a:custGeom>
            <a:avLst/>
            <a:gdLst>
              <a:gd name="T0" fmla="*/ 453 w 8795"/>
              <a:gd name="T1" fmla="*/ 8784 h 8795"/>
              <a:gd name="T2" fmla="*/ 1339 w 8795"/>
              <a:gd name="T3" fmla="*/ 8693 h 8795"/>
              <a:gd name="T4" fmla="*/ 2198 w 8795"/>
              <a:gd name="T5" fmla="*/ 8518 h 8795"/>
              <a:gd name="T6" fmla="*/ 3023 w 8795"/>
              <a:gd name="T7" fmla="*/ 8261 h 8795"/>
              <a:gd name="T8" fmla="*/ 3813 w 8795"/>
              <a:gd name="T9" fmla="*/ 7927 h 8795"/>
              <a:gd name="T10" fmla="*/ 4560 w 8795"/>
              <a:gd name="T11" fmla="*/ 7521 h 8795"/>
              <a:gd name="T12" fmla="*/ 5262 w 8795"/>
              <a:gd name="T13" fmla="*/ 7048 h 8795"/>
              <a:gd name="T14" fmla="*/ 5913 w 8795"/>
              <a:gd name="T15" fmla="*/ 6510 h 8795"/>
              <a:gd name="T16" fmla="*/ 6510 w 8795"/>
              <a:gd name="T17" fmla="*/ 5913 h 8795"/>
              <a:gd name="T18" fmla="*/ 7048 w 8795"/>
              <a:gd name="T19" fmla="*/ 5262 h 8795"/>
              <a:gd name="T20" fmla="*/ 7521 w 8795"/>
              <a:gd name="T21" fmla="*/ 4560 h 8795"/>
              <a:gd name="T22" fmla="*/ 7927 w 8795"/>
              <a:gd name="T23" fmla="*/ 3813 h 8795"/>
              <a:gd name="T24" fmla="*/ 8261 w 8795"/>
              <a:gd name="T25" fmla="*/ 3023 h 8795"/>
              <a:gd name="T26" fmla="*/ 8518 w 8795"/>
              <a:gd name="T27" fmla="*/ 2198 h 8795"/>
              <a:gd name="T28" fmla="*/ 8693 w 8795"/>
              <a:gd name="T29" fmla="*/ 1339 h 8795"/>
              <a:gd name="T30" fmla="*/ 8784 w 8795"/>
              <a:gd name="T31" fmla="*/ 453 h 8795"/>
              <a:gd name="T32" fmla="*/ 2422 w 8795"/>
              <a:gd name="T33" fmla="*/ 0 h 8795"/>
              <a:gd name="T34" fmla="*/ 2410 w 8795"/>
              <a:gd name="T35" fmla="*/ 248 h 8795"/>
              <a:gd name="T36" fmla="*/ 2372 w 8795"/>
              <a:gd name="T37" fmla="*/ 488 h 8795"/>
              <a:gd name="T38" fmla="*/ 2313 w 8795"/>
              <a:gd name="T39" fmla="*/ 720 h 8795"/>
              <a:gd name="T40" fmla="*/ 2231 w 8795"/>
              <a:gd name="T41" fmla="*/ 943 h 8795"/>
              <a:gd name="T42" fmla="*/ 2129 w 8795"/>
              <a:gd name="T43" fmla="*/ 1155 h 8795"/>
              <a:gd name="T44" fmla="*/ 2008 w 8795"/>
              <a:gd name="T45" fmla="*/ 1354 h 8795"/>
              <a:gd name="T46" fmla="*/ 1869 w 8795"/>
              <a:gd name="T47" fmla="*/ 1540 h 8795"/>
              <a:gd name="T48" fmla="*/ 1712 w 8795"/>
              <a:gd name="T49" fmla="*/ 1712 h 8795"/>
              <a:gd name="T50" fmla="*/ 1540 w 8795"/>
              <a:gd name="T51" fmla="*/ 1869 h 8795"/>
              <a:gd name="T52" fmla="*/ 1354 w 8795"/>
              <a:gd name="T53" fmla="*/ 2008 h 8795"/>
              <a:gd name="T54" fmla="*/ 1155 w 8795"/>
              <a:gd name="T55" fmla="*/ 2129 h 8795"/>
              <a:gd name="T56" fmla="*/ 943 w 8795"/>
              <a:gd name="T57" fmla="*/ 2231 h 8795"/>
              <a:gd name="T58" fmla="*/ 720 w 8795"/>
              <a:gd name="T59" fmla="*/ 2313 h 8795"/>
              <a:gd name="T60" fmla="*/ 488 w 8795"/>
              <a:gd name="T61" fmla="*/ 2372 h 8795"/>
              <a:gd name="T62" fmla="*/ 248 w 8795"/>
              <a:gd name="T63" fmla="*/ 2410 h 8795"/>
              <a:gd name="T64" fmla="*/ 0 w 8795"/>
              <a:gd name="T65" fmla="*/ 2422 h 8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95" h="8795">
                <a:moveTo>
                  <a:pt x="0" y="8795"/>
                </a:moveTo>
                <a:lnTo>
                  <a:pt x="453" y="8784"/>
                </a:lnTo>
                <a:lnTo>
                  <a:pt x="899" y="8750"/>
                </a:lnTo>
                <a:lnTo>
                  <a:pt x="1339" y="8693"/>
                </a:lnTo>
                <a:lnTo>
                  <a:pt x="1772" y="8616"/>
                </a:lnTo>
                <a:lnTo>
                  <a:pt x="2198" y="8518"/>
                </a:lnTo>
                <a:lnTo>
                  <a:pt x="2615" y="8400"/>
                </a:lnTo>
                <a:lnTo>
                  <a:pt x="3023" y="8261"/>
                </a:lnTo>
                <a:lnTo>
                  <a:pt x="3423" y="8104"/>
                </a:lnTo>
                <a:lnTo>
                  <a:pt x="3813" y="7927"/>
                </a:lnTo>
                <a:lnTo>
                  <a:pt x="4192" y="7733"/>
                </a:lnTo>
                <a:lnTo>
                  <a:pt x="4560" y="7521"/>
                </a:lnTo>
                <a:lnTo>
                  <a:pt x="4918" y="7293"/>
                </a:lnTo>
                <a:lnTo>
                  <a:pt x="5262" y="7048"/>
                </a:lnTo>
                <a:lnTo>
                  <a:pt x="5594" y="6786"/>
                </a:lnTo>
                <a:lnTo>
                  <a:pt x="5913" y="6510"/>
                </a:lnTo>
                <a:lnTo>
                  <a:pt x="6219" y="6219"/>
                </a:lnTo>
                <a:lnTo>
                  <a:pt x="6510" y="5913"/>
                </a:lnTo>
                <a:lnTo>
                  <a:pt x="6786" y="5594"/>
                </a:lnTo>
                <a:lnTo>
                  <a:pt x="7048" y="5262"/>
                </a:lnTo>
                <a:lnTo>
                  <a:pt x="7293" y="4918"/>
                </a:lnTo>
                <a:lnTo>
                  <a:pt x="7521" y="4560"/>
                </a:lnTo>
                <a:lnTo>
                  <a:pt x="7733" y="4192"/>
                </a:lnTo>
                <a:lnTo>
                  <a:pt x="7927" y="3813"/>
                </a:lnTo>
                <a:lnTo>
                  <a:pt x="8104" y="3423"/>
                </a:lnTo>
                <a:lnTo>
                  <a:pt x="8261" y="3023"/>
                </a:lnTo>
                <a:lnTo>
                  <a:pt x="8400" y="2615"/>
                </a:lnTo>
                <a:lnTo>
                  <a:pt x="8518" y="2198"/>
                </a:lnTo>
                <a:lnTo>
                  <a:pt x="8616" y="1772"/>
                </a:lnTo>
                <a:lnTo>
                  <a:pt x="8693" y="1339"/>
                </a:lnTo>
                <a:lnTo>
                  <a:pt x="8750" y="899"/>
                </a:lnTo>
                <a:lnTo>
                  <a:pt x="8784" y="453"/>
                </a:lnTo>
                <a:lnTo>
                  <a:pt x="8795" y="0"/>
                </a:lnTo>
                <a:lnTo>
                  <a:pt x="2422" y="0"/>
                </a:lnTo>
                <a:lnTo>
                  <a:pt x="2419" y="125"/>
                </a:lnTo>
                <a:lnTo>
                  <a:pt x="2410" y="248"/>
                </a:lnTo>
                <a:lnTo>
                  <a:pt x="2394" y="369"/>
                </a:lnTo>
                <a:lnTo>
                  <a:pt x="2372" y="488"/>
                </a:lnTo>
                <a:lnTo>
                  <a:pt x="2346" y="605"/>
                </a:lnTo>
                <a:lnTo>
                  <a:pt x="2313" y="720"/>
                </a:lnTo>
                <a:lnTo>
                  <a:pt x="2275" y="833"/>
                </a:lnTo>
                <a:lnTo>
                  <a:pt x="2231" y="943"/>
                </a:lnTo>
                <a:lnTo>
                  <a:pt x="2184" y="1050"/>
                </a:lnTo>
                <a:lnTo>
                  <a:pt x="2129" y="1155"/>
                </a:lnTo>
                <a:lnTo>
                  <a:pt x="2071" y="1255"/>
                </a:lnTo>
                <a:lnTo>
                  <a:pt x="2008" y="1354"/>
                </a:lnTo>
                <a:lnTo>
                  <a:pt x="1941" y="1448"/>
                </a:lnTo>
                <a:lnTo>
                  <a:pt x="1869" y="1540"/>
                </a:lnTo>
                <a:lnTo>
                  <a:pt x="1793" y="1628"/>
                </a:lnTo>
                <a:lnTo>
                  <a:pt x="1712" y="1712"/>
                </a:lnTo>
                <a:lnTo>
                  <a:pt x="1628" y="1793"/>
                </a:lnTo>
                <a:lnTo>
                  <a:pt x="1540" y="1869"/>
                </a:lnTo>
                <a:lnTo>
                  <a:pt x="1448" y="1941"/>
                </a:lnTo>
                <a:lnTo>
                  <a:pt x="1354" y="2008"/>
                </a:lnTo>
                <a:lnTo>
                  <a:pt x="1255" y="2071"/>
                </a:lnTo>
                <a:lnTo>
                  <a:pt x="1155" y="2129"/>
                </a:lnTo>
                <a:lnTo>
                  <a:pt x="1050" y="2184"/>
                </a:lnTo>
                <a:lnTo>
                  <a:pt x="943" y="2231"/>
                </a:lnTo>
                <a:lnTo>
                  <a:pt x="833" y="2275"/>
                </a:lnTo>
                <a:lnTo>
                  <a:pt x="720" y="2313"/>
                </a:lnTo>
                <a:lnTo>
                  <a:pt x="605" y="2346"/>
                </a:lnTo>
                <a:lnTo>
                  <a:pt x="488" y="2372"/>
                </a:lnTo>
                <a:lnTo>
                  <a:pt x="369" y="2394"/>
                </a:lnTo>
                <a:lnTo>
                  <a:pt x="248" y="2410"/>
                </a:lnTo>
                <a:lnTo>
                  <a:pt x="125" y="2419"/>
                </a:lnTo>
                <a:lnTo>
                  <a:pt x="0" y="2422"/>
                </a:lnTo>
                <a:lnTo>
                  <a:pt x="0" y="8795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9" name="Freeform 7"/>
          <p:cNvSpPr>
            <a:spLocks noGrp="1"/>
          </p:cNvSpPr>
          <p:nvPr>
            <p:ph type="pic" sz="quarter" idx="21"/>
          </p:nvPr>
        </p:nvSpPr>
        <p:spPr bwMode="auto">
          <a:xfrm>
            <a:off x="6101096" y="5951154"/>
            <a:ext cx="2985594" cy="2985594"/>
          </a:xfrm>
          <a:custGeom>
            <a:avLst/>
            <a:gdLst>
              <a:gd name="T0" fmla="*/ 8342 w 8795"/>
              <a:gd name="T1" fmla="*/ 8784 h 8795"/>
              <a:gd name="T2" fmla="*/ 7456 w 8795"/>
              <a:gd name="T3" fmla="*/ 8693 h 8795"/>
              <a:gd name="T4" fmla="*/ 6597 w 8795"/>
              <a:gd name="T5" fmla="*/ 8518 h 8795"/>
              <a:gd name="T6" fmla="*/ 5772 w 8795"/>
              <a:gd name="T7" fmla="*/ 8261 h 8795"/>
              <a:gd name="T8" fmla="*/ 4982 w 8795"/>
              <a:gd name="T9" fmla="*/ 7927 h 8795"/>
              <a:gd name="T10" fmla="*/ 4235 w 8795"/>
              <a:gd name="T11" fmla="*/ 7521 h 8795"/>
              <a:gd name="T12" fmla="*/ 3533 w 8795"/>
              <a:gd name="T13" fmla="*/ 7048 h 8795"/>
              <a:gd name="T14" fmla="*/ 2882 w 8795"/>
              <a:gd name="T15" fmla="*/ 6510 h 8795"/>
              <a:gd name="T16" fmla="*/ 2285 w 8795"/>
              <a:gd name="T17" fmla="*/ 5913 h 8795"/>
              <a:gd name="T18" fmla="*/ 1747 w 8795"/>
              <a:gd name="T19" fmla="*/ 5262 h 8795"/>
              <a:gd name="T20" fmla="*/ 1274 w 8795"/>
              <a:gd name="T21" fmla="*/ 4560 h 8795"/>
              <a:gd name="T22" fmla="*/ 868 w 8795"/>
              <a:gd name="T23" fmla="*/ 3813 h 8795"/>
              <a:gd name="T24" fmla="*/ 534 w 8795"/>
              <a:gd name="T25" fmla="*/ 3023 h 8795"/>
              <a:gd name="T26" fmla="*/ 277 w 8795"/>
              <a:gd name="T27" fmla="*/ 2198 h 8795"/>
              <a:gd name="T28" fmla="*/ 102 w 8795"/>
              <a:gd name="T29" fmla="*/ 1339 h 8795"/>
              <a:gd name="T30" fmla="*/ 11 w 8795"/>
              <a:gd name="T31" fmla="*/ 453 h 8795"/>
              <a:gd name="T32" fmla="*/ 6373 w 8795"/>
              <a:gd name="T33" fmla="*/ 0 h 8795"/>
              <a:gd name="T34" fmla="*/ 6385 w 8795"/>
              <a:gd name="T35" fmla="*/ 248 h 8795"/>
              <a:gd name="T36" fmla="*/ 6423 w 8795"/>
              <a:gd name="T37" fmla="*/ 488 h 8795"/>
              <a:gd name="T38" fmla="*/ 6482 w 8795"/>
              <a:gd name="T39" fmla="*/ 720 h 8795"/>
              <a:gd name="T40" fmla="*/ 6564 w 8795"/>
              <a:gd name="T41" fmla="*/ 943 h 8795"/>
              <a:gd name="T42" fmla="*/ 6666 w 8795"/>
              <a:gd name="T43" fmla="*/ 1155 h 8795"/>
              <a:gd name="T44" fmla="*/ 6787 w 8795"/>
              <a:gd name="T45" fmla="*/ 1354 h 8795"/>
              <a:gd name="T46" fmla="*/ 6926 w 8795"/>
              <a:gd name="T47" fmla="*/ 1540 h 8795"/>
              <a:gd name="T48" fmla="*/ 7083 w 8795"/>
              <a:gd name="T49" fmla="*/ 1712 h 8795"/>
              <a:gd name="T50" fmla="*/ 7255 w 8795"/>
              <a:gd name="T51" fmla="*/ 1869 h 8795"/>
              <a:gd name="T52" fmla="*/ 7441 w 8795"/>
              <a:gd name="T53" fmla="*/ 2008 h 8795"/>
              <a:gd name="T54" fmla="*/ 7640 w 8795"/>
              <a:gd name="T55" fmla="*/ 2129 h 8795"/>
              <a:gd name="T56" fmla="*/ 7852 w 8795"/>
              <a:gd name="T57" fmla="*/ 2231 h 8795"/>
              <a:gd name="T58" fmla="*/ 8075 w 8795"/>
              <a:gd name="T59" fmla="*/ 2313 h 8795"/>
              <a:gd name="T60" fmla="*/ 8307 w 8795"/>
              <a:gd name="T61" fmla="*/ 2372 h 8795"/>
              <a:gd name="T62" fmla="*/ 8547 w 8795"/>
              <a:gd name="T63" fmla="*/ 2410 h 8795"/>
              <a:gd name="T64" fmla="*/ 8795 w 8795"/>
              <a:gd name="T65" fmla="*/ 2422 h 8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95" h="8795">
                <a:moveTo>
                  <a:pt x="8795" y="8795"/>
                </a:moveTo>
                <a:lnTo>
                  <a:pt x="8342" y="8784"/>
                </a:lnTo>
                <a:lnTo>
                  <a:pt x="7896" y="8750"/>
                </a:lnTo>
                <a:lnTo>
                  <a:pt x="7456" y="8693"/>
                </a:lnTo>
                <a:lnTo>
                  <a:pt x="7023" y="8616"/>
                </a:lnTo>
                <a:lnTo>
                  <a:pt x="6597" y="8518"/>
                </a:lnTo>
                <a:lnTo>
                  <a:pt x="6180" y="8400"/>
                </a:lnTo>
                <a:lnTo>
                  <a:pt x="5772" y="8261"/>
                </a:lnTo>
                <a:lnTo>
                  <a:pt x="5372" y="8104"/>
                </a:lnTo>
                <a:lnTo>
                  <a:pt x="4982" y="7927"/>
                </a:lnTo>
                <a:lnTo>
                  <a:pt x="4603" y="7733"/>
                </a:lnTo>
                <a:lnTo>
                  <a:pt x="4235" y="7521"/>
                </a:lnTo>
                <a:lnTo>
                  <a:pt x="3877" y="7293"/>
                </a:lnTo>
                <a:lnTo>
                  <a:pt x="3533" y="7048"/>
                </a:lnTo>
                <a:lnTo>
                  <a:pt x="3201" y="6786"/>
                </a:lnTo>
                <a:lnTo>
                  <a:pt x="2882" y="6510"/>
                </a:lnTo>
                <a:lnTo>
                  <a:pt x="2576" y="6219"/>
                </a:lnTo>
                <a:lnTo>
                  <a:pt x="2285" y="5913"/>
                </a:lnTo>
                <a:lnTo>
                  <a:pt x="2009" y="5594"/>
                </a:lnTo>
                <a:lnTo>
                  <a:pt x="1747" y="5262"/>
                </a:lnTo>
                <a:lnTo>
                  <a:pt x="1502" y="4918"/>
                </a:lnTo>
                <a:lnTo>
                  <a:pt x="1274" y="4560"/>
                </a:lnTo>
                <a:lnTo>
                  <a:pt x="1062" y="4192"/>
                </a:lnTo>
                <a:lnTo>
                  <a:pt x="868" y="3813"/>
                </a:lnTo>
                <a:lnTo>
                  <a:pt x="691" y="3423"/>
                </a:lnTo>
                <a:lnTo>
                  <a:pt x="534" y="3023"/>
                </a:lnTo>
                <a:lnTo>
                  <a:pt x="395" y="2615"/>
                </a:lnTo>
                <a:lnTo>
                  <a:pt x="277" y="2198"/>
                </a:lnTo>
                <a:lnTo>
                  <a:pt x="179" y="1772"/>
                </a:lnTo>
                <a:lnTo>
                  <a:pt x="102" y="1339"/>
                </a:lnTo>
                <a:lnTo>
                  <a:pt x="45" y="899"/>
                </a:lnTo>
                <a:lnTo>
                  <a:pt x="11" y="453"/>
                </a:lnTo>
                <a:lnTo>
                  <a:pt x="0" y="0"/>
                </a:lnTo>
                <a:lnTo>
                  <a:pt x="6373" y="0"/>
                </a:lnTo>
                <a:lnTo>
                  <a:pt x="6376" y="125"/>
                </a:lnTo>
                <a:lnTo>
                  <a:pt x="6385" y="248"/>
                </a:lnTo>
                <a:lnTo>
                  <a:pt x="6401" y="369"/>
                </a:lnTo>
                <a:lnTo>
                  <a:pt x="6423" y="488"/>
                </a:lnTo>
                <a:lnTo>
                  <a:pt x="6449" y="605"/>
                </a:lnTo>
                <a:lnTo>
                  <a:pt x="6482" y="720"/>
                </a:lnTo>
                <a:lnTo>
                  <a:pt x="6520" y="833"/>
                </a:lnTo>
                <a:lnTo>
                  <a:pt x="6564" y="943"/>
                </a:lnTo>
                <a:lnTo>
                  <a:pt x="6611" y="1050"/>
                </a:lnTo>
                <a:lnTo>
                  <a:pt x="6666" y="1155"/>
                </a:lnTo>
                <a:lnTo>
                  <a:pt x="6724" y="1255"/>
                </a:lnTo>
                <a:lnTo>
                  <a:pt x="6787" y="1354"/>
                </a:lnTo>
                <a:lnTo>
                  <a:pt x="6854" y="1448"/>
                </a:lnTo>
                <a:lnTo>
                  <a:pt x="6926" y="1540"/>
                </a:lnTo>
                <a:lnTo>
                  <a:pt x="7002" y="1628"/>
                </a:lnTo>
                <a:lnTo>
                  <a:pt x="7083" y="1712"/>
                </a:lnTo>
                <a:lnTo>
                  <a:pt x="7167" y="1793"/>
                </a:lnTo>
                <a:lnTo>
                  <a:pt x="7255" y="1869"/>
                </a:lnTo>
                <a:lnTo>
                  <a:pt x="7347" y="1941"/>
                </a:lnTo>
                <a:lnTo>
                  <a:pt x="7441" y="2008"/>
                </a:lnTo>
                <a:lnTo>
                  <a:pt x="7540" y="2071"/>
                </a:lnTo>
                <a:lnTo>
                  <a:pt x="7640" y="2129"/>
                </a:lnTo>
                <a:lnTo>
                  <a:pt x="7745" y="2184"/>
                </a:lnTo>
                <a:lnTo>
                  <a:pt x="7852" y="2231"/>
                </a:lnTo>
                <a:lnTo>
                  <a:pt x="7962" y="2275"/>
                </a:lnTo>
                <a:lnTo>
                  <a:pt x="8075" y="2313"/>
                </a:lnTo>
                <a:lnTo>
                  <a:pt x="8190" y="2346"/>
                </a:lnTo>
                <a:lnTo>
                  <a:pt x="8307" y="2372"/>
                </a:lnTo>
                <a:lnTo>
                  <a:pt x="8426" y="2394"/>
                </a:lnTo>
                <a:lnTo>
                  <a:pt x="8547" y="2410"/>
                </a:lnTo>
                <a:lnTo>
                  <a:pt x="8670" y="2419"/>
                </a:lnTo>
                <a:lnTo>
                  <a:pt x="8795" y="2422"/>
                </a:lnTo>
                <a:lnTo>
                  <a:pt x="8795" y="8795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" name="Freeform 8"/>
          <p:cNvSpPr>
            <a:spLocks noGrp="1"/>
          </p:cNvSpPr>
          <p:nvPr>
            <p:ph type="pic" sz="quarter" idx="19"/>
          </p:nvPr>
        </p:nvSpPr>
        <p:spPr bwMode="auto">
          <a:xfrm>
            <a:off x="6101096" y="2850940"/>
            <a:ext cx="2985594" cy="2985594"/>
          </a:xfrm>
          <a:custGeom>
            <a:avLst/>
            <a:gdLst>
              <a:gd name="T0" fmla="*/ 8342 w 8795"/>
              <a:gd name="T1" fmla="*/ 11 h 8795"/>
              <a:gd name="T2" fmla="*/ 7456 w 8795"/>
              <a:gd name="T3" fmla="*/ 102 h 8795"/>
              <a:gd name="T4" fmla="*/ 6597 w 8795"/>
              <a:gd name="T5" fmla="*/ 277 h 8795"/>
              <a:gd name="T6" fmla="*/ 5772 w 8795"/>
              <a:gd name="T7" fmla="*/ 534 h 8795"/>
              <a:gd name="T8" fmla="*/ 4982 w 8795"/>
              <a:gd name="T9" fmla="*/ 868 h 8795"/>
              <a:gd name="T10" fmla="*/ 4235 w 8795"/>
              <a:gd name="T11" fmla="*/ 1274 h 8795"/>
              <a:gd name="T12" fmla="*/ 3533 w 8795"/>
              <a:gd name="T13" fmla="*/ 1747 h 8795"/>
              <a:gd name="T14" fmla="*/ 2882 w 8795"/>
              <a:gd name="T15" fmla="*/ 2285 h 8795"/>
              <a:gd name="T16" fmla="*/ 2285 w 8795"/>
              <a:gd name="T17" fmla="*/ 2882 h 8795"/>
              <a:gd name="T18" fmla="*/ 1747 w 8795"/>
              <a:gd name="T19" fmla="*/ 3533 h 8795"/>
              <a:gd name="T20" fmla="*/ 1274 w 8795"/>
              <a:gd name="T21" fmla="*/ 4235 h 8795"/>
              <a:gd name="T22" fmla="*/ 868 w 8795"/>
              <a:gd name="T23" fmla="*/ 4982 h 8795"/>
              <a:gd name="T24" fmla="*/ 534 w 8795"/>
              <a:gd name="T25" fmla="*/ 5772 h 8795"/>
              <a:gd name="T26" fmla="*/ 277 w 8795"/>
              <a:gd name="T27" fmla="*/ 6597 h 8795"/>
              <a:gd name="T28" fmla="*/ 102 w 8795"/>
              <a:gd name="T29" fmla="*/ 7456 h 8795"/>
              <a:gd name="T30" fmla="*/ 11 w 8795"/>
              <a:gd name="T31" fmla="*/ 8342 h 8795"/>
              <a:gd name="T32" fmla="*/ 6373 w 8795"/>
              <a:gd name="T33" fmla="*/ 8795 h 8795"/>
              <a:gd name="T34" fmla="*/ 6385 w 8795"/>
              <a:gd name="T35" fmla="*/ 8547 h 8795"/>
              <a:gd name="T36" fmla="*/ 6423 w 8795"/>
              <a:gd name="T37" fmla="*/ 8307 h 8795"/>
              <a:gd name="T38" fmla="*/ 6482 w 8795"/>
              <a:gd name="T39" fmla="*/ 8075 h 8795"/>
              <a:gd name="T40" fmla="*/ 6564 w 8795"/>
              <a:gd name="T41" fmla="*/ 7852 h 8795"/>
              <a:gd name="T42" fmla="*/ 6666 w 8795"/>
              <a:gd name="T43" fmla="*/ 7640 h 8795"/>
              <a:gd name="T44" fmla="*/ 6787 w 8795"/>
              <a:gd name="T45" fmla="*/ 7441 h 8795"/>
              <a:gd name="T46" fmla="*/ 6926 w 8795"/>
              <a:gd name="T47" fmla="*/ 7255 h 8795"/>
              <a:gd name="T48" fmla="*/ 7083 w 8795"/>
              <a:gd name="T49" fmla="*/ 7083 h 8795"/>
              <a:gd name="T50" fmla="*/ 7255 w 8795"/>
              <a:gd name="T51" fmla="*/ 6926 h 8795"/>
              <a:gd name="T52" fmla="*/ 7441 w 8795"/>
              <a:gd name="T53" fmla="*/ 6787 h 8795"/>
              <a:gd name="T54" fmla="*/ 7640 w 8795"/>
              <a:gd name="T55" fmla="*/ 6666 h 8795"/>
              <a:gd name="T56" fmla="*/ 7852 w 8795"/>
              <a:gd name="T57" fmla="*/ 6564 h 8795"/>
              <a:gd name="T58" fmla="*/ 8075 w 8795"/>
              <a:gd name="T59" fmla="*/ 6482 h 8795"/>
              <a:gd name="T60" fmla="*/ 8307 w 8795"/>
              <a:gd name="T61" fmla="*/ 6423 h 8795"/>
              <a:gd name="T62" fmla="*/ 8547 w 8795"/>
              <a:gd name="T63" fmla="*/ 6385 h 8795"/>
              <a:gd name="T64" fmla="*/ 8795 w 8795"/>
              <a:gd name="T65" fmla="*/ 6373 h 87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8795" h="8795">
                <a:moveTo>
                  <a:pt x="8795" y="0"/>
                </a:moveTo>
                <a:lnTo>
                  <a:pt x="8342" y="11"/>
                </a:lnTo>
                <a:lnTo>
                  <a:pt x="7896" y="45"/>
                </a:lnTo>
                <a:lnTo>
                  <a:pt x="7456" y="102"/>
                </a:lnTo>
                <a:lnTo>
                  <a:pt x="7023" y="179"/>
                </a:lnTo>
                <a:lnTo>
                  <a:pt x="6597" y="277"/>
                </a:lnTo>
                <a:lnTo>
                  <a:pt x="6180" y="395"/>
                </a:lnTo>
                <a:lnTo>
                  <a:pt x="5772" y="534"/>
                </a:lnTo>
                <a:lnTo>
                  <a:pt x="5372" y="691"/>
                </a:lnTo>
                <a:lnTo>
                  <a:pt x="4982" y="868"/>
                </a:lnTo>
                <a:lnTo>
                  <a:pt x="4603" y="1062"/>
                </a:lnTo>
                <a:lnTo>
                  <a:pt x="4235" y="1274"/>
                </a:lnTo>
                <a:lnTo>
                  <a:pt x="3877" y="1502"/>
                </a:lnTo>
                <a:lnTo>
                  <a:pt x="3533" y="1747"/>
                </a:lnTo>
                <a:lnTo>
                  <a:pt x="3201" y="2009"/>
                </a:lnTo>
                <a:lnTo>
                  <a:pt x="2882" y="2285"/>
                </a:lnTo>
                <a:lnTo>
                  <a:pt x="2576" y="2576"/>
                </a:lnTo>
                <a:lnTo>
                  <a:pt x="2285" y="2882"/>
                </a:lnTo>
                <a:lnTo>
                  <a:pt x="2009" y="3201"/>
                </a:lnTo>
                <a:lnTo>
                  <a:pt x="1747" y="3533"/>
                </a:lnTo>
                <a:lnTo>
                  <a:pt x="1502" y="3877"/>
                </a:lnTo>
                <a:lnTo>
                  <a:pt x="1274" y="4235"/>
                </a:lnTo>
                <a:lnTo>
                  <a:pt x="1062" y="4603"/>
                </a:lnTo>
                <a:lnTo>
                  <a:pt x="868" y="4982"/>
                </a:lnTo>
                <a:lnTo>
                  <a:pt x="691" y="5372"/>
                </a:lnTo>
                <a:lnTo>
                  <a:pt x="534" y="5772"/>
                </a:lnTo>
                <a:lnTo>
                  <a:pt x="395" y="6180"/>
                </a:lnTo>
                <a:lnTo>
                  <a:pt x="277" y="6597"/>
                </a:lnTo>
                <a:lnTo>
                  <a:pt x="179" y="7023"/>
                </a:lnTo>
                <a:lnTo>
                  <a:pt x="102" y="7456"/>
                </a:lnTo>
                <a:lnTo>
                  <a:pt x="45" y="7896"/>
                </a:lnTo>
                <a:lnTo>
                  <a:pt x="11" y="8342"/>
                </a:lnTo>
                <a:lnTo>
                  <a:pt x="0" y="8795"/>
                </a:lnTo>
                <a:lnTo>
                  <a:pt x="6373" y="8795"/>
                </a:lnTo>
                <a:lnTo>
                  <a:pt x="6376" y="8670"/>
                </a:lnTo>
                <a:lnTo>
                  <a:pt x="6385" y="8547"/>
                </a:lnTo>
                <a:lnTo>
                  <a:pt x="6401" y="8426"/>
                </a:lnTo>
                <a:lnTo>
                  <a:pt x="6423" y="8307"/>
                </a:lnTo>
                <a:lnTo>
                  <a:pt x="6449" y="8190"/>
                </a:lnTo>
                <a:lnTo>
                  <a:pt x="6482" y="8075"/>
                </a:lnTo>
                <a:lnTo>
                  <a:pt x="6520" y="7962"/>
                </a:lnTo>
                <a:lnTo>
                  <a:pt x="6564" y="7852"/>
                </a:lnTo>
                <a:lnTo>
                  <a:pt x="6611" y="7745"/>
                </a:lnTo>
                <a:lnTo>
                  <a:pt x="6666" y="7640"/>
                </a:lnTo>
                <a:lnTo>
                  <a:pt x="6724" y="7540"/>
                </a:lnTo>
                <a:lnTo>
                  <a:pt x="6787" y="7441"/>
                </a:lnTo>
                <a:lnTo>
                  <a:pt x="6854" y="7347"/>
                </a:lnTo>
                <a:lnTo>
                  <a:pt x="6926" y="7255"/>
                </a:lnTo>
                <a:lnTo>
                  <a:pt x="7002" y="7167"/>
                </a:lnTo>
                <a:lnTo>
                  <a:pt x="7083" y="7083"/>
                </a:lnTo>
                <a:lnTo>
                  <a:pt x="7167" y="7002"/>
                </a:lnTo>
                <a:lnTo>
                  <a:pt x="7255" y="6926"/>
                </a:lnTo>
                <a:lnTo>
                  <a:pt x="7347" y="6854"/>
                </a:lnTo>
                <a:lnTo>
                  <a:pt x="7441" y="6787"/>
                </a:lnTo>
                <a:lnTo>
                  <a:pt x="7540" y="6724"/>
                </a:lnTo>
                <a:lnTo>
                  <a:pt x="7640" y="6666"/>
                </a:lnTo>
                <a:lnTo>
                  <a:pt x="7745" y="6611"/>
                </a:lnTo>
                <a:lnTo>
                  <a:pt x="7852" y="6564"/>
                </a:lnTo>
                <a:lnTo>
                  <a:pt x="7962" y="6520"/>
                </a:lnTo>
                <a:lnTo>
                  <a:pt x="8075" y="6482"/>
                </a:lnTo>
                <a:lnTo>
                  <a:pt x="8190" y="6449"/>
                </a:lnTo>
                <a:lnTo>
                  <a:pt x="8307" y="6423"/>
                </a:lnTo>
                <a:lnTo>
                  <a:pt x="8426" y="6401"/>
                </a:lnTo>
                <a:lnTo>
                  <a:pt x="8547" y="6385"/>
                </a:lnTo>
                <a:lnTo>
                  <a:pt x="8670" y="6376"/>
                </a:lnTo>
                <a:lnTo>
                  <a:pt x="8795" y="6373"/>
                </a:lnTo>
                <a:lnTo>
                  <a:pt x="8795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08829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2395573" y="3489959"/>
            <a:ext cx="4143288" cy="4146518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90901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0"/>
            <a:ext cx="18288000" cy="4572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2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2775081" y="3708616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79231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2653273" y="3655091"/>
            <a:ext cx="3094398" cy="3096810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7" name="Freeform 7"/>
          <p:cNvSpPr>
            <a:spLocks noGrp="1"/>
          </p:cNvSpPr>
          <p:nvPr>
            <p:ph type="pic" sz="quarter" idx="16"/>
          </p:nvPr>
        </p:nvSpPr>
        <p:spPr bwMode="auto">
          <a:xfrm>
            <a:off x="7600028" y="3655091"/>
            <a:ext cx="3094398" cy="3096810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7"/>
          </p:nvPr>
        </p:nvSpPr>
        <p:spPr bwMode="auto">
          <a:xfrm>
            <a:off x="12546783" y="3655091"/>
            <a:ext cx="3094398" cy="3096810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3539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1485900" y="3015213"/>
            <a:ext cx="2876550" cy="2878792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8" name="Freeform 7"/>
          <p:cNvSpPr>
            <a:spLocks noGrp="1"/>
          </p:cNvSpPr>
          <p:nvPr>
            <p:ph type="pic" sz="quarter" idx="16"/>
          </p:nvPr>
        </p:nvSpPr>
        <p:spPr bwMode="auto">
          <a:xfrm>
            <a:off x="1485900" y="6326216"/>
            <a:ext cx="2876550" cy="2878792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45495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0"/>
            <a:ext cx="18288000" cy="461697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03796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-1"/>
            <a:ext cx="18288000" cy="570566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423095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983351" y="22875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2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5204584" y="22875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3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9425817" y="22875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4" name="Rectangle 260"/>
          <p:cNvSpPr>
            <a:spLocks noGrp="1" noChangeArrowheads="1"/>
          </p:cNvSpPr>
          <p:nvPr>
            <p:ph type="pic" sz="quarter" idx="22"/>
          </p:nvPr>
        </p:nvSpPr>
        <p:spPr bwMode="auto">
          <a:xfrm>
            <a:off x="13647050" y="2287588"/>
            <a:ext cx="3657600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33493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/>
          <p:cNvSpPr>
            <a:spLocks noGrp="1"/>
          </p:cNvSpPr>
          <p:nvPr>
            <p:ph type="pic" sz="quarter" idx="15"/>
          </p:nvPr>
        </p:nvSpPr>
        <p:spPr bwMode="auto">
          <a:xfrm>
            <a:off x="7515225" y="3234014"/>
            <a:ext cx="3257550" cy="3260088"/>
          </a:xfrm>
          <a:custGeom>
            <a:avLst/>
            <a:gdLst>
              <a:gd name="T0" fmla="*/ 8480 w 15387"/>
              <a:gd name="T1" fmla="*/ 40 h 15398"/>
              <a:gd name="T2" fmla="*/ 9616 w 15387"/>
              <a:gd name="T3" fmla="*/ 243 h 15398"/>
              <a:gd name="T4" fmla="*/ 10688 w 15387"/>
              <a:gd name="T5" fmla="*/ 606 h 15398"/>
              <a:gd name="T6" fmla="*/ 11683 w 15387"/>
              <a:gd name="T7" fmla="*/ 1115 h 15398"/>
              <a:gd name="T8" fmla="*/ 12587 w 15387"/>
              <a:gd name="T9" fmla="*/ 1758 h 15398"/>
              <a:gd name="T10" fmla="*/ 13388 w 15387"/>
              <a:gd name="T11" fmla="*/ 2523 h 15398"/>
              <a:gd name="T12" fmla="*/ 14073 w 15387"/>
              <a:gd name="T13" fmla="*/ 3394 h 15398"/>
              <a:gd name="T14" fmla="*/ 14628 w 15387"/>
              <a:gd name="T15" fmla="*/ 4361 h 15398"/>
              <a:gd name="T16" fmla="*/ 15042 w 15387"/>
              <a:gd name="T17" fmla="*/ 5410 h 15398"/>
              <a:gd name="T18" fmla="*/ 15299 w 15387"/>
              <a:gd name="T19" fmla="*/ 6526 h 15398"/>
              <a:gd name="T20" fmla="*/ 15387 w 15387"/>
              <a:gd name="T21" fmla="*/ 7698 h 15398"/>
              <a:gd name="T22" fmla="*/ 15299 w 15387"/>
              <a:gd name="T23" fmla="*/ 8871 h 15398"/>
              <a:gd name="T24" fmla="*/ 15042 w 15387"/>
              <a:gd name="T25" fmla="*/ 9988 h 15398"/>
              <a:gd name="T26" fmla="*/ 14628 w 15387"/>
              <a:gd name="T27" fmla="*/ 11037 h 15398"/>
              <a:gd name="T28" fmla="*/ 14073 w 15387"/>
              <a:gd name="T29" fmla="*/ 12002 h 15398"/>
              <a:gd name="T30" fmla="*/ 13388 w 15387"/>
              <a:gd name="T31" fmla="*/ 12875 h 15398"/>
              <a:gd name="T32" fmla="*/ 12587 w 15387"/>
              <a:gd name="T33" fmla="*/ 13640 h 15398"/>
              <a:gd name="T34" fmla="*/ 11683 w 15387"/>
              <a:gd name="T35" fmla="*/ 14283 h 15398"/>
              <a:gd name="T36" fmla="*/ 10688 w 15387"/>
              <a:gd name="T37" fmla="*/ 14792 h 15398"/>
              <a:gd name="T38" fmla="*/ 9616 w 15387"/>
              <a:gd name="T39" fmla="*/ 15155 h 15398"/>
              <a:gd name="T40" fmla="*/ 8480 w 15387"/>
              <a:gd name="T41" fmla="*/ 15358 h 15398"/>
              <a:gd name="T42" fmla="*/ 7298 w 15387"/>
              <a:gd name="T43" fmla="*/ 15387 h 15398"/>
              <a:gd name="T44" fmla="*/ 6144 w 15387"/>
              <a:gd name="T45" fmla="*/ 15241 h 15398"/>
              <a:gd name="T46" fmla="*/ 5049 w 15387"/>
              <a:gd name="T47" fmla="*/ 14930 h 15398"/>
              <a:gd name="T48" fmla="*/ 4026 w 15387"/>
              <a:gd name="T49" fmla="*/ 14468 h 15398"/>
              <a:gd name="T50" fmla="*/ 3091 w 15387"/>
              <a:gd name="T51" fmla="*/ 13868 h 15398"/>
              <a:gd name="T52" fmla="*/ 2254 w 15387"/>
              <a:gd name="T53" fmla="*/ 13142 h 15398"/>
              <a:gd name="T54" fmla="*/ 1528 w 15387"/>
              <a:gd name="T55" fmla="*/ 12305 h 15398"/>
              <a:gd name="T56" fmla="*/ 929 w 15387"/>
              <a:gd name="T57" fmla="*/ 11368 h 15398"/>
              <a:gd name="T58" fmla="*/ 466 w 15387"/>
              <a:gd name="T59" fmla="*/ 10346 h 15398"/>
              <a:gd name="T60" fmla="*/ 156 w 15387"/>
              <a:gd name="T61" fmla="*/ 9250 h 15398"/>
              <a:gd name="T62" fmla="*/ 11 w 15387"/>
              <a:gd name="T63" fmla="*/ 8095 h 15398"/>
              <a:gd name="T64" fmla="*/ 40 w 15387"/>
              <a:gd name="T65" fmla="*/ 6912 h 15398"/>
              <a:gd name="T66" fmla="*/ 243 w 15387"/>
              <a:gd name="T67" fmla="*/ 5776 h 15398"/>
              <a:gd name="T68" fmla="*/ 605 w 15387"/>
              <a:gd name="T69" fmla="*/ 4703 h 15398"/>
              <a:gd name="T70" fmla="*/ 1113 w 15387"/>
              <a:gd name="T71" fmla="*/ 3707 h 15398"/>
              <a:gd name="T72" fmla="*/ 1757 w 15387"/>
              <a:gd name="T73" fmla="*/ 2803 h 15398"/>
              <a:gd name="T74" fmla="*/ 2521 w 15387"/>
              <a:gd name="T75" fmla="*/ 2001 h 15398"/>
              <a:gd name="T76" fmla="*/ 3392 w 15387"/>
              <a:gd name="T77" fmla="*/ 1316 h 15398"/>
              <a:gd name="T78" fmla="*/ 4358 w 15387"/>
              <a:gd name="T79" fmla="*/ 759 h 15398"/>
              <a:gd name="T80" fmla="*/ 5406 w 15387"/>
              <a:gd name="T81" fmla="*/ 346 h 15398"/>
              <a:gd name="T82" fmla="*/ 6522 w 15387"/>
              <a:gd name="T83" fmla="*/ 89 h 15398"/>
              <a:gd name="T84" fmla="*/ 7693 w 15387"/>
              <a:gd name="T85" fmla="*/ 0 h 15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5387" h="15398">
                <a:moveTo>
                  <a:pt x="7693" y="0"/>
                </a:moveTo>
                <a:lnTo>
                  <a:pt x="8089" y="11"/>
                </a:lnTo>
                <a:lnTo>
                  <a:pt x="8480" y="40"/>
                </a:lnTo>
                <a:lnTo>
                  <a:pt x="8866" y="89"/>
                </a:lnTo>
                <a:lnTo>
                  <a:pt x="9244" y="156"/>
                </a:lnTo>
                <a:lnTo>
                  <a:pt x="9616" y="243"/>
                </a:lnTo>
                <a:lnTo>
                  <a:pt x="9981" y="346"/>
                </a:lnTo>
                <a:lnTo>
                  <a:pt x="10339" y="468"/>
                </a:lnTo>
                <a:lnTo>
                  <a:pt x="10688" y="606"/>
                </a:lnTo>
                <a:lnTo>
                  <a:pt x="11029" y="759"/>
                </a:lnTo>
                <a:lnTo>
                  <a:pt x="11360" y="930"/>
                </a:lnTo>
                <a:lnTo>
                  <a:pt x="11683" y="1115"/>
                </a:lnTo>
                <a:lnTo>
                  <a:pt x="11995" y="1316"/>
                </a:lnTo>
                <a:lnTo>
                  <a:pt x="12297" y="1529"/>
                </a:lnTo>
                <a:lnTo>
                  <a:pt x="12587" y="1758"/>
                </a:lnTo>
                <a:lnTo>
                  <a:pt x="12867" y="2001"/>
                </a:lnTo>
                <a:lnTo>
                  <a:pt x="13134" y="2255"/>
                </a:lnTo>
                <a:lnTo>
                  <a:pt x="13388" y="2523"/>
                </a:lnTo>
                <a:lnTo>
                  <a:pt x="13631" y="2803"/>
                </a:lnTo>
                <a:lnTo>
                  <a:pt x="13858" y="3093"/>
                </a:lnTo>
                <a:lnTo>
                  <a:pt x="14073" y="3394"/>
                </a:lnTo>
                <a:lnTo>
                  <a:pt x="14273" y="3707"/>
                </a:lnTo>
                <a:lnTo>
                  <a:pt x="14458" y="4029"/>
                </a:lnTo>
                <a:lnTo>
                  <a:pt x="14628" y="4361"/>
                </a:lnTo>
                <a:lnTo>
                  <a:pt x="14782" y="4703"/>
                </a:lnTo>
                <a:lnTo>
                  <a:pt x="14920" y="5052"/>
                </a:lnTo>
                <a:lnTo>
                  <a:pt x="15042" y="5410"/>
                </a:lnTo>
                <a:lnTo>
                  <a:pt x="15145" y="5776"/>
                </a:lnTo>
                <a:lnTo>
                  <a:pt x="15230" y="6148"/>
                </a:lnTo>
                <a:lnTo>
                  <a:pt x="15299" y="6526"/>
                </a:lnTo>
                <a:lnTo>
                  <a:pt x="15348" y="6912"/>
                </a:lnTo>
                <a:lnTo>
                  <a:pt x="15377" y="7302"/>
                </a:lnTo>
                <a:lnTo>
                  <a:pt x="15387" y="7698"/>
                </a:lnTo>
                <a:lnTo>
                  <a:pt x="15377" y="8095"/>
                </a:lnTo>
                <a:lnTo>
                  <a:pt x="15348" y="8486"/>
                </a:lnTo>
                <a:lnTo>
                  <a:pt x="15299" y="8871"/>
                </a:lnTo>
                <a:lnTo>
                  <a:pt x="15230" y="9250"/>
                </a:lnTo>
                <a:lnTo>
                  <a:pt x="15145" y="9622"/>
                </a:lnTo>
                <a:lnTo>
                  <a:pt x="15042" y="9988"/>
                </a:lnTo>
                <a:lnTo>
                  <a:pt x="14920" y="10346"/>
                </a:lnTo>
                <a:lnTo>
                  <a:pt x="14782" y="10695"/>
                </a:lnTo>
                <a:lnTo>
                  <a:pt x="14628" y="11037"/>
                </a:lnTo>
                <a:lnTo>
                  <a:pt x="14458" y="11368"/>
                </a:lnTo>
                <a:lnTo>
                  <a:pt x="14273" y="11691"/>
                </a:lnTo>
                <a:lnTo>
                  <a:pt x="14073" y="12002"/>
                </a:lnTo>
                <a:lnTo>
                  <a:pt x="13858" y="12305"/>
                </a:lnTo>
                <a:lnTo>
                  <a:pt x="13631" y="12595"/>
                </a:lnTo>
                <a:lnTo>
                  <a:pt x="13388" y="12875"/>
                </a:lnTo>
                <a:lnTo>
                  <a:pt x="13134" y="13142"/>
                </a:lnTo>
                <a:lnTo>
                  <a:pt x="12867" y="13397"/>
                </a:lnTo>
                <a:lnTo>
                  <a:pt x="12587" y="13640"/>
                </a:lnTo>
                <a:lnTo>
                  <a:pt x="12297" y="13868"/>
                </a:lnTo>
                <a:lnTo>
                  <a:pt x="11995" y="14082"/>
                </a:lnTo>
                <a:lnTo>
                  <a:pt x="11683" y="14283"/>
                </a:lnTo>
                <a:lnTo>
                  <a:pt x="11360" y="14468"/>
                </a:lnTo>
                <a:lnTo>
                  <a:pt x="11029" y="14639"/>
                </a:lnTo>
                <a:lnTo>
                  <a:pt x="10688" y="14792"/>
                </a:lnTo>
                <a:lnTo>
                  <a:pt x="10339" y="14930"/>
                </a:lnTo>
                <a:lnTo>
                  <a:pt x="9981" y="15052"/>
                </a:lnTo>
                <a:lnTo>
                  <a:pt x="9616" y="15155"/>
                </a:lnTo>
                <a:lnTo>
                  <a:pt x="9244" y="15241"/>
                </a:lnTo>
                <a:lnTo>
                  <a:pt x="8866" y="15309"/>
                </a:lnTo>
                <a:lnTo>
                  <a:pt x="8480" y="15358"/>
                </a:lnTo>
                <a:lnTo>
                  <a:pt x="8089" y="15387"/>
                </a:lnTo>
                <a:lnTo>
                  <a:pt x="7693" y="15398"/>
                </a:lnTo>
                <a:lnTo>
                  <a:pt x="7298" y="15387"/>
                </a:lnTo>
                <a:lnTo>
                  <a:pt x="6908" y="15358"/>
                </a:lnTo>
                <a:lnTo>
                  <a:pt x="6522" y="15309"/>
                </a:lnTo>
                <a:lnTo>
                  <a:pt x="6144" y="15241"/>
                </a:lnTo>
                <a:lnTo>
                  <a:pt x="5771" y="15155"/>
                </a:lnTo>
                <a:lnTo>
                  <a:pt x="5406" y="15052"/>
                </a:lnTo>
                <a:lnTo>
                  <a:pt x="5049" y="14930"/>
                </a:lnTo>
                <a:lnTo>
                  <a:pt x="4700" y="14792"/>
                </a:lnTo>
                <a:lnTo>
                  <a:pt x="4358" y="14639"/>
                </a:lnTo>
                <a:lnTo>
                  <a:pt x="4026" y="14468"/>
                </a:lnTo>
                <a:lnTo>
                  <a:pt x="3705" y="14283"/>
                </a:lnTo>
                <a:lnTo>
                  <a:pt x="3392" y="14082"/>
                </a:lnTo>
                <a:lnTo>
                  <a:pt x="3091" y="13868"/>
                </a:lnTo>
                <a:lnTo>
                  <a:pt x="2800" y="13640"/>
                </a:lnTo>
                <a:lnTo>
                  <a:pt x="2521" y="13397"/>
                </a:lnTo>
                <a:lnTo>
                  <a:pt x="2254" y="13142"/>
                </a:lnTo>
                <a:lnTo>
                  <a:pt x="1999" y="12875"/>
                </a:lnTo>
                <a:lnTo>
                  <a:pt x="1757" y="12595"/>
                </a:lnTo>
                <a:lnTo>
                  <a:pt x="1528" y="12305"/>
                </a:lnTo>
                <a:lnTo>
                  <a:pt x="1315" y="12002"/>
                </a:lnTo>
                <a:lnTo>
                  <a:pt x="1113" y="11691"/>
                </a:lnTo>
                <a:lnTo>
                  <a:pt x="929" y="11368"/>
                </a:lnTo>
                <a:lnTo>
                  <a:pt x="759" y="11037"/>
                </a:lnTo>
                <a:lnTo>
                  <a:pt x="605" y="10695"/>
                </a:lnTo>
                <a:lnTo>
                  <a:pt x="466" y="10346"/>
                </a:lnTo>
                <a:lnTo>
                  <a:pt x="346" y="9988"/>
                </a:lnTo>
                <a:lnTo>
                  <a:pt x="243" y="9622"/>
                </a:lnTo>
                <a:lnTo>
                  <a:pt x="156" y="9250"/>
                </a:lnTo>
                <a:lnTo>
                  <a:pt x="89" y="8871"/>
                </a:lnTo>
                <a:lnTo>
                  <a:pt x="40" y="8486"/>
                </a:lnTo>
                <a:lnTo>
                  <a:pt x="11" y="8095"/>
                </a:lnTo>
                <a:lnTo>
                  <a:pt x="0" y="7698"/>
                </a:lnTo>
                <a:lnTo>
                  <a:pt x="11" y="7302"/>
                </a:lnTo>
                <a:lnTo>
                  <a:pt x="40" y="6912"/>
                </a:lnTo>
                <a:lnTo>
                  <a:pt x="89" y="6526"/>
                </a:lnTo>
                <a:lnTo>
                  <a:pt x="156" y="6148"/>
                </a:lnTo>
                <a:lnTo>
                  <a:pt x="243" y="5776"/>
                </a:lnTo>
                <a:lnTo>
                  <a:pt x="346" y="5410"/>
                </a:lnTo>
                <a:lnTo>
                  <a:pt x="466" y="5052"/>
                </a:lnTo>
                <a:lnTo>
                  <a:pt x="605" y="4703"/>
                </a:lnTo>
                <a:lnTo>
                  <a:pt x="759" y="4361"/>
                </a:lnTo>
                <a:lnTo>
                  <a:pt x="929" y="4029"/>
                </a:lnTo>
                <a:lnTo>
                  <a:pt x="1113" y="3707"/>
                </a:lnTo>
                <a:lnTo>
                  <a:pt x="1315" y="3394"/>
                </a:lnTo>
                <a:lnTo>
                  <a:pt x="1528" y="3093"/>
                </a:lnTo>
                <a:lnTo>
                  <a:pt x="1757" y="2803"/>
                </a:lnTo>
                <a:lnTo>
                  <a:pt x="1999" y="2523"/>
                </a:lnTo>
                <a:lnTo>
                  <a:pt x="2254" y="2255"/>
                </a:lnTo>
                <a:lnTo>
                  <a:pt x="2521" y="2001"/>
                </a:lnTo>
                <a:lnTo>
                  <a:pt x="2800" y="1758"/>
                </a:lnTo>
                <a:lnTo>
                  <a:pt x="3091" y="1529"/>
                </a:lnTo>
                <a:lnTo>
                  <a:pt x="3392" y="1316"/>
                </a:lnTo>
                <a:lnTo>
                  <a:pt x="3705" y="1115"/>
                </a:lnTo>
                <a:lnTo>
                  <a:pt x="4026" y="930"/>
                </a:lnTo>
                <a:lnTo>
                  <a:pt x="4358" y="759"/>
                </a:lnTo>
                <a:lnTo>
                  <a:pt x="4700" y="606"/>
                </a:lnTo>
                <a:lnTo>
                  <a:pt x="5049" y="468"/>
                </a:lnTo>
                <a:lnTo>
                  <a:pt x="5406" y="346"/>
                </a:lnTo>
                <a:lnTo>
                  <a:pt x="5771" y="243"/>
                </a:lnTo>
                <a:lnTo>
                  <a:pt x="6144" y="156"/>
                </a:lnTo>
                <a:lnTo>
                  <a:pt x="6522" y="89"/>
                </a:lnTo>
                <a:lnTo>
                  <a:pt x="6908" y="40"/>
                </a:lnTo>
                <a:lnTo>
                  <a:pt x="7298" y="11"/>
                </a:lnTo>
                <a:lnTo>
                  <a:pt x="7693" y="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86438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0" y="0"/>
            <a:ext cx="18288000" cy="10288588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510843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1890998" y="6043936"/>
            <a:ext cx="2830904" cy="269309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7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4809380" y="6043936"/>
            <a:ext cx="2830904" cy="269309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641031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10602108" y="2277927"/>
            <a:ext cx="2830904" cy="269309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3" name="Rectangle 260"/>
          <p:cNvSpPr>
            <a:spLocks noGrp="1" noChangeArrowheads="1"/>
          </p:cNvSpPr>
          <p:nvPr>
            <p:ph type="pic" sz="quarter" idx="22"/>
          </p:nvPr>
        </p:nvSpPr>
        <p:spPr bwMode="auto">
          <a:xfrm>
            <a:off x="13520490" y="2277927"/>
            <a:ext cx="2830904" cy="269309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0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1890998" y="6043936"/>
            <a:ext cx="2830904" cy="269309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1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4809380" y="6043936"/>
            <a:ext cx="2830904" cy="269309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755773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1890998" y="2207051"/>
            <a:ext cx="2830904" cy="269309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9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4809380" y="2207051"/>
            <a:ext cx="2830904" cy="2693096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27170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7226300"/>
            <a:ext cx="18288000" cy="3062288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6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7661130" y="3393019"/>
            <a:ext cx="3048433" cy="540461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375273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13"/>
          </p:nvPr>
        </p:nvSpPr>
        <p:spPr bwMode="auto">
          <a:xfrm>
            <a:off x="1314450" y="2496456"/>
            <a:ext cx="15849600" cy="5424488"/>
          </a:xfrm>
          <a:custGeom>
            <a:avLst/>
            <a:gdLst>
              <a:gd name="T0" fmla="*/ 6371 w 16248"/>
              <a:gd name="T1" fmla="*/ 5035 h 5152"/>
              <a:gd name="T2" fmla="*/ 5898 w 16248"/>
              <a:gd name="T3" fmla="*/ 5152 h 5152"/>
              <a:gd name="T4" fmla="*/ 5027 w 16248"/>
              <a:gd name="T5" fmla="*/ 5100 h 5152"/>
              <a:gd name="T6" fmla="*/ 4375 w 16248"/>
              <a:gd name="T7" fmla="*/ 5070 h 5152"/>
              <a:gd name="T8" fmla="*/ 2886 w 16248"/>
              <a:gd name="T9" fmla="*/ 4952 h 5152"/>
              <a:gd name="T10" fmla="*/ 2250 w 16248"/>
              <a:gd name="T11" fmla="*/ 4864 h 5152"/>
              <a:gd name="T12" fmla="*/ 1266 w 16248"/>
              <a:gd name="T13" fmla="*/ 4688 h 5152"/>
              <a:gd name="T14" fmla="*/ 939 w 16248"/>
              <a:gd name="T15" fmla="*/ 4210 h 5152"/>
              <a:gd name="T16" fmla="*/ 715 w 16248"/>
              <a:gd name="T17" fmla="*/ 3851 h 5152"/>
              <a:gd name="T18" fmla="*/ 293 w 16248"/>
              <a:gd name="T19" fmla="*/ 3618 h 5152"/>
              <a:gd name="T20" fmla="*/ 337 w 16248"/>
              <a:gd name="T21" fmla="*/ 3290 h 5152"/>
              <a:gd name="T22" fmla="*/ 2 w 16248"/>
              <a:gd name="T23" fmla="*/ 2956 h 5152"/>
              <a:gd name="T24" fmla="*/ 120 w 16248"/>
              <a:gd name="T25" fmla="*/ 2643 h 5152"/>
              <a:gd name="T26" fmla="*/ 115 w 16248"/>
              <a:gd name="T27" fmla="*/ 2312 h 5152"/>
              <a:gd name="T28" fmla="*/ 363 w 16248"/>
              <a:gd name="T29" fmla="*/ 1841 h 5152"/>
              <a:gd name="T30" fmla="*/ 526 w 16248"/>
              <a:gd name="T31" fmla="*/ 1550 h 5152"/>
              <a:gd name="T32" fmla="*/ 1332 w 16248"/>
              <a:gd name="T33" fmla="*/ 1099 h 5152"/>
              <a:gd name="T34" fmla="*/ 983 w 16248"/>
              <a:gd name="T35" fmla="*/ 938 h 5152"/>
              <a:gd name="T36" fmla="*/ 1334 w 16248"/>
              <a:gd name="T37" fmla="*/ 658 h 5152"/>
              <a:gd name="T38" fmla="*/ 2087 w 16248"/>
              <a:gd name="T39" fmla="*/ 336 h 5152"/>
              <a:gd name="T40" fmla="*/ 3653 w 16248"/>
              <a:gd name="T41" fmla="*/ 189 h 5152"/>
              <a:gd name="T42" fmla="*/ 5699 w 16248"/>
              <a:gd name="T43" fmla="*/ 91 h 5152"/>
              <a:gd name="T44" fmla="*/ 6848 w 16248"/>
              <a:gd name="T45" fmla="*/ 25 h 5152"/>
              <a:gd name="T46" fmla="*/ 8710 w 16248"/>
              <a:gd name="T47" fmla="*/ 205 h 5152"/>
              <a:gd name="T48" fmla="*/ 10199 w 16248"/>
              <a:gd name="T49" fmla="*/ 333 h 5152"/>
              <a:gd name="T50" fmla="*/ 11423 w 16248"/>
              <a:gd name="T51" fmla="*/ 374 h 5152"/>
              <a:gd name="T52" fmla="*/ 13468 w 16248"/>
              <a:gd name="T53" fmla="*/ 393 h 5152"/>
              <a:gd name="T54" fmla="*/ 14120 w 16248"/>
              <a:gd name="T55" fmla="*/ 500 h 5152"/>
              <a:gd name="T56" fmla="*/ 13648 w 16248"/>
              <a:gd name="T57" fmla="*/ 673 h 5152"/>
              <a:gd name="T58" fmla="*/ 14223 w 16248"/>
              <a:gd name="T59" fmla="*/ 857 h 5152"/>
              <a:gd name="T60" fmla="*/ 15185 w 16248"/>
              <a:gd name="T61" fmla="*/ 880 h 5152"/>
              <a:gd name="T62" fmla="*/ 14550 w 16248"/>
              <a:gd name="T63" fmla="*/ 1029 h 5152"/>
              <a:gd name="T64" fmla="*/ 15022 w 16248"/>
              <a:gd name="T65" fmla="*/ 1269 h 5152"/>
              <a:gd name="T66" fmla="*/ 15669 w 16248"/>
              <a:gd name="T67" fmla="*/ 1447 h 5152"/>
              <a:gd name="T68" fmla="*/ 16192 w 16248"/>
              <a:gd name="T69" fmla="*/ 1591 h 5152"/>
              <a:gd name="T70" fmla="*/ 15326 w 16248"/>
              <a:gd name="T71" fmla="*/ 1810 h 5152"/>
              <a:gd name="T72" fmla="*/ 15688 w 16248"/>
              <a:gd name="T73" fmla="*/ 1990 h 5152"/>
              <a:gd name="T74" fmla="*/ 15310 w 16248"/>
              <a:gd name="T75" fmla="*/ 2276 h 5152"/>
              <a:gd name="T76" fmla="*/ 15460 w 16248"/>
              <a:gd name="T77" fmla="*/ 2707 h 5152"/>
              <a:gd name="T78" fmla="*/ 14759 w 16248"/>
              <a:gd name="T79" fmla="*/ 3092 h 5152"/>
              <a:gd name="T80" fmla="*/ 15129 w 16248"/>
              <a:gd name="T81" fmla="*/ 3281 h 5152"/>
              <a:gd name="T82" fmla="*/ 14263 w 16248"/>
              <a:gd name="T83" fmla="*/ 3714 h 5152"/>
              <a:gd name="T84" fmla="*/ 14527 w 16248"/>
              <a:gd name="T85" fmla="*/ 3845 h 5152"/>
              <a:gd name="T86" fmla="*/ 13930 w 16248"/>
              <a:gd name="T87" fmla="*/ 4148 h 5152"/>
              <a:gd name="T88" fmla="*/ 12651 w 16248"/>
              <a:gd name="T89" fmla="*/ 4480 h 5152"/>
              <a:gd name="T90" fmla="*/ 11581 w 16248"/>
              <a:gd name="T91" fmla="*/ 4622 h 5152"/>
              <a:gd name="T92" fmla="*/ 10658 w 16248"/>
              <a:gd name="T93" fmla="*/ 4743 h 5152"/>
              <a:gd name="T94" fmla="*/ 9584 w 16248"/>
              <a:gd name="T95" fmla="*/ 4745 h 5152"/>
              <a:gd name="T96" fmla="*/ 5550 w 16248"/>
              <a:gd name="T97" fmla="*/ 1791 h 5152"/>
              <a:gd name="T98" fmla="*/ 4616 w 16248"/>
              <a:gd name="T99" fmla="*/ 1832 h 5152"/>
              <a:gd name="T100" fmla="*/ 9723 w 16248"/>
              <a:gd name="T101" fmla="*/ 977 h 5152"/>
              <a:gd name="T102" fmla="*/ 4393 w 16248"/>
              <a:gd name="T103" fmla="*/ 932 h 5152"/>
              <a:gd name="T104" fmla="*/ 8176 w 16248"/>
              <a:gd name="T105" fmla="*/ 3682 h 5152"/>
              <a:gd name="T106" fmla="*/ 4363 w 16248"/>
              <a:gd name="T107" fmla="*/ 1352 h 5152"/>
              <a:gd name="T108" fmla="*/ 8141 w 16248"/>
              <a:gd name="T109" fmla="*/ 413 h 5152"/>
              <a:gd name="T110" fmla="*/ 11104 w 16248"/>
              <a:gd name="T111" fmla="*/ 1832 h 5152"/>
              <a:gd name="T112" fmla="*/ 447 w 16248"/>
              <a:gd name="T113" fmla="*/ 2197 h 5152"/>
              <a:gd name="T114" fmla="*/ 14552 w 16248"/>
              <a:gd name="T115" fmla="*/ 758 h 5152"/>
              <a:gd name="T116" fmla="*/ 1413 w 16248"/>
              <a:gd name="T117" fmla="*/ 3410 h 5152"/>
              <a:gd name="T118" fmla="*/ 4130 w 16248"/>
              <a:gd name="T119" fmla="*/ 4832 h 5152"/>
              <a:gd name="T120" fmla="*/ 10334 w 16248"/>
              <a:gd name="T121" fmla="*/ 4411 h 5152"/>
              <a:gd name="T122" fmla="*/ 7750 w 16248"/>
              <a:gd name="T123" fmla="*/ 10 h 5152"/>
              <a:gd name="T124" fmla="*/ 598 w 16248"/>
              <a:gd name="T125" fmla="*/ 3540 h 5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248" h="5152">
                <a:moveTo>
                  <a:pt x="8261" y="4861"/>
                </a:moveTo>
                <a:lnTo>
                  <a:pt x="8207" y="4862"/>
                </a:lnTo>
                <a:lnTo>
                  <a:pt x="8153" y="4864"/>
                </a:lnTo>
                <a:lnTo>
                  <a:pt x="8099" y="4865"/>
                </a:lnTo>
                <a:lnTo>
                  <a:pt x="8045" y="4866"/>
                </a:lnTo>
                <a:lnTo>
                  <a:pt x="7991" y="4867"/>
                </a:lnTo>
                <a:lnTo>
                  <a:pt x="7936" y="4869"/>
                </a:lnTo>
                <a:lnTo>
                  <a:pt x="7882" y="4870"/>
                </a:lnTo>
                <a:lnTo>
                  <a:pt x="7828" y="4871"/>
                </a:lnTo>
                <a:lnTo>
                  <a:pt x="7815" y="4877"/>
                </a:lnTo>
                <a:lnTo>
                  <a:pt x="7801" y="4882"/>
                </a:lnTo>
                <a:lnTo>
                  <a:pt x="7789" y="4884"/>
                </a:lnTo>
                <a:lnTo>
                  <a:pt x="7776" y="4884"/>
                </a:lnTo>
                <a:lnTo>
                  <a:pt x="7711" y="4900"/>
                </a:lnTo>
                <a:lnTo>
                  <a:pt x="7647" y="4913"/>
                </a:lnTo>
                <a:lnTo>
                  <a:pt x="7582" y="4925"/>
                </a:lnTo>
                <a:lnTo>
                  <a:pt x="7517" y="4935"/>
                </a:lnTo>
                <a:lnTo>
                  <a:pt x="7484" y="4939"/>
                </a:lnTo>
                <a:lnTo>
                  <a:pt x="7452" y="4942"/>
                </a:lnTo>
                <a:lnTo>
                  <a:pt x="7419" y="4946"/>
                </a:lnTo>
                <a:lnTo>
                  <a:pt x="7386" y="4948"/>
                </a:lnTo>
                <a:lnTo>
                  <a:pt x="7353" y="4950"/>
                </a:lnTo>
                <a:lnTo>
                  <a:pt x="7320" y="4951"/>
                </a:lnTo>
                <a:lnTo>
                  <a:pt x="7287" y="4952"/>
                </a:lnTo>
                <a:lnTo>
                  <a:pt x="7254" y="4952"/>
                </a:lnTo>
                <a:lnTo>
                  <a:pt x="7242" y="4957"/>
                </a:lnTo>
                <a:lnTo>
                  <a:pt x="7229" y="4962"/>
                </a:lnTo>
                <a:lnTo>
                  <a:pt x="7217" y="4966"/>
                </a:lnTo>
                <a:lnTo>
                  <a:pt x="7204" y="4971"/>
                </a:lnTo>
                <a:lnTo>
                  <a:pt x="7180" y="4976"/>
                </a:lnTo>
                <a:lnTo>
                  <a:pt x="7154" y="4981"/>
                </a:lnTo>
                <a:lnTo>
                  <a:pt x="7129" y="4983"/>
                </a:lnTo>
                <a:lnTo>
                  <a:pt x="7103" y="4985"/>
                </a:lnTo>
                <a:lnTo>
                  <a:pt x="7078" y="4985"/>
                </a:lnTo>
                <a:lnTo>
                  <a:pt x="7053" y="4985"/>
                </a:lnTo>
                <a:lnTo>
                  <a:pt x="7001" y="4984"/>
                </a:lnTo>
                <a:lnTo>
                  <a:pt x="6949" y="4984"/>
                </a:lnTo>
                <a:lnTo>
                  <a:pt x="6924" y="4985"/>
                </a:lnTo>
                <a:lnTo>
                  <a:pt x="6898" y="4987"/>
                </a:lnTo>
                <a:lnTo>
                  <a:pt x="6873" y="4990"/>
                </a:lnTo>
                <a:lnTo>
                  <a:pt x="6849" y="4995"/>
                </a:lnTo>
                <a:lnTo>
                  <a:pt x="6839" y="5003"/>
                </a:lnTo>
                <a:lnTo>
                  <a:pt x="6830" y="5009"/>
                </a:lnTo>
                <a:lnTo>
                  <a:pt x="6820" y="5015"/>
                </a:lnTo>
                <a:lnTo>
                  <a:pt x="6811" y="5019"/>
                </a:lnTo>
                <a:lnTo>
                  <a:pt x="6801" y="5022"/>
                </a:lnTo>
                <a:lnTo>
                  <a:pt x="6791" y="5025"/>
                </a:lnTo>
                <a:lnTo>
                  <a:pt x="6779" y="5027"/>
                </a:lnTo>
                <a:lnTo>
                  <a:pt x="6769" y="5028"/>
                </a:lnTo>
                <a:lnTo>
                  <a:pt x="6748" y="5029"/>
                </a:lnTo>
                <a:lnTo>
                  <a:pt x="6727" y="5029"/>
                </a:lnTo>
                <a:lnTo>
                  <a:pt x="6705" y="5029"/>
                </a:lnTo>
                <a:lnTo>
                  <a:pt x="6684" y="5030"/>
                </a:lnTo>
                <a:lnTo>
                  <a:pt x="6639" y="5031"/>
                </a:lnTo>
                <a:lnTo>
                  <a:pt x="6595" y="5031"/>
                </a:lnTo>
                <a:lnTo>
                  <a:pt x="6550" y="5032"/>
                </a:lnTo>
                <a:lnTo>
                  <a:pt x="6505" y="5033"/>
                </a:lnTo>
                <a:lnTo>
                  <a:pt x="6461" y="5033"/>
                </a:lnTo>
                <a:lnTo>
                  <a:pt x="6416" y="5034"/>
                </a:lnTo>
                <a:lnTo>
                  <a:pt x="6371" y="5035"/>
                </a:lnTo>
                <a:lnTo>
                  <a:pt x="6327" y="5035"/>
                </a:lnTo>
                <a:lnTo>
                  <a:pt x="6320" y="5019"/>
                </a:lnTo>
                <a:lnTo>
                  <a:pt x="6314" y="5021"/>
                </a:lnTo>
                <a:lnTo>
                  <a:pt x="6321" y="5029"/>
                </a:lnTo>
                <a:lnTo>
                  <a:pt x="6327" y="5035"/>
                </a:lnTo>
                <a:lnTo>
                  <a:pt x="6323" y="5044"/>
                </a:lnTo>
                <a:lnTo>
                  <a:pt x="6319" y="5052"/>
                </a:lnTo>
                <a:lnTo>
                  <a:pt x="6315" y="5058"/>
                </a:lnTo>
                <a:lnTo>
                  <a:pt x="6311" y="5064"/>
                </a:lnTo>
                <a:lnTo>
                  <a:pt x="6307" y="5069"/>
                </a:lnTo>
                <a:lnTo>
                  <a:pt x="6302" y="5074"/>
                </a:lnTo>
                <a:lnTo>
                  <a:pt x="6298" y="5078"/>
                </a:lnTo>
                <a:lnTo>
                  <a:pt x="6293" y="5081"/>
                </a:lnTo>
                <a:lnTo>
                  <a:pt x="6283" y="5086"/>
                </a:lnTo>
                <a:lnTo>
                  <a:pt x="6273" y="5089"/>
                </a:lnTo>
                <a:lnTo>
                  <a:pt x="6263" y="5090"/>
                </a:lnTo>
                <a:lnTo>
                  <a:pt x="6251" y="5091"/>
                </a:lnTo>
                <a:lnTo>
                  <a:pt x="6229" y="5088"/>
                </a:lnTo>
                <a:lnTo>
                  <a:pt x="6206" y="5083"/>
                </a:lnTo>
                <a:lnTo>
                  <a:pt x="6194" y="5081"/>
                </a:lnTo>
                <a:lnTo>
                  <a:pt x="6182" y="5079"/>
                </a:lnTo>
                <a:lnTo>
                  <a:pt x="6170" y="5077"/>
                </a:lnTo>
                <a:lnTo>
                  <a:pt x="6159" y="5076"/>
                </a:lnTo>
                <a:lnTo>
                  <a:pt x="6117" y="5075"/>
                </a:lnTo>
                <a:lnTo>
                  <a:pt x="6077" y="5072"/>
                </a:lnTo>
                <a:lnTo>
                  <a:pt x="6035" y="5068"/>
                </a:lnTo>
                <a:lnTo>
                  <a:pt x="5993" y="5067"/>
                </a:lnTo>
                <a:lnTo>
                  <a:pt x="5973" y="5067"/>
                </a:lnTo>
                <a:lnTo>
                  <a:pt x="5953" y="5068"/>
                </a:lnTo>
                <a:lnTo>
                  <a:pt x="5933" y="5071"/>
                </a:lnTo>
                <a:lnTo>
                  <a:pt x="5912" y="5075"/>
                </a:lnTo>
                <a:lnTo>
                  <a:pt x="5893" y="5080"/>
                </a:lnTo>
                <a:lnTo>
                  <a:pt x="5873" y="5088"/>
                </a:lnTo>
                <a:lnTo>
                  <a:pt x="5862" y="5092"/>
                </a:lnTo>
                <a:lnTo>
                  <a:pt x="5853" y="5097"/>
                </a:lnTo>
                <a:lnTo>
                  <a:pt x="5843" y="5103"/>
                </a:lnTo>
                <a:lnTo>
                  <a:pt x="5834" y="5109"/>
                </a:lnTo>
                <a:lnTo>
                  <a:pt x="5849" y="5110"/>
                </a:lnTo>
                <a:lnTo>
                  <a:pt x="5865" y="5111"/>
                </a:lnTo>
                <a:lnTo>
                  <a:pt x="5880" y="5110"/>
                </a:lnTo>
                <a:lnTo>
                  <a:pt x="5896" y="5109"/>
                </a:lnTo>
                <a:lnTo>
                  <a:pt x="5927" y="5107"/>
                </a:lnTo>
                <a:lnTo>
                  <a:pt x="5958" y="5106"/>
                </a:lnTo>
                <a:lnTo>
                  <a:pt x="5974" y="5106"/>
                </a:lnTo>
                <a:lnTo>
                  <a:pt x="5989" y="5108"/>
                </a:lnTo>
                <a:lnTo>
                  <a:pt x="6004" y="5110"/>
                </a:lnTo>
                <a:lnTo>
                  <a:pt x="6019" y="5114"/>
                </a:lnTo>
                <a:lnTo>
                  <a:pt x="6033" y="5120"/>
                </a:lnTo>
                <a:lnTo>
                  <a:pt x="6047" y="5128"/>
                </a:lnTo>
                <a:lnTo>
                  <a:pt x="6054" y="5132"/>
                </a:lnTo>
                <a:lnTo>
                  <a:pt x="6062" y="5138"/>
                </a:lnTo>
                <a:lnTo>
                  <a:pt x="6069" y="5143"/>
                </a:lnTo>
                <a:lnTo>
                  <a:pt x="6075" y="5150"/>
                </a:lnTo>
                <a:lnTo>
                  <a:pt x="6049" y="5150"/>
                </a:lnTo>
                <a:lnTo>
                  <a:pt x="6025" y="5150"/>
                </a:lnTo>
                <a:lnTo>
                  <a:pt x="6000" y="5151"/>
                </a:lnTo>
                <a:lnTo>
                  <a:pt x="5974" y="5151"/>
                </a:lnTo>
                <a:lnTo>
                  <a:pt x="5949" y="5151"/>
                </a:lnTo>
                <a:lnTo>
                  <a:pt x="5923" y="5151"/>
                </a:lnTo>
                <a:lnTo>
                  <a:pt x="5898" y="5152"/>
                </a:lnTo>
                <a:lnTo>
                  <a:pt x="5874" y="5152"/>
                </a:lnTo>
                <a:lnTo>
                  <a:pt x="5863" y="5142"/>
                </a:lnTo>
                <a:lnTo>
                  <a:pt x="5853" y="5131"/>
                </a:lnTo>
                <a:lnTo>
                  <a:pt x="5843" y="5121"/>
                </a:lnTo>
                <a:lnTo>
                  <a:pt x="5833" y="5109"/>
                </a:lnTo>
                <a:lnTo>
                  <a:pt x="5833" y="5109"/>
                </a:lnTo>
                <a:lnTo>
                  <a:pt x="5813" y="5114"/>
                </a:lnTo>
                <a:lnTo>
                  <a:pt x="5792" y="5120"/>
                </a:lnTo>
                <a:lnTo>
                  <a:pt x="5772" y="5125"/>
                </a:lnTo>
                <a:lnTo>
                  <a:pt x="5752" y="5130"/>
                </a:lnTo>
                <a:lnTo>
                  <a:pt x="5731" y="5135"/>
                </a:lnTo>
                <a:lnTo>
                  <a:pt x="5711" y="5140"/>
                </a:lnTo>
                <a:lnTo>
                  <a:pt x="5691" y="5145"/>
                </a:lnTo>
                <a:lnTo>
                  <a:pt x="5671" y="5150"/>
                </a:lnTo>
                <a:lnTo>
                  <a:pt x="5660" y="5150"/>
                </a:lnTo>
                <a:lnTo>
                  <a:pt x="5650" y="5150"/>
                </a:lnTo>
                <a:lnTo>
                  <a:pt x="5640" y="5150"/>
                </a:lnTo>
                <a:lnTo>
                  <a:pt x="5630" y="5150"/>
                </a:lnTo>
                <a:lnTo>
                  <a:pt x="5581" y="5145"/>
                </a:lnTo>
                <a:lnTo>
                  <a:pt x="5532" y="5141"/>
                </a:lnTo>
                <a:lnTo>
                  <a:pt x="5483" y="5137"/>
                </a:lnTo>
                <a:lnTo>
                  <a:pt x="5434" y="5133"/>
                </a:lnTo>
                <a:lnTo>
                  <a:pt x="5385" y="5128"/>
                </a:lnTo>
                <a:lnTo>
                  <a:pt x="5336" y="5122"/>
                </a:lnTo>
                <a:lnTo>
                  <a:pt x="5312" y="5118"/>
                </a:lnTo>
                <a:lnTo>
                  <a:pt x="5288" y="5113"/>
                </a:lnTo>
                <a:lnTo>
                  <a:pt x="5264" y="5108"/>
                </a:lnTo>
                <a:lnTo>
                  <a:pt x="5240" y="5103"/>
                </a:lnTo>
                <a:lnTo>
                  <a:pt x="5232" y="5101"/>
                </a:lnTo>
                <a:lnTo>
                  <a:pt x="5226" y="5098"/>
                </a:lnTo>
                <a:lnTo>
                  <a:pt x="5222" y="5095"/>
                </a:lnTo>
                <a:lnTo>
                  <a:pt x="5221" y="5091"/>
                </a:lnTo>
                <a:lnTo>
                  <a:pt x="5221" y="5088"/>
                </a:lnTo>
                <a:lnTo>
                  <a:pt x="5223" y="5084"/>
                </a:lnTo>
                <a:lnTo>
                  <a:pt x="5226" y="5080"/>
                </a:lnTo>
                <a:lnTo>
                  <a:pt x="5230" y="5076"/>
                </a:lnTo>
                <a:lnTo>
                  <a:pt x="5239" y="5067"/>
                </a:lnTo>
                <a:lnTo>
                  <a:pt x="5249" y="5058"/>
                </a:lnTo>
                <a:lnTo>
                  <a:pt x="5254" y="5053"/>
                </a:lnTo>
                <a:lnTo>
                  <a:pt x="5258" y="5049"/>
                </a:lnTo>
                <a:lnTo>
                  <a:pt x="5261" y="5044"/>
                </a:lnTo>
                <a:lnTo>
                  <a:pt x="5263" y="5039"/>
                </a:lnTo>
                <a:lnTo>
                  <a:pt x="5233" y="5038"/>
                </a:lnTo>
                <a:lnTo>
                  <a:pt x="5203" y="5037"/>
                </a:lnTo>
                <a:lnTo>
                  <a:pt x="5173" y="5037"/>
                </a:lnTo>
                <a:lnTo>
                  <a:pt x="5144" y="5036"/>
                </a:lnTo>
                <a:lnTo>
                  <a:pt x="5113" y="5036"/>
                </a:lnTo>
                <a:lnTo>
                  <a:pt x="5084" y="5035"/>
                </a:lnTo>
                <a:lnTo>
                  <a:pt x="5053" y="5034"/>
                </a:lnTo>
                <a:lnTo>
                  <a:pt x="5024" y="5034"/>
                </a:lnTo>
                <a:lnTo>
                  <a:pt x="5030" y="5052"/>
                </a:lnTo>
                <a:lnTo>
                  <a:pt x="5034" y="5066"/>
                </a:lnTo>
                <a:lnTo>
                  <a:pt x="5035" y="5072"/>
                </a:lnTo>
                <a:lnTo>
                  <a:pt x="5035" y="5078"/>
                </a:lnTo>
                <a:lnTo>
                  <a:pt x="5035" y="5083"/>
                </a:lnTo>
                <a:lnTo>
                  <a:pt x="5034" y="5087"/>
                </a:lnTo>
                <a:lnTo>
                  <a:pt x="5033" y="5091"/>
                </a:lnTo>
                <a:lnTo>
                  <a:pt x="5032" y="5094"/>
                </a:lnTo>
                <a:lnTo>
                  <a:pt x="5030" y="5097"/>
                </a:lnTo>
                <a:lnTo>
                  <a:pt x="5027" y="5100"/>
                </a:lnTo>
                <a:lnTo>
                  <a:pt x="5022" y="5104"/>
                </a:lnTo>
                <a:lnTo>
                  <a:pt x="5015" y="5106"/>
                </a:lnTo>
                <a:lnTo>
                  <a:pt x="5006" y="5108"/>
                </a:lnTo>
                <a:lnTo>
                  <a:pt x="4997" y="5108"/>
                </a:lnTo>
                <a:lnTo>
                  <a:pt x="4988" y="5109"/>
                </a:lnTo>
                <a:lnTo>
                  <a:pt x="4978" y="5108"/>
                </a:lnTo>
                <a:lnTo>
                  <a:pt x="4959" y="5108"/>
                </a:lnTo>
                <a:lnTo>
                  <a:pt x="4941" y="5110"/>
                </a:lnTo>
                <a:lnTo>
                  <a:pt x="4925" y="5108"/>
                </a:lnTo>
                <a:lnTo>
                  <a:pt x="4909" y="5107"/>
                </a:lnTo>
                <a:lnTo>
                  <a:pt x="4892" y="5107"/>
                </a:lnTo>
                <a:lnTo>
                  <a:pt x="4874" y="5108"/>
                </a:lnTo>
                <a:lnTo>
                  <a:pt x="4857" y="5109"/>
                </a:lnTo>
                <a:lnTo>
                  <a:pt x="4840" y="5109"/>
                </a:lnTo>
                <a:lnTo>
                  <a:pt x="4824" y="5108"/>
                </a:lnTo>
                <a:lnTo>
                  <a:pt x="4808" y="5106"/>
                </a:lnTo>
                <a:lnTo>
                  <a:pt x="4800" y="5105"/>
                </a:lnTo>
                <a:lnTo>
                  <a:pt x="4793" y="5103"/>
                </a:lnTo>
                <a:lnTo>
                  <a:pt x="4786" y="5100"/>
                </a:lnTo>
                <a:lnTo>
                  <a:pt x="4780" y="5097"/>
                </a:lnTo>
                <a:lnTo>
                  <a:pt x="4773" y="5093"/>
                </a:lnTo>
                <a:lnTo>
                  <a:pt x="4768" y="5089"/>
                </a:lnTo>
                <a:lnTo>
                  <a:pt x="4762" y="5084"/>
                </a:lnTo>
                <a:lnTo>
                  <a:pt x="4757" y="5078"/>
                </a:lnTo>
                <a:lnTo>
                  <a:pt x="4753" y="5071"/>
                </a:lnTo>
                <a:lnTo>
                  <a:pt x="4748" y="5063"/>
                </a:lnTo>
                <a:lnTo>
                  <a:pt x="4745" y="5055"/>
                </a:lnTo>
                <a:lnTo>
                  <a:pt x="4742" y="5045"/>
                </a:lnTo>
                <a:lnTo>
                  <a:pt x="4740" y="5033"/>
                </a:lnTo>
                <a:lnTo>
                  <a:pt x="4738" y="5022"/>
                </a:lnTo>
                <a:lnTo>
                  <a:pt x="4737" y="5009"/>
                </a:lnTo>
                <a:lnTo>
                  <a:pt x="4737" y="4994"/>
                </a:lnTo>
                <a:lnTo>
                  <a:pt x="4737" y="4994"/>
                </a:lnTo>
                <a:lnTo>
                  <a:pt x="4718" y="4991"/>
                </a:lnTo>
                <a:lnTo>
                  <a:pt x="4699" y="4995"/>
                </a:lnTo>
                <a:lnTo>
                  <a:pt x="4700" y="5010"/>
                </a:lnTo>
                <a:lnTo>
                  <a:pt x="4699" y="5025"/>
                </a:lnTo>
                <a:lnTo>
                  <a:pt x="4697" y="5038"/>
                </a:lnTo>
                <a:lnTo>
                  <a:pt x="4695" y="5051"/>
                </a:lnTo>
                <a:lnTo>
                  <a:pt x="4691" y="5062"/>
                </a:lnTo>
                <a:lnTo>
                  <a:pt x="4686" y="5071"/>
                </a:lnTo>
                <a:lnTo>
                  <a:pt x="4679" y="5080"/>
                </a:lnTo>
                <a:lnTo>
                  <a:pt x="4671" y="5087"/>
                </a:lnTo>
                <a:lnTo>
                  <a:pt x="4663" y="5094"/>
                </a:lnTo>
                <a:lnTo>
                  <a:pt x="4654" y="5099"/>
                </a:lnTo>
                <a:lnTo>
                  <a:pt x="4644" y="5103"/>
                </a:lnTo>
                <a:lnTo>
                  <a:pt x="4633" y="5106"/>
                </a:lnTo>
                <a:lnTo>
                  <a:pt x="4620" y="5108"/>
                </a:lnTo>
                <a:lnTo>
                  <a:pt x="4606" y="5109"/>
                </a:lnTo>
                <a:lnTo>
                  <a:pt x="4592" y="5108"/>
                </a:lnTo>
                <a:lnTo>
                  <a:pt x="4577" y="5107"/>
                </a:lnTo>
                <a:lnTo>
                  <a:pt x="4557" y="5107"/>
                </a:lnTo>
                <a:lnTo>
                  <a:pt x="4536" y="5107"/>
                </a:lnTo>
                <a:lnTo>
                  <a:pt x="4516" y="5107"/>
                </a:lnTo>
                <a:lnTo>
                  <a:pt x="4496" y="5106"/>
                </a:lnTo>
                <a:lnTo>
                  <a:pt x="4471" y="5096"/>
                </a:lnTo>
                <a:lnTo>
                  <a:pt x="4448" y="5087"/>
                </a:lnTo>
                <a:lnTo>
                  <a:pt x="4424" y="5080"/>
                </a:lnTo>
                <a:lnTo>
                  <a:pt x="4399" y="5074"/>
                </a:lnTo>
                <a:lnTo>
                  <a:pt x="4375" y="5070"/>
                </a:lnTo>
                <a:lnTo>
                  <a:pt x="4349" y="5067"/>
                </a:lnTo>
                <a:lnTo>
                  <a:pt x="4325" y="5065"/>
                </a:lnTo>
                <a:lnTo>
                  <a:pt x="4300" y="5064"/>
                </a:lnTo>
                <a:lnTo>
                  <a:pt x="4250" y="5065"/>
                </a:lnTo>
                <a:lnTo>
                  <a:pt x="4200" y="5067"/>
                </a:lnTo>
                <a:lnTo>
                  <a:pt x="4150" y="5070"/>
                </a:lnTo>
                <a:lnTo>
                  <a:pt x="4101" y="5072"/>
                </a:lnTo>
                <a:lnTo>
                  <a:pt x="4076" y="5072"/>
                </a:lnTo>
                <a:lnTo>
                  <a:pt x="4052" y="5072"/>
                </a:lnTo>
                <a:lnTo>
                  <a:pt x="4028" y="5070"/>
                </a:lnTo>
                <a:lnTo>
                  <a:pt x="4005" y="5069"/>
                </a:lnTo>
                <a:lnTo>
                  <a:pt x="3957" y="5063"/>
                </a:lnTo>
                <a:lnTo>
                  <a:pt x="3911" y="5057"/>
                </a:lnTo>
                <a:lnTo>
                  <a:pt x="3864" y="5049"/>
                </a:lnTo>
                <a:lnTo>
                  <a:pt x="3817" y="5040"/>
                </a:lnTo>
                <a:lnTo>
                  <a:pt x="3771" y="5033"/>
                </a:lnTo>
                <a:lnTo>
                  <a:pt x="3724" y="5026"/>
                </a:lnTo>
                <a:lnTo>
                  <a:pt x="3699" y="5026"/>
                </a:lnTo>
                <a:lnTo>
                  <a:pt x="3674" y="5026"/>
                </a:lnTo>
                <a:lnTo>
                  <a:pt x="3649" y="5026"/>
                </a:lnTo>
                <a:lnTo>
                  <a:pt x="3624" y="5026"/>
                </a:lnTo>
                <a:lnTo>
                  <a:pt x="3599" y="5026"/>
                </a:lnTo>
                <a:lnTo>
                  <a:pt x="3574" y="5026"/>
                </a:lnTo>
                <a:lnTo>
                  <a:pt x="3549" y="5026"/>
                </a:lnTo>
                <a:lnTo>
                  <a:pt x="3524" y="5026"/>
                </a:lnTo>
                <a:lnTo>
                  <a:pt x="3543" y="5017"/>
                </a:lnTo>
                <a:lnTo>
                  <a:pt x="3563" y="5008"/>
                </a:lnTo>
                <a:lnTo>
                  <a:pt x="3584" y="4999"/>
                </a:lnTo>
                <a:lnTo>
                  <a:pt x="3603" y="4990"/>
                </a:lnTo>
                <a:lnTo>
                  <a:pt x="3623" y="4980"/>
                </a:lnTo>
                <a:lnTo>
                  <a:pt x="3643" y="4971"/>
                </a:lnTo>
                <a:lnTo>
                  <a:pt x="3663" y="4961"/>
                </a:lnTo>
                <a:lnTo>
                  <a:pt x="3682" y="4952"/>
                </a:lnTo>
                <a:lnTo>
                  <a:pt x="3602" y="4946"/>
                </a:lnTo>
                <a:lnTo>
                  <a:pt x="3521" y="4941"/>
                </a:lnTo>
                <a:lnTo>
                  <a:pt x="3441" y="4936"/>
                </a:lnTo>
                <a:lnTo>
                  <a:pt x="3359" y="4930"/>
                </a:lnTo>
                <a:lnTo>
                  <a:pt x="3279" y="4925"/>
                </a:lnTo>
                <a:lnTo>
                  <a:pt x="3198" y="4919"/>
                </a:lnTo>
                <a:lnTo>
                  <a:pt x="3118" y="4913"/>
                </a:lnTo>
                <a:lnTo>
                  <a:pt x="3036" y="4908"/>
                </a:lnTo>
                <a:lnTo>
                  <a:pt x="3047" y="4928"/>
                </a:lnTo>
                <a:lnTo>
                  <a:pt x="3057" y="4948"/>
                </a:lnTo>
                <a:lnTo>
                  <a:pt x="3067" y="4969"/>
                </a:lnTo>
                <a:lnTo>
                  <a:pt x="3077" y="4988"/>
                </a:lnTo>
                <a:lnTo>
                  <a:pt x="3047" y="4988"/>
                </a:lnTo>
                <a:lnTo>
                  <a:pt x="3016" y="4988"/>
                </a:lnTo>
                <a:lnTo>
                  <a:pt x="2986" y="4988"/>
                </a:lnTo>
                <a:lnTo>
                  <a:pt x="2955" y="4988"/>
                </a:lnTo>
                <a:lnTo>
                  <a:pt x="2949" y="4981"/>
                </a:lnTo>
                <a:lnTo>
                  <a:pt x="2943" y="4975"/>
                </a:lnTo>
                <a:lnTo>
                  <a:pt x="2937" y="4970"/>
                </a:lnTo>
                <a:lnTo>
                  <a:pt x="2930" y="4964"/>
                </a:lnTo>
                <a:lnTo>
                  <a:pt x="2924" y="4960"/>
                </a:lnTo>
                <a:lnTo>
                  <a:pt x="2918" y="4957"/>
                </a:lnTo>
                <a:lnTo>
                  <a:pt x="2911" y="4955"/>
                </a:lnTo>
                <a:lnTo>
                  <a:pt x="2905" y="4954"/>
                </a:lnTo>
                <a:lnTo>
                  <a:pt x="2898" y="4953"/>
                </a:lnTo>
                <a:lnTo>
                  <a:pt x="2892" y="4952"/>
                </a:lnTo>
                <a:lnTo>
                  <a:pt x="2886" y="4952"/>
                </a:lnTo>
                <a:lnTo>
                  <a:pt x="2880" y="4953"/>
                </a:lnTo>
                <a:lnTo>
                  <a:pt x="2867" y="4955"/>
                </a:lnTo>
                <a:lnTo>
                  <a:pt x="2855" y="4959"/>
                </a:lnTo>
                <a:lnTo>
                  <a:pt x="2829" y="4969"/>
                </a:lnTo>
                <a:lnTo>
                  <a:pt x="2804" y="4979"/>
                </a:lnTo>
                <a:lnTo>
                  <a:pt x="2791" y="4984"/>
                </a:lnTo>
                <a:lnTo>
                  <a:pt x="2778" y="4987"/>
                </a:lnTo>
                <a:lnTo>
                  <a:pt x="2765" y="4988"/>
                </a:lnTo>
                <a:lnTo>
                  <a:pt x="2753" y="4988"/>
                </a:lnTo>
                <a:lnTo>
                  <a:pt x="2733" y="4988"/>
                </a:lnTo>
                <a:lnTo>
                  <a:pt x="2712" y="4988"/>
                </a:lnTo>
                <a:lnTo>
                  <a:pt x="2692" y="4988"/>
                </a:lnTo>
                <a:lnTo>
                  <a:pt x="2672" y="4988"/>
                </a:lnTo>
                <a:lnTo>
                  <a:pt x="2672" y="4967"/>
                </a:lnTo>
                <a:lnTo>
                  <a:pt x="2672" y="4947"/>
                </a:lnTo>
                <a:lnTo>
                  <a:pt x="2672" y="4927"/>
                </a:lnTo>
                <a:lnTo>
                  <a:pt x="2672" y="4907"/>
                </a:lnTo>
                <a:lnTo>
                  <a:pt x="2683" y="4893"/>
                </a:lnTo>
                <a:lnTo>
                  <a:pt x="2694" y="4883"/>
                </a:lnTo>
                <a:lnTo>
                  <a:pt x="2707" y="4874"/>
                </a:lnTo>
                <a:lnTo>
                  <a:pt x="2721" y="4866"/>
                </a:lnTo>
                <a:lnTo>
                  <a:pt x="2704" y="4866"/>
                </a:lnTo>
                <a:lnTo>
                  <a:pt x="2688" y="4867"/>
                </a:lnTo>
                <a:lnTo>
                  <a:pt x="2672" y="4869"/>
                </a:lnTo>
                <a:lnTo>
                  <a:pt x="2657" y="4871"/>
                </a:lnTo>
                <a:lnTo>
                  <a:pt x="2625" y="4878"/>
                </a:lnTo>
                <a:lnTo>
                  <a:pt x="2594" y="4886"/>
                </a:lnTo>
                <a:lnTo>
                  <a:pt x="2604" y="4888"/>
                </a:lnTo>
                <a:lnTo>
                  <a:pt x="2614" y="4892"/>
                </a:lnTo>
                <a:lnTo>
                  <a:pt x="2618" y="4895"/>
                </a:lnTo>
                <a:lnTo>
                  <a:pt x="2623" y="4898"/>
                </a:lnTo>
                <a:lnTo>
                  <a:pt x="2627" y="4902"/>
                </a:lnTo>
                <a:lnTo>
                  <a:pt x="2631" y="4907"/>
                </a:lnTo>
                <a:lnTo>
                  <a:pt x="2598" y="4924"/>
                </a:lnTo>
                <a:lnTo>
                  <a:pt x="2563" y="4939"/>
                </a:lnTo>
                <a:lnTo>
                  <a:pt x="2547" y="4945"/>
                </a:lnTo>
                <a:lnTo>
                  <a:pt x="2531" y="4950"/>
                </a:lnTo>
                <a:lnTo>
                  <a:pt x="2514" y="4954"/>
                </a:lnTo>
                <a:lnTo>
                  <a:pt x="2498" y="4956"/>
                </a:lnTo>
                <a:lnTo>
                  <a:pt x="2490" y="4956"/>
                </a:lnTo>
                <a:lnTo>
                  <a:pt x="2483" y="4955"/>
                </a:lnTo>
                <a:lnTo>
                  <a:pt x="2475" y="4954"/>
                </a:lnTo>
                <a:lnTo>
                  <a:pt x="2468" y="4952"/>
                </a:lnTo>
                <a:lnTo>
                  <a:pt x="2460" y="4950"/>
                </a:lnTo>
                <a:lnTo>
                  <a:pt x="2452" y="4947"/>
                </a:lnTo>
                <a:lnTo>
                  <a:pt x="2445" y="4943"/>
                </a:lnTo>
                <a:lnTo>
                  <a:pt x="2438" y="4938"/>
                </a:lnTo>
                <a:lnTo>
                  <a:pt x="2432" y="4932"/>
                </a:lnTo>
                <a:lnTo>
                  <a:pt x="2425" y="4926"/>
                </a:lnTo>
                <a:lnTo>
                  <a:pt x="2418" y="4919"/>
                </a:lnTo>
                <a:lnTo>
                  <a:pt x="2412" y="4911"/>
                </a:lnTo>
                <a:lnTo>
                  <a:pt x="2406" y="4901"/>
                </a:lnTo>
                <a:lnTo>
                  <a:pt x="2400" y="4890"/>
                </a:lnTo>
                <a:lnTo>
                  <a:pt x="2394" y="4879"/>
                </a:lnTo>
                <a:lnTo>
                  <a:pt x="2388" y="4867"/>
                </a:lnTo>
                <a:lnTo>
                  <a:pt x="2387" y="4867"/>
                </a:lnTo>
                <a:lnTo>
                  <a:pt x="2354" y="4866"/>
                </a:lnTo>
                <a:lnTo>
                  <a:pt x="2319" y="4865"/>
                </a:lnTo>
                <a:lnTo>
                  <a:pt x="2285" y="4864"/>
                </a:lnTo>
                <a:lnTo>
                  <a:pt x="2250" y="4864"/>
                </a:lnTo>
                <a:lnTo>
                  <a:pt x="2216" y="4863"/>
                </a:lnTo>
                <a:lnTo>
                  <a:pt x="2181" y="4862"/>
                </a:lnTo>
                <a:lnTo>
                  <a:pt x="2147" y="4861"/>
                </a:lnTo>
                <a:lnTo>
                  <a:pt x="2112" y="4861"/>
                </a:lnTo>
                <a:lnTo>
                  <a:pt x="2112" y="4861"/>
                </a:lnTo>
                <a:lnTo>
                  <a:pt x="2094" y="4862"/>
                </a:lnTo>
                <a:lnTo>
                  <a:pt x="2076" y="4865"/>
                </a:lnTo>
                <a:lnTo>
                  <a:pt x="2057" y="4869"/>
                </a:lnTo>
                <a:lnTo>
                  <a:pt x="2039" y="4874"/>
                </a:lnTo>
                <a:lnTo>
                  <a:pt x="2004" y="4884"/>
                </a:lnTo>
                <a:lnTo>
                  <a:pt x="1967" y="4893"/>
                </a:lnTo>
                <a:lnTo>
                  <a:pt x="1949" y="4898"/>
                </a:lnTo>
                <a:lnTo>
                  <a:pt x="1930" y="4900"/>
                </a:lnTo>
                <a:lnTo>
                  <a:pt x="1912" y="4901"/>
                </a:lnTo>
                <a:lnTo>
                  <a:pt x="1894" y="4900"/>
                </a:lnTo>
                <a:lnTo>
                  <a:pt x="1885" y="4899"/>
                </a:lnTo>
                <a:lnTo>
                  <a:pt x="1876" y="4897"/>
                </a:lnTo>
                <a:lnTo>
                  <a:pt x="1866" y="4895"/>
                </a:lnTo>
                <a:lnTo>
                  <a:pt x="1857" y="4891"/>
                </a:lnTo>
                <a:lnTo>
                  <a:pt x="1848" y="4887"/>
                </a:lnTo>
                <a:lnTo>
                  <a:pt x="1839" y="4883"/>
                </a:lnTo>
                <a:lnTo>
                  <a:pt x="1830" y="4878"/>
                </a:lnTo>
                <a:lnTo>
                  <a:pt x="1820" y="4872"/>
                </a:lnTo>
                <a:lnTo>
                  <a:pt x="1775" y="4871"/>
                </a:lnTo>
                <a:lnTo>
                  <a:pt x="1729" y="4870"/>
                </a:lnTo>
                <a:lnTo>
                  <a:pt x="1684" y="4870"/>
                </a:lnTo>
                <a:lnTo>
                  <a:pt x="1639" y="4869"/>
                </a:lnTo>
                <a:lnTo>
                  <a:pt x="1593" y="4868"/>
                </a:lnTo>
                <a:lnTo>
                  <a:pt x="1549" y="4867"/>
                </a:lnTo>
                <a:lnTo>
                  <a:pt x="1503" y="4866"/>
                </a:lnTo>
                <a:lnTo>
                  <a:pt x="1457" y="4865"/>
                </a:lnTo>
                <a:lnTo>
                  <a:pt x="1448" y="4858"/>
                </a:lnTo>
                <a:lnTo>
                  <a:pt x="1439" y="4851"/>
                </a:lnTo>
                <a:lnTo>
                  <a:pt x="1432" y="4844"/>
                </a:lnTo>
                <a:lnTo>
                  <a:pt x="1425" y="4837"/>
                </a:lnTo>
                <a:lnTo>
                  <a:pt x="1420" y="4830"/>
                </a:lnTo>
                <a:lnTo>
                  <a:pt x="1416" y="4823"/>
                </a:lnTo>
                <a:lnTo>
                  <a:pt x="1414" y="4815"/>
                </a:lnTo>
                <a:lnTo>
                  <a:pt x="1413" y="4808"/>
                </a:lnTo>
                <a:lnTo>
                  <a:pt x="1413" y="4800"/>
                </a:lnTo>
                <a:lnTo>
                  <a:pt x="1414" y="4793"/>
                </a:lnTo>
                <a:lnTo>
                  <a:pt x="1417" y="4786"/>
                </a:lnTo>
                <a:lnTo>
                  <a:pt x="1422" y="4778"/>
                </a:lnTo>
                <a:lnTo>
                  <a:pt x="1428" y="4771"/>
                </a:lnTo>
                <a:lnTo>
                  <a:pt x="1435" y="4763"/>
                </a:lnTo>
                <a:lnTo>
                  <a:pt x="1444" y="4756"/>
                </a:lnTo>
                <a:lnTo>
                  <a:pt x="1454" y="4748"/>
                </a:lnTo>
                <a:lnTo>
                  <a:pt x="1434" y="4735"/>
                </a:lnTo>
                <a:lnTo>
                  <a:pt x="1414" y="4722"/>
                </a:lnTo>
                <a:lnTo>
                  <a:pt x="1393" y="4710"/>
                </a:lnTo>
                <a:lnTo>
                  <a:pt x="1373" y="4697"/>
                </a:lnTo>
                <a:lnTo>
                  <a:pt x="1356" y="4699"/>
                </a:lnTo>
                <a:lnTo>
                  <a:pt x="1339" y="4701"/>
                </a:lnTo>
                <a:lnTo>
                  <a:pt x="1322" y="4701"/>
                </a:lnTo>
                <a:lnTo>
                  <a:pt x="1306" y="4700"/>
                </a:lnTo>
                <a:lnTo>
                  <a:pt x="1298" y="4699"/>
                </a:lnTo>
                <a:lnTo>
                  <a:pt x="1290" y="4698"/>
                </a:lnTo>
                <a:lnTo>
                  <a:pt x="1282" y="4695"/>
                </a:lnTo>
                <a:lnTo>
                  <a:pt x="1274" y="4692"/>
                </a:lnTo>
                <a:lnTo>
                  <a:pt x="1266" y="4688"/>
                </a:lnTo>
                <a:lnTo>
                  <a:pt x="1259" y="4684"/>
                </a:lnTo>
                <a:lnTo>
                  <a:pt x="1252" y="4678"/>
                </a:lnTo>
                <a:lnTo>
                  <a:pt x="1245" y="4670"/>
                </a:lnTo>
                <a:lnTo>
                  <a:pt x="1215" y="4669"/>
                </a:lnTo>
                <a:lnTo>
                  <a:pt x="1183" y="4669"/>
                </a:lnTo>
                <a:lnTo>
                  <a:pt x="1168" y="4669"/>
                </a:lnTo>
                <a:lnTo>
                  <a:pt x="1153" y="4668"/>
                </a:lnTo>
                <a:lnTo>
                  <a:pt x="1137" y="4667"/>
                </a:lnTo>
                <a:lnTo>
                  <a:pt x="1122" y="4665"/>
                </a:lnTo>
                <a:lnTo>
                  <a:pt x="1108" y="4663"/>
                </a:lnTo>
                <a:lnTo>
                  <a:pt x="1094" y="4659"/>
                </a:lnTo>
                <a:lnTo>
                  <a:pt x="1079" y="4654"/>
                </a:lnTo>
                <a:lnTo>
                  <a:pt x="1066" y="4648"/>
                </a:lnTo>
                <a:lnTo>
                  <a:pt x="1054" y="4641"/>
                </a:lnTo>
                <a:lnTo>
                  <a:pt x="1042" y="4631"/>
                </a:lnTo>
                <a:lnTo>
                  <a:pt x="1031" y="4620"/>
                </a:lnTo>
                <a:lnTo>
                  <a:pt x="1020" y="4606"/>
                </a:lnTo>
                <a:lnTo>
                  <a:pt x="1005" y="4612"/>
                </a:lnTo>
                <a:lnTo>
                  <a:pt x="990" y="4616"/>
                </a:lnTo>
                <a:lnTo>
                  <a:pt x="976" y="4617"/>
                </a:lnTo>
                <a:lnTo>
                  <a:pt x="962" y="4618"/>
                </a:lnTo>
                <a:lnTo>
                  <a:pt x="947" y="4617"/>
                </a:lnTo>
                <a:lnTo>
                  <a:pt x="934" y="4615"/>
                </a:lnTo>
                <a:lnTo>
                  <a:pt x="922" y="4611"/>
                </a:lnTo>
                <a:lnTo>
                  <a:pt x="910" y="4606"/>
                </a:lnTo>
                <a:lnTo>
                  <a:pt x="904" y="4602"/>
                </a:lnTo>
                <a:lnTo>
                  <a:pt x="898" y="4597"/>
                </a:lnTo>
                <a:lnTo>
                  <a:pt x="893" y="4592"/>
                </a:lnTo>
                <a:lnTo>
                  <a:pt x="888" y="4586"/>
                </a:lnTo>
                <a:lnTo>
                  <a:pt x="887" y="4575"/>
                </a:lnTo>
                <a:lnTo>
                  <a:pt x="887" y="4564"/>
                </a:lnTo>
                <a:lnTo>
                  <a:pt x="888" y="4551"/>
                </a:lnTo>
                <a:lnTo>
                  <a:pt x="890" y="4539"/>
                </a:lnTo>
                <a:lnTo>
                  <a:pt x="894" y="4512"/>
                </a:lnTo>
                <a:lnTo>
                  <a:pt x="899" y="4488"/>
                </a:lnTo>
                <a:lnTo>
                  <a:pt x="905" y="4466"/>
                </a:lnTo>
                <a:lnTo>
                  <a:pt x="911" y="4447"/>
                </a:lnTo>
                <a:lnTo>
                  <a:pt x="916" y="4434"/>
                </a:lnTo>
                <a:lnTo>
                  <a:pt x="920" y="4429"/>
                </a:lnTo>
                <a:lnTo>
                  <a:pt x="931" y="4421"/>
                </a:lnTo>
                <a:lnTo>
                  <a:pt x="942" y="4413"/>
                </a:lnTo>
                <a:lnTo>
                  <a:pt x="952" y="4405"/>
                </a:lnTo>
                <a:lnTo>
                  <a:pt x="960" y="4397"/>
                </a:lnTo>
                <a:lnTo>
                  <a:pt x="967" y="4389"/>
                </a:lnTo>
                <a:lnTo>
                  <a:pt x="973" y="4381"/>
                </a:lnTo>
                <a:lnTo>
                  <a:pt x="978" y="4372"/>
                </a:lnTo>
                <a:lnTo>
                  <a:pt x="982" y="4364"/>
                </a:lnTo>
                <a:lnTo>
                  <a:pt x="985" y="4356"/>
                </a:lnTo>
                <a:lnTo>
                  <a:pt x="988" y="4349"/>
                </a:lnTo>
                <a:lnTo>
                  <a:pt x="989" y="4341"/>
                </a:lnTo>
                <a:lnTo>
                  <a:pt x="990" y="4333"/>
                </a:lnTo>
                <a:lnTo>
                  <a:pt x="990" y="4326"/>
                </a:lnTo>
                <a:lnTo>
                  <a:pt x="989" y="4318"/>
                </a:lnTo>
                <a:lnTo>
                  <a:pt x="988" y="4310"/>
                </a:lnTo>
                <a:lnTo>
                  <a:pt x="987" y="4302"/>
                </a:lnTo>
                <a:lnTo>
                  <a:pt x="982" y="4287"/>
                </a:lnTo>
                <a:lnTo>
                  <a:pt x="975" y="4271"/>
                </a:lnTo>
                <a:lnTo>
                  <a:pt x="967" y="4256"/>
                </a:lnTo>
                <a:lnTo>
                  <a:pt x="958" y="4241"/>
                </a:lnTo>
                <a:lnTo>
                  <a:pt x="939" y="4210"/>
                </a:lnTo>
                <a:lnTo>
                  <a:pt x="920" y="4180"/>
                </a:lnTo>
                <a:lnTo>
                  <a:pt x="890" y="4197"/>
                </a:lnTo>
                <a:lnTo>
                  <a:pt x="858" y="4212"/>
                </a:lnTo>
                <a:lnTo>
                  <a:pt x="850" y="4214"/>
                </a:lnTo>
                <a:lnTo>
                  <a:pt x="842" y="4216"/>
                </a:lnTo>
                <a:lnTo>
                  <a:pt x="834" y="4216"/>
                </a:lnTo>
                <a:lnTo>
                  <a:pt x="826" y="4215"/>
                </a:lnTo>
                <a:lnTo>
                  <a:pt x="817" y="4213"/>
                </a:lnTo>
                <a:lnTo>
                  <a:pt x="809" y="4210"/>
                </a:lnTo>
                <a:lnTo>
                  <a:pt x="801" y="4205"/>
                </a:lnTo>
                <a:lnTo>
                  <a:pt x="792" y="4198"/>
                </a:lnTo>
                <a:lnTo>
                  <a:pt x="788" y="4193"/>
                </a:lnTo>
                <a:lnTo>
                  <a:pt x="784" y="4187"/>
                </a:lnTo>
                <a:lnTo>
                  <a:pt x="782" y="4182"/>
                </a:lnTo>
                <a:lnTo>
                  <a:pt x="780" y="4176"/>
                </a:lnTo>
                <a:lnTo>
                  <a:pt x="780" y="4171"/>
                </a:lnTo>
                <a:lnTo>
                  <a:pt x="780" y="4165"/>
                </a:lnTo>
                <a:lnTo>
                  <a:pt x="781" y="4159"/>
                </a:lnTo>
                <a:lnTo>
                  <a:pt x="783" y="4152"/>
                </a:lnTo>
                <a:lnTo>
                  <a:pt x="793" y="4129"/>
                </a:lnTo>
                <a:lnTo>
                  <a:pt x="802" y="4106"/>
                </a:lnTo>
                <a:lnTo>
                  <a:pt x="802" y="4106"/>
                </a:lnTo>
                <a:lnTo>
                  <a:pt x="794" y="4104"/>
                </a:lnTo>
                <a:lnTo>
                  <a:pt x="784" y="4101"/>
                </a:lnTo>
                <a:lnTo>
                  <a:pt x="775" y="4100"/>
                </a:lnTo>
                <a:lnTo>
                  <a:pt x="766" y="4099"/>
                </a:lnTo>
                <a:lnTo>
                  <a:pt x="766" y="4099"/>
                </a:lnTo>
                <a:lnTo>
                  <a:pt x="735" y="4096"/>
                </a:lnTo>
                <a:lnTo>
                  <a:pt x="706" y="4091"/>
                </a:lnTo>
                <a:lnTo>
                  <a:pt x="692" y="4088"/>
                </a:lnTo>
                <a:lnTo>
                  <a:pt x="679" y="4083"/>
                </a:lnTo>
                <a:lnTo>
                  <a:pt x="669" y="4079"/>
                </a:lnTo>
                <a:lnTo>
                  <a:pt x="660" y="4073"/>
                </a:lnTo>
                <a:lnTo>
                  <a:pt x="657" y="4070"/>
                </a:lnTo>
                <a:lnTo>
                  <a:pt x="654" y="4066"/>
                </a:lnTo>
                <a:lnTo>
                  <a:pt x="652" y="4062"/>
                </a:lnTo>
                <a:lnTo>
                  <a:pt x="650" y="4058"/>
                </a:lnTo>
                <a:lnTo>
                  <a:pt x="649" y="4054"/>
                </a:lnTo>
                <a:lnTo>
                  <a:pt x="649" y="4049"/>
                </a:lnTo>
                <a:lnTo>
                  <a:pt x="649" y="4044"/>
                </a:lnTo>
                <a:lnTo>
                  <a:pt x="651" y="4039"/>
                </a:lnTo>
                <a:lnTo>
                  <a:pt x="653" y="4033"/>
                </a:lnTo>
                <a:lnTo>
                  <a:pt x="656" y="4027"/>
                </a:lnTo>
                <a:lnTo>
                  <a:pt x="660" y="4020"/>
                </a:lnTo>
                <a:lnTo>
                  <a:pt x="664" y="4013"/>
                </a:lnTo>
                <a:lnTo>
                  <a:pt x="677" y="3997"/>
                </a:lnTo>
                <a:lnTo>
                  <a:pt x="695" y="3980"/>
                </a:lnTo>
                <a:lnTo>
                  <a:pt x="701" y="3974"/>
                </a:lnTo>
                <a:lnTo>
                  <a:pt x="706" y="3968"/>
                </a:lnTo>
                <a:lnTo>
                  <a:pt x="710" y="3961"/>
                </a:lnTo>
                <a:lnTo>
                  <a:pt x="713" y="3955"/>
                </a:lnTo>
                <a:lnTo>
                  <a:pt x="716" y="3948"/>
                </a:lnTo>
                <a:lnTo>
                  <a:pt x="718" y="3941"/>
                </a:lnTo>
                <a:lnTo>
                  <a:pt x="719" y="3933"/>
                </a:lnTo>
                <a:lnTo>
                  <a:pt x="720" y="3925"/>
                </a:lnTo>
                <a:lnTo>
                  <a:pt x="720" y="3911"/>
                </a:lnTo>
                <a:lnTo>
                  <a:pt x="719" y="3896"/>
                </a:lnTo>
                <a:lnTo>
                  <a:pt x="718" y="3881"/>
                </a:lnTo>
                <a:lnTo>
                  <a:pt x="716" y="3866"/>
                </a:lnTo>
                <a:lnTo>
                  <a:pt x="715" y="3851"/>
                </a:lnTo>
                <a:lnTo>
                  <a:pt x="715" y="3837"/>
                </a:lnTo>
                <a:lnTo>
                  <a:pt x="715" y="3830"/>
                </a:lnTo>
                <a:lnTo>
                  <a:pt x="716" y="3823"/>
                </a:lnTo>
                <a:lnTo>
                  <a:pt x="717" y="3817"/>
                </a:lnTo>
                <a:lnTo>
                  <a:pt x="720" y="3811"/>
                </a:lnTo>
                <a:lnTo>
                  <a:pt x="722" y="3805"/>
                </a:lnTo>
                <a:lnTo>
                  <a:pt x="726" y="3800"/>
                </a:lnTo>
                <a:lnTo>
                  <a:pt x="730" y="3794"/>
                </a:lnTo>
                <a:lnTo>
                  <a:pt x="736" y="3788"/>
                </a:lnTo>
                <a:lnTo>
                  <a:pt x="742" y="3784"/>
                </a:lnTo>
                <a:lnTo>
                  <a:pt x="749" y="3779"/>
                </a:lnTo>
                <a:lnTo>
                  <a:pt x="759" y="3776"/>
                </a:lnTo>
                <a:lnTo>
                  <a:pt x="768" y="3772"/>
                </a:lnTo>
                <a:lnTo>
                  <a:pt x="759" y="3765"/>
                </a:lnTo>
                <a:lnTo>
                  <a:pt x="751" y="3759"/>
                </a:lnTo>
                <a:lnTo>
                  <a:pt x="745" y="3752"/>
                </a:lnTo>
                <a:lnTo>
                  <a:pt x="741" y="3746"/>
                </a:lnTo>
                <a:lnTo>
                  <a:pt x="739" y="3739"/>
                </a:lnTo>
                <a:lnTo>
                  <a:pt x="737" y="3732"/>
                </a:lnTo>
                <a:lnTo>
                  <a:pt x="738" y="3725"/>
                </a:lnTo>
                <a:lnTo>
                  <a:pt x="739" y="3719"/>
                </a:lnTo>
                <a:lnTo>
                  <a:pt x="743" y="3704"/>
                </a:lnTo>
                <a:lnTo>
                  <a:pt x="750" y="3690"/>
                </a:lnTo>
                <a:lnTo>
                  <a:pt x="758" y="3676"/>
                </a:lnTo>
                <a:lnTo>
                  <a:pt x="766" y="3663"/>
                </a:lnTo>
                <a:lnTo>
                  <a:pt x="745" y="3660"/>
                </a:lnTo>
                <a:lnTo>
                  <a:pt x="725" y="3658"/>
                </a:lnTo>
                <a:lnTo>
                  <a:pt x="706" y="3655"/>
                </a:lnTo>
                <a:lnTo>
                  <a:pt x="685" y="3653"/>
                </a:lnTo>
                <a:lnTo>
                  <a:pt x="665" y="3653"/>
                </a:lnTo>
                <a:lnTo>
                  <a:pt x="645" y="3652"/>
                </a:lnTo>
                <a:lnTo>
                  <a:pt x="625" y="3652"/>
                </a:lnTo>
                <a:lnTo>
                  <a:pt x="604" y="3651"/>
                </a:lnTo>
                <a:lnTo>
                  <a:pt x="584" y="3651"/>
                </a:lnTo>
                <a:lnTo>
                  <a:pt x="564" y="3651"/>
                </a:lnTo>
                <a:lnTo>
                  <a:pt x="543" y="3650"/>
                </a:lnTo>
                <a:lnTo>
                  <a:pt x="523" y="3650"/>
                </a:lnTo>
                <a:lnTo>
                  <a:pt x="519" y="3645"/>
                </a:lnTo>
                <a:lnTo>
                  <a:pt x="514" y="3640"/>
                </a:lnTo>
                <a:lnTo>
                  <a:pt x="523" y="3650"/>
                </a:lnTo>
                <a:lnTo>
                  <a:pt x="504" y="3650"/>
                </a:lnTo>
                <a:lnTo>
                  <a:pt x="484" y="3649"/>
                </a:lnTo>
                <a:lnTo>
                  <a:pt x="464" y="3649"/>
                </a:lnTo>
                <a:lnTo>
                  <a:pt x="445" y="3649"/>
                </a:lnTo>
                <a:lnTo>
                  <a:pt x="425" y="3649"/>
                </a:lnTo>
                <a:lnTo>
                  <a:pt x="405" y="3649"/>
                </a:lnTo>
                <a:lnTo>
                  <a:pt x="386" y="3649"/>
                </a:lnTo>
                <a:lnTo>
                  <a:pt x="367" y="3648"/>
                </a:lnTo>
                <a:lnTo>
                  <a:pt x="367" y="3648"/>
                </a:lnTo>
                <a:lnTo>
                  <a:pt x="346" y="3647"/>
                </a:lnTo>
                <a:lnTo>
                  <a:pt x="329" y="3644"/>
                </a:lnTo>
                <a:lnTo>
                  <a:pt x="322" y="3641"/>
                </a:lnTo>
                <a:lnTo>
                  <a:pt x="316" y="3639"/>
                </a:lnTo>
                <a:lnTo>
                  <a:pt x="311" y="3637"/>
                </a:lnTo>
                <a:lnTo>
                  <a:pt x="306" y="3634"/>
                </a:lnTo>
                <a:lnTo>
                  <a:pt x="302" y="3631"/>
                </a:lnTo>
                <a:lnTo>
                  <a:pt x="299" y="3628"/>
                </a:lnTo>
                <a:lnTo>
                  <a:pt x="297" y="3625"/>
                </a:lnTo>
                <a:lnTo>
                  <a:pt x="294" y="3621"/>
                </a:lnTo>
                <a:lnTo>
                  <a:pt x="293" y="3618"/>
                </a:lnTo>
                <a:lnTo>
                  <a:pt x="292" y="3614"/>
                </a:lnTo>
                <a:lnTo>
                  <a:pt x="291" y="3610"/>
                </a:lnTo>
                <a:lnTo>
                  <a:pt x="292" y="3605"/>
                </a:lnTo>
                <a:lnTo>
                  <a:pt x="293" y="3597"/>
                </a:lnTo>
                <a:lnTo>
                  <a:pt x="297" y="3587"/>
                </a:lnTo>
                <a:lnTo>
                  <a:pt x="301" y="3578"/>
                </a:lnTo>
                <a:lnTo>
                  <a:pt x="305" y="3567"/>
                </a:lnTo>
                <a:lnTo>
                  <a:pt x="316" y="3547"/>
                </a:lnTo>
                <a:lnTo>
                  <a:pt x="326" y="3527"/>
                </a:lnTo>
                <a:lnTo>
                  <a:pt x="326" y="3527"/>
                </a:lnTo>
                <a:lnTo>
                  <a:pt x="333" y="3518"/>
                </a:lnTo>
                <a:lnTo>
                  <a:pt x="341" y="3510"/>
                </a:lnTo>
                <a:lnTo>
                  <a:pt x="350" y="3504"/>
                </a:lnTo>
                <a:lnTo>
                  <a:pt x="358" y="3499"/>
                </a:lnTo>
                <a:lnTo>
                  <a:pt x="369" y="3495"/>
                </a:lnTo>
                <a:lnTo>
                  <a:pt x="378" y="3492"/>
                </a:lnTo>
                <a:lnTo>
                  <a:pt x="387" y="3490"/>
                </a:lnTo>
                <a:lnTo>
                  <a:pt x="397" y="3489"/>
                </a:lnTo>
                <a:lnTo>
                  <a:pt x="438" y="3489"/>
                </a:lnTo>
                <a:lnTo>
                  <a:pt x="477" y="3487"/>
                </a:lnTo>
                <a:lnTo>
                  <a:pt x="473" y="3472"/>
                </a:lnTo>
                <a:lnTo>
                  <a:pt x="470" y="3457"/>
                </a:lnTo>
                <a:lnTo>
                  <a:pt x="469" y="3450"/>
                </a:lnTo>
                <a:lnTo>
                  <a:pt x="469" y="3444"/>
                </a:lnTo>
                <a:lnTo>
                  <a:pt x="469" y="3437"/>
                </a:lnTo>
                <a:lnTo>
                  <a:pt x="470" y="3432"/>
                </a:lnTo>
                <a:lnTo>
                  <a:pt x="473" y="3427"/>
                </a:lnTo>
                <a:lnTo>
                  <a:pt x="476" y="3421"/>
                </a:lnTo>
                <a:lnTo>
                  <a:pt x="480" y="3417"/>
                </a:lnTo>
                <a:lnTo>
                  <a:pt x="486" y="3414"/>
                </a:lnTo>
                <a:lnTo>
                  <a:pt x="494" y="3411"/>
                </a:lnTo>
                <a:lnTo>
                  <a:pt x="502" y="3410"/>
                </a:lnTo>
                <a:lnTo>
                  <a:pt x="512" y="3409"/>
                </a:lnTo>
                <a:lnTo>
                  <a:pt x="523" y="3409"/>
                </a:lnTo>
                <a:lnTo>
                  <a:pt x="523" y="3400"/>
                </a:lnTo>
                <a:lnTo>
                  <a:pt x="522" y="3391"/>
                </a:lnTo>
                <a:lnTo>
                  <a:pt x="522" y="3382"/>
                </a:lnTo>
                <a:lnTo>
                  <a:pt x="521" y="3374"/>
                </a:lnTo>
                <a:lnTo>
                  <a:pt x="506" y="3370"/>
                </a:lnTo>
                <a:lnTo>
                  <a:pt x="490" y="3368"/>
                </a:lnTo>
                <a:lnTo>
                  <a:pt x="475" y="3367"/>
                </a:lnTo>
                <a:lnTo>
                  <a:pt x="459" y="3367"/>
                </a:lnTo>
                <a:lnTo>
                  <a:pt x="428" y="3366"/>
                </a:lnTo>
                <a:lnTo>
                  <a:pt x="395" y="3366"/>
                </a:lnTo>
                <a:lnTo>
                  <a:pt x="379" y="3365"/>
                </a:lnTo>
                <a:lnTo>
                  <a:pt x="363" y="3363"/>
                </a:lnTo>
                <a:lnTo>
                  <a:pt x="346" y="3360"/>
                </a:lnTo>
                <a:lnTo>
                  <a:pt x="330" y="3356"/>
                </a:lnTo>
                <a:lnTo>
                  <a:pt x="314" y="3350"/>
                </a:lnTo>
                <a:lnTo>
                  <a:pt x="298" y="3342"/>
                </a:lnTo>
                <a:lnTo>
                  <a:pt x="282" y="3332"/>
                </a:lnTo>
                <a:lnTo>
                  <a:pt x="266" y="3321"/>
                </a:lnTo>
                <a:lnTo>
                  <a:pt x="275" y="3313"/>
                </a:lnTo>
                <a:lnTo>
                  <a:pt x="283" y="3307"/>
                </a:lnTo>
                <a:lnTo>
                  <a:pt x="292" y="3302"/>
                </a:lnTo>
                <a:lnTo>
                  <a:pt x="302" y="3298"/>
                </a:lnTo>
                <a:lnTo>
                  <a:pt x="310" y="3295"/>
                </a:lnTo>
                <a:lnTo>
                  <a:pt x="319" y="3292"/>
                </a:lnTo>
                <a:lnTo>
                  <a:pt x="328" y="3291"/>
                </a:lnTo>
                <a:lnTo>
                  <a:pt x="337" y="3290"/>
                </a:lnTo>
                <a:lnTo>
                  <a:pt x="354" y="3290"/>
                </a:lnTo>
                <a:lnTo>
                  <a:pt x="373" y="3291"/>
                </a:lnTo>
                <a:lnTo>
                  <a:pt x="390" y="3294"/>
                </a:lnTo>
                <a:lnTo>
                  <a:pt x="407" y="3296"/>
                </a:lnTo>
                <a:lnTo>
                  <a:pt x="437" y="3293"/>
                </a:lnTo>
                <a:lnTo>
                  <a:pt x="465" y="3290"/>
                </a:lnTo>
                <a:lnTo>
                  <a:pt x="494" y="3287"/>
                </a:lnTo>
                <a:lnTo>
                  <a:pt x="523" y="3284"/>
                </a:lnTo>
                <a:lnTo>
                  <a:pt x="523" y="3276"/>
                </a:lnTo>
                <a:lnTo>
                  <a:pt x="523" y="3266"/>
                </a:lnTo>
                <a:lnTo>
                  <a:pt x="523" y="3258"/>
                </a:lnTo>
                <a:lnTo>
                  <a:pt x="523" y="3249"/>
                </a:lnTo>
                <a:lnTo>
                  <a:pt x="503" y="3249"/>
                </a:lnTo>
                <a:lnTo>
                  <a:pt x="482" y="3249"/>
                </a:lnTo>
                <a:lnTo>
                  <a:pt x="463" y="3249"/>
                </a:lnTo>
                <a:lnTo>
                  <a:pt x="443" y="3248"/>
                </a:lnTo>
                <a:lnTo>
                  <a:pt x="422" y="3248"/>
                </a:lnTo>
                <a:lnTo>
                  <a:pt x="403" y="3248"/>
                </a:lnTo>
                <a:lnTo>
                  <a:pt x="383" y="3248"/>
                </a:lnTo>
                <a:lnTo>
                  <a:pt x="363" y="3247"/>
                </a:lnTo>
                <a:lnTo>
                  <a:pt x="350" y="3250"/>
                </a:lnTo>
                <a:lnTo>
                  <a:pt x="337" y="3251"/>
                </a:lnTo>
                <a:lnTo>
                  <a:pt x="326" y="3251"/>
                </a:lnTo>
                <a:lnTo>
                  <a:pt x="315" y="3250"/>
                </a:lnTo>
                <a:lnTo>
                  <a:pt x="305" y="3248"/>
                </a:lnTo>
                <a:lnTo>
                  <a:pt x="294" y="3245"/>
                </a:lnTo>
                <a:lnTo>
                  <a:pt x="285" y="3241"/>
                </a:lnTo>
                <a:lnTo>
                  <a:pt x="276" y="3236"/>
                </a:lnTo>
                <a:lnTo>
                  <a:pt x="267" y="3231"/>
                </a:lnTo>
                <a:lnTo>
                  <a:pt x="259" y="3225"/>
                </a:lnTo>
                <a:lnTo>
                  <a:pt x="251" y="3219"/>
                </a:lnTo>
                <a:lnTo>
                  <a:pt x="243" y="3212"/>
                </a:lnTo>
                <a:lnTo>
                  <a:pt x="228" y="3196"/>
                </a:lnTo>
                <a:lnTo>
                  <a:pt x="214" y="3180"/>
                </a:lnTo>
                <a:lnTo>
                  <a:pt x="200" y="3164"/>
                </a:lnTo>
                <a:lnTo>
                  <a:pt x="186" y="3148"/>
                </a:lnTo>
                <a:lnTo>
                  <a:pt x="171" y="3133"/>
                </a:lnTo>
                <a:lnTo>
                  <a:pt x="155" y="3118"/>
                </a:lnTo>
                <a:lnTo>
                  <a:pt x="147" y="3112"/>
                </a:lnTo>
                <a:lnTo>
                  <a:pt x="138" y="3106"/>
                </a:lnTo>
                <a:lnTo>
                  <a:pt x="130" y="3101"/>
                </a:lnTo>
                <a:lnTo>
                  <a:pt x="121" y="3097"/>
                </a:lnTo>
                <a:lnTo>
                  <a:pt x="111" y="3094"/>
                </a:lnTo>
                <a:lnTo>
                  <a:pt x="101" y="3091"/>
                </a:lnTo>
                <a:lnTo>
                  <a:pt x="90" y="3089"/>
                </a:lnTo>
                <a:lnTo>
                  <a:pt x="78" y="3089"/>
                </a:lnTo>
                <a:lnTo>
                  <a:pt x="78" y="3089"/>
                </a:lnTo>
                <a:lnTo>
                  <a:pt x="60" y="3071"/>
                </a:lnTo>
                <a:lnTo>
                  <a:pt x="44" y="3053"/>
                </a:lnTo>
                <a:lnTo>
                  <a:pt x="30" y="3036"/>
                </a:lnTo>
                <a:lnTo>
                  <a:pt x="19" y="3020"/>
                </a:lnTo>
                <a:lnTo>
                  <a:pt x="15" y="3012"/>
                </a:lnTo>
                <a:lnTo>
                  <a:pt x="11" y="3005"/>
                </a:lnTo>
                <a:lnTo>
                  <a:pt x="8" y="2997"/>
                </a:lnTo>
                <a:lnTo>
                  <a:pt x="5" y="2990"/>
                </a:lnTo>
                <a:lnTo>
                  <a:pt x="3" y="2983"/>
                </a:lnTo>
                <a:lnTo>
                  <a:pt x="2" y="2975"/>
                </a:lnTo>
                <a:lnTo>
                  <a:pt x="1" y="2969"/>
                </a:lnTo>
                <a:lnTo>
                  <a:pt x="1" y="2962"/>
                </a:lnTo>
                <a:lnTo>
                  <a:pt x="2" y="2956"/>
                </a:lnTo>
                <a:lnTo>
                  <a:pt x="3" y="2950"/>
                </a:lnTo>
                <a:lnTo>
                  <a:pt x="5" y="2944"/>
                </a:lnTo>
                <a:lnTo>
                  <a:pt x="7" y="2938"/>
                </a:lnTo>
                <a:lnTo>
                  <a:pt x="11" y="2933"/>
                </a:lnTo>
                <a:lnTo>
                  <a:pt x="14" y="2927"/>
                </a:lnTo>
                <a:lnTo>
                  <a:pt x="19" y="2922"/>
                </a:lnTo>
                <a:lnTo>
                  <a:pt x="24" y="2917"/>
                </a:lnTo>
                <a:lnTo>
                  <a:pt x="30" y="2912"/>
                </a:lnTo>
                <a:lnTo>
                  <a:pt x="37" y="2908"/>
                </a:lnTo>
                <a:lnTo>
                  <a:pt x="44" y="2902"/>
                </a:lnTo>
                <a:lnTo>
                  <a:pt x="52" y="2898"/>
                </a:lnTo>
                <a:lnTo>
                  <a:pt x="69" y="2891"/>
                </a:lnTo>
                <a:lnTo>
                  <a:pt x="89" y="2884"/>
                </a:lnTo>
                <a:lnTo>
                  <a:pt x="106" y="2878"/>
                </a:lnTo>
                <a:lnTo>
                  <a:pt x="120" y="2871"/>
                </a:lnTo>
                <a:lnTo>
                  <a:pt x="125" y="2867"/>
                </a:lnTo>
                <a:lnTo>
                  <a:pt x="131" y="2863"/>
                </a:lnTo>
                <a:lnTo>
                  <a:pt x="136" y="2858"/>
                </a:lnTo>
                <a:lnTo>
                  <a:pt x="140" y="2854"/>
                </a:lnTo>
                <a:lnTo>
                  <a:pt x="144" y="2849"/>
                </a:lnTo>
                <a:lnTo>
                  <a:pt x="148" y="2843"/>
                </a:lnTo>
                <a:lnTo>
                  <a:pt x="151" y="2837"/>
                </a:lnTo>
                <a:lnTo>
                  <a:pt x="153" y="2830"/>
                </a:lnTo>
                <a:lnTo>
                  <a:pt x="157" y="2817"/>
                </a:lnTo>
                <a:lnTo>
                  <a:pt x="160" y="2802"/>
                </a:lnTo>
                <a:lnTo>
                  <a:pt x="160" y="2802"/>
                </a:lnTo>
                <a:lnTo>
                  <a:pt x="154" y="2798"/>
                </a:lnTo>
                <a:lnTo>
                  <a:pt x="150" y="2794"/>
                </a:lnTo>
                <a:lnTo>
                  <a:pt x="146" y="2790"/>
                </a:lnTo>
                <a:lnTo>
                  <a:pt x="144" y="2786"/>
                </a:lnTo>
                <a:lnTo>
                  <a:pt x="142" y="2782"/>
                </a:lnTo>
                <a:lnTo>
                  <a:pt x="141" y="2778"/>
                </a:lnTo>
                <a:lnTo>
                  <a:pt x="141" y="2773"/>
                </a:lnTo>
                <a:lnTo>
                  <a:pt x="141" y="2769"/>
                </a:lnTo>
                <a:lnTo>
                  <a:pt x="146" y="2750"/>
                </a:lnTo>
                <a:lnTo>
                  <a:pt x="151" y="2732"/>
                </a:lnTo>
                <a:lnTo>
                  <a:pt x="144" y="2729"/>
                </a:lnTo>
                <a:lnTo>
                  <a:pt x="137" y="2727"/>
                </a:lnTo>
                <a:lnTo>
                  <a:pt x="129" y="2726"/>
                </a:lnTo>
                <a:lnTo>
                  <a:pt x="122" y="2726"/>
                </a:lnTo>
                <a:lnTo>
                  <a:pt x="106" y="2725"/>
                </a:lnTo>
                <a:lnTo>
                  <a:pt x="90" y="2725"/>
                </a:lnTo>
                <a:lnTo>
                  <a:pt x="82" y="2725"/>
                </a:lnTo>
                <a:lnTo>
                  <a:pt x="75" y="2724"/>
                </a:lnTo>
                <a:lnTo>
                  <a:pt x="68" y="2722"/>
                </a:lnTo>
                <a:lnTo>
                  <a:pt x="61" y="2720"/>
                </a:lnTo>
                <a:lnTo>
                  <a:pt x="55" y="2717"/>
                </a:lnTo>
                <a:lnTo>
                  <a:pt x="49" y="2712"/>
                </a:lnTo>
                <a:lnTo>
                  <a:pt x="43" y="2706"/>
                </a:lnTo>
                <a:lnTo>
                  <a:pt x="39" y="2699"/>
                </a:lnTo>
                <a:lnTo>
                  <a:pt x="38" y="2697"/>
                </a:lnTo>
                <a:lnTo>
                  <a:pt x="39" y="2695"/>
                </a:lnTo>
                <a:lnTo>
                  <a:pt x="40" y="2693"/>
                </a:lnTo>
                <a:lnTo>
                  <a:pt x="41" y="2690"/>
                </a:lnTo>
                <a:lnTo>
                  <a:pt x="46" y="2683"/>
                </a:lnTo>
                <a:lnTo>
                  <a:pt x="52" y="2675"/>
                </a:lnTo>
                <a:lnTo>
                  <a:pt x="67" y="2660"/>
                </a:lnTo>
                <a:lnTo>
                  <a:pt x="81" y="2645"/>
                </a:lnTo>
                <a:lnTo>
                  <a:pt x="101" y="2644"/>
                </a:lnTo>
                <a:lnTo>
                  <a:pt x="120" y="2643"/>
                </a:lnTo>
                <a:lnTo>
                  <a:pt x="139" y="2642"/>
                </a:lnTo>
                <a:lnTo>
                  <a:pt x="158" y="2640"/>
                </a:lnTo>
                <a:lnTo>
                  <a:pt x="171" y="2642"/>
                </a:lnTo>
                <a:lnTo>
                  <a:pt x="182" y="2644"/>
                </a:lnTo>
                <a:lnTo>
                  <a:pt x="193" y="2645"/>
                </a:lnTo>
                <a:lnTo>
                  <a:pt x="204" y="2647"/>
                </a:lnTo>
                <a:lnTo>
                  <a:pt x="204" y="2647"/>
                </a:lnTo>
                <a:lnTo>
                  <a:pt x="228" y="2640"/>
                </a:lnTo>
                <a:lnTo>
                  <a:pt x="253" y="2634"/>
                </a:lnTo>
                <a:lnTo>
                  <a:pt x="277" y="2628"/>
                </a:lnTo>
                <a:lnTo>
                  <a:pt x="302" y="2622"/>
                </a:lnTo>
                <a:lnTo>
                  <a:pt x="326" y="2616"/>
                </a:lnTo>
                <a:lnTo>
                  <a:pt x="350" y="2609"/>
                </a:lnTo>
                <a:lnTo>
                  <a:pt x="375" y="2602"/>
                </a:lnTo>
                <a:lnTo>
                  <a:pt x="399" y="2596"/>
                </a:lnTo>
                <a:lnTo>
                  <a:pt x="408" y="2579"/>
                </a:lnTo>
                <a:lnTo>
                  <a:pt x="416" y="2561"/>
                </a:lnTo>
                <a:lnTo>
                  <a:pt x="425" y="2544"/>
                </a:lnTo>
                <a:lnTo>
                  <a:pt x="434" y="2526"/>
                </a:lnTo>
                <a:lnTo>
                  <a:pt x="434" y="2526"/>
                </a:lnTo>
                <a:lnTo>
                  <a:pt x="422" y="2524"/>
                </a:lnTo>
                <a:lnTo>
                  <a:pt x="410" y="2521"/>
                </a:lnTo>
                <a:lnTo>
                  <a:pt x="399" y="2517"/>
                </a:lnTo>
                <a:lnTo>
                  <a:pt x="388" y="2513"/>
                </a:lnTo>
                <a:lnTo>
                  <a:pt x="367" y="2503"/>
                </a:lnTo>
                <a:lnTo>
                  <a:pt x="345" y="2491"/>
                </a:lnTo>
                <a:lnTo>
                  <a:pt x="305" y="2463"/>
                </a:lnTo>
                <a:lnTo>
                  <a:pt x="264" y="2436"/>
                </a:lnTo>
                <a:lnTo>
                  <a:pt x="243" y="2423"/>
                </a:lnTo>
                <a:lnTo>
                  <a:pt x="221" y="2411"/>
                </a:lnTo>
                <a:lnTo>
                  <a:pt x="210" y="2406"/>
                </a:lnTo>
                <a:lnTo>
                  <a:pt x="199" y="2401"/>
                </a:lnTo>
                <a:lnTo>
                  <a:pt x="188" y="2398"/>
                </a:lnTo>
                <a:lnTo>
                  <a:pt x="176" y="2394"/>
                </a:lnTo>
                <a:lnTo>
                  <a:pt x="165" y="2391"/>
                </a:lnTo>
                <a:lnTo>
                  <a:pt x="151" y="2389"/>
                </a:lnTo>
                <a:lnTo>
                  <a:pt x="139" y="2388"/>
                </a:lnTo>
                <a:lnTo>
                  <a:pt x="126" y="2388"/>
                </a:lnTo>
                <a:lnTo>
                  <a:pt x="113" y="2389"/>
                </a:lnTo>
                <a:lnTo>
                  <a:pt x="99" y="2391"/>
                </a:lnTo>
                <a:lnTo>
                  <a:pt x="84" y="2396"/>
                </a:lnTo>
                <a:lnTo>
                  <a:pt x="70" y="2400"/>
                </a:lnTo>
                <a:lnTo>
                  <a:pt x="65" y="2401"/>
                </a:lnTo>
                <a:lnTo>
                  <a:pt x="61" y="2400"/>
                </a:lnTo>
                <a:lnTo>
                  <a:pt x="57" y="2398"/>
                </a:lnTo>
                <a:lnTo>
                  <a:pt x="54" y="2395"/>
                </a:lnTo>
                <a:lnTo>
                  <a:pt x="51" y="2389"/>
                </a:lnTo>
                <a:lnTo>
                  <a:pt x="49" y="2384"/>
                </a:lnTo>
                <a:lnTo>
                  <a:pt x="47" y="2378"/>
                </a:lnTo>
                <a:lnTo>
                  <a:pt x="47" y="2372"/>
                </a:lnTo>
                <a:lnTo>
                  <a:pt x="47" y="2365"/>
                </a:lnTo>
                <a:lnTo>
                  <a:pt x="49" y="2359"/>
                </a:lnTo>
                <a:lnTo>
                  <a:pt x="52" y="2352"/>
                </a:lnTo>
                <a:lnTo>
                  <a:pt x="55" y="2345"/>
                </a:lnTo>
                <a:lnTo>
                  <a:pt x="61" y="2339"/>
                </a:lnTo>
                <a:lnTo>
                  <a:pt x="67" y="2334"/>
                </a:lnTo>
                <a:lnTo>
                  <a:pt x="75" y="2329"/>
                </a:lnTo>
                <a:lnTo>
                  <a:pt x="85" y="2325"/>
                </a:lnTo>
                <a:lnTo>
                  <a:pt x="101" y="2319"/>
                </a:lnTo>
                <a:lnTo>
                  <a:pt x="115" y="2312"/>
                </a:lnTo>
                <a:lnTo>
                  <a:pt x="115" y="2312"/>
                </a:lnTo>
                <a:lnTo>
                  <a:pt x="114" y="2296"/>
                </a:lnTo>
                <a:lnTo>
                  <a:pt x="112" y="2280"/>
                </a:lnTo>
                <a:lnTo>
                  <a:pt x="109" y="2265"/>
                </a:lnTo>
                <a:lnTo>
                  <a:pt x="104" y="2250"/>
                </a:lnTo>
                <a:lnTo>
                  <a:pt x="101" y="2243"/>
                </a:lnTo>
                <a:lnTo>
                  <a:pt x="97" y="2237"/>
                </a:lnTo>
                <a:lnTo>
                  <a:pt x="92" y="2231"/>
                </a:lnTo>
                <a:lnTo>
                  <a:pt x="88" y="2226"/>
                </a:lnTo>
                <a:lnTo>
                  <a:pt x="83" y="2222"/>
                </a:lnTo>
                <a:lnTo>
                  <a:pt x="77" y="2219"/>
                </a:lnTo>
                <a:lnTo>
                  <a:pt x="71" y="2217"/>
                </a:lnTo>
                <a:lnTo>
                  <a:pt x="64" y="2216"/>
                </a:lnTo>
                <a:lnTo>
                  <a:pt x="47" y="2213"/>
                </a:lnTo>
                <a:lnTo>
                  <a:pt x="32" y="2209"/>
                </a:lnTo>
                <a:lnTo>
                  <a:pt x="26" y="2207"/>
                </a:lnTo>
                <a:lnTo>
                  <a:pt x="21" y="2204"/>
                </a:lnTo>
                <a:lnTo>
                  <a:pt x="16" y="2201"/>
                </a:lnTo>
                <a:lnTo>
                  <a:pt x="12" y="2198"/>
                </a:lnTo>
                <a:lnTo>
                  <a:pt x="9" y="2195"/>
                </a:lnTo>
                <a:lnTo>
                  <a:pt x="6" y="2191"/>
                </a:lnTo>
                <a:lnTo>
                  <a:pt x="4" y="2187"/>
                </a:lnTo>
                <a:lnTo>
                  <a:pt x="3" y="2183"/>
                </a:lnTo>
                <a:lnTo>
                  <a:pt x="1" y="2175"/>
                </a:lnTo>
                <a:lnTo>
                  <a:pt x="0" y="2165"/>
                </a:lnTo>
                <a:lnTo>
                  <a:pt x="2" y="2145"/>
                </a:lnTo>
                <a:lnTo>
                  <a:pt x="6" y="2126"/>
                </a:lnTo>
                <a:lnTo>
                  <a:pt x="7" y="2117"/>
                </a:lnTo>
                <a:lnTo>
                  <a:pt x="9" y="2107"/>
                </a:lnTo>
                <a:lnTo>
                  <a:pt x="9" y="2099"/>
                </a:lnTo>
                <a:lnTo>
                  <a:pt x="9" y="2090"/>
                </a:lnTo>
                <a:lnTo>
                  <a:pt x="7" y="2075"/>
                </a:lnTo>
                <a:lnTo>
                  <a:pt x="7" y="2062"/>
                </a:lnTo>
                <a:lnTo>
                  <a:pt x="9" y="2050"/>
                </a:lnTo>
                <a:lnTo>
                  <a:pt x="12" y="2041"/>
                </a:lnTo>
                <a:lnTo>
                  <a:pt x="17" y="2032"/>
                </a:lnTo>
                <a:lnTo>
                  <a:pt x="23" y="2025"/>
                </a:lnTo>
                <a:lnTo>
                  <a:pt x="29" y="2018"/>
                </a:lnTo>
                <a:lnTo>
                  <a:pt x="38" y="2013"/>
                </a:lnTo>
                <a:lnTo>
                  <a:pt x="47" y="2009"/>
                </a:lnTo>
                <a:lnTo>
                  <a:pt x="56" y="2006"/>
                </a:lnTo>
                <a:lnTo>
                  <a:pt x="66" y="2004"/>
                </a:lnTo>
                <a:lnTo>
                  <a:pt x="77" y="2003"/>
                </a:lnTo>
                <a:lnTo>
                  <a:pt x="101" y="2002"/>
                </a:lnTo>
                <a:lnTo>
                  <a:pt x="124" y="2002"/>
                </a:lnTo>
                <a:lnTo>
                  <a:pt x="124" y="2002"/>
                </a:lnTo>
                <a:lnTo>
                  <a:pt x="241" y="1998"/>
                </a:lnTo>
                <a:lnTo>
                  <a:pt x="260" y="1985"/>
                </a:lnTo>
                <a:lnTo>
                  <a:pt x="279" y="1972"/>
                </a:lnTo>
                <a:lnTo>
                  <a:pt x="299" y="1959"/>
                </a:lnTo>
                <a:lnTo>
                  <a:pt x="318" y="1945"/>
                </a:lnTo>
                <a:lnTo>
                  <a:pt x="326" y="1932"/>
                </a:lnTo>
                <a:lnTo>
                  <a:pt x="335" y="1920"/>
                </a:lnTo>
                <a:lnTo>
                  <a:pt x="343" y="1907"/>
                </a:lnTo>
                <a:lnTo>
                  <a:pt x="350" y="1894"/>
                </a:lnTo>
                <a:lnTo>
                  <a:pt x="356" y="1880"/>
                </a:lnTo>
                <a:lnTo>
                  <a:pt x="361" y="1864"/>
                </a:lnTo>
                <a:lnTo>
                  <a:pt x="362" y="1857"/>
                </a:lnTo>
                <a:lnTo>
                  <a:pt x="363" y="1849"/>
                </a:lnTo>
                <a:lnTo>
                  <a:pt x="363" y="1841"/>
                </a:lnTo>
                <a:lnTo>
                  <a:pt x="362" y="1833"/>
                </a:lnTo>
                <a:lnTo>
                  <a:pt x="321" y="1830"/>
                </a:lnTo>
                <a:lnTo>
                  <a:pt x="280" y="1826"/>
                </a:lnTo>
                <a:lnTo>
                  <a:pt x="271" y="1824"/>
                </a:lnTo>
                <a:lnTo>
                  <a:pt x="262" y="1821"/>
                </a:lnTo>
                <a:lnTo>
                  <a:pt x="254" y="1817"/>
                </a:lnTo>
                <a:lnTo>
                  <a:pt x="246" y="1812"/>
                </a:lnTo>
                <a:lnTo>
                  <a:pt x="240" y="1805"/>
                </a:lnTo>
                <a:lnTo>
                  <a:pt x="234" y="1796"/>
                </a:lnTo>
                <a:lnTo>
                  <a:pt x="230" y="1787"/>
                </a:lnTo>
                <a:lnTo>
                  <a:pt x="226" y="1776"/>
                </a:lnTo>
                <a:lnTo>
                  <a:pt x="225" y="1771"/>
                </a:lnTo>
                <a:lnTo>
                  <a:pt x="226" y="1766"/>
                </a:lnTo>
                <a:lnTo>
                  <a:pt x="228" y="1762"/>
                </a:lnTo>
                <a:lnTo>
                  <a:pt x="232" y="1759"/>
                </a:lnTo>
                <a:lnTo>
                  <a:pt x="236" y="1756"/>
                </a:lnTo>
                <a:lnTo>
                  <a:pt x="240" y="1753"/>
                </a:lnTo>
                <a:lnTo>
                  <a:pt x="246" y="1751"/>
                </a:lnTo>
                <a:lnTo>
                  <a:pt x="252" y="1749"/>
                </a:lnTo>
                <a:lnTo>
                  <a:pt x="266" y="1747"/>
                </a:lnTo>
                <a:lnTo>
                  <a:pt x="280" y="1746"/>
                </a:lnTo>
                <a:lnTo>
                  <a:pt x="294" y="1746"/>
                </a:lnTo>
                <a:lnTo>
                  <a:pt x="309" y="1746"/>
                </a:lnTo>
                <a:lnTo>
                  <a:pt x="309" y="1746"/>
                </a:lnTo>
                <a:lnTo>
                  <a:pt x="314" y="1738"/>
                </a:lnTo>
                <a:lnTo>
                  <a:pt x="319" y="1729"/>
                </a:lnTo>
                <a:lnTo>
                  <a:pt x="324" y="1721"/>
                </a:lnTo>
                <a:lnTo>
                  <a:pt x="329" y="1713"/>
                </a:lnTo>
                <a:lnTo>
                  <a:pt x="347" y="1704"/>
                </a:lnTo>
                <a:lnTo>
                  <a:pt x="366" y="1694"/>
                </a:lnTo>
                <a:lnTo>
                  <a:pt x="385" y="1685"/>
                </a:lnTo>
                <a:lnTo>
                  <a:pt x="403" y="1676"/>
                </a:lnTo>
                <a:lnTo>
                  <a:pt x="422" y="1673"/>
                </a:lnTo>
                <a:lnTo>
                  <a:pt x="441" y="1670"/>
                </a:lnTo>
                <a:lnTo>
                  <a:pt x="460" y="1666"/>
                </a:lnTo>
                <a:lnTo>
                  <a:pt x="478" y="1663"/>
                </a:lnTo>
                <a:lnTo>
                  <a:pt x="475" y="1658"/>
                </a:lnTo>
                <a:lnTo>
                  <a:pt x="471" y="1652"/>
                </a:lnTo>
                <a:lnTo>
                  <a:pt x="467" y="1647"/>
                </a:lnTo>
                <a:lnTo>
                  <a:pt x="462" y="1642"/>
                </a:lnTo>
                <a:lnTo>
                  <a:pt x="450" y="1634"/>
                </a:lnTo>
                <a:lnTo>
                  <a:pt x="439" y="1626"/>
                </a:lnTo>
                <a:lnTo>
                  <a:pt x="434" y="1622"/>
                </a:lnTo>
                <a:lnTo>
                  <a:pt x="429" y="1617"/>
                </a:lnTo>
                <a:lnTo>
                  <a:pt x="425" y="1612"/>
                </a:lnTo>
                <a:lnTo>
                  <a:pt x="422" y="1607"/>
                </a:lnTo>
                <a:lnTo>
                  <a:pt x="421" y="1601"/>
                </a:lnTo>
                <a:lnTo>
                  <a:pt x="421" y="1594"/>
                </a:lnTo>
                <a:lnTo>
                  <a:pt x="422" y="1587"/>
                </a:lnTo>
                <a:lnTo>
                  <a:pt x="425" y="1577"/>
                </a:lnTo>
                <a:lnTo>
                  <a:pt x="430" y="1571"/>
                </a:lnTo>
                <a:lnTo>
                  <a:pt x="435" y="1565"/>
                </a:lnTo>
                <a:lnTo>
                  <a:pt x="439" y="1561"/>
                </a:lnTo>
                <a:lnTo>
                  <a:pt x="445" y="1557"/>
                </a:lnTo>
                <a:lnTo>
                  <a:pt x="451" y="1554"/>
                </a:lnTo>
                <a:lnTo>
                  <a:pt x="457" y="1552"/>
                </a:lnTo>
                <a:lnTo>
                  <a:pt x="463" y="1551"/>
                </a:lnTo>
                <a:lnTo>
                  <a:pt x="470" y="1550"/>
                </a:lnTo>
                <a:lnTo>
                  <a:pt x="499" y="1550"/>
                </a:lnTo>
                <a:lnTo>
                  <a:pt x="526" y="1550"/>
                </a:lnTo>
                <a:lnTo>
                  <a:pt x="544" y="1536"/>
                </a:lnTo>
                <a:lnTo>
                  <a:pt x="563" y="1522"/>
                </a:lnTo>
                <a:lnTo>
                  <a:pt x="581" y="1508"/>
                </a:lnTo>
                <a:lnTo>
                  <a:pt x="599" y="1496"/>
                </a:lnTo>
                <a:lnTo>
                  <a:pt x="619" y="1485"/>
                </a:lnTo>
                <a:lnTo>
                  <a:pt x="640" y="1476"/>
                </a:lnTo>
                <a:lnTo>
                  <a:pt x="651" y="1472"/>
                </a:lnTo>
                <a:lnTo>
                  <a:pt x="662" y="1469"/>
                </a:lnTo>
                <a:lnTo>
                  <a:pt x="673" y="1466"/>
                </a:lnTo>
                <a:lnTo>
                  <a:pt x="684" y="1464"/>
                </a:lnTo>
                <a:lnTo>
                  <a:pt x="684" y="1464"/>
                </a:lnTo>
                <a:lnTo>
                  <a:pt x="726" y="1450"/>
                </a:lnTo>
                <a:lnTo>
                  <a:pt x="767" y="1434"/>
                </a:lnTo>
                <a:lnTo>
                  <a:pt x="807" y="1420"/>
                </a:lnTo>
                <a:lnTo>
                  <a:pt x="848" y="1406"/>
                </a:lnTo>
                <a:lnTo>
                  <a:pt x="889" y="1391"/>
                </a:lnTo>
                <a:lnTo>
                  <a:pt x="929" y="1377"/>
                </a:lnTo>
                <a:lnTo>
                  <a:pt x="971" y="1361"/>
                </a:lnTo>
                <a:lnTo>
                  <a:pt x="1011" y="1347"/>
                </a:lnTo>
                <a:lnTo>
                  <a:pt x="1041" y="1335"/>
                </a:lnTo>
                <a:lnTo>
                  <a:pt x="1071" y="1323"/>
                </a:lnTo>
                <a:lnTo>
                  <a:pt x="1101" y="1312"/>
                </a:lnTo>
                <a:lnTo>
                  <a:pt x="1131" y="1300"/>
                </a:lnTo>
                <a:lnTo>
                  <a:pt x="1134" y="1313"/>
                </a:lnTo>
                <a:lnTo>
                  <a:pt x="1138" y="1313"/>
                </a:lnTo>
                <a:lnTo>
                  <a:pt x="1141" y="1313"/>
                </a:lnTo>
                <a:lnTo>
                  <a:pt x="1131" y="1300"/>
                </a:lnTo>
                <a:lnTo>
                  <a:pt x="1120" y="1281"/>
                </a:lnTo>
                <a:lnTo>
                  <a:pt x="1110" y="1264"/>
                </a:lnTo>
                <a:lnTo>
                  <a:pt x="1100" y="1246"/>
                </a:lnTo>
                <a:lnTo>
                  <a:pt x="1089" y="1228"/>
                </a:lnTo>
                <a:lnTo>
                  <a:pt x="1089" y="1228"/>
                </a:lnTo>
                <a:lnTo>
                  <a:pt x="1089" y="1228"/>
                </a:lnTo>
                <a:lnTo>
                  <a:pt x="1079" y="1220"/>
                </a:lnTo>
                <a:lnTo>
                  <a:pt x="1067" y="1210"/>
                </a:lnTo>
                <a:lnTo>
                  <a:pt x="1056" y="1201"/>
                </a:lnTo>
                <a:lnTo>
                  <a:pt x="1046" y="1191"/>
                </a:lnTo>
                <a:lnTo>
                  <a:pt x="1042" y="1186"/>
                </a:lnTo>
                <a:lnTo>
                  <a:pt x="1040" y="1182"/>
                </a:lnTo>
                <a:lnTo>
                  <a:pt x="1040" y="1177"/>
                </a:lnTo>
                <a:lnTo>
                  <a:pt x="1041" y="1172"/>
                </a:lnTo>
                <a:lnTo>
                  <a:pt x="1044" y="1167"/>
                </a:lnTo>
                <a:lnTo>
                  <a:pt x="1050" y="1162"/>
                </a:lnTo>
                <a:lnTo>
                  <a:pt x="1058" y="1157"/>
                </a:lnTo>
                <a:lnTo>
                  <a:pt x="1069" y="1151"/>
                </a:lnTo>
                <a:lnTo>
                  <a:pt x="1083" y="1146"/>
                </a:lnTo>
                <a:lnTo>
                  <a:pt x="1096" y="1142"/>
                </a:lnTo>
                <a:lnTo>
                  <a:pt x="1110" y="1137"/>
                </a:lnTo>
                <a:lnTo>
                  <a:pt x="1123" y="1133"/>
                </a:lnTo>
                <a:lnTo>
                  <a:pt x="1152" y="1127"/>
                </a:lnTo>
                <a:lnTo>
                  <a:pt x="1180" y="1123"/>
                </a:lnTo>
                <a:lnTo>
                  <a:pt x="1209" y="1119"/>
                </a:lnTo>
                <a:lnTo>
                  <a:pt x="1239" y="1115"/>
                </a:lnTo>
                <a:lnTo>
                  <a:pt x="1267" y="1111"/>
                </a:lnTo>
                <a:lnTo>
                  <a:pt x="1296" y="1107"/>
                </a:lnTo>
                <a:lnTo>
                  <a:pt x="1296" y="1107"/>
                </a:lnTo>
                <a:lnTo>
                  <a:pt x="1305" y="1105"/>
                </a:lnTo>
                <a:lnTo>
                  <a:pt x="1314" y="1103"/>
                </a:lnTo>
                <a:lnTo>
                  <a:pt x="1323" y="1101"/>
                </a:lnTo>
                <a:lnTo>
                  <a:pt x="1332" y="1099"/>
                </a:lnTo>
                <a:lnTo>
                  <a:pt x="1332" y="1099"/>
                </a:lnTo>
                <a:lnTo>
                  <a:pt x="1332" y="1099"/>
                </a:lnTo>
                <a:lnTo>
                  <a:pt x="1322" y="1092"/>
                </a:lnTo>
                <a:lnTo>
                  <a:pt x="1311" y="1086"/>
                </a:lnTo>
                <a:lnTo>
                  <a:pt x="1301" y="1081"/>
                </a:lnTo>
                <a:lnTo>
                  <a:pt x="1290" y="1077"/>
                </a:lnTo>
                <a:lnTo>
                  <a:pt x="1279" y="1073"/>
                </a:lnTo>
                <a:lnTo>
                  <a:pt x="1267" y="1070"/>
                </a:lnTo>
                <a:lnTo>
                  <a:pt x="1255" y="1066"/>
                </a:lnTo>
                <a:lnTo>
                  <a:pt x="1243" y="1065"/>
                </a:lnTo>
                <a:lnTo>
                  <a:pt x="1220" y="1062"/>
                </a:lnTo>
                <a:lnTo>
                  <a:pt x="1194" y="1061"/>
                </a:lnTo>
                <a:lnTo>
                  <a:pt x="1170" y="1060"/>
                </a:lnTo>
                <a:lnTo>
                  <a:pt x="1145" y="1059"/>
                </a:lnTo>
                <a:lnTo>
                  <a:pt x="1120" y="1058"/>
                </a:lnTo>
                <a:lnTo>
                  <a:pt x="1097" y="1055"/>
                </a:lnTo>
                <a:lnTo>
                  <a:pt x="1085" y="1053"/>
                </a:lnTo>
                <a:lnTo>
                  <a:pt x="1072" y="1051"/>
                </a:lnTo>
                <a:lnTo>
                  <a:pt x="1061" y="1048"/>
                </a:lnTo>
                <a:lnTo>
                  <a:pt x="1050" y="1044"/>
                </a:lnTo>
                <a:lnTo>
                  <a:pt x="1039" y="1040"/>
                </a:lnTo>
                <a:lnTo>
                  <a:pt x="1028" y="1035"/>
                </a:lnTo>
                <a:lnTo>
                  <a:pt x="1018" y="1029"/>
                </a:lnTo>
                <a:lnTo>
                  <a:pt x="1007" y="1022"/>
                </a:lnTo>
                <a:lnTo>
                  <a:pt x="997" y="1014"/>
                </a:lnTo>
                <a:lnTo>
                  <a:pt x="988" y="1004"/>
                </a:lnTo>
                <a:lnTo>
                  <a:pt x="979" y="993"/>
                </a:lnTo>
                <a:lnTo>
                  <a:pt x="971" y="981"/>
                </a:lnTo>
                <a:lnTo>
                  <a:pt x="966" y="979"/>
                </a:lnTo>
                <a:lnTo>
                  <a:pt x="961" y="977"/>
                </a:lnTo>
                <a:lnTo>
                  <a:pt x="955" y="975"/>
                </a:lnTo>
                <a:lnTo>
                  <a:pt x="948" y="975"/>
                </a:lnTo>
                <a:lnTo>
                  <a:pt x="936" y="975"/>
                </a:lnTo>
                <a:lnTo>
                  <a:pt x="923" y="977"/>
                </a:lnTo>
                <a:lnTo>
                  <a:pt x="895" y="982"/>
                </a:lnTo>
                <a:lnTo>
                  <a:pt x="867" y="987"/>
                </a:lnTo>
                <a:lnTo>
                  <a:pt x="861" y="988"/>
                </a:lnTo>
                <a:lnTo>
                  <a:pt x="854" y="988"/>
                </a:lnTo>
                <a:lnTo>
                  <a:pt x="848" y="987"/>
                </a:lnTo>
                <a:lnTo>
                  <a:pt x="843" y="986"/>
                </a:lnTo>
                <a:lnTo>
                  <a:pt x="837" y="985"/>
                </a:lnTo>
                <a:lnTo>
                  <a:pt x="832" y="982"/>
                </a:lnTo>
                <a:lnTo>
                  <a:pt x="828" y="979"/>
                </a:lnTo>
                <a:lnTo>
                  <a:pt x="823" y="975"/>
                </a:lnTo>
                <a:lnTo>
                  <a:pt x="820" y="970"/>
                </a:lnTo>
                <a:lnTo>
                  <a:pt x="815" y="964"/>
                </a:lnTo>
                <a:lnTo>
                  <a:pt x="813" y="957"/>
                </a:lnTo>
                <a:lnTo>
                  <a:pt x="810" y="949"/>
                </a:lnTo>
                <a:lnTo>
                  <a:pt x="809" y="940"/>
                </a:lnTo>
                <a:lnTo>
                  <a:pt x="808" y="929"/>
                </a:lnTo>
                <a:lnTo>
                  <a:pt x="807" y="916"/>
                </a:lnTo>
                <a:lnTo>
                  <a:pt x="808" y="903"/>
                </a:lnTo>
                <a:lnTo>
                  <a:pt x="830" y="907"/>
                </a:lnTo>
                <a:lnTo>
                  <a:pt x="852" y="911"/>
                </a:lnTo>
                <a:lnTo>
                  <a:pt x="873" y="916"/>
                </a:lnTo>
                <a:lnTo>
                  <a:pt x="896" y="921"/>
                </a:lnTo>
                <a:lnTo>
                  <a:pt x="917" y="925"/>
                </a:lnTo>
                <a:lnTo>
                  <a:pt x="939" y="930"/>
                </a:lnTo>
                <a:lnTo>
                  <a:pt x="962" y="934"/>
                </a:lnTo>
                <a:lnTo>
                  <a:pt x="983" y="938"/>
                </a:lnTo>
                <a:lnTo>
                  <a:pt x="989" y="929"/>
                </a:lnTo>
                <a:lnTo>
                  <a:pt x="995" y="921"/>
                </a:lnTo>
                <a:lnTo>
                  <a:pt x="1003" y="911"/>
                </a:lnTo>
                <a:lnTo>
                  <a:pt x="1011" y="903"/>
                </a:lnTo>
                <a:lnTo>
                  <a:pt x="1024" y="894"/>
                </a:lnTo>
                <a:lnTo>
                  <a:pt x="1037" y="886"/>
                </a:lnTo>
                <a:lnTo>
                  <a:pt x="1050" y="880"/>
                </a:lnTo>
                <a:lnTo>
                  <a:pt x="1063" y="875"/>
                </a:lnTo>
                <a:lnTo>
                  <a:pt x="1076" y="871"/>
                </a:lnTo>
                <a:lnTo>
                  <a:pt x="1090" y="868"/>
                </a:lnTo>
                <a:lnTo>
                  <a:pt x="1103" y="866"/>
                </a:lnTo>
                <a:lnTo>
                  <a:pt x="1117" y="865"/>
                </a:lnTo>
                <a:lnTo>
                  <a:pt x="1130" y="865"/>
                </a:lnTo>
                <a:lnTo>
                  <a:pt x="1144" y="866"/>
                </a:lnTo>
                <a:lnTo>
                  <a:pt x="1158" y="867"/>
                </a:lnTo>
                <a:lnTo>
                  <a:pt x="1172" y="869"/>
                </a:lnTo>
                <a:lnTo>
                  <a:pt x="1199" y="874"/>
                </a:lnTo>
                <a:lnTo>
                  <a:pt x="1228" y="880"/>
                </a:lnTo>
                <a:lnTo>
                  <a:pt x="1233" y="874"/>
                </a:lnTo>
                <a:lnTo>
                  <a:pt x="1238" y="869"/>
                </a:lnTo>
                <a:lnTo>
                  <a:pt x="1245" y="864"/>
                </a:lnTo>
                <a:lnTo>
                  <a:pt x="1252" y="859"/>
                </a:lnTo>
                <a:lnTo>
                  <a:pt x="1243" y="847"/>
                </a:lnTo>
                <a:lnTo>
                  <a:pt x="1237" y="834"/>
                </a:lnTo>
                <a:lnTo>
                  <a:pt x="1232" y="822"/>
                </a:lnTo>
                <a:lnTo>
                  <a:pt x="1229" y="811"/>
                </a:lnTo>
                <a:lnTo>
                  <a:pt x="1228" y="800"/>
                </a:lnTo>
                <a:lnTo>
                  <a:pt x="1229" y="790"/>
                </a:lnTo>
                <a:lnTo>
                  <a:pt x="1231" y="780"/>
                </a:lnTo>
                <a:lnTo>
                  <a:pt x="1234" y="770"/>
                </a:lnTo>
                <a:lnTo>
                  <a:pt x="1239" y="760"/>
                </a:lnTo>
                <a:lnTo>
                  <a:pt x="1244" y="751"/>
                </a:lnTo>
                <a:lnTo>
                  <a:pt x="1251" y="743"/>
                </a:lnTo>
                <a:lnTo>
                  <a:pt x="1258" y="734"/>
                </a:lnTo>
                <a:lnTo>
                  <a:pt x="1275" y="718"/>
                </a:lnTo>
                <a:lnTo>
                  <a:pt x="1294" y="702"/>
                </a:lnTo>
                <a:lnTo>
                  <a:pt x="1263" y="701"/>
                </a:lnTo>
                <a:lnTo>
                  <a:pt x="1234" y="701"/>
                </a:lnTo>
                <a:lnTo>
                  <a:pt x="1203" y="700"/>
                </a:lnTo>
                <a:lnTo>
                  <a:pt x="1174" y="700"/>
                </a:lnTo>
                <a:lnTo>
                  <a:pt x="1144" y="700"/>
                </a:lnTo>
                <a:lnTo>
                  <a:pt x="1114" y="698"/>
                </a:lnTo>
                <a:lnTo>
                  <a:pt x="1085" y="698"/>
                </a:lnTo>
                <a:lnTo>
                  <a:pt x="1054" y="697"/>
                </a:lnTo>
                <a:lnTo>
                  <a:pt x="1062" y="691"/>
                </a:lnTo>
                <a:lnTo>
                  <a:pt x="1070" y="685"/>
                </a:lnTo>
                <a:lnTo>
                  <a:pt x="1078" y="680"/>
                </a:lnTo>
                <a:lnTo>
                  <a:pt x="1087" y="675"/>
                </a:lnTo>
                <a:lnTo>
                  <a:pt x="1104" y="668"/>
                </a:lnTo>
                <a:lnTo>
                  <a:pt x="1121" y="662"/>
                </a:lnTo>
                <a:lnTo>
                  <a:pt x="1138" y="659"/>
                </a:lnTo>
                <a:lnTo>
                  <a:pt x="1156" y="656"/>
                </a:lnTo>
                <a:lnTo>
                  <a:pt x="1173" y="655"/>
                </a:lnTo>
                <a:lnTo>
                  <a:pt x="1191" y="655"/>
                </a:lnTo>
                <a:lnTo>
                  <a:pt x="1227" y="657"/>
                </a:lnTo>
                <a:lnTo>
                  <a:pt x="1263" y="660"/>
                </a:lnTo>
                <a:lnTo>
                  <a:pt x="1282" y="661"/>
                </a:lnTo>
                <a:lnTo>
                  <a:pt x="1299" y="661"/>
                </a:lnTo>
                <a:lnTo>
                  <a:pt x="1317" y="660"/>
                </a:lnTo>
                <a:lnTo>
                  <a:pt x="1334" y="658"/>
                </a:lnTo>
                <a:lnTo>
                  <a:pt x="1334" y="658"/>
                </a:lnTo>
                <a:lnTo>
                  <a:pt x="1334" y="658"/>
                </a:lnTo>
                <a:lnTo>
                  <a:pt x="1334" y="647"/>
                </a:lnTo>
                <a:lnTo>
                  <a:pt x="1333" y="637"/>
                </a:lnTo>
                <a:lnTo>
                  <a:pt x="1330" y="628"/>
                </a:lnTo>
                <a:lnTo>
                  <a:pt x="1327" y="619"/>
                </a:lnTo>
                <a:lnTo>
                  <a:pt x="1322" y="611"/>
                </a:lnTo>
                <a:lnTo>
                  <a:pt x="1317" y="604"/>
                </a:lnTo>
                <a:lnTo>
                  <a:pt x="1311" y="597"/>
                </a:lnTo>
                <a:lnTo>
                  <a:pt x="1305" y="590"/>
                </a:lnTo>
                <a:lnTo>
                  <a:pt x="1291" y="577"/>
                </a:lnTo>
                <a:lnTo>
                  <a:pt x="1277" y="565"/>
                </a:lnTo>
                <a:lnTo>
                  <a:pt x="1270" y="559"/>
                </a:lnTo>
                <a:lnTo>
                  <a:pt x="1264" y="551"/>
                </a:lnTo>
                <a:lnTo>
                  <a:pt x="1258" y="544"/>
                </a:lnTo>
                <a:lnTo>
                  <a:pt x="1253" y="537"/>
                </a:lnTo>
                <a:lnTo>
                  <a:pt x="1273" y="517"/>
                </a:lnTo>
                <a:lnTo>
                  <a:pt x="1295" y="497"/>
                </a:lnTo>
                <a:lnTo>
                  <a:pt x="1315" y="476"/>
                </a:lnTo>
                <a:lnTo>
                  <a:pt x="1335" y="457"/>
                </a:lnTo>
                <a:lnTo>
                  <a:pt x="1356" y="457"/>
                </a:lnTo>
                <a:lnTo>
                  <a:pt x="1377" y="458"/>
                </a:lnTo>
                <a:lnTo>
                  <a:pt x="1397" y="459"/>
                </a:lnTo>
                <a:lnTo>
                  <a:pt x="1419" y="459"/>
                </a:lnTo>
                <a:lnTo>
                  <a:pt x="1453" y="453"/>
                </a:lnTo>
                <a:lnTo>
                  <a:pt x="1488" y="447"/>
                </a:lnTo>
                <a:lnTo>
                  <a:pt x="1522" y="441"/>
                </a:lnTo>
                <a:lnTo>
                  <a:pt x="1557" y="435"/>
                </a:lnTo>
                <a:lnTo>
                  <a:pt x="1591" y="429"/>
                </a:lnTo>
                <a:lnTo>
                  <a:pt x="1627" y="423"/>
                </a:lnTo>
                <a:lnTo>
                  <a:pt x="1661" y="417"/>
                </a:lnTo>
                <a:lnTo>
                  <a:pt x="1696" y="411"/>
                </a:lnTo>
                <a:lnTo>
                  <a:pt x="1702" y="404"/>
                </a:lnTo>
                <a:lnTo>
                  <a:pt x="1709" y="398"/>
                </a:lnTo>
                <a:lnTo>
                  <a:pt x="1716" y="393"/>
                </a:lnTo>
                <a:lnTo>
                  <a:pt x="1723" y="389"/>
                </a:lnTo>
                <a:lnTo>
                  <a:pt x="1730" y="386"/>
                </a:lnTo>
                <a:lnTo>
                  <a:pt x="1739" y="383"/>
                </a:lnTo>
                <a:lnTo>
                  <a:pt x="1747" y="381"/>
                </a:lnTo>
                <a:lnTo>
                  <a:pt x="1754" y="379"/>
                </a:lnTo>
                <a:lnTo>
                  <a:pt x="1770" y="376"/>
                </a:lnTo>
                <a:lnTo>
                  <a:pt x="1787" y="375"/>
                </a:lnTo>
                <a:lnTo>
                  <a:pt x="1804" y="375"/>
                </a:lnTo>
                <a:lnTo>
                  <a:pt x="1821" y="375"/>
                </a:lnTo>
                <a:lnTo>
                  <a:pt x="1830" y="377"/>
                </a:lnTo>
                <a:lnTo>
                  <a:pt x="1839" y="378"/>
                </a:lnTo>
                <a:lnTo>
                  <a:pt x="1848" y="378"/>
                </a:lnTo>
                <a:lnTo>
                  <a:pt x="1857" y="377"/>
                </a:lnTo>
                <a:lnTo>
                  <a:pt x="1875" y="376"/>
                </a:lnTo>
                <a:lnTo>
                  <a:pt x="1893" y="372"/>
                </a:lnTo>
                <a:lnTo>
                  <a:pt x="1927" y="362"/>
                </a:lnTo>
                <a:lnTo>
                  <a:pt x="1962" y="351"/>
                </a:lnTo>
                <a:lnTo>
                  <a:pt x="1979" y="345"/>
                </a:lnTo>
                <a:lnTo>
                  <a:pt x="1997" y="340"/>
                </a:lnTo>
                <a:lnTo>
                  <a:pt x="2015" y="336"/>
                </a:lnTo>
                <a:lnTo>
                  <a:pt x="2032" y="333"/>
                </a:lnTo>
                <a:lnTo>
                  <a:pt x="2050" y="332"/>
                </a:lnTo>
                <a:lnTo>
                  <a:pt x="2069" y="333"/>
                </a:lnTo>
                <a:lnTo>
                  <a:pt x="2078" y="334"/>
                </a:lnTo>
                <a:lnTo>
                  <a:pt x="2087" y="336"/>
                </a:lnTo>
                <a:lnTo>
                  <a:pt x="2096" y="338"/>
                </a:lnTo>
                <a:lnTo>
                  <a:pt x="2105" y="341"/>
                </a:lnTo>
                <a:lnTo>
                  <a:pt x="2105" y="342"/>
                </a:lnTo>
                <a:lnTo>
                  <a:pt x="2105" y="342"/>
                </a:lnTo>
                <a:lnTo>
                  <a:pt x="2111" y="341"/>
                </a:lnTo>
                <a:lnTo>
                  <a:pt x="2116" y="342"/>
                </a:lnTo>
                <a:lnTo>
                  <a:pt x="2122" y="343"/>
                </a:lnTo>
                <a:lnTo>
                  <a:pt x="2127" y="344"/>
                </a:lnTo>
                <a:lnTo>
                  <a:pt x="2139" y="348"/>
                </a:lnTo>
                <a:lnTo>
                  <a:pt x="2150" y="352"/>
                </a:lnTo>
                <a:lnTo>
                  <a:pt x="2155" y="353"/>
                </a:lnTo>
                <a:lnTo>
                  <a:pt x="2161" y="354"/>
                </a:lnTo>
                <a:lnTo>
                  <a:pt x="2166" y="354"/>
                </a:lnTo>
                <a:lnTo>
                  <a:pt x="2172" y="353"/>
                </a:lnTo>
                <a:lnTo>
                  <a:pt x="2177" y="351"/>
                </a:lnTo>
                <a:lnTo>
                  <a:pt x="2182" y="348"/>
                </a:lnTo>
                <a:lnTo>
                  <a:pt x="2187" y="344"/>
                </a:lnTo>
                <a:lnTo>
                  <a:pt x="2192" y="338"/>
                </a:lnTo>
                <a:lnTo>
                  <a:pt x="2193" y="338"/>
                </a:lnTo>
                <a:lnTo>
                  <a:pt x="2193" y="338"/>
                </a:lnTo>
                <a:lnTo>
                  <a:pt x="2192" y="327"/>
                </a:lnTo>
                <a:lnTo>
                  <a:pt x="2191" y="316"/>
                </a:lnTo>
                <a:lnTo>
                  <a:pt x="2190" y="306"/>
                </a:lnTo>
                <a:lnTo>
                  <a:pt x="2190" y="296"/>
                </a:lnTo>
                <a:lnTo>
                  <a:pt x="2238" y="296"/>
                </a:lnTo>
                <a:lnTo>
                  <a:pt x="2287" y="295"/>
                </a:lnTo>
                <a:lnTo>
                  <a:pt x="2336" y="295"/>
                </a:lnTo>
                <a:lnTo>
                  <a:pt x="2384" y="294"/>
                </a:lnTo>
                <a:lnTo>
                  <a:pt x="2433" y="294"/>
                </a:lnTo>
                <a:lnTo>
                  <a:pt x="2482" y="293"/>
                </a:lnTo>
                <a:lnTo>
                  <a:pt x="2530" y="293"/>
                </a:lnTo>
                <a:lnTo>
                  <a:pt x="2578" y="292"/>
                </a:lnTo>
                <a:lnTo>
                  <a:pt x="2578" y="292"/>
                </a:lnTo>
                <a:lnTo>
                  <a:pt x="2631" y="248"/>
                </a:lnTo>
                <a:lnTo>
                  <a:pt x="2687" y="248"/>
                </a:lnTo>
                <a:lnTo>
                  <a:pt x="2742" y="248"/>
                </a:lnTo>
                <a:lnTo>
                  <a:pt x="2798" y="248"/>
                </a:lnTo>
                <a:lnTo>
                  <a:pt x="2854" y="248"/>
                </a:lnTo>
                <a:lnTo>
                  <a:pt x="2909" y="248"/>
                </a:lnTo>
                <a:lnTo>
                  <a:pt x="2964" y="248"/>
                </a:lnTo>
                <a:lnTo>
                  <a:pt x="3020" y="248"/>
                </a:lnTo>
                <a:lnTo>
                  <a:pt x="3076" y="248"/>
                </a:lnTo>
                <a:lnTo>
                  <a:pt x="3076" y="248"/>
                </a:lnTo>
                <a:lnTo>
                  <a:pt x="3098" y="238"/>
                </a:lnTo>
                <a:lnTo>
                  <a:pt x="3121" y="229"/>
                </a:lnTo>
                <a:lnTo>
                  <a:pt x="3143" y="223"/>
                </a:lnTo>
                <a:lnTo>
                  <a:pt x="3165" y="218"/>
                </a:lnTo>
                <a:lnTo>
                  <a:pt x="3188" y="215"/>
                </a:lnTo>
                <a:lnTo>
                  <a:pt x="3211" y="213"/>
                </a:lnTo>
                <a:lnTo>
                  <a:pt x="3233" y="212"/>
                </a:lnTo>
                <a:lnTo>
                  <a:pt x="3257" y="213"/>
                </a:lnTo>
                <a:lnTo>
                  <a:pt x="3302" y="214"/>
                </a:lnTo>
                <a:lnTo>
                  <a:pt x="3349" y="217"/>
                </a:lnTo>
                <a:lnTo>
                  <a:pt x="3372" y="219"/>
                </a:lnTo>
                <a:lnTo>
                  <a:pt x="3395" y="220"/>
                </a:lnTo>
                <a:lnTo>
                  <a:pt x="3418" y="220"/>
                </a:lnTo>
                <a:lnTo>
                  <a:pt x="3442" y="220"/>
                </a:lnTo>
                <a:lnTo>
                  <a:pt x="3512" y="209"/>
                </a:lnTo>
                <a:lnTo>
                  <a:pt x="3582" y="199"/>
                </a:lnTo>
                <a:lnTo>
                  <a:pt x="3653" y="189"/>
                </a:lnTo>
                <a:lnTo>
                  <a:pt x="3723" y="180"/>
                </a:lnTo>
                <a:lnTo>
                  <a:pt x="3758" y="177"/>
                </a:lnTo>
                <a:lnTo>
                  <a:pt x="3794" y="174"/>
                </a:lnTo>
                <a:lnTo>
                  <a:pt x="3829" y="171"/>
                </a:lnTo>
                <a:lnTo>
                  <a:pt x="3865" y="170"/>
                </a:lnTo>
                <a:lnTo>
                  <a:pt x="3901" y="169"/>
                </a:lnTo>
                <a:lnTo>
                  <a:pt x="3936" y="169"/>
                </a:lnTo>
                <a:lnTo>
                  <a:pt x="3973" y="170"/>
                </a:lnTo>
                <a:lnTo>
                  <a:pt x="4008" y="171"/>
                </a:lnTo>
                <a:lnTo>
                  <a:pt x="4063" y="171"/>
                </a:lnTo>
                <a:lnTo>
                  <a:pt x="4118" y="171"/>
                </a:lnTo>
                <a:lnTo>
                  <a:pt x="4173" y="171"/>
                </a:lnTo>
                <a:lnTo>
                  <a:pt x="4228" y="170"/>
                </a:lnTo>
                <a:lnTo>
                  <a:pt x="4283" y="170"/>
                </a:lnTo>
                <a:lnTo>
                  <a:pt x="4338" y="170"/>
                </a:lnTo>
                <a:lnTo>
                  <a:pt x="4393" y="170"/>
                </a:lnTo>
                <a:lnTo>
                  <a:pt x="4448" y="170"/>
                </a:lnTo>
                <a:lnTo>
                  <a:pt x="4475" y="157"/>
                </a:lnTo>
                <a:lnTo>
                  <a:pt x="4504" y="147"/>
                </a:lnTo>
                <a:lnTo>
                  <a:pt x="4532" y="139"/>
                </a:lnTo>
                <a:lnTo>
                  <a:pt x="4560" y="133"/>
                </a:lnTo>
                <a:lnTo>
                  <a:pt x="4588" y="128"/>
                </a:lnTo>
                <a:lnTo>
                  <a:pt x="4616" y="124"/>
                </a:lnTo>
                <a:lnTo>
                  <a:pt x="4645" y="122"/>
                </a:lnTo>
                <a:lnTo>
                  <a:pt x="4673" y="121"/>
                </a:lnTo>
                <a:lnTo>
                  <a:pt x="4702" y="121"/>
                </a:lnTo>
                <a:lnTo>
                  <a:pt x="4731" y="122"/>
                </a:lnTo>
                <a:lnTo>
                  <a:pt x="4760" y="124"/>
                </a:lnTo>
                <a:lnTo>
                  <a:pt x="4788" y="126"/>
                </a:lnTo>
                <a:lnTo>
                  <a:pt x="4846" y="133"/>
                </a:lnTo>
                <a:lnTo>
                  <a:pt x="4904" y="140"/>
                </a:lnTo>
                <a:lnTo>
                  <a:pt x="4904" y="140"/>
                </a:lnTo>
                <a:lnTo>
                  <a:pt x="4914" y="133"/>
                </a:lnTo>
                <a:lnTo>
                  <a:pt x="4925" y="127"/>
                </a:lnTo>
                <a:lnTo>
                  <a:pt x="4935" y="122"/>
                </a:lnTo>
                <a:lnTo>
                  <a:pt x="4947" y="117"/>
                </a:lnTo>
                <a:lnTo>
                  <a:pt x="4969" y="107"/>
                </a:lnTo>
                <a:lnTo>
                  <a:pt x="4990" y="100"/>
                </a:lnTo>
                <a:lnTo>
                  <a:pt x="5013" y="95"/>
                </a:lnTo>
                <a:lnTo>
                  <a:pt x="5035" y="92"/>
                </a:lnTo>
                <a:lnTo>
                  <a:pt x="5058" y="90"/>
                </a:lnTo>
                <a:lnTo>
                  <a:pt x="5081" y="88"/>
                </a:lnTo>
                <a:lnTo>
                  <a:pt x="5126" y="88"/>
                </a:lnTo>
                <a:lnTo>
                  <a:pt x="5173" y="90"/>
                </a:lnTo>
                <a:lnTo>
                  <a:pt x="5219" y="92"/>
                </a:lnTo>
                <a:lnTo>
                  <a:pt x="5264" y="94"/>
                </a:lnTo>
                <a:lnTo>
                  <a:pt x="5468" y="95"/>
                </a:lnTo>
                <a:lnTo>
                  <a:pt x="5468" y="95"/>
                </a:lnTo>
                <a:lnTo>
                  <a:pt x="5478" y="93"/>
                </a:lnTo>
                <a:lnTo>
                  <a:pt x="5488" y="93"/>
                </a:lnTo>
                <a:lnTo>
                  <a:pt x="5497" y="94"/>
                </a:lnTo>
                <a:lnTo>
                  <a:pt x="5507" y="96"/>
                </a:lnTo>
                <a:lnTo>
                  <a:pt x="5539" y="93"/>
                </a:lnTo>
                <a:lnTo>
                  <a:pt x="5571" y="89"/>
                </a:lnTo>
                <a:lnTo>
                  <a:pt x="5604" y="85"/>
                </a:lnTo>
                <a:lnTo>
                  <a:pt x="5636" y="83"/>
                </a:lnTo>
                <a:lnTo>
                  <a:pt x="5651" y="83"/>
                </a:lnTo>
                <a:lnTo>
                  <a:pt x="5668" y="85"/>
                </a:lnTo>
                <a:lnTo>
                  <a:pt x="5683" y="87"/>
                </a:lnTo>
                <a:lnTo>
                  <a:pt x="5699" y="91"/>
                </a:lnTo>
                <a:lnTo>
                  <a:pt x="5714" y="97"/>
                </a:lnTo>
                <a:lnTo>
                  <a:pt x="5728" y="104"/>
                </a:lnTo>
                <a:lnTo>
                  <a:pt x="5744" y="114"/>
                </a:lnTo>
                <a:lnTo>
                  <a:pt x="5758" y="126"/>
                </a:lnTo>
                <a:lnTo>
                  <a:pt x="5758" y="126"/>
                </a:lnTo>
                <a:lnTo>
                  <a:pt x="5808" y="126"/>
                </a:lnTo>
                <a:lnTo>
                  <a:pt x="5857" y="126"/>
                </a:lnTo>
                <a:lnTo>
                  <a:pt x="5907" y="126"/>
                </a:lnTo>
                <a:lnTo>
                  <a:pt x="5957" y="126"/>
                </a:lnTo>
                <a:lnTo>
                  <a:pt x="6007" y="126"/>
                </a:lnTo>
                <a:lnTo>
                  <a:pt x="6056" y="126"/>
                </a:lnTo>
                <a:lnTo>
                  <a:pt x="6105" y="126"/>
                </a:lnTo>
                <a:lnTo>
                  <a:pt x="6155" y="126"/>
                </a:lnTo>
                <a:lnTo>
                  <a:pt x="6166" y="116"/>
                </a:lnTo>
                <a:lnTo>
                  <a:pt x="6177" y="107"/>
                </a:lnTo>
                <a:lnTo>
                  <a:pt x="6189" y="101"/>
                </a:lnTo>
                <a:lnTo>
                  <a:pt x="6202" y="96"/>
                </a:lnTo>
                <a:lnTo>
                  <a:pt x="6214" y="93"/>
                </a:lnTo>
                <a:lnTo>
                  <a:pt x="6226" y="91"/>
                </a:lnTo>
                <a:lnTo>
                  <a:pt x="6239" y="90"/>
                </a:lnTo>
                <a:lnTo>
                  <a:pt x="6251" y="89"/>
                </a:lnTo>
                <a:lnTo>
                  <a:pt x="6278" y="90"/>
                </a:lnTo>
                <a:lnTo>
                  <a:pt x="6304" y="92"/>
                </a:lnTo>
                <a:lnTo>
                  <a:pt x="6316" y="92"/>
                </a:lnTo>
                <a:lnTo>
                  <a:pt x="6330" y="92"/>
                </a:lnTo>
                <a:lnTo>
                  <a:pt x="6343" y="91"/>
                </a:lnTo>
                <a:lnTo>
                  <a:pt x="6355" y="89"/>
                </a:lnTo>
                <a:lnTo>
                  <a:pt x="6364" y="82"/>
                </a:lnTo>
                <a:lnTo>
                  <a:pt x="6374" y="75"/>
                </a:lnTo>
                <a:lnTo>
                  <a:pt x="6383" y="70"/>
                </a:lnTo>
                <a:lnTo>
                  <a:pt x="6394" y="65"/>
                </a:lnTo>
                <a:lnTo>
                  <a:pt x="6404" y="61"/>
                </a:lnTo>
                <a:lnTo>
                  <a:pt x="6414" y="58"/>
                </a:lnTo>
                <a:lnTo>
                  <a:pt x="6424" y="55"/>
                </a:lnTo>
                <a:lnTo>
                  <a:pt x="6434" y="53"/>
                </a:lnTo>
                <a:lnTo>
                  <a:pt x="6455" y="50"/>
                </a:lnTo>
                <a:lnTo>
                  <a:pt x="6475" y="48"/>
                </a:lnTo>
                <a:lnTo>
                  <a:pt x="6496" y="48"/>
                </a:lnTo>
                <a:lnTo>
                  <a:pt x="6516" y="49"/>
                </a:lnTo>
                <a:lnTo>
                  <a:pt x="6559" y="52"/>
                </a:lnTo>
                <a:lnTo>
                  <a:pt x="6601" y="55"/>
                </a:lnTo>
                <a:lnTo>
                  <a:pt x="6622" y="55"/>
                </a:lnTo>
                <a:lnTo>
                  <a:pt x="6642" y="55"/>
                </a:lnTo>
                <a:lnTo>
                  <a:pt x="6663" y="53"/>
                </a:lnTo>
                <a:lnTo>
                  <a:pt x="6683" y="49"/>
                </a:lnTo>
                <a:lnTo>
                  <a:pt x="6691" y="42"/>
                </a:lnTo>
                <a:lnTo>
                  <a:pt x="6700" y="34"/>
                </a:lnTo>
                <a:lnTo>
                  <a:pt x="6708" y="29"/>
                </a:lnTo>
                <a:lnTo>
                  <a:pt x="6717" y="24"/>
                </a:lnTo>
                <a:lnTo>
                  <a:pt x="6725" y="20"/>
                </a:lnTo>
                <a:lnTo>
                  <a:pt x="6733" y="17"/>
                </a:lnTo>
                <a:lnTo>
                  <a:pt x="6741" y="14"/>
                </a:lnTo>
                <a:lnTo>
                  <a:pt x="6749" y="12"/>
                </a:lnTo>
                <a:lnTo>
                  <a:pt x="6757" y="11"/>
                </a:lnTo>
                <a:lnTo>
                  <a:pt x="6765" y="10"/>
                </a:lnTo>
                <a:lnTo>
                  <a:pt x="6774" y="10"/>
                </a:lnTo>
                <a:lnTo>
                  <a:pt x="6783" y="10"/>
                </a:lnTo>
                <a:lnTo>
                  <a:pt x="6799" y="12"/>
                </a:lnTo>
                <a:lnTo>
                  <a:pt x="6815" y="16"/>
                </a:lnTo>
                <a:lnTo>
                  <a:pt x="6848" y="25"/>
                </a:lnTo>
                <a:lnTo>
                  <a:pt x="6880" y="38"/>
                </a:lnTo>
                <a:lnTo>
                  <a:pt x="6896" y="43"/>
                </a:lnTo>
                <a:lnTo>
                  <a:pt x="6913" y="48"/>
                </a:lnTo>
                <a:lnTo>
                  <a:pt x="6929" y="51"/>
                </a:lnTo>
                <a:lnTo>
                  <a:pt x="6945" y="54"/>
                </a:lnTo>
                <a:lnTo>
                  <a:pt x="6983" y="56"/>
                </a:lnTo>
                <a:lnTo>
                  <a:pt x="7020" y="57"/>
                </a:lnTo>
                <a:lnTo>
                  <a:pt x="7057" y="56"/>
                </a:lnTo>
                <a:lnTo>
                  <a:pt x="7093" y="54"/>
                </a:lnTo>
                <a:lnTo>
                  <a:pt x="7131" y="51"/>
                </a:lnTo>
                <a:lnTo>
                  <a:pt x="7167" y="46"/>
                </a:lnTo>
                <a:lnTo>
                  <a:pt x="7204" y="41"/>
                </a:lnTo>
                <a:lnTo>
                  <a:pt x="7241" y="35"/>
                </a:lnTo>
                <a:lnTo>
                  <a:pt x="7314" y="25"/>
                </a:lnTo>
                <a:lnTo>
                  <a:pt x="7387" y="16"/>
                </a:lnTo>
                <a:lnTo>
                  <a:pt x="7424" y="13"/>
                </a:lnTo>
                <a:lnTo>
                  <a:pt x="7461" y="11"/>
                </a:lnTo>
                <a:lnTo>
                  <a:pt x="7497" y="10"/>
                </a:lnTo>
                <a:lnTo>
                  <a:pt x="7535" y="11"/>
                </a:lnTo>
                <a:lnTo>
                  <a:pt x="7534" y="20"/>
                </a:lnTo>
                <a:lnTo>
                  <a:pt x="7533" y="29"/>
                </a:lnTo>
                <a:lnTo>
                  <a:pt x="7531" y="38"/>
                </a:lnTo>
                <a:lnTo>
                  <a:pt x="7529" y="45"/>
                </a:lnTo>
                <a:lnTo>
                  <a:pt x="7526" y="52"/>
                </a:lnTo>
                <a:lnTo>
                  <a:pt x="7522" y="58"/>
                </a:lnTo>
                <a:lnTo>
                  <a:pt x="7518" y="64"/>
                </a:lnTo>
                <a:lnTo>
                  <a:pt x="7514" y="70"/>
                </a:lnTo>
                <a:lnTo>
                  <a:pt x="7509" y="74"/>
                </a:lnTo>
                <a:lnTo>
                  <a:pt x="7503" y="79"/>
                </a:lnTo>
                <a:lnTo>
                  <a:pt x="7496" y="82"/>
                </a:lnTo>
                <a:lnTo>
                  <a:pt x="7489" y="85"/>
                </a:lnTo>
                <a:lnTo>
                  <a:pt x="7482" y="88"/>
                </a:lnTo>
                <a:lnTo>
                  <a:pt x="7474" y="89"/>
                </a:lnTo>
                <a:lnTo>
                  <a:pt x="7465" y="91"/>
                </a:lnTo>
                <a:lnTo>
                  <a:pt x="7456" y="91"/>
                </a:lnTo>
                <a:lnTo>
                  <a:pt x="7459" y="100"/>
                </a:lnTo>
                <a:lnTo>
                  <a:pt x="7464" y="108"/>
                </a:lnTo>
                <a:lnTo>
                  <a:pt x="7468" y="117"/>
                </a:lnTo>
                <a:lnTo>
                  <a:pt x="7474" y="124"/>
                </a:lnTo>
                <a:lnTo>
                  <a:pt x="7981" y="130"/>
                </a:lnTo>
                <a:lnTo>
                  <a:pt x="8007" y="135"/>
                </a:lnTo>
                <a:lnTo>
                  <a:pt x="8034" y="139"/>
                </a:lnTo>
                <a:lnTo>
                  <a:pt x="8060" y="144"/>
                </a:lnTo>
                <a:lnTo>
                  <a:pt x="8087" y="148"/>
                </a:lnTo>
                <a:lnTo>
                  <a:pt x="8114" y="153"/>
                </a:lnTo>
                <a:lnTo>
                  <a:pt x="8140" y="157"/>
                </a:lnTo>
                <a:lnTo>
                  <a:pt x="8167" y="162"/>
                </a:lnTo>
                <a:lnTo>
                  <a:pt x="8193" y="166"/>
                </a:lnTo>
                <a:lnTo>
                  <a:pt x="8231" y="168"/>
                </a:lnTo>
                <a:lnTo>
                  <a:pt x="8269" y="170"/>
                </a:lnTo>
                <a:lnTo>
                  <a:pt x="8307" y="172"/>
                </a:lnTo>
                <a:lnTo>
                  <a:pt x="8345" y="174"/>
                </a:lnTo>
                <a:lnTo>
                  <a:pt x="8344" y="174"/>
                </a:lnTo>
                <a:lnTo>
                  <a:pt x="8345" y="174"/>
                </a:lnTo>
                <a:lnTo>
                  <a:pt x="8405" y="179"/>
                </a:lnTo>
                <a:lnTo>
                  <a:pt x="8466" y="185"/>
                </a:lnTo>
                <a:lnTo>
                  <a:pt x="8527" y="190"/>
                </a:lnTo>
                <a:lnTo>
                  <a:pt x="8588" y="195"/>
                </a:lnTo>
                <a:lnTo>
                  <a:pt x="8649" y="200"/>
                </a:lnTo>
                <a:lnTo>
                  <a:pt x="8710" y="205"/>
                </a:lnTo>
                <a:lnTo>
                  <a:pt x="8770" y="210"/>
                </a:lnTo>
                <a:lnTo>
                  <a:pt x="8831" y="215"/>
                </a:lnTo>
                <a:lnTo>
                  <a:pt x="8861" y="216"/>
                </a:lnTo>
                <a:lnTo>
                  <a:pt x="8891" y="218"/>
                </a:lnTo>
                <a:lnTo>
                  <a:pt x="8921" y="220"/>
                </a:lnTo>
                <a:lnTo>
                  <a:pt x="8951" y="221"/>
                </a:lnTo>
                <a:lnTo>
                  <a:pt x="8981" y="221"/>
                </a:lnTo>
                <a:lnTo>
                  <a:pt x="9012" y="221"/>
                </a:lnTo>
                <a:lnTo>
                  <a:pt x="9042" y="221"/>
                </a:lnTo>
                <a:lnTo>
                  <a:pt x="9072" y="221"/>
                </a:lnTo>
                <a:lnTo>
                  <a:pt x="9103" y="221"/>
                </a:lnTo>
                <a:lnTo>
                  <a:pt x="9133" y="221"/>
                </a:lnTo>
                <a:lnTo>
                  <a:pt x="9164" y="220"/>
                </a:lnTo>
                <a:lnTo>
                  <a:pt x="9193" y="220"/>
                </a:lnTo>
                <a:lnTo>
                  <a:pt x="9193" y="292"/>
                </a:lnTo>
                <a:lnTo>
                  <a:pt x="9195" y="292"/>
                </a:lnTo>
                <a:lnTo>
                  <a:pt x="9194" y="293"/>
                </a:lnTo>
                <a:lnTo>
                  <a:pt x="9362" y="256"/>
                </a:lnTo>
                <a:lnTo>
                  <a:pt x="9367" y="262"/>
                </a:lnTo>
                <a:lnTo>
                  <a:pt x="9374" y="265"/>
                </a:lnTo>
                <a:lnTo>
                  <a:pt x="9362" y="256"/>
                </a:lnTo>
                <a:lnTo>
                  <a:pt x="9377" y="254"/>
                </a:lnTo>
                <a:lnTo>
                  <a:pt x="9392" y="253"/>
                </a:lnTo>
                <a:lnTo>
                  <a:pt x="9409" y="253"/>
                </a:lnTo>
                <a:lnTo>
                  <a:pt x="9424" y="254"/>
                </a:lnTo>
                <a:lnTo>
                  <a:pt x="9439" y="255"/>
                </a:lnTo>
                <a:lnTo>
                  <a:pt x="9453" y="257"/>
                </a:lnTo>
                <a:lnTo>
                  <a:pt x="9469" y="261"/>
                </a:lnTo>
                <a:lnTo>
                  <a:pt x="9484" y="264"/>
                </a:lnTo>
                <a:lnTo>
                  <a:pt x="9513" y="272"/>
                </a:lnTo>
                <a:lnTo>
                  <a:pt x="9543" y="280"/>
                </a:lnTo>
                <a:lnTo>
                  <a:pt x="9571" y="289"/>
                </a:lnTo>
                <a:lnTo>
                  <a:pt x="9601" y="298"/>
                </a:lnTo>
                <a:lnTo>
                  <a:pt x="9601" y="298"/>
                </a:lnTo>
                <a:lnTo>
                  <a:pt x="9621" y="297"/>
                </a:lnTo>
                <a:lnTo>
                  <a:pt x="9642" y="295"/>
                </a:lnTo>
                <a:lnTo>
                  <a:pt x="9662" y="293"/>
                </a:lnTo>
                <a:lnTo>
                  <a:pt x="9683" y="292"/>
                </a:lnTo>
                <a:lnTo>
                  <a:pt x="9703" y="291"/>
                </a:lnTo>
                <a:lnTo>
                  <a:pt x="9723" y="291"/>
                </a:lnTo>
                <a:lnTo>
                  <a:pt x="9744" y="290"/>
                </a:lnTo>
                <a:lnTo>
                  <a:pt x="9764" y="290"/>
                </a:lnTo>
                <a:lnTo>
                  <a:pt x="9773" y="292"/>
                </a:lnTo>
                <a:lnTo>
                  <a:pt x="9783" y="293"/>
                </a:lnTo>
                <a:lnTo>
                  <a:pt x="9792" y="295"/>
                </a:lnTo>
                <a:lnTo>
                  <a:pt x="9803" y="296"/>
                </a:lnTo>
                <a:lnTo>
                  <a:pt x="9803" y="296"/>
                </a:lnTo>
                <a:lnTo>
                  <a:pt x="9817" y="302"/>
                </a:lnTo>
                <a:lnTo>
                  <a:pt x="9832" y="308"/>
                </a:lnTo>
                <a:lnTo>
                  <a:pt x="9847" y="313"/>
                </a:lnTo>
                <a:lnTo>
                  <a:pt x="9863" y="317"/>
                </a:lnTo>
                <a:lnTo>
                  <a:pt x="9892" y="324"/>
                </a:lnTo>
                <a:lnTo>
                  <a:pt x="9922" y="329"/>
                </a:lnTo>
                <a:lnTo>
                  <a:pt x="9953" y="334"/>
                </a:lnTo>
                <a:lnTo>
                  <a:pt x="9983" y="336"/>
                </a:lnTo>
                <a:lnTo>
                  <a:pt x="10014" y="338"/>
                </a:lnTo>
                <a:lnTo>
                  <a:pt x="10044" y="338"/>
                </a:lnTo>
                <a:lnTo>
                  <a:pt x="10106" y="336"/>
                </a:lnTo>
                <a:lnTo>
                  <a:pt x="10168" y="334"/>
                </a:lnTo>
                <a:lnTo>
                  <a:pt x="10199" y="333"/>
                </a:lnTo>
                <a:lnTo>
                  <a:pt x="10229" y="333"/>
                </a:lnTo>
                <a:lnTo>
                  <a:pt x="10260" y="333"/>
                </a:lnTo>
                <a:lnTo>
                  <a:pt x="10290" y="334"/>
                </a:lnTo>
                <a:lnTo>
                  <a:pt x="10290" y="334"/>
                </a:lnTo>
                <a:lnTo>
                  <a:pt x="10303" y="324"/>
                </a:lnTo>
                <a:lnTo>
                  <a:pt x="10315" y="316"/>
                </a:lnTo>
                <a:lnTo>
                  <a:pt x="10329" y="309"/>
                </a:lnTo>
                <a:lnTo>
                  <a:pt x="10341" y="304"/>
                </a:lnTo>
                <a:lnTo>
                  <a:pt x="10354" y="300"/>
                </a:lnTo>
                <a:lnTo>
                  <a:pt x="10366" y="296"/>
                </a:lnTo>
                <a:lnTo>
                  <a:pt x="10379" y="294"/>
                </a:lnTo>
                <a:lnTo>
                  <a:pt x="10392" y="292"/>
                </a:lnTo>
                <a:lnTo>
                  <a:pt x="10405" y="292"/>
                </a:lnTo>
                <a:lnTo>
                  <a:pt x="10417" y="292"/>
                </a:lnTo>
                <a:lnTo>
                  <a:pt x="10430" y="292"/>
                </a:lnTo>
                <a:lnTo>
                  <a:pt x="10442" y="294"/>
                </a:lnTo>
                <a:lnTo>
                  <a:pt x="10468" y="298"/>
                </a:lnTo>
                <a:lnTo>
                  <a:pt x="10493" y="303"/>
                </a:lnTo>
                <a:lnTo>
                  <a:pt x="10544" y="317"/>
                </a:lnTo>
                <a:lnTo>
                  <a:pt x="10595" y="330"/>
                </a:lnTo>
                <a:lnTo>
                  <a:pt x="10620" y="335"/>
                </a:lnTo>
                <a:lnTo>
                  <a:pt x="10645" y="338"/>
                </a:lnTo>
                <a:lnTo>
                  <a:pt x="10658" y="339"/>
                </a:lnTo>
                <a:lnTo>
                  <a:pt x="10671" y="339"/>
                </a:lnTo>
                <a:lnTo>
                  <a:pt x="10683" y="338"/>
                </a:lnTo>
                <a:lnTo>
                  <a:pt x="10696" y="336"/>
                </a:lnTo>
                <a:lnTo>
                  <a:pt x="10706" y="336"/>
                </a:lnTo>
                <a:lnTo>
                  <a:pt x="10717" y="336"/>
                </a:lnTo>
                <a:lnTo>
                  <a:pt x="10726" y="336"/>
                </a:lnTo>
                <a:lnTo>
                  <a:pt x="10736" y="337"/>
                </a:lnTo>
                <a:lnTo>
                  <a:pt x="10787" y="337"/>
                </a:lnTo>
                <a:lnTo>
                  <a:pt x="10837" y="336"/>
                </a:lnTo>
                <a:lnTo>
                  <a:pt x="10888" y="336"/>
                </a:lnTo>
                <a:lnTo>
                  <a:pt x="10939" y="336"/>
                </a:lnTo>
                <a:lnTo>
                  <a:pt x="10990" y="336"/>
                </a:lnTo>
                <a:lnTo>
                  <a:pt x="11041" y="336"/>
                </a:lnTo>
                <a:lnTo>
                  <a:pt x="11091" y="336"/>
                </a:lnTo>
                <a:lnTo>
                  <a:pt x="11142" y="336"/>
                </a:lnTo>
                <a:lnTo>
                  <a:pt x="11152" y="335"/>
                </a:lnTo>
                <a:lnTo>
                  <a:pt x="11161" y="335"/>
                </a:lnTo>
                <a:lnTo>
                  <a:pt x="11172" y="336"/>
                </a:lnTo>
                <a:lnTo>
                  <a:pt x="11182" y="336"/>
                </a:lnTo>
                <a:lnTo>
                  <a:pt x="11208" y="337"/>
                </a:lnTo>
                <a:lnTo>
                  <a:pt x="11234" y="336"/>
                </a:lnTo>
                <a:lnTo>
                  <a:pt x="11262" y="335"/>
                </a:lnTo>
                <a:lnTo>
                  <a:pt x="11288" y="334"/>
                </a:lnTo>
                <a:lnTo>
                  <a:pt x="11301" y="335"/>
                </a:lnTo>
                <a:lnTo>
                  <a:pt x="11315" y="336"/>
                </a:lnTo>
                <a:lnTo>
                  <a:pt x="11327" y="339"/>
                </a:lnTo>
                <a:lnTo>
                  <a:pt x="11340" y="342"/>
                </a:lnTo>
                <a:lnTo>
                  <a:pt x="11352" y="347"/>
                </a:lnTo>
                <a:lnTo>
                  <a:pt x="11364" y="354"/>
                </a:lnTo>
                <a:lnTo>
                  <a:pt x="11376" y="362"/>
                </a:lnTo>
                <a:lnTo>
                  <a:pt x="11388" y="373"/>
                </a:lnTo>
                <a:lnTo>
                  <a:pt x="11388" y="373"/>
                </a:lnTo>
                <a:lnTo>
                  <a:pt x="11397" y="373"/>
                </a:lnTo>
                <a:lnTo>
                  <a:pt x="11406" y="374"/>
                </a:lnTo>
                <a:lnTo>
                  <a:pt x="11414" y="374"/>
                </a:lnTo>
                <a:lnTo>
                  <a:pt x="11423" y="374"/>
                </a:lnTo>
                <a:lnTo>
                  <a:pt x="11423" y="374"/>
                </a:lnTo>
                <a:lnTo>
                  <a:pt x="11423" y="374"/>
                </a:lnTo>
                <a:lnTo>
                  <a:pt x="11441" y="367"/>
                </a:lnTo>
                <a:lnTo>
                  <a:pt x="11459" y="361"/>
                </a:lnTo>
                <a:lnTo>
                  <a:pt x="11476" y="355"/>
                </a:lnTo>
                <a:lnTo>
                  <a:pt x="11493" y="350"/>
                </a:lnTo>
                <a:lnTo>
                  <a:pt x="11511" y="346"/>
                </a:lnTo>
                <a:lnTo>
                  <a:pt x="11529" y="342"/>
                </a:lnTo>
                <a:lnTo>
                  <a:pt x="11546" y="339"/>
                </a:lnTo>
                <a:lnTo>
                  <a:pt x="11565" y="337"/>
                </a:lnTo>
                <a:lnTo>
                  <a:pt x="11599" y="333"/>
                </a:lnTo>
                <a:lnTo>
                  <a:pt x="11635" y="330"/>
                </a:lnTo>
                <a:lnTo>
                  <a:pt x="11671" y="330"/>
                </a:lnTo>
                <a:lnTo>
                  <a:pt x="11707" y="330"/>
                </a:lnTo>
                <a:lnTo>
                  <a:pt x="11778" y="334"/>
                </a:lnTo>
                <a:lnTo>
                  <a:pt x="11850" y="338"/>
                </a:lnTo>
                <a:lnTo>
                  <a:pt x="11885" y="339"/>
                </a:lnTo>
                <a:lnTo>
                  <a:pt x="11921" y="339"/>
                </a:lnTo>
                <a:lnTo>
                  <a:pt x="11958" y="339"/>
                </a:lnTo>
                <a:lnTo>
                  <a:pt x="11993" y="336"/>
                </a:lnTo>
                <a:lnTo>
                  <a:pt x="11993" y="336"/>
                </a:lnTo>
                <a:lnTo>
                  <a:pt x="12014" y="324"/>
                </a:lnTo>
                <a:lnTo>
                  <a:pt x="12037" y="315"/>
                </a:lnTo>
                <a:lnTo>
                  <a:pt x="12059" y="308"/>
                </a:lnTo>
                <a:lnTo>
                  <a:pt x="12081" y="302"/>
                </a:lnTo>
                <a:lnTo>
                  <a:pt x="12105" y="298"/>
                </a:lnTo>
                <a:lnTo>
                  <a:pt x="12127" y="295"/>
                </a:lnTo>
                <a:lnTo>
                  <a:pt x="12150" y="294"/>
                </a:lnTo>
                <a:lnTo>
                  <a:pt x="12173" y="293"/>
                </a:lnTo>
                <a:lnTo>
                  <a:pt x="12220" y="293"/>
                </a:lnTo>
                <a:lnTo>
                  <a:pt x="12266" y="295"/>
                </a:lnTo>
                <a:lnTo>
                  <a:pt x="12312" y="297"/>
                </a:lnTo>
                <a:lnTo>
                  <a:pt x="12359" y="297"/>
                </a:lnTo>
                <a:lnTo>
                  <a:pt x="12359" y="297"/>
                </a:lnTo>
                <a:lnTo>
                  <a:pt x="12369" y="296"/>
                </a:lnTo>
                <a:lnTo>
                  <a:pt x="12378" y="296"/>
                </a:lnTo>
                <a:lnTo>
                  <a:pt x="12388" y="296"/>
                </a:lnTo>
                <a:lnTo>
                  <a:pt x="12397" y="297"/>
                </a:lnTo>
                <a:lnTo>
                  <a:pt x="12478" y="296"/>
                </a:lnTo>
                <a:lnTo>
                  <a:pt x="12560" y="296"/>
                </a:lnTo>
                <a:lnTo>
                  <a:pt x="12641" y="296"/>
                </a:lnTo>
                <a:lnTo>
                  <a:pt x="12722" y="296"/>
                </a:lnTo>
                <a:lnTo>
                  <a:pt x="12803" y="296"/>
                </a:lnTo>
                <a:lnTo>
                  <a:pt x="12884" y="296"/>
                </a:lnTo>
                <a:lnTo>
                  <a:pt x="12965" y="296"/>
                </a:lnTo>
                <a:lnTo>
                  <a:pt x="13046" y="295"/>
                </a:lnTo>
                <a:lnTo>
                  <a:pt x="13046" y="295"/>
                </a:lnTo>
                <a:lnTo>
                  <a:pt x="13046" y="295"/>
                </a:lnTo>
                <a:lnTo>
                  <a:pt x="13066" y="295"/>
                </a:lnTo>
                <a:lnTo>
                  <a:pt x="13087" y="295"/>
                </a:lnTo>
                <a:lnTo>
                  <a:pt x="13107" y="295"/>
                </a:lnTo>
                <a:lnTo>
                  <a:pt x="13127" y="295"/>
                </a:lnTo>
                <a:lnTo>
                  <a:pt x="13188" y="318"/>
                </a:lnTo>
                <a:lnTo>
                  <a:pt x="13249" y="340"/>
                </a:lnTo>
                <a:lnTo>
                  <a:pt x="13280" y="351"/>
                </a:lnTo>
                <a:lnTo>
                  <a:pt x="13310" y="360"/>
                </a:lnTo>
                <a:lnTo>
                  <a:pt x="13342" y="369"/>
                </a:lnTo>
                <a:lnTo>
                  <a:pt x="13373" y="376"/>
                </a:lnTo>
                <a:lnTo>
                  <a:pt x="13404" y="383"/>
                </a:lnTo>
                <a:lnTo>
                  <a:pt x="13436" y="389"/>
                </a:lnTo>
                <a:lnTo>
                  <a:pt x="13468" y="393"/>
                </a:lnTo>
                <a:lnTo>
                  <a:pt x="13499" y="396"/>
                </a:lnTo>
                <a:lnTo>
                  <a:pt x="13532" y="397"/>
                </a:lnTo>
                <a:lnTo>
                  <a:pt x="13565" y="397"/>
                </a:lnTo>
                <a:lnTo>
                  <a:pt x="13598" y="395"/>
                </a:lnTo>
                <a:lnTo>
                  <a:pt x="13631" y="391"/>
                </a:lnTo>
                <a:lnTo>
                  <a:pt x="13636" y="392"/>
                </a:lnTo>
                <a:lnTo>
                  <a:pt x="13642" y="392"/>
                </a:lnTo>
                <a:lnTo>
                  <a:pt x="13640" y="384"/>
                </a:lnTo>
                <a:lnTo>
                  <a:pt x="13639" y="377"/>
                </a:lnTo>
                <a:lnTo>
                  <a:pt x="13639" y="370"/>
                </a:lnTo>
                <a:lnTo>
                  <a:pt x="13641" y="363"/>
                </a:lnTo>
                <a:lnTo>
                  <a:pt x="13643" y="357"/>
                </a:lnTo>
                <a:lnTo>
                  <a:pt x="13646" y="351"/>
                </a:lnTo>
                <a:lnTo>
                  <a:pt x="13650" y="345"/>
                </a:lnTo>
                <a:lnTo>
                  <a:pt x="13654" y="339"/>
                </a:lnTo>
                <a:lnTo>
                  <a:pt x="13676" y="317"/>
                </a:lnTo>
                <a:lnTo>
                  <a:pt x="13695" y="295"/>
                </a:lnTo>
                <a:lnTo>
                  <a:pt x="13705" y="295"/>
                </a:lnTo>
                <a:lnTo>
                  <a:pt x="13715" y="295"/>
                </a:lnTo>
                <a:lnTo>
                  <a:pt x="13725" y="295"/>
                </a:lnTo>
                <a:lnTo>
                  <a:pt x="13736" y="295"/>
                </a:lnTo>
                <a:lnTo>
                  <a:pt x="13736" y="310"/>
                </a:lnTo>
                <a:lnTo>
                  <a:pt x="13735" y="326"/>
                </a:lnTo>
                <a:lnTo>
                  <a:pt x="13734" y="341"/>
                </a:lnTo>
                <a:lnTo>
                  <a:pt x="13732" y="355"/>
                </a:lnTo>
                <a:lnTo>
                  <a:pt x="13728" y="368"/>
                </a:lnTo>
                <a:lnTo>
                  <a:pt x="13722" y="380"/>
                </a:lnTo>
                <a:lnTo>
                  <a:pt x="13719" y="385"/>
                </a:lnTo>
                <a:lnTo>
                  <a:pt x="13715" y="391"/>
                </a:lnTo>
                <a:lnTo>
                  <a:pt x="13710" y="395"/>
                </a:lnTo>
                <a:lnTo>
                  <a:pt x="13705" y="400"/>
                </a:lnTo>
                <a:lnTo>
                  <a:pt x="13728" y="403"/>
                </a:lnTo>
                <a:lnTo>
                  <a:pt x="13749" y="408"/>
                </a:lnTo>
                <a:lnTo>
                  <a:pt x="13771" y="412"/>
                </a:lnTo>
                <a:lnTo>
                  <a:pt x="13794" y="416"/>
                </a:lnTo>
                <a:lnTo>
                  <a:pt x="13807" y="418"/>
                </a:lnTo>
                <a:lnTo>
                  <a:pt x="13820" y="421"/>
                </a:lnTo>
                <a:lnTo>
                  <a:pt x="13833" y="424"/>
                </a:lnTo>
                <a:lnTo>
                  <a:pt x="13846" y="427"/>
                </a:lnTo>
                <a:lnTo>
                  <a:pt x="13863" y="433"/>
                </a:lnTo>
                <a:lnTo>
                  <a:pt x="13879" y="437"/>
                </a:lnTo>
                <a:lnTo>
                  <a:pt x="13895" y="439"/>
                </a:lnTo>
                <a:lnTo>
                  <a:pt x="13912" y="440"/>
                </a:lnTo>
                <a:lnTo>
                  <a:pt x="13948" y="441"/>
                </a:lnTo>
                <a:lnTo>
                  <a:pt x="13983" y="442"/>
                </a:lnTo>
                <a:lnTo>
                  <a:pt x="14001" y="443"/>
                </a:lnTo>
                <a:lnTo>
                  <a:pt x="14017" y="446"/>
                </a:lnTo>
                <a:lnTo>
                  <a:pt x="14033" y="449"/>
                </a:lnTo>
                <a:lnTo>
                  <a:pt x="14048" y="455"/>
                </a:lnTo>
                <a:lnTo>
                  <a:pt x="14057" y="459"/>
                </a:lnTo>
                <a:lnTo>
                  <a:pt x="14064" y="463"/>
                </a:lnTo>
                <a:lnTo>
                  <a:pt x="14071" y="468"/>
                </a:lnTo>
                <a:lnTo>
                  <a:pt x="14077" y="473"/>
                </a:lnTo>
                <a:lnTo>
                  <a:pt x="14084" y="481"/>
                </a:lnTo>
                <a:lnTo>
                  <a:pt x="14090" y="488"/>
                </a:lnTo>
                <a:lnTo>
                  <a:pt x="14095" y="495"/>
                </a:lnTo>
                <a:lnTo>
                  <a:pt x="14101" y="504"/>
                </a:lnTo>
                <a:lnTo>
                  <a:pt x="14101" y="498"/>
                </a:lnTo>
                <a:lnTo>
                  <a:pt x="14110" y="499"/>
                </a:lnTo>
                <a:lnTo>
                  <a:pt x="14120" y="500"/>
                </a:lnTo>
                <a:lnTo>
                  <a:pt x="14130" y="499"/>
                </a:lnTo>
                <a:lnTo>
                  <a:pt x="14139" y="498"/>
                </a:lnTo>
                <a:lnTo>
                  <a:pt x="14158" y="496"/>
                </a:lnTo>
                <a:lnTo>
                  <a:pt x="14177" y="496"/>
                </a:lnTo>
                <a:lnTo>
                  <a:pt x="14187" y="496"/>
                </a:lnTo>
                <a:lnTo>
                  <a:pt x="14196" y="498"/>
                </a:lnTo>
                <a:lnTo>
                  <a:pt x="14204" y="500"/>
                </a:lnTo>
                <a:lnTo>
                  <a:pt x="14212" y="504"/>
                </a:lnTo>
                <a:lnTo>
                  <a:pt x="14220" y="510"/>
                </a:lnTo>
                <a:lnTo>
                  <a:pt x="14226" y="517"/>
                </a:lnTo>
                <a:lnTo>
                  <a:pt x="14232" y="527"/>
                </a:lnTo>
                <a:lnTo>
                  <a:pt x="14238" y="538"/>
                </a:lnTo>
                <a:lnTo>
                  <a:pt x="14237" y="541"/>
                </a:lnTo>
                <a:lnTo>
                  <a:pt x="14233" y="545"/>
                </a:lnTo>
                <a:lnTo>
                  <a:pt x="14226" y="550"/>
                </a:lnTo>
                <a:lnTo>
                  <a:pt x="14218" y="556"/>
                </a:lnTo>
                <a:lnTo>
                  <a:pt x="14199" y="568"/>
                </a:lnTo>
                <a:lnTo>
                  <a:pt x="14180" y="579"/>
                </a:lnTo>
                <a:lnTo>
                  <a:pt x="14175" y="584"/>
                </a:lnTo>
                <a:lnTo>
                  <a:pt x="14170" y="587"/>
                </a:lnTo>
                <a:lnTo>
                  <a:pt x="14165" y="589"/>
                </a:lnTo>
                <a:lnTo>
                  <a:pt x="14160" y="590"/>
                </a:lnTo>
                <a:lnTo>
                  <a:pt x="14156" y="589"/>
                </a:lnTo>
                <a:lnTo>
                  <a:pt x="14151" y="587"/>
                </a:lnTo>
                <a:lnTo>
                  <a:pt x="14146" y="583"/>
                </a:lnTo>
                <a:lnTo>
                  <a:pt x="14142" y="579"/>
                </a:lnTo>
                <a:lnTo>
                  <a:pt x="14140" y="583"/>
                </a:lnTo>
                <a:lnTo>
                  <a:pt x="14138" y="588"/>
                </a:lnTo>
                <a:lnTo>
                  <a:pt x="14128" y="588"/>
                </a:lnTo>
                <a:lnTo>
                  <a:pt x="14117" y="588"/>
                </a:lnTo>
                <a:lnTo>
                  <a:pt x="14107" y="589"/>
                </a:lnTo>
                <a:lnTo>
                  <a:pt x="14097" y="590"/>
                </a:lnTo>
                <a:lnTo>
                  <a:pt x="14078" y="593"/>
                </a:lnTo>
                <a:lnTo>
                  <a:pt x="14059" y="599"/>
                </a:lnTo>
                <a:lnTo>
                  <a:pt x="14021" y="612"/>
                </a:lnTo>
                <a:lnTo>
                  <a:pt x="13983" y="629"/>
                </a:lnTo>
                <a:lnTo>
                  <a:pt x="13965" y="637"/>
                </a:lnTo>
                <a:lnTo>
                  <a:pt x="13947" y="644"/>
                </a:lnTo>
                <a:lnTo>
                  <a:pt x="13928" y="650"/>
                </a:lnTo>
                <a:lnTo>
                  <a:pt x="13908" y="655"/>
                </a:lnTo>
                <a:lnTo>
                  <a:pt x="13889" y="659"/>
                </a:lnTo>
                <a:lnTo>
                  <a:pt x="13869" y="660"/>
                </a:lnTo>
                <a:lnTo>
                  <a:pt x="13859" y="660"/>
                </a:lnTo>
                <a:lnTo>
                  <a:pt x="13848" y="659"/>
                </a:lnTo>
                <a:lnTo>
                  <a:pt x="13837" y="658"/>
                </a:lnTo>
                <a:lnTo>
                  <a:pt x="13827" y="656"/>
                </a:lnTo>
                <a:lnTo>
                  <a:pt x="13817" y="652"/>
                </a:lnTo>
                <a:lnTo>
                  <a:pt x="13808" y="649"/>
                </a:lnTo>
                <a:lnTo>
                  <a:pt x="13798" y="645"/>
                </a:lnTo>
                <a:lnTo>
                  <a:pt x="13787" y="642"/>
                </a:lnTo>
                <a:lnTo>
                  <a:pt x="13776" y="649"/>
                </a:lnTo>
                <a:lnTo>
                  <a:pt x="13766" y="655"/>
                </a:lnTo>
                <a:lnTo>
                  <a:pt x="13755" y="660"/>
                </a:lnTo>
                <a:lnTo>
                  <a:pt x="13744" y="664"/>
                </a:lnTo>
                <a:lnTo>
                  <a:pt x="13733" y="667"/>
                </a:lnTo>
                <a:lnTo>
                  <a:pt x="13720" y="670"/>
                </a:lnTo>
                <a:lnTo>
                  <a:pt x="13709" y="672"/>
                </a:lnTo>
                <a:lnTo>
                  <a:pt x="13697" y="673"/>
                </a:lnTo>
                <a:lnTo>
                  <a:pt x="13673" y="674"/>
                </a:lnTo>
                <a:lnTo>
                  <a:pt x="13648" y="673"/>
                </a:lnTo>
                <a:lnTo>
                  <a:pt x="13624" y="672"/>
                </a:lnTo>
                <a:lnTo>
                  <a:pt x="13600" y="670"/>
                </a:lnTo>
                <a:lnTo>
                  <a:pt x="13608" y="677"/>
                </a:lnTo>
                <a:lnTo>
                  <a:pt x="13616" y="682"/>
                </a:lnTo>
                <a:lnTo>
                  <a:pt x="13647" y="681"/>
                </a:lnTo>
                <a:lnTo>
                  <a:pt x="13678" y="681"/>
                </a:lnTo>
                <a:lnTo>
                  <a:pt x="13709" y="681"/>
                </a:lnTo>
                <a:lnTo>
                  <a:pt x="13741" y="681"/>
                </a:lnTo>
                <a:lnTo>
                  <a:pt x="13772" y="682"/>
                </a:lnTo>
                <a:lnTo>
                  <a:pt x="13804" y="682"/>
                </a:lnTo>
                <a:lnTo>
                  <a:pt x="13835" y="682"/>
                </a:lnTo>
                <a:lnTo>
                  <a:pt x="13866" y="681"/>
                </a:lnTo>
                <a:lnTo>
                  <a:pt x="13880" y="679"/>
                </a:lnTo>
                <a:lnTo>
                  <a:pt x="13894" y="678"/>
                </a:lnTo>
                <a:lnTo>
                  <a:pt x="13907" y="678"/>
                </a:lnTo>
                <a:lnTo>
                  <a:pt x="13921" y="678"/>
                </a:lnTo>
                <a:lnTo>
                  <a:pt x="13949" y="680"/>
                </a:lnTo>
                <a:lnTo>
                  <a:pt x="13975" y="683"/>
                </a:lnTo>
                <a:lnTo>
                  <a:pt x="14003" y="686"/>
                </a:lnTo>
                <a:lnTo>
                  <a:pt x="14030" y="688"/>
                </a:lnTo>
                <a:lnTo>
                  <a:pt x="14044" y="688"/>
                </a:lnTo>
                <a:lnTo>
                  <a:pt x="14058" y="688"/>
                </a:lnTo>
                <a:lnTo>
                  <a:pt x="14072" y="687"/>
                </a:lnTo>
                <a:lnTo>
                  <a:pt x="14086" y="685"/>
                </a:lnTo>
                <a:lnTo>
                  <a:pt x="14095" y="690"/>
                </a:lnTo>
                <a:lnTo>
                  <a:pt x="14103" y="696"/>
                </a:lnTo>
                <a:lnTo>
                  <a:pt x="14107" y="692"/>
                </a:lnTo>
                <a:lnTo>
                  <a:pt x="14111" y="689"/>
                </a:lnTo>
                <a:lnTo>
                  <a:pt x="14115" y="687"/>
                </a:lnTo>
                <a:lnTo>
                  <a:pt x="14121" y="686"/>
                </a:lnTo>
                <a:lnTo>
                  <a:pt x="14125" y="687"/>
                </a:lnTo>
                <a:lnTo>
                  <a:pt x="14130" y="689"/>
                </a:lnTo>
                <a:lnTo>
                  <a:pt x="14135" y="692"/>
                </a:lnTo>
                <a:lnTo>
                  <a:pt x="14140" y="696"/>
                </a:lnTo>
                <a:lnTo>
                  <a:pt x="14162" y="696"/>
                </a:lnTo>
                <a:lnTo>
                  <a:pt x="14183" y="697"/>
                </a:lnTo>
                <a:lnTo>
                  <a:pt x="14204" y="702"/>
                </a:lnTo>
                <a:lnTo>
                  <a:pt x="14225" y="706"/>
                </a:lnTo>
                <a:lnTo>
                  <a:pt x="14244" y="713"/>
                </a:lnTo>
                <a:lnTo>
                  <a:pt x="14265" y="721"/>
                </a:lnTo>
                <a:lnTo>
                  <a:pt x="14284" y="730"/>
                </a:lnTo>
                <a:lnTo>
                  <a:pt x="14302" y="741"/>
                </a:lnTo>
                <a:lnTo>
                  <a:pt x="14302" y="750"/>
                </a:lnTo>
                <a:lnTo>
                  <a:pt x="14303" y="759"/>
                </a:lnTo>
                <a:lnTo>
                  <a:pt x="14304" y="769"/>
                </a:lnTo>
                <a:lnTo>
                  <a:pt x="14305" y="779"/>
                </a:lnTo>
                <a:lnTo>
                  <a:pt x="14310" y="794"/>
                </a:lnTo>
                <a:lnTo>
                  <a:pt x="14313" y="807"/>
                </a:lnTo>
                <a:lnTo>
                  <a:pt x="14313" y="818"/>
                </a:lnTo>
                <a:lnTo>
                  <a:pt x="14312" y="827"/>
                </a:lnTo>
                <a:lnTo>
                  <a:pt x="14309" y="834"/>
                </a:lnTo>
                <a:lnTo>
                  <a:pt x="14305" y="840"/>
                </a:lnTo>
                <a:lnTo>
                  <a:pt x="14299" y="844"/>
                </a:lnTo>
                <a:lnTo>
                  <a:pt x="14293" y="848"/>
                </a:lnTo>
                <a:lnTo>
                  <a:pt x="14285" y="851"/>
                </a:lnTo>
                <a:lnTo>
                  <a:pt x="14277" y="852"/>
                </a:lnTo>
                <a:lnTo>
                  <a:pt x="14268" y="854"/>
                </a:lnTo>
                <a:lnTo>
                  <a:pt x="14259" y="854"/>
                </a:lnTo>
                <a:lnTo>
                  <a:pt x="14240" y="855"/>
                </a:lnTo>
                <a:lnTo>
                  <a:pt x="14223" y="857"/>
                </a:lnTo>
                <a:lnTo>
                  <a:pt x="14223" y="857"/>
                </a:lnTo>
                <a:lnTo>
                  <a:pt x="14223" y="857"/>
                </a:lnTo>
                <a:lnTo>
                  <a:pt x="14198" y="857"/>
                </a:lnTo>
                <a:lnTo>
                  <a:pt x="14172" y="857"/>
                </a:lnTo>
                <a:lnTo>
                  <a:pt x="14147" y="857"/>
                </a:lnTo>
                <a:lnTo>
                  <a:pt x="14122" y="857"/>
                </a:lnTo>
                <a:lnTo>
                  <a:pt x="14096" y="857"/>
                </a:lnTo>
                <a:lnTo>
                  <a:pt x="14071" y="857"/>
                </a:lnTo>
                <a:lnTo>
                  <a:pt x="14045" y="856"/>
                </a:lnTo>
                <a:lnTo>
                  <a:pt x="14020" y="856"/>
                </a:lnTo>
                <a:lnTo>
                  <a:pt x="14020" y="856"/>
                </a:lnTo>
                <a:lnTo>
                  <a:pt x="14020" y="856"/>
                </a:lnTo>
                <a:lnTo>
                  <a:pt x="14002" y="858"/>
                </a:lnTo>
                <a:lnTo>
                  <a:pt x="13983" y="861"/>
                </a:lnTo>
                <a:lnTo>
                  <a:pt x="13965" y="863"/>
                </a:lnTo>
                <a:lnTo>
                  <a:pt x="13947" y="865"/>
                </a:lnTo>
                <a:lnTo>
                  <a:pt x="13947" y="865"/>
                </a:lnTo>
                <a:lnTo>
                  <a:pt x="13957" y="872"/>
                </a:lnTo>
                <a:lnTo>
                  <a:pt x="13968" y="877"/>
                </a:lnTo>
                <a:lnTo>
                  <a:pt x="13978" y="883"/>
                </a:lnTo>
                <a:lnTo>
                  <a:pt x="13990" y="887"/>
                </a:lnTo>
                <a:lnTo>
                  <a:pt x="14001" y="891"/>
                </a:lnTo>
                <a:lnTo>
                  <a:pt x="14012" y="894"/>
                </a:lnTo>
                <a:lnTo>
                  <a:pt x="14023" y="897"/>
                </a:lnTo>
                <a:lnTo>
                  <a:pt x="14034" y="899"/>
                </a:lnTo>
                <a:lnTo>
                  <a:pt x="14057" y="902"/>
                </a:lnTo>
                <a:lnTo>
                  <a:pt x="14079" y="903"/>
                </a:lnTo>
                <a:lnTo>
                  <a:pt x="14101" y="903"/>
                </a:lnTo>
                <a:lnTo>
                  <a:pt x="14125" y="902"/>
                </a:lnTo>
                <a:lnTo>
                  <a:pt x="14170" y="900"/>
                </a:lnTo>
                <a:lnTo>
                  <a:pt x="14216" y="897"/>
                </a:lnTo>
                <a:lnTo>
                  <a:pt x="14239" y="897"/>
                </a:lnTo>
                <a:lnTo>
                  <a:pt x="14262" y="898"/>
                </a:lnTo>
                <a:lnTo>
                  <a:pt x="14284" y="901"/>
                </a:lnTo>
                <a:lnTo>
                  <a:pt x="14306" y="905"/>
                </a:lnTo>
                <a:lnTo>
                  <a:pt x="14306" y="905"/>
                </a:lnTo>
                <a:lnTo>
                  <a:pt x="14361" y="906"/>
                </a:lnTo>
                <a:lnTo>
                  <a:pt x="14417" y="906"/>
                </a:lnTo>
                <a:lnTo>
                  <a:pt x="14472" y="906"/>
                </a:lnTo>
                <a:lnTo>
                  <a:pt x="14527" y="906"/>
                </a:lnTo>
                <a:lnTo>
                  <a:pt x="14583" y="906"/>
                </a:lnTo>
                <a:lnTo>
                  <a:pt x="14637" y="906"/>
                </a:lnTo>
                <a:lnTo>
                  <a:pt x="14692" y="906"/>
                </a:lnTo>
                <a:lnTo>
                  <a:pt x="14747" y="907"/>
                </a:lnTo>
                <a:lnTo>
                  <a:pt x="14747" y="907"/>
                </a:lnTo>
                <a:lnTo>
                  <a:pt x="14747" y="907"/>
                </a:lnTo>
                <a:lnTo>
                  <a:pt x="14788" y="905"/>
                </a:lnTo>
                <a:lnTo>
                  <a:pt x="14829" y="904"/>
                </a:lnTo>
                <a:lnTo>
                  <a:pt x="14870" y="903"/>
                </a:lnTo>
                <a:lnTo>
                  <a:pt x="14911" y="902"/>
                </a:lnTo>
                <a:lnTo>
                  <a:pt x="14951" y="901"/>
                </a:lnTo>
                <a:lnTo>
                  <a:pt x="14992" y="900"/>
                </a:lnTo>
                <a:lnTo>
                  <a:pt x="15032" y="899"/>
                </a:lnTo>
                <a:lnTo>
                  <a:pt x="15073" y="898"/>
                </a:lnTo>
                <a:lnTo>
                  <a:pt x="15093" y="898"/>
                </a:lnTo>
                <a:lnTo>
                  <a:pt x="15114" y="899"/>
                </a:lnTo>
                <a:lnTo>
                  <a:pt x="15134" y="899"/>
                </a:lnTo>
                <a:lnTo>
                  <a:pt x="15154" y="900"/>
                </a:lnTo>
                <a:lnTo>
                  <a:pt x="15170" y="889"/>
                </a:lnTo>
                <a:lnTo>
                  <a:pt x="15185" y="880"/>
                </a:lnTo>
                <a:lnTo>
                  <a:pt x="15200" y="873"/>
                </a:lnTo>
                <a:lnTo>
                  <a:pt x="15215" y="866"/>
                </a:lnTo>
                <a:lnTo>
                  <a:pt x="15230" y="862"/>
                </a:lnTo>
                <a:lnTo>
                  <a:pt x="15246" y="858"/>
                </a:lnTo>
                <a:lnTo>
                  <a:pt x="15262" y="856"/>
                </a:lnTo>
                <a:lnTo>
                  <a:pt x="15277" y="856"/>
                </a:lnTo>
                <a:lnTo>
                  <a:pt x="15292" y="856"/>
                </a:lnTo>
                <a:lnTo>
                  <a:pt x="15308" y="859"/>
                </a:lnTo>
                <a:lnTo>
                  <a:pt x="15323" y="862"/>
                </a:lnTo>
                <a:lnTo>
                  <a:pt x="15338" y="867"/>
                </a:lnTo>
                <a:lnTo>
                  <a:pt x="15353" y="873"/>
                </a:lnTo>
                <a:lnTo>
                  <a:pt x="15369" y="881"/>
                </a:lnTo>
                <a:lnTo>
                  <a:pt x="15384" y="890"/>
                </a:lnTo>
                <a:lnTo>
                  <a:pt x="15399" y="901"/>
                </a:lnTo>
                <a:lnTo>
                  <a:pt x="15397" y="910"/>
                </a:lnTo>
                <a:lnTo>
                  <a:pt x="15395" y="919"/>
                </a:lnTo>
                <a:lnTo>
                  <a:pt x="15392" y="928"/>
                </a:lnTo>
                <a:lnTo>
                  <a:pt x="15389" y="935"/>
                </a:lnTo>
                <a:lnTo>
                  <a:pt x="15386" y="941"/>
                </a:lnTo>
                <a:lnTo>
                  <a:pt x="15383" y="947"/>
                </a:lnTo>
                <a:lnTo>
                  <a:pt x="15379" y="953"/>
                </a:lnTo>
                <a:lnTo>
                  <a:pt x="15375" y="957"/>
                </a:lnTo>
                <a:lnTo>
                  <a:pt x="15370" y="962"/>
                </a:lnTo>
                <a:lnTo>
                  <a:pt x="15366" y="965"/>
                </a:lnTo>
                <a:lnTo>
                  <a:pt x="15360" y="969"/>
                </a:lnTo>
                <a:lnTo>
                  <a:pt x="15355" y="972"/>
                </a:lnTo>
                <a:lnTo>
                  <a:pt x="15345" y="976"/>
                </a:lnTo>
                <a:lnTo>
                  <a:pt x="15334" y="979"/>
                </a:lnTo>
                <a:lnTo>
                  <a:pt x="15322" y="981"/>
                </a:lnTo>
                <a:lnTo>
                  <a:pt x="15310" y="982"/>
                </a:lnTo>
                <a:lnTo>
                  <a:pt x="15296" y="982"/>
                </a:lnTo>
                <a:lnTo>
                  <a:pt x="15283" y="982"/>
                </a:lnTo>
                <a:lnTo>
                  <a:pt x="15258" y="981"/>
                </a:lnTo>
                <a:lnTo>
                  <a:pt x="15231" y="980"/>
                </a:lnTo>
                <a:lnTo>
                  <a:pt x="15260" y="964"/>
                </a:lnTo>
                <a:lnTo>
                  <a:pt x="15252" y="966"/>
                </a:lnTo>
                <a:lnTo>
                  <a:pt x="15245" y="969"/>
                </a:lnTo>
                <a:lnTo>
                  <a:pt x="15238" y="974"/>
                </a:lnTo>
                <a:lnTo>
                  <a:pt x="15231" y="980"/>
                </a:lnTo>
                <a:lnTo>
                  <a:pt x="15222" y="981"/>
                </a:lnTo>
                <a:lnTo>
                  <a:pt x="15212" y="983"/>
                </a:lnTo>
                <a:lnTo>
                  <a:pt x="15203" y="985"/>
                </a:lnTo>
                <a:lnTo>
                  <a:pt x="15194" y="989"/>
                </a:lnTo>
                <a:lnTo>
                  <a:pt x="15182" y="995"/>
                </a:lnTo>
                <a:lnTo>
                  <a:pt x="15170" y="999"/>
                </a:lnTo>
                <a:lnTo>
                  <a:pt x="15157" y="1000"/>
                </a:lnTo>
                <a:lnTo>
                  <a:pt x="15145" y="1001"/>
                </a:lnTo>
                <a:lnTo>
                  <a:pt x="15103" y="1009"/>
                </a:lnTo>
                <a:lnTo>
                  <a:pt x="15061" y="1016"/>
                </a:lnTo>
                <a:lnTo>
                  <a:pt x="15018" y="1022"/>
                </a:lnTo>
                <a:lnTo>
                  <a:pt x="14976" y="1026"/>
                </a:lnTo>
                <a:lnTo>
                  <a:pt x="14934" y="1030"/>
                </a:lnTo>
                <a:lnTo>
                  <a:pt x="14891" y="1033"/>
                </a:lnTo>
                <a:lnTo>
                  <a:pt x="14849" y="1034"/>
                </a:lnTo>
                <a:lnTo>
                  <a:pt x="14806" y="1035"/>
                </a:lnTo>
                <a:lnTo>
                  <a:pt x="14763" y="1036"/>
                </a:lnTo>
                <a:lnTo>
                  <a:pt x="14721" y="1035"/>
                </a:lnTo>
                <a:lnTo>
                  <a:pt x="14678" y="1034"/>
                </a:lnTo>
                <a:lnTo>
                  <a:pt x="14635" y="1033"/>
                </a:lnTo>
                <a:lnTo>
                  <a:pt x="14550" y="1029"/>
                </a:lnTo>
                <a:lnTo>
                  <a:pt x="14465" y="1023"/>
                </a:lnTo>
                <a:lnTo>
                  <a:pt x="14465" y="1023"/>
                </a:lnTo>
                <a:lnTo>
                  <a:pt x="14465" y="1023"/>
                </a:lnTo>
                <a:lnTo>
                  <a:pt x="14342" y="1030"/>
                </a:lnTo>
                <a:lnTo>
                  <a:pt x="14336" y="1037"/>
                </a:lnTo>
                <a:lnTo>
                  <a:pt x="14330" y="1042"/>
                </a:lnTo>
                <a:lnTo>
                  <a:pt x="14324" y="1047"/>
                </a:lnTo>
                <a:lnTo>
                  <a:pt x="14317" y="1051"/>
                </a:lnTo>
                <a:lnTo>
                  <a:pt x="14309" y="1055"/>
                </a:lnTo>
                <a:lnTo>
                  <a:pt x="14302" y="1057"/>
                </a:lnTo>
                <a:lnTo>
                  <a:pt x="14295" y="1059"/>
                </a:lnTo>
                <a:lnTo>
                  <a:pt x="14288" y="1061"/>
                </a:lnTo>
                <a:lnTo>
                  <a:pt x="14257" y="1064"/>
                </a:lnTo>
                <a:lnTo>
                  <a:pt x="14225" y="1066"/>
                </a:lnTo>
                <a:lnTo>
                  <a:pt x="14340" y="1135"/>
                </a:lnTo>
                <a:lnTo>
                  <a:pt x="14340" y="1135"/>
                </a:lnTo>
                <a:lnTo>
                  <a:pt x="14501" y="1147"/>
                </a:lnTo>
                <a:lnTo>
                  <a:pt x="14518" y="1137"/>
                </a:lnTo>
                <a:lnTo>
                  <a:pt x="14534" y="1129"/>
                </a:lnTo>
                <a:lnTo>
                  <a:pt x="14551" y="1122"/>
                </a:lnTo>
                <a:lnTo>
                  <a:pt x="14567" y="1117"/>
                </a:lnTo>
                <a:lnTo>
                  <a:pt x="14585" y="1112"/>
                </a:lnTo>
                <a:lnTo>
                  <a:pt x="14602" y="1109"/>
                </a:lnTo>
                <a:lnTo>
                  <a:pt x="14618" y="1106"/>
                </a:lnTo>
                <a:lnTo>
                  <a:pt x="14636" y="1105"/>
                </a:lnTo>
                <a:lnTo>
                  <a:pt x="14671" y="1103"/>
                </a:lnTo>
                <a:lnTo>
                  <a:pt x="14706" y="1103"/>
                </a:lnTo>
                <a:lnTo>
                  <a:pt x="14741" y="1103"/>
                </a:lnTo>
                <a:lnTo>
                  <a:pt x="14777" y="1104"/>
                </a:lnTo>
                <a:lnTo>
                  <a:pt x="14802" y="1104"/>
                </a:lnTo>
                <a:lnTo>
                  <a:pt x="14827" y="1105"/>
                </a:lnTo>
                <a:lnTo>
                  <a:pt x="14838" y="1107"/>
                </a:lnTo>
                <a:lnTo>
                  <a:pt x="14850" y="1109"/>
                </a:lnTo>
                <a:lnTo>
                  <a:pt x="14861" y="1112"/>
                </a:lnTo>
                <a:lnTo>
                  <a:pt x="14870" y="1116"/>
                </a:lnTo>
                <a:lnTo>
                  <a:pt x="14878" y="1122"/>
                </a:lnTo>
                <a:lnTo>
                  <a:pt x="14886" y="1128"/>
                </a:lnTo>
                <a:lnTo>
                  <a:pt x="14889" y="1132"/>
                </a:lnTo>
                <a:lnTo>
                  <a:pt x="14892" y="1137"/>
                </a:lnTo>
                <a:lnTo>
                  <a:pt x="14895" y="1142"/>
                </a:lnTo>
                <a:lnTo>
                  <a:pt x="14897" y="1148"/>
                </a:lnTo>
                <a:lnTo>
                  <a:pt x="14900" y="1160"/>
                </a:lnTo>
                <a:lnTo>
                  <a:pt x="14902" y="1174"/>
                </a:lnTo>
                <a:lnTo>
                  <a:pt x="14903" y="1190"/>
                </a:lnTo>
                <a:lnTo>
                  <a:pt x="14901" y="1209"/>
                </a:lnTo>
                <a:lnTo>
                  <a:pt x="14900" y="1223"/>
                </a:lnTo>
                <a:lnTo>
                  <a:pt x="14901" y="1233"/>
                </a:lnTo>
                <a:lnTo>
                  <a:pt x="14904" y="1242"/>
                </a:lnTo>
                <a:lnTo>
                  <a:pt x="14909" y="1249"/>
                </a:lnTo>
                <a:lnTo>
                  <a:pt x="14914" y="1254"/>
                </a:lnTo>
                <a:lnTo>
                  <a:pt x="14920" y="1258"/>
                </a:lnTo>
                <a:lnTo>
                  <a:pt x="14927" y="1261"/>
                </a:lnTo>
                <a:lnTo>
                  <a:pt x="14935" y="1263"/>
                </a:lnTo>
                <a:lnTo>
                  <a:pt x="14952" y="1265"/>
                </a:lnTo>
                <a:lnTo>
                  <a:pt x="14971" y="1266"/>
                </a:lnTo>
                <a:lnTo>
                  <a:pt x="14979" y="1267"/>
                </a:lnTo>
                <a:lnTo>
                  <a:pt x="14988" y="1268"/>
                </a:lnTo>
                <a:lnTo>
                  <a:pt x="14995" y="1269"/>
                </a:lnTo>
                <a:lnTo>
                  <a:pt x="15003" y="1272"/>
                </a:lnTo>
                <a:lnTo>
                  <a:pt x="15022" y="1269"/>
                </a:lnTo>
                <a:lnTo>
                  <a:pt x="15041" y="1267"/>
                </a:lnTo>
                <a:lnTo>
                  <a:pt x="15060" y="1265"/>
                </a:lnTo>
                <a:lnTo>
                  <a:pt x="15078" y="1264"/>
                </a:lnTo>
                <a:lnTo>
                  <a:pt x="15096" y="1264"/>
                </a:lnTo>
                <a:lnTo>
                  <a:pt x="15115" y="1265"/>
                </a:lnTo>
                <a:lnTo>
                  <a:pt x="15132" y="1267"/>
                </a:lnTo>
                <a:lnTo>
                  <a:pt x="15149" y="1271"/>
                </a:lnTo>
                <a:lnTo>
                  <a:pt x="15166" y="1275"/>
                </a:lnTo>
                <a:lnTo>
                  <a:pt x="15184" y="1281"/>
                </a:lnTo>
                <a:lnTo>
                  <a:pt x="15200" y="1289"/>
                </a:lnTo>
                <a:lnTo>
                  <a:pt x="15215" y="1297"/>
                </a:lnTo>
                <a:lnTo>
                  <a:pt x="15231" y="1307"/>
                </a:lnTo>
                <a:lnTo>
                  <a:pt x="15247" y="1319"/>
                </a:lnTo>
                <a:lnTo>
                  <a:pt x="15261" y="1332"/>
                </a:lnTo>
                <a:lnTo>
                  <a:pt x="15275" y="1347"/>
                </a:lnTo>
                <a:lnTo>
                  <a:pt x="15275" y="1347"/>
                </a:lnTo>
                <a:lnTo>
                  <a:pt x="15275" y="1347"/>
                </a:lnTo>
                <a:lnTo>
                  <a:pt x="15277" y="1347"/>
                </a:lnTo>
                <a:lnTo>
                  <a:pt x="15306" y="1342"/>
                </a:lnTo>
                <a:lnTo>
                  <a:pt x="15334" y="1337"/>
                </a:lnTo>
                <a:lnTo>
                  <a:pt x="15362" y="1332"/>
                </a:lnTo>
                <a:lnTo>
                  <a:pt x="15391" y="1328"/>
                </a:lnTo>
                <a:lnTo>
                  <a:pt x="15419" y="1324"/>
                </a:lnTo>
                <a:lnTo>
                  <a:pt x="15448" y="1321"/>
                </a:lnTo>
                <a:lnTo>
                  <a:pt x="15476" y="1318"/>
                </a:lnTo>
                <a:lnTo>
                  <a:pt x="15506" y="1316"/>
                </a:lnTo>
                <a:lnTo>
                  <a:pt x="15516" y="1315"/>
                </a:lnTo>
                <a:lnTo>
                  <a:pt x="15526" y="1315"/>
                </a:lnTo>
                <a:lnTo>
                  <a:pt x="15546" y="1314"/>
                </a:lnTo>
                <a:lnTo>
                  <a:pt x="15566" y="1314"/>
                </a:lnTo>
                <a:lnTo>
                  <a:pt x="15586" y="1314"/>
                </a:lnTo>
                <a:lnTo>
                  <a:pt x="15605" y="1314"/>
                </a:lnTo>
                <a:lnTo>
                  <a:pt x="15617" y="1319"/>
                </a:lnTo>
                <a:lnTo>
                  <a:pt x="15628" y="1325"/>
                </a:lnTo>
                <a:lnTo>
                  <a:pt x="15638" y="1332"/>
                </a:lnTo>
                <a:lnTo>
                  <a:pt x="15646" y="1341"/>
                </a:lnTo>
                <a:lnTo>
                  <a:pt x="15656" y="1335"/>
                </a:lnTo>
                <a:lnTo>
                  <a:pt x="15666" y="1331"/>
                </a:lnTo>
                <a:lnTo>
                  <a:pt x="15670" y="1329"/>
                </a:lnTo>
                <a:lnTo>
                  <a:pt x="15675" y="1328"/>
                </a:lnTo>
                <a:lnTo>
                  <a:pt x="15680" y="1328"/>
                </a:lnTo>
                <a:lnTo>
                  <a:pt x="15684" y="1328"/>
                </a:lnTo>
                <a:lnTo>
                  <a:pt x="15689" y="1329"/>
                </a:lnTo>
                <a:lnTo>
                  <a:pt x="15694" y="1330"/>
                </a:lnTo>
                <a:lnTo>
                  <a:pt x="15698" y="1332"/>
                </a:lnTo>
                <a:lnTo>
                  <a:pt x="15703" y="1335"/>
                </a:lnTo>
                <a:lnTo>
                  <a:pt x="15711" y="1342"/>
                </a:lnTo>
                <a:lnTo>
                  <a:pt x="15719" y="1351"/>
                </a:lnTo>
                <a:lnTo>
                  <a:pt x="15718" y="1351"/>
                </a:lnTo>
                <a:lnTo>
                  <a:pt x="15716" y="1351"/>
                </a:lnTo>
                <a:lnTo>
                  <a:pt x="15714" y="1367"/>
                </a:lnTo>
                <a:lnTo>
                  <a:pt x="15711" y="1379"/>
                </a:lnTo>
                <a:lnTo>
                  <a:pt x="15707" y="1391"/>
                </a:lnTo>
                <a:lnTo>
                  <a:pt x="15704" y="1402"/>
                </a:lnTo>
                <a:lnTo>
                  <a:pt x="15699" y="1412"/>
                </a:lnTo>
                <a:lnTo>
                  <a:pt x="15694" y="1420"/>
                </a:lnTo>
                <a:lnTo>
                  <a:pt x="15688" y="1428"/>
                </a:lnTo>
                <a:lnTo>
                  <a:pt x="15682" y="1436"/>
                </a:lnTo>
                <a:lnTo>
                  <a:pt x="15676" y="1442"/>
                </a:lnTo>
                <a:lnTo>
                  <a:pt x="15669" y="1447"/>
                </a:lnTo>
                <a:lnTo>
                  <a:pt x="15662" y="1451"/>
                </a:lnTo>
                <a:lnTo>
                  <a:pt x="15655" y="1455"/>
                </a:lnTo>
                <a:lnTo>
                  <a:pt x="15648" y="1458"/>
                </a:lnTo>
                <a:lnTo>
                  <a:pt x="15640" y="1461"/>
                </a:lnTo>
                <a:lnTo>
                  <a:pt x="15632" y="1462"/>
                </a:lnTo>
                <a:lnTo>
                  <a:pt x="15622" y="1464"/>
                </a:lnTo>
                <a:lnTo>
                  <a:pt x="15605" y="1466"/>
                </a:lnTo>
                <a:lnTo>
                  <a:pt x="15587" y="1466"/>
                </a:lnTo>
                <a:lnTo>
                  <a:pt x="15569" y="1466"/>
                </a:lnTo>
                <a:lnTo>
                  <a:pt x="15550" y="1465"/>
                </a:lnTo>
                <a:lnTo>
                  <a:pt x="15531" y="1464"/>
                </a:lnTo>
                <a:lnTo>
                  <a:pt x="15513" y="1464"/>
                </a:lnTo>
                <a:lnTo>
                  <a:pt x="15494" y="1464"/>
                </a:lnTo>
                <a:lnTo>
                  <a:pt x="15477" y="1466"/>
                </a:lnTo>
                <a:lnTo>
                  <a:pt x="15458" y="1468"/>
                </a:lnTo>
                <a:lnTo>
                  <a:pt x="15439" y="1470"/>
                </a:lnTo>
                <a:lnTo>
                  <a:pt x="15419" y="1472"/>
                </a:lnTo>
                <a:lnTo>
                  <a:pt x="15399" y="1474"/>
                </a:lnTo>
                <a:lnTo>
                  <a:pt x="15391" y="1483"/>
                </a:lnTo>
                <a:lnTo>
                  <a:pt x="15383" y="1491"/>
                </a:lnTo>
                <a:lnTo>
                  <a:pt x="15374" y="1499"/>
                </a:lnTo>
                <a:lnTo>
                  <a:pt x="15365" y="1506"/>
                </a:lnTo>
                <a:lnTo>
                  <a:pt x="15354" y="1513"/>
                </a:lnTo>
                <a:lnTo>
                  <a:pt x="15345" y="1518"/>
                </a:lnTo>
                <a:lnTo>
                  <a:pt x="15335" y="1523"/>
                </a:lnTo>
                <a:lnTo>
                  <a:pt x="15324" y="1527"/>
                </a:lnTo>
                <a:lnTo>
                  <a:pt x="15303" y="1534"/>
                </a:lnTo>
                <a:lnTo>
                  <a:pt x="15280" y="1540"/>
                </a:lnTo>
                <a:lnTo>
                  <a:pt x="15258" y="1545"/>
                </a:lnTo>
                <a:lnTo>
                  <a:pt x="15236" y="1549"/>
                </a:lnTo>
                <a:lnTo>
                  <a:pt x="15260" y="1556"/>
                </a:lnTo>
                <a:lnTo>
                  <a:pt x="15285" y="1562"/>
                </a:lnTo>
                <a:lnTo>
                  <a:pt x="15311" y="1567"/>
                </a:lnTo>
                <a:lnTo>
                  <a:pt x="15335" y="1572"/>
                </a:lnTo>
                <a:lnTo>
                  <a:pt x="15360" y="1576"/>
                </a:lnTo>
                <a:lnTo>
                  <a:pt x="15386" y="1579"/>
                </a:lnTo>
                <a:lnTo>
                  <a:pt x="15411" y="1583"/>
                </a:lnTo>
                <a:lnTo>
                  <a:pt x="15436" y="1586"/>
                </a:lnTo>
                <a:lnTo>
                  <a:pt x="15486" y="1589"/>
                </a:lnTo>
                <a:lnTo>
                  <a:pt x="15537" y="1591"/>
                </a:lnTo>
                <a:lnTo>
                  <a:pt x="15588" y="1592"/>
                </a:lnTo>
                <a:lnTo>
                  <a:pt x="15639" y="1591"/>
                </a:lnTo>
                <a:lnTo>
                  <a:pt x="15688" y="1590"/>
                </a:lnTo>
                <a:lnTo>
                  <a:pt x="15739" y="1588"/>
                </a:lnTo>
                <a:lnTo>
                  <a:pt x="15790" y="1586"/>
                </a:lnTo>
                <a:lnTo>
                  <a:pt x="15841" y="1583"/>
                </a:lnTo>
                <a:lnTo>
                  <a:pt x="15892" y="1581"/>
                </a:lnTo>
                <a:lnTo>
                  <a:pt x="15942" y="1579"/>
                </a:lnTo>
                <a:lnTo>
                  <a:pt x="15993" y="1579"/>
                </a:lnTo>
                <a:lnTo>
                  <a:pt x="16044" y="1579"/>
                </a:lnTo>
                <a:lnTo>
                  <a:pt x="16047" y="1589"/>
                </a:lnTo>
                <a:lnTo>
                  <a:pt x="16050" y="1597"/>
                </a:lnTo>
                <a:lnTo>
                  <a:pt x="16064" y="1597"/>
                </a:lnTo>
                <a:lnTo>
                  <a:pt x="16078" y="1597"/>
                </a:lnTo>
                <a:lnTo>
                  <a:pt x="16093" y="1595"/>
                </a:lnTo>
                <a:lnTo>
                  <a:pt x="16107" y="1593"/>
                </a:lnTo>
                <a:lnTo>
                  <a:pt x="16137" y="1590"/>
                </a:lnTo>
                <a:lnTo>
                  <a:pt x="16166" y="1588"/>
                </a:lnTo>
                <a:lnTo>
                  <a:pt x="16179" y="1589"/>
                </a:lnTo>
                <a:lnTo>
                  <a:pt x="16192" y="1591"/>
                </a:lnTo>
                <a:lnTo>
                  <a:pt x="16198" y="1593"/>
                </a:lnTo>
                <a:lnTo>
                  <a:pt x="16204" y="1595"/>
                </a:lnTo>
                <a:lnTo>
                  <a:pt x="16209" y="1598"/>
                </a:lnTo>
                <a:lnTo>
                  <a:pt x="16216" y="1601"/>
                </a:lnTo>
                <a:lnTo>
                  <a:pt x="16221" y="1605"/>
                </a:lnTo>
                <a:lnTo>
                  <a:pt x="16225" y="1610"/>
                </a:lnTo>
                <a:lnTo>
                  <a:pt x="16230" y="1615"/>
                </a:lnTo>
                <a:lnTo>
                  <a:pt x="16234" y="1621"/>
                </a:lnTo>
                <a:lnTo>
                  <a:pt x="16237" y="1628"/>
                </a:lnTo>
                <a:lnTo>
                  <a:pt x="16241" y="1636"/>
                </a:lnTo>
                <a:lnTo>
                  <a:pt x="16244" y="1645"/>
                </a:lnTo>
                <a:lnTo>
                  <a:pt x="16246" y="1654"/>
                </a:lnTo>
                <a:lnTo>
                  <a:pt x="16248" y="1667"/>
                </a:lnTo>
                <a:lnTo>
                  <a:pt x="16248" y="1677"/>
                </a:lnTo>
                <a:lnTo>
                  <a:pt x="16246" y="1686"/>
                </a:lnTo>
                <a:lnTo>
                  <a:pt x="16242" y="1693"/>
                </a:lnTo>
                <a:lnTo>
                  <a:pt x="16238" y="1700"/>
                </a:lnTo>
                <a:lnTo>
                  <a:pt x="16231" y="1705"/>
                </a:lnTo>
                <a:lnTo>
                  <a:pt x="16224" y="1709"/>
                </a:lnTo>
                <a:lnTo>
                  <a:pt x="16216" y="1713"/>
                </a:lnTo>
                <a:lnTo>
                  <a:pt x="16206" y="1716"/>
                </a:lnTo>
                <a:lnTo>
                  <a:pt x="16196" y="1718"/>
                </a:lnTo>
                <a:lnTo>
                  <a:pt x="16186" y="1719"/>
                </a:lnTo>
                <a:lnTo>
                  <a:pt x="16176" y="1720"/>
                </a:lnTo>
                <a:lnTo>
                  <a:pt x="16155" y="1720"/>
                </a:lnTo>
                <a:lnTo>
                  <a:pt x="16133" y="1719"/>
                </a:lnTo>
                <a:lnTo>
                  <a:pt x="16133" y="1719"/>
                </a:lnTo>
                <a:lnTo>
                  <a:pt x="16133" y="1719"/>
                </a:lnTo>
                <a:lnTo>
                  <a:pt x="16122" y="1728"/>
                </a:lnTo>
                <a:lnTo>
                  <a:pt x="16110" y="1737"/>
                </a:lnTo>
                <a:lnTo>
                  <a:pt x="16098" y="1746"/>
                </a:lnTo>
                <a:lnTo>
                  <a:pt x="16086" y="1754"/>
                </a:lnTo>
                <a:lnTo>
                  <a:pt x="16073" y="1761"/>
                </a:lnTo>
                <a:lnTo>
                  <a:pt x="16060" y="1767"/>
                </a:lnTo>
                <a:lnTo>
                  <a:pt x="16048" y="1772"/>
                </a:lnTo>
                <a:lnTo>
                  <a:pt x="16035" y="1777"/>
                </a:lnTo>
                <a:lnTo>
                  <a:pt x="16023" y="1781"/>
                </a:lnTo>
                <a:lnTo>
                  <a:pt x="16009" y="1785"/>
                </a:lnTo>
                <a:lnTo>
                  <a:pt x="15996" y="1788"/>
                </a:lnTo>
                <a:lnTo>
                  <a:pt x="15984" y="1791"/>
                </a:lnTo>
                <a:lnTo>
                  <a:pt x="15958" y="1795"/>
                </a:lnTo>
                <a:lnTo>
                  <a:pt x="15931" y="1797"/>
                </a:lnTo>
                <a:lnTo>
                  <a:pt x="15906" y="1798"/>
                </a:lnTo>
                <a:lnTo>
                  <a:pt x="15879" y="1798"/>
                </a:lnTo>
                <a:lnTo>
                  <a:pt x="15827" y="1795"/>
                </a:lnTo>
                <a:lnTo>
                  <a:pt x="15774" y="1791"/>
                </a:lnTo>
                <a:lnTo>
                  <a:pt x="15747" y="1789"/>
                </a:lnTo>
                <a:lnTo>
                  <a:pt x="15721" y="1787"/>
                </a:lnTo>
                <a:lnTo>
                  <a:pt x="15695" y="1786"/>
                </a:lnTo>
                <a:lnTo>
                  <a:pt x="15668" y="1785"/>
                </a:lnTo>
                <a:lnTo>
                  <a:pt x="15619" y="1787"/>
                </a:lnTo>
                <a:lnTo>
                  <a:pt x="15571" y="1788"/>
                </a:lnTo>
                <a:lnTo>
                  <a:pt x="15522" y="1789"/>
                </a:lnTo>
                <a:lnTo>
                  <a:pt x="15473" y="1791"/>
                </a:lnTo>
                <a:lnTo>
                  <a:pt x="15424" y="1792"/>
                </a:lnTo>
                <a:lnTo>
                  <a:pt x="15376" y="1794"/>
                </a:lnTo>
                <a:lnTo>
                  <a:pt x="15327" y="1795"/>
                </a:lnTo>
                <a:lnTo>
                  <a:pt x="15278" y="1797"/>
                </a:lnTo>
                <a:lnTo>
                  <a:pt x="15302" y="1804"/>
                </a:lnTo>
                <a:lnTo>
                  <a:pt x="15326" y="1810"/>
                </a:lnTo>
                <a:lnTo>
                  <a:pt x="15350" y="1815"/>
                </a:lnTo>
                <a:lnTo>
                  <a:pt x="15374" y="1819"/>
                </a:lnTo>
                <a:lnTo>
                  <a:pt x="15398" y="1823"/>
                </a:lnTo>
                <a:lnTo>
                  <a:pt x="15422" y="1826"/>
                </a:lnTo>
                <a:lnTo>
                  <a:pt x="15446" y="1829"/>
                </a:lnTo>
                <a:lnTo>
                  <a:pt x="15470" y="1831"/>
                </a:lnTo>
                <a:lnTo>
                  <a:pt x="15519" y="1834"/>
                </a:lnTo>
                <a:lnTo>
                  <a:pt x="15567" y="1835"/>
                </a:lnTo>
                <a:lnTo>
                  <a:pt x="15615" y="1835"/>
                </a:lnTo>
                <a:lnTo>
                  <a:pt x="15664" y="1834"/>
                </a:lnTo>
                <a:lnTo>
                  <a:pt x="15712" y="1833"/>
                </a:lnTo>
                <a:lnTo>
                  <a:pt x="15761" y="1831"/>
                </a:lnTo>
                <a:lnTo>
                  <a:pt x="15809" y="1830"/>
                </a:lnTo>
                <a:lnTo>
                  <a:pt x="15858" y="1829"/>
                </a:lnTo>
                <a:lnTo>
                  <a:pt x="15906" y="1829"/>
                </a:lnTo>
                <a:lnTo>
                  <a:pt x="15955" y="1829"/>
                </a:lnTo>
                <a:lnTo>
                  <a:pt x="16003" y="1832"/>
                </a:lnTo>
                <a:lnTo>
                  <a:pt x="16051" y="1836"/>
                </a:lnTo>
                <a:lnTo>
                  <a:pt x="16051" y="1836"/>
                </a:lnTo>
                <a:lnTo>
                  <a:pt x="16051" y="1836"/>
                </a:lnTo>
                <a:lnTo>
                  <a:pt x="16074" y="1837"/>
                </a:lnTo>
                <a:lnTo>
                  <a:pt x="16099" y="1839"/>
                </a:lnTo>
                <a:lnTo>
                  <a:pt x="16122" y="1840"/>
                </a:lnTo>
                <a:lnTo>
                  <a:pt x="16145" y="1841"/>
                </a:lnTo>
                <a:lnTo>
                  <a:pt x="16170" y="1842"/>
                </a:lnTo>
                <a:lnTo>
                  <a:pt x="16193" y="1843"/>
                </a:lnTo>
                <a:lnTo>
                  <a:pt x="16217" y="1845"/>
                </a:lnTo>
                <a:lnTo>
                  <a:pt x="16240" y="1846"/>
                </a:lnTo>
                <a:lnTo>
                  <a:pt x="16232" y="1861"/>
                </a:lnTo>
                <a:lnTo>
                  <a:pt x="16224" y="1878"/>
                </a:lnTo>
                <a:lnTo>
                  <a:pt x="16216" y="1893"/>
                </a:lnTo>
                <a:lnTo>
                  <a:pt x="16207" y="1909"/>
                </a:lnTo>
                <a:lnTo>
                  <a:pt x="16177" y="1910"/>
                </a:lnTo>
                <a:lnTo>
                  <a:pt x="16147" y="1911"/>
                </a:lnTo>
                <a:lnTo>
                  <a:pt x="16117" y="1913"/>
                </a:lnTo>
                <a:lnTo>
                  <a:pt x="16088" y="1914"/>
                </a:lnTo>
                <a:lnTo>
                  <a:pt x="16083" y="1918"/>
                </a:lnTo>
                <a:lnTo>
                  <a:pt x="16078" y="1921"/>
                </a:lnTo>
                <a:lnTo>
                  <a:pt x="16073" y="1923"/>
                </a:lnTo>
                <a:lnTo>
                  <a:pt x="16068" y="1925"/>
                </a:lnTo>
                <a:lnTo>
                  <a:pt x="16057" y="1931"/>
                </a:lnTo>
                <a:lnTo>
                  <a:pt x="16046" y="1935"/>
                </a:lnTo>
                <a:lnTo>
                  <a:pt x="16035" y="1939"/>
                </a:lnTo>
                <a:lnTo>
                  <a:pt x="16023" y="1943"/>
                </a:lnTo>
                <a:lnTo>
                  <a:pt x="15999" y="1949"/>
                </a:lnTo>
                <a:lnTo>
                  <a:pt x="15976" y="1954"/>
                </a:lnTo>
                <a:lnTo>
                  <a:pt x="15951" y="1957"/>
                </a:lnTo>
                <a:lnTo>
                  <a:pt x="15927" y="1958"/>
                </a:lnTo>
                <a:lnTo>
                  <a:pt x="15903" y="1959"/>
                </a:lnTo>
                <a:lnTo>
                  <a:pt x="15878" y="1960"/>
                </a:lnTo>
                <a:lnTo>
                  <a:pt x="15854" y="1961"/>
                </a:lnTo>
                <a:lnTo>
                  <a:pt x="15830" y="1961"/>
                </a:lnTo>
                <a:lnTo>
                  <a:pt x="15806" y="1963"/>
                </a:lnTo>
                <a:lnTo>
                  <a:pt x="15782" y="1965"/>
                </a:lnTo>
                <a:lnTo>
                  <a:pt x="15758" y="1969"/>
                </a:lnTo>
                <a:lnTo>
                  <a:pt x="15734" y="1974"/>
                </a:lnTo>
                <a:lnTo>
                  <a:pt x="15723" y="1977"/>
                </a:lnTo>
                <a:lnTo>
                  <a:pt x="15711" y="1981"/>
                </a:lnTo>
                <a:lnTo>
                  <a:pt x="15700" y="1985"/>
                </a:lnTo>
                <a:lnTo>
                  <a:pt x="15688" y="1990"/>
                </a:lnTo>
                <a:lnTo>
                  <a:pt x="15717" y="2001"/>
                </a:lnTo>
                <a:lnTo>
                  <a:pt x="15745" y="2012"/>
                </a:lnTo>
                <a:lnTo>
                  <a:pt x="15774" y="2022"/>
                </a:lnTo>
                <a:lnTo>
                  <a:pt x="15802" y="2034"/>
                </a:lnTo>
                <a:lnTo>
                  <a:pt x="15802" y="2034"/>
                </a:lnTo>
                <a:lnTo>
                  <a:pt x="15802" y="2034"/>
                </a:lnTo>
                <a:lnTo>
                  <a:pt x="15842" y="2035"/>
                </a:lnTo>
                <a:lnTo>
                  <a:pt x="15880" y="2035"/>
                </a:lnTo>
                <a:lnTo>
                  <a:pt x="15920" y="2036"/>
                </a:lnTo>
                <a:lnTo>
                  <a:pt x="15959" y="2036"/>
                </a:lnTo>
                <a:lnTo>
                  <a:pt x="15998" y="2037"/>
                </a:lnTo>
                <a:lnTo>
                  <a:pt x="16037" y="2037"/>
                </a:lnTo>
                <a:lnTo>
                  <a:pt x="16076" y="2038"/>
                </a:lnTo>
                <a:lnTo>
                  <a:pt x="16115" y="2038"/>
                </a:lnTo>
                <a:lnTo>
                  <a:pt x="16133" y="2039"/>
                </a:lnTo>
                <a:lnTo>
                  <a:pt x="16148" y="2041"/>
                </a:lnTo>
                <a:lnTo>
                  <a:pt x="16161" y="2045"/>
                </a:lnTo>
                <a:lnTo>
                  <a:pt x="16172" y="2049"/>
                </a:lnTo>
                <a:lnTo>
                  <a:pt x="16179" y="2054"/>
                </a:lnTo>
                <a:lnTo>
                  <a:pt x="16185" y="2060"/>
                </a:lnTo>
                <a:lnTo>
                  <a:pt x="16189" y="2067"/>
                </a:lnTo>
                <a:lnTo>
                  <a:pt x="16191" y="2074"/>
                </a:lnTo>
                <a:lnTo>
                  <a:pt x="16191" y="2082"/>
                </a:lnTo>
                <a:lnTo>
                  <a:pt x="16191" y="2091"/>
                </a:lnTo>
                <a:lnTo>
                  <a:pt x="16188" y="2101"/>
                </a:lnTo>
                <a:lnTo>
                  <a:pt x="16185" y="2111"/>
                </a:lnTo>
                <a:lnTo>
                  <a:pt x="16176" y="2132"/>
                </a:lnTo>
                <a:lnTo>
                  <a:pt x="16164" y="2154"/>
                </a:lnTo>
                <a:lnTo>
                  <a:pt x="16134" y="2159"/>
                </a:lnTo>
                <a:lnTo>
                  <a:pt x="16104" y="2165"/>
                </a:lnTo>
                <a:lnTo>
                  <a:pt x="16074" y="2170"/>
                </a:lnTo>
                <a:lnTo>
                  <a:pt x="16044" y="2177"/>
                </a:lnTo>
                <a:lnTo>
                  <a:pt x="16014" y="2182"/>
                </a:lnTo>
                <a:lnTo>
                  <a:pt x="15984" y="2188"/>
                </a:lnTo>
                <a:lnTo>
                  <a:pt x="15955" y="2194"/>
                </a:lnTo>
                <a:lnTo>
                  <a:pt x="15924" y="2199"/>
                </a:lnTo>
                <a:lnTo>
                  <a:pt x="15882" y="2191"/>
                </a:lnTo>
                <a:lnTo>
                  <a:pt x="15881" y="2192"/>
                </a:lnTo>
                <a:lnTo>
                  <a:pt x="15827" y="2192"/>
                </a:lnTo>
                <a:lnTo>
                  <a:pt x="15771" y="2192"/>
                </a:lnTo>
                <a:lnTo>
                  <a:pt x="15715" y="2193"/>
                </a:lnTo>
                <a:lnTo>
                  <a:pt x="15659" y="2193"/>
                </a:lnTo>
                <a:lnTo>
                  <a:pt x="15603" y="2193"/>
                </a:lnTo>
                <a:lnTo>
                  <a:pt x="15547" y="2194"/>
                </a:lnTo>
                <a:lnTo>
                  <a:pt x="15492" y="2194"/>
                </a:lnTo>
                <a:lnTo>
                  <a:pt x="15437" y="2194"/>
                </a:lnTo>
                <a:lnTo>
                  <a:pt x="15414" y="2194"/>
                </a:lnTo>
                <a:lnTo>
                  <a:pt x="15393" y="2196"/>
                </a:lnTo>
                <a:lnTo>
                  <a:pt x="15382" y="2197"/>
                </a:lnTo>
                <a:lnTo>
                  <a:pt x="15373" y="2199"/>
                </a:lnTo>
                <a:lnTo>
                  <a:pt x="15362" y="2202"/>
                </a:lnTo>
                <a:lnTo>
                  <a:pt x="15353" y="2205"/>
                </a:lnTo>
                <a:lnTo>
                  <a:pt x="15345" y="2209"/>
                </a:lnTo>
                <a:lnTo>
                  <a:pt x="15338" y="2215"/>
                </a:lnTo>
                <a:lnTo>
                  <a:pt x="15331" y="2221"/>
                </a:lnTo>
                <a:lnTo>
                  <a:pt x="15325" y="2229"/>
                </a:lnTo>
                <a:lnTo>
                  <a:pt x="15320" y="2238"/>
                </a:lnTo>
                <a:lnTo>
                  <a:pt x="15316" y="2250"/>
                </a:lnTo>
                <a:lnTo>
                  <a:pt x="15312" y="2262"/>
                </a:lnTo>
                <a:lnTo>
                  <a:pt x="15310" y="2276"/>
                </a:lnTo>
                <a:lnTo>
                  <a:pt x="15306" y="2286"/>
                </a:lnTo>
                <a:lnTo>
                  <a:pt x="15301" y="2295"/>
                </a:lnTo>
                <a:lnTo>
                  <a:pt x="15295" y="2303"/>
                </a:lnTo>
                <a:lnTo>
                  <a:pt x="15289" y="2310"/>
                </a:lnTo>
                <a:lnTo>
                  <a:pt x="15283" y="2316"/>
                </a:lnTo>
                <a:lnTo>
                  <a:pt x="15277" y="2323"/>
                </a:lnTo>
                <a:lnTo>
                  <a:pt x="15271" y="2328"/>
                </a:lnTo>
                <a:lnTo>
                  <a:pt x="15265" y="2333"/>
                </a:lnTo>
                <a:lnTo>
                  <a:pt x="15258" y="2337"/>
                </a:lnTo>
                <a:lnTo>
                  <a:pt x="15251" y="2340"/>
                </a:lnTo>
                <a:lnTo>
                  <a:pt x="15244" y="2343"/>
                </a:lnTo>
                <a:lnTo>
                  <a:pt x="15236" y="2345"/>
                </a:lnTo>
                <a:lnTo>
                  <a:pt x="15220" y="2349"/>
                </a:lnTo>
                <a:lnTo>
                  <a:pt x="15205" y="2351"/>
                </a:lnTo>
                <a:lnTo>
                  <a:pt x="15173" y="2353"/>
                </a:lnTo>
                <a:lnTo>
                  <a:pt x="15139" y="2354"/>
                </a:lnTo>
                <a:lnTo>
                  <a:pt x="15123" y="2355"/>
                </a:lnTo>
                <a:lnTo>
                  <a:pt x="15107" y="2356"/>
                </a:lnTo>
                <a:lnTo>
                  <a:pt x="15091" y="2359"/>
                </a:lnTo>
                <a:lnTo>
                  <a:pt x="15075" y="2362"/>
                </a:lnTo>
                <a:lnTo>
                  <a:pt x="15054" y="2380"/>
                </a:lnTo>
                <a:lnTo>
                  <a:pt x="15031" y="2399"/>
                </a:lnTo>
                <a:lnTo>
                  <a:pt x="15009" y="2416"/>
                </a:lnTo>
                <a:lnTo>
                  <a:pt x="14987" y="2434"/>
                </a:lnTo>
                <a:lnTo>
                  <a:pt x="14987" y="2434"/>
                </a:lnTo>
                <a:lnTo>
                  <a:pt x="14987" y="2434"/>
                </a:lnTo>
                <a:lnTo>
                  <a:pt x="15008" y="2450"/>
                </a:lnTo>
                <a:lnTo>
                  <a:pt x="15029" y="2465"/>
                </a:lnTo>
                <a:lnTo>
                  <a:pt x="15050" y="2482"/>
                </a:lnTo>
                <a:lnTo>
                  <a:pt x="15071" y="2497"/>
                </a:lnTo>
                <a:lnTo>
                  <a:pt x="15091" y="2513"/>
                </a:lnTo>
                <a:lnTo>
                  <a:pt x="15113" y="2529"/>
                </a:lnTo>
                <a:lnTo>
                  <a:pt x="15133" y="2545"/>
                </a:lnTo>
                <a:lnTo>
                  <a:pt x="15154" y="2561"/>
                </a:lnTo>
                <a:lnTo>
                  <a:pt x="15163" y="2561"/>
                </a:lnTo>
                <a:lnTo>
                  <a:pt x="15174" y="2562"/>
                </a:lnTo>
                <a:lnTo>
                  <a:pt x="15183" y="2562"/>
                </a:lnTo>
                <a:lnTo>
                  <a:pt x="15193" y="2563"/>
                </a:lnTo>
                <a:lnTo>
                  <a:pt x="15193" y="2563"/>
                </a:lnTo>
                <a:lnTo>
                  <a:pt x="15223" y="2562"/>
                </a:lnTo>
                <a:lnTo>
                  <a:pt x="15254" y="2562"/>
                </a:lnTo>
                <a:lnTo>
                  <a:pt x="15285" y="2561"/>
                </a:lnTo>
                <a:lnTo>
                  <a:pt x="15316" y="2561"/>
                </a:lnTo>
                <a:lnTo>
                  <a:pt x="15316" y="2561"/>
                </a:lnTo>
                <a:lnTo>
                  <a:pt x="15316" y="2561"/>
                </a:lnTo>
                <a:lnTo>
                  <a:pt x="15349" y="2583"/>
                </a:lnTo>
                <a:lnTo>
                  <a:pt x="15385" y="2605"/>
                </a:lnTo>
                <a:lnTo>
                  <a:pt x="15401" y="2617"/>
                </a:lnTo>
                <a:lnTo>
                  <a:pt x="15417" y="2628"/>
                </a:lnTo>
                <a:lnTo>
                  <a:pt x="15424" y="2634"/>
                </a:lnTo>
                <a:lnTo>
                  <a:pt x="15431" y="2640"/>
                </a:lnTo>
                <a:lnTo>
                  <a:pt x="15438" y="2646"/>
                </a:lnTo>
                <a:lnTo>
                  <a:pt x="15443" y="2653"/>
                </a:lnTo>
                <a:lnTo>
                  <a:pt x="15448" y="2660"/>
                </a:lnTo>
                <a:lnTo>
                  <a:pt x="15452" y="2666"/>
                </a:lnTo>
                <a:lnTo>
                  <a:pt x="15455" y="2674"/>
                </a:lnTo>
                <a:lnTo>
                  <a:pt x="15458" y="2681"/>
                </a:lnTo>
                <a:lnTo>
                  <a:pt x="15459" y="2690"/>
                </a:lnTo>
                <a:lnTo>
                  <a:pt x="15460" y="2698"/>
                </a:lnTo>
                <a:lnTo>
                  <a:pt x="15460" y="2707"/>
                </a:lnTo>
                <a:lnTo>
                  <a:pt x="15458" y="2715"/>
                </a:lnTo>
                <a:lnTo>
                  <a:pt x="15455" y="2725"/>
                </a:lnTo>
                <a:lnTo>
                  <a:pt x="15451" y="2734"/>
                </a:lnTo>
                <a:lnTo>
                  <a:pt x="15446" y="2744"/>
                </a:lnTo>
                <a:lnTo>
                  <a:pt x="15439" y="2755"/>
                </a:lnTo>
                <a:lnTo>
                  <a:pt x="15431" y="2767"/>
                </a:lnTo>
                <a:lnTo>
                  <a:pt x="15421" y="2778"/>
                </a:lnTo>
                <a:lnTo>
                  <a:pt x="15410" y="2790"/>
                </a:lnTo>
                <a:lnTo>
                  <a:pt x="15397" y="2803"/>
                </a:lnTo>
                <a:lnTo>
                  <a:pt x="15367" y="2808"/>
                </a:lnTo>
                <a:lnTo>
                  <a:pt x="15336" y="2813"/>
                </a:lnTo>
                <a:lnTo>
                  <a:pt x="15306" y="2818"/>
                </a:lnTo>
                <a:lnTo>
                  <a:pt x="15275" y="2823"/>
                </a:lnTo>
                <a:lnTo>
                  <a:pt x="15245" y="2828"/>
                </a:lnTo>
                <a:lnTo>
                  <a:pt x="15214" y="2833"/>
                </a:lnTo>
                <a:lnTo>
                  <a:pt x="15184" y="2839"/>
                </a:lnTo>
                <a:lnTo>
                  <a:pt x="15153" y="2844"/>
                </a:lnTo>
                <a:lnTo>
                  <a:pt x="15124" y="2853"/>
                </a:lnTo>
                <a:lnTo>
                  <a:pt x="15093" y="2863"/>
                </a:lnTo>
                <a:lnTo>
                  <a:pt x="15063" y="2873"/>
                </a:lnTo>
                <a:lnTo>
                  <a:pt x="15032" y="2883"/>
                </a:lnTo>
                <a:lnTo>
                  <a:pt x="15032" y="2883"/>
                </a:lnTo>
                <a:lnTo>
                  <a:pt x="15032" y="2883"/>
                </a:lnTo>
                <a:lnTo>
                  <a:pt x="15013" y="2874"/>
                </a:lnTo>
                <a:lnTo>
                  <a:pt x="14993" y="2864"/>
                </a:lnTo>
                <a:lnTo>
                  <a:pt x="14973" y="2854"/>
                </a:lnTo>
                <a:lnTo>
                  <a:pt x="14952" y="2845"/>
                </a:lnTo>
                <a:lnTo>
                  <a:pt x="14945" y="2858"/>
                </a:lnTo>
                <a:lnTo>
                  <a:pt x="14938" y="2871"/>
                </a:lnTo>
                <a:lnTo>
                  <a:pt x="14929" y="2882"/>
                </a:lnTo>
                <a:lnTo>
                  <a:pt x="14919" y="2893"/>
                </a:lnTo>
                <a:lnTo>
                  <a:pt x="14909" y="2902"/>
                </a:lnTo>
                <a:lnTo>
                  <a:pt x="14896" y="2911"/>
                </a:lnTo>
                <a:lnTo>
                  <a:pt x="14883" y="2919"/>
                </a:lnTo>
                <a:lnTo>
                  <a:pt x="14869" y="2925"/>
                </a:lnTo>
                <a:lnTo>
                  <a:pt x="14869" y="2925"/>
                </a:lnTo>
                <a:lnTo>
                  <a:pt x="14869" y="2925"/>
                </a:lnTo>
                <a:lnTo>
                  <a:pt x="14860" y="2935"/>
                </a:lnTo>
                <a:lnTo>
                  <a:pt x="14850" y="2945"/>
                </a:lnTo>
                <a:lnTo>
                  <a:pt x="14840" y="2955"/>
                </a:lnTo>
                <a:lnTo>
                  <a:pt x="14829" y="2965"/>
                </a:lnTo>
                <a:lnTo>
                  <a:pt x="14828" y="2970"/>
                </a:lnTo>
                <a:lnTo>
                  <a:pt x="14825" y="2975"/>
                </a:lnTo>
                <a:lnTo>
                  <a:pt x="14822" y="2980"/>
                </a:lnTo>
                <a:lnTo>
                  <a:pt x="14819" y="2986"/>
                </a:lnTo>
                <a:lnTo>
                  <a:pt x="14810" y="2996"/>
                </a:lnTo>
                <a:lnTo>
                  <a:pt x="14800" y="3006"/>
                </a:lnTo>
                <a:lnTo>
                  <a:pt x="14789" y="3016"/>
                </a:lnTo>
                <a:lnTo>
                  <a:pt x="14779" y="3026"/>
                </a:lnTo>
                <a:lnTo>
                  <a:pt x="14768" y="3036"/>
                </a:lnTo>
                <a:lnTo>
                  <a:pt x="14759" y="3046"/>
                </a:lnTo>
                <a:lnTo>
                  <a:pt x="14756" y="3051"/>
                </a:lnTo>
                <a:lnTo>
                  <a:pt x="14753" y="3057"/>
                </a:lnTo>
                <a:lnTo>
                  <a:pt x="14751" y="3062"/>
                </a:lnTo>
                <a:lnTo>
                  <a:pt x="14750" y="3067"/>
                </a:lnTo>
                <a:lnTo>
                  <a:pt x="14750" y="3072"/>
                </a:lnTo>
                <a:lnTo>
                  <a:pt x="14750" y="3077"/>
                </a:lnTo>
                <a:lnTo>
                  <a:pt x="14752" y="3082"/>
                </a:lnTo>
                <a:lnTo>
                  <a:pt x="14755" y="3087"/>
                </a:lnTo>
                <a:lnTo>
                  <a:pt x="14759" y="3092"/>
                </a:lnTo>
                <a:lnTo>
                  <a:pt x="14764" y="3097"/>
                </a:lnTo>
                <a:lnTo>
                  <a:pt x="14771" y="3102"/>
                </a:lnTo>
                <a:lnTo>
                  <a:pt x="14780" y="3107"/>
                </a:lnTo>
                <a:lnTo>
                  <a:pt x="14790" y="3112"/>
                </a:lnTo>
                <a:lnTo>
                  <a:pt x="14801" y="3117"/>
                </a:lnTo>
                <a:lnTo>
                  <a:pt x="14815" y="3122"/>
                </a:lnTo>
                <a:lnTo>
                  <a:pt x="14830" y="3127"/>
                </a:lnTo>
                <a:lnTo>
                  <a:pt x="14830" y="3127"/>
                </a:lnTo>
                <a:lnTo>
                  <a:pt x="14841" y="3126"/>
                </a:lnTo>
                <a:lnTo>
                  <a:pt x="14850" y="3126"/>
                </a:lnTo>
                <a:lnTo>
                  <a:pt x="14860" y="3126"/>
                </a:lnTo>
                <a:lnTo>
                  <a:pt x="14870" y="3126"/>
                </a:lnTo>
                <a:lnTo>
                  <a:pt x="14877" y="3113"/>
                </a:lnTo>
                <a:lnTo>
                  <a:pt x="14885" y="3100"/>
                </a:lnTo>
                <a:lnTo>
                  <a:pt x="14889" y="3094"/>
                </a:lnTo>
                <a:lnTo>
                  <a:pt x="14893" y="3089"/>
                </a:lnTo>
                <a:lnTo>
                  <a:pt x="14897" y="3084"/>
                </a:lnTo>
                <a:lnTo>
                  <a:pt x="14902" y="3079"/>
                </a:lnTo>
                <a:lnTo>
                  <a:pt x="14908" y="3075"/>
                </a:lnTo>
                <a:lnTo>
                  <a:pt x="14913" y="3072"/>
                </a:lnTo>
                <a:lnTo>
                  <a:pt x="14919" y="3070"/>
                </a:lnTo>
                <a:lnTo>
                  <a:pt x="14926" y="3070"/>
                </a:lnTo>
                <a:lnTo>
                  <a:pt x="14932" y="3070"/>
                </a:lnTo>
                <a:lnTo>
                  <a:pt x="14940" y="3071"/>
                </a:lnTo>
                <a:lnTo>
                  <a:pt x="14947" y="3075"/>
                </a:lnTo>
                <a:lnTo>
                  <a:pt x="14956" y="3079"/>
                </a:lnTo>
                <a:lnTo>
                  <a:pt x="14967" y="3085"/>
                </a:lnTo>
                <a:lnTo>
                  <a:pt x="14979" y="3093"/>
                </a:lnTo>
                <a:lnTo>
                  <a:pt x="14985" y="3096"/>
                </a:lnTo>
                <a:lnTo>
                  <a:pt x="14991" y="3101"/>
                </a:lnTo>
                <a:lnTo>
                  <a:pt x="14996" y="3105"/>
                </a:lnTo>
                <a:lnTo>
                  <a:pt x="15000" y="3110"/>
                </a:lnTo>
                <a:lnTo>
                  <a:pt x="15004" y="3115"/>
                </a:lnTo>
                <a:lnTo>
                  <a:pt x="15007" y="3121"/>
                </a:lnTo>
                <a:lnTo>
                  <a:pt x="15008" y="3127"/>
                </a:lnTo>
                <a:lnTo>
                  <a:pt x="15008" y="3135"/>
                </a:lnTo>
                <a:lnTo>
                  <a:pt x="15007" y="3142"/>
                </a:lnTo>
                <a:lnTo>
                  <a:pt x="15004" y="3150"/>
                </a:lnTo>
                <a:lnTo>
                  <a:pt x="14999" y="3158"/>
                </a:lnTo>
                <a:lnTo>
                  <a:pt x="14992" y="3167"/>
                </a:lnTo>
                <a:lnTo>
                  <a:pt x="14992" y="3167"/>
                </a:lnTo>
                <a:lnTo>
                  <a:pt x="14992" y="3167"/>
                </a:lnTo>
                <a:lnTo>
                  <a:pt x="14972" y="3187"/>
                </a:lnTo>
                <a:lnTo>
                  <a:pt x="14951" y="3208"/>
                </a:lnTo>
                <a:lnTo>
                  <a:pt x="14931" y="3228"/>
                </a:lnTo>
                <a:lnTo>
                  <a:pt x="14911" y="3248"/>
                </a:lnTo>
                <a:lnTo>
                  <a:pt x="14911" y="3259"/>
                </a:lnTo>
                <a:lnTo>
                  <a:pt x="14911" y="3269"/>
                </a:lnTo>
                <a:lnTo>
                  <a:pt x="14911" y="3280"/>
                </a:lnTo>
                <a:lnTo>
                  <a:pt x="14911" y="3290"/>
                </a:lnTo>
                <a:lnTo>
                  <a:pt x="14911" y="3290"/>
                </a:lnTo>
                <a:lnTo>
                  <a:pt x="14937" y="3287"/>
                </a:lnTo>
                <a:lnTo>
                  <a:pt x="14964" y="3285"/>
                </a:lnTo>
                <a:lnTo>
                  <a:pt x="14991" y="3283"/>
                </a:lnTo>
                <a:lnTo>
                  <a:pt x="15018" y="3280"/>
                </a:lnTo>
                <a:lnTo>
                  <a:pt x="15046" y="3278"/>
                </a:lnTo>
                <a:lnTo>
                  <a:pt x="15074" y="3274"/>
                </a:lnTo>
                <a:lnTo>
                  <a:pt x="15104" y="3271"/>
                </a:lnTo>
                <a:lnTo>
                  <a:pt x="15134" y="3268"/>
                </a:lnTo>
                <a:lnTo>
                  <a:pt x="15129" y="3281"/>
                </a:lnTo>
                <a:lnTo>
                  <a:pt x="15123" y="3292"/>
                </a:lnTo>
                <a:lnTo>
                  <a:pt x="15118" y="3301"/>
                </a:lnTo>
                <a:lnTo>
                  <a:pt x="15111" y="3311"/>
                </a:lnTo>
                <a:lnTo>
                  <a:pt x="15105" y="3319"/>
                </a:lnTo>
                <a:lnTo>
                  <a:pt x="15097" y="3327"/>
                </a:lnTo>
                <a:lnTo>
                  <a:pt x="15090" y="3334"/>
                </a:lnTo>
                <a:lnTo>
                  <a:pt x="15082" y="3341"/>
                </a:lnTo>
                <a:lnTo>
                  <a:pt x="15066" y="3354"/>
                </a:lnTo>
                <a:lnTo>
                  <a:pt x="15049" y="3365"/>
                </a:lnTo>
                <a:lnTo>
                  <a:pt x="15031" y="3374"/>
                </a:lnTo>
                <a:lnTo>
                  <a:pt x="15013" y="3382"/>
                </a:lnTo>
                <a:lnTo>
                  <a:pt x="14977" y="3396"/>
                </a:lnTo>
                <a:lnTo>
                  <a:pt x="14940" y="3411"/>
                </a:lnTo>
                <a:lnTo>
                  <a:pt x="14922" y="3419"/>
                </a:lnTo>
                <a:lnTo>
                  <a:pt x="14906" y="3429"/>
                </a:lnTo>
                <a:lnTo>
                  <a:pt x="14897" y="3434"/>
                </a:lnTo>
                <a:lnTo>
                  <a:pt x="14889" y="3439"/>
                </a:lnTo>
                <a:lnTo>
                  <a:pt x="14882" y="3445"/>
                </a:lnTo>
                <a:lnTo>
                  <a:pt x="14875" y="3451"/>
                </a:lnTo>
                <a:lnTo>
                  <a:pt x="14870" y="3461"/>
                </a:lnTo>
                <a:lnTo>
                  <a:pt x="14865" y="3469"/>
                </a:lnTo>
                <a:lnTo>
                  <a:pt x="14859" y="3477"/>
                </a:lnTo>
                <a:lnTo>
                  <a:pt x="14853" y="3485"/>
                </a:lnTo>
                <a:lnTo>
                  <a:pt x="14846" y="3492"/>
                </a:lnTo>
                <a:lnTo>
                  <a:pt x="14838" y="3499"/>
                </a:lnTo>
                <a:lnTo>
                  <a:pt x="14831" y="3505"/>
                </a:lnTo>
                <a:lnTo>
                  <a:pt x="14823" y="3510"/>
                </a:lnTo>
                <a:lnTo>
                  <a:pt x="14815" y="3515"/>
                </a:lnTo>
                <a:lnTo>
                  <a:pt x="14807" y="3519"/>
                </a:lnTo>
                <a:lnTo>
                  <a:pt x="14798" y="3522"/>
                </a:lnTo>
                <a:lnTo>
                  <a:pt x="14789" y="3526"/>
                </a:lnTo>
                <a:lnTo>
                  <a:pt x="14770" y="3531"/>
                </a:lnTo>
                <a:lnTo>
                  <a:pt x="14750" y="3535"/>
                </a:lnTo>
                <a:lnTo>
                  <a:pt x="14741" y="3545"/>
                </a:lnTo>
                <a:lnTo>
                  <a:pt x="14731" y="3555"/>
                </a:lnTo>
                <a:lnTo>
                  <a:pt x="14722" y="3564"/>
                </a:lnTo>
                <a:lnTo>
                  <a:pt x="14712" y="3574"/>
                </a:lnTo>
                <a:lnTo>
                  <a:pt x="14701" y="3582"/>
                </a:lnTo>
                <a:lnTo>
                  <a:pt x="14691" y="3590"/>
                </a:lnTo>
                <a:lnTo>
                  <a:pt x="14680" y="3597"/>
                </a:lnTo>
                <a:lnTo>
                  <a:pt x="14670" y="3603"/>
                </a:lnTo>
                <a:lnTo>
                  <a:pt x="14648" y="3615"/>
                </a:lnTo>
                <a:lnTo>
                  <a:pt x="14625" y="3624"/>
                </a:lnTo>
                <a:lnTo>
                  <a:pt x="14603" y="3632"/>
                </a:lnTo>
                <a:lnTo>
                  <a:pt x="14580" y="3638"/>
                </a:lnTo>
                <a:lnTo>
                  <a:pt x="14555" y="3644"/>
                </a:lnTo>
                <a:lnTo>
                  <a:pt x="14531" y="3647"/>
                </a:lnTo>
                <a:lnTo>
                  <a:pt x="14506" y="3650"/>
                </a:lnTo>
                <a:lnTo>
                  <a:pt x="14481" y="3651"/>
                </a:lnTo>
                <a:lnTo>
                  <a:pt x="14456" y="3652"/>
                </a:lnTo>
                <a:lnTo>
                  <a:pt x="14430" y="3652"/>
                </a:lnTo>
                <a:lnTo>
                  <a:pt x="14405" y="3651"/>
                </a:lnTo>
                <a:lnTo>
                  <a:pt x="14379" y="3650"/>
                </a:lnTo>
                <a:lnTo>
                  <a:pt x="14379" y="3650"/>
                </a:lnTo>
                <a:lnTo>
                  <a:pt x="14302" y="3652"/>
                </a:lnTo>
                <a:lnTo>
                  <a:pt x="14292" y="3663"/>
                </a:lnTo>
                <a:lnTo>
                  <a:pt x="14283" y="3674"/>
                </a:lnTo>
                <a:lnTo>
                  <a:pt x="14273" y="3684"/>
                </a:lnTo>
                <a:lnTo>
                  <a:pt x="14263" y="3695"/>
                </a:lnTo>
                <a:lnTo>
                  <a:pt x="14263" y="3714"/>
                </a:lnTo>
                <a:lnTo>
                  <a:pt x="14263" y="3735"/>
                </a:lnTo>
                <a:lnTo>
                  <a:pt x="14263" y="3754"/>
                </a:lnTo>
                <a:lnTo>
                  <a:pt x="14262" y="3774"/>
                </a:lnTo>
                <a:lnTo>
                  <a:pt x="14249" y="3767"/>
                </a:lnTo>
                <a:lnTo>
                  <a:pt x="14237" y="3762"/>
                </a:lnTo>
                <a:lnTo>
                  <a:pt x="14224" y="3759"/>
                </a:lnTo>
                <a:lnTo>
                  <a:pt x="14212" y="3758"/>
                </a:lnTo>
                <a:lnTo>
                  <a:pt x="14200" y="3757"/>
                </a:lnTo>
                <a:lnTo>
                  <a:pt x="14188" y="3758"/>
                </a:lnTo>
                <a:lnTo>
                  <a:pt x="14174" y="3760"/>
                </a:lnTo>
                <a:lnTo>
                  <a:pt x="14162" y="3762"/>
                </a:lnTo>
                <a:lnTo>
                  <a:pt x="14138" y="3768"/>
                </a:lnTo>
                <a:lnTo>
                  <a:pt x="14113" y="3773"/>
                </a:lnTo>
                <a:lnTo>
                  <a:pt x="14100" y="3775"/>
                </a:lnTo>
                <a:lnTo>
                  <a:pt x="14088" y="3776"/>
                </a:lnTo>
                <a:lnTo>
                  <a:pt x="14076" y="3777"/>
                </a:lnTo>
                <a:lnTo>
                  <a:pt x="14064" y="3776"/>
                </a:lnTo>
                <a:lnTo>
                  <a:pt x="14067" y="3785"/>
                </a:lnTo>
                <a:lnTo>
                  <a:pt x="14070" y="3794"/>
                </a:lnTo>
                <a:lnTo>
                  <a:pt x="14074" y="3802"/>
                </a:lnTo>
                <a:lnTo>
                  <a:pt x="14078" y="3809"/>
                </a:lnTo>
                <a:lnTo>
                  <a:pt x="14082" y="3815"/>
                </a:lnTo>
                <a:lnTo>
                  <a:pt x="14087" y="3820"/>
                </a:lnTo>
                <a:lnTo>
                  <a:pt x="14092" y="3825"/>
                </a:lnTo>
                <a:lnTo>
                  <a:pt x="14097" y="3829"/>
                </a:lnTo>
                <a:lnTo>
                  <a:pt x="14102" y="3833"/>
                </a:lnTo>
                <a:lnTo>
                  <a:pt x="14107" y="3836"/>
                </a:lnTo>
                <a:lnTo>
                  <a:pt x="14113" y="3838"/>
                </a:lnTo>
                <a:lnTo>
                  <a:pt x="14120" y="3840"/>
                </a:lnTo>
                <a:lnTo>
                  <a:pt x="14132" y="3843"/>
                </a:lnTo>
                <a:lnTo>
                  <a:pt x="14145" y="3845"/>
                </a:lnTo>
                <a:lnTo>
                  <a:pt x="14171" y="3846"/>
                </a:lnTo>
                <a:lnTo>
                  <a:pt x="14200" y="3846"/>
                </a:lnTo>
                <a:lnTo>
                  <a:pt x="14213" y="3846"/>
                </a:lnTo>
                <a:lnTo>
                  <a:pt x="14226" y="3846"/>
                </a:lnTo>
                <a:lnTo>
                  <a:pt x="14239" y="3848"/>
                </a:lnTo>
                <a:lnTo>
                  <a:pt x="14252" y="3851"/>
                </a:lnTo>
                <a:lnTo>
                  <a:pt x="14255" y="3843"/>
                </a:lnTo>
                <a:lnTo>
                  <a:pt x="14259" y="3835"/>
                </a:lnTo>
                <a:lnTo>
                  <a:pt x="14273" y="3824"/>
                </a:lnTo>
                <a:lnTo>
                  <a:pt x="14288" y="3814"/>
                </a:lnTo>
                <a:lnTo>
                  <a:pt x="14295" y="3809"/>
                </a:lnTo>
                <a:lnTo>
                  <a:pt x="14302" y="3805"/>
                </a:lnTo>
                <a:lnTo>
                  <a:pt x="14309" y="3802"/>
                </a:lnTo>
                <a:lnTo>
                  <a:pt x="14318" y="3799"/>
                </a:lnTo>
                <a:lnTo>
                  <a:pt x="14325" y="3797"/>
                </a:lnTo>
                <a:lnTo>
                  <a:pt x="14333" y="3796"/>
                </a:lnTo>
                <a:lnTo>
                  <a:pt x="14341" y="3796"/>
                </a:lnTo>
                <a:lnTo>
                  <a:pt x="14349" y="3797"/>
                </a:lnTo>
                <a:lnTo>
                  <a:pt x="14357" y="3799"/>
                </a:lnTo>
                <a:lnTo>
                  <a:pt x="14366" y="3803"/>
                </a:lnTo>
                <a:lnTo>
                  <a:pt x="14374" y="3808"/>
                </a:lnTo>
                <a:lnTo>
                  <a:pt x="14384" y="3815"/>
                </a:lnTo>
                <a:lnTo>
                  <a:pt x="14406" y="3814"/>
                </a:lnTo>
                <a:lnTo>
                  <a:pt x="14427" y="3815"/>
                </a:lnTo>
                <a:lnTo>
                  <a:pt x="14448" y="3818"/>
                </a:lnTo>
                <a:lnTo>
                  <a:pt x="14468" y="3822"/>
                </a:lnTo>
                <a:lnTo>
                  <a:pt x="14488" y="3828"/>
                </a:lnTo>
                <a:lnTo>
                  <a:pt x="14507" y="3836"/>
                </a:lnTo>
                <a:lnTo>
                  <a:pt x="14527" y="3845"/>
                </a:lnTo>
                <a:lnTo>
                  <a:pt x="14546" y="3855"/>
                </a:lnTo>
                <a:lnTo>
                  <a:pt x="14545" y="3860"/>
                </a:lnTo>
                <a:lnTo>
                  <a:pt x="14545" y="3866"/>
                </a:lnTo>
                <a:lnTo>
                  <a:pt x="14546" y="3872"/>
                </a:lnTo>
                <a:lnTo>
                  <a:pt x="14547" y="3877"/>
                </a:lnTo>
                <a:lnTo>
                  <a:pt x="14550" y="3886"/>
                </a:lnTo>
                <a:lnTo>
                  <a:pt x="14555" y="3896"/>
                </a:lnTo>
                <a:lnTo>
                  <a:pt x="14567" y="3914"/>
                </a:lnTo>
                <a:lnTo>
                  <a:pt x="14582" y="3932"/>
                </a:lnTo>
                <a:lnTo>
                  <a:pt x="14588" y="3942"/>
                </a:lnTo>
                <a:lnTo>
                  <a:pt x="14594" y="3951"/>
                </a:lnTo>
                <a:lnTo>
                  <a:pt x="14598" y="3961"/>
                </a:lnTo>
                <a:lnTo>
                  <a:pt x="14600" y="3971"/>
                </a:lnTo>
                <a:lnTo>
                  <a:pt x="14601" y="3976"/>
                </a:lnTo>
                <a:lnTo>
                  <a:pt x="14601" y="3981"/>
                </a:lnTo>
                <a:lnTo>
                  <a:pt x="14600" y="3986"/>
                </a:lnTo>
                <a:lnTo>
                  <a:pt x="14599" y="3992"/>
                </a:lnTo>
                <a:lnTo>
                  <a:pt x="14597" y="3998"/>
                </a:lnTo>
                <a:lnTo>
                  <a:pt x="14595" y="4004"/>
                </a:lnTo>
                <a:lnTo>
                  <a:pt x="14591" y="4010"/>
                </a:lnTo>
                <a:lnTo>
                  <a:pt x="14587" y="4017"/>
                </a:lnTo>
                <a:lnTo>
                  <a:pt x="14556" y="4024"/>
                </a:lnTo>
                <a:lnTo>
                  <a:pt x="14527" y="4031"/>
                </a:lnTo>
                <a:lnTo>
                  <a:pt x="14496" y="4040"/>
                </a:lnTo>
                <a:lnTo>
                  <a:pt x="14467" y="4048"/>
                </a:lnTo>
                <a:lnTo>
                  <a:pt x="14452" y="4051"/>
                </a:lnTo>
                <a:lnTo>
                  <a:pt x="14436" y="4054"/>
                </a:lnTo>
                <a:lnTo>
                  <a:pt x="14421" y="4057"/>
                </a:lnTo>
                <a:lnTo>
                  <a:pt x="14406" y="4058"/>
                </a:lnTo>
                <a:lnTo>
                  <a:pt x="14391" y="4059"/>
                </a:lnTo>
                <a:lnTo>
                  <a:pt x="14374" y="4060"/>
                </a:lnTo>
                <a:lnTo>
                  <a:pt x="14359" y="4059"/>
                </a:lnTo>
                <a:lnTo>
                  <a:pt x="14343" y="4057"/>
                </a:lnTo>
                <a:lnTo>
                  <a:pt x="14343" y="4057"/>
                </a:lnTo>
                <a:lnTo>
                  <a:pt x="14312" y="4066"/>
                </a:lnTo>
                <a:lnTo>
                  <a:pt x="14282" y="4076"/>
                </a:lnTo>
                <a:lnTo>
                  <a:pt x="14251" y="4086"/>
                </a:lnTo>
                <a:lnTo>
                  <a:pt x="14220" y="4095"/>
                </a:lnTo>
                <a:lnTo>
                  <a:pt x="14203" y="4103"/>
                </a:lnTo>
                <a:lnTo>
                  <a:pt x="14186" y="4109"/>
                </a:lnTo>
                <a:lnTo>
                  <a:pt x="14168" y="4114"/>
                </a:lnTo>
                <a:lnTo>
                  <a:pt x="14151" y="4119"/>
                </a:lnTo>
                <a:lnTo>
                  <a:pt x="14134" y="4122"/>
                </a:lnTo>
                <a:lnTo>
                  <a:pt x="14116" y="4125"/>
                </a:lnTo>
                <a:lnTo>
                  <a:pt x="14099" y="4127"/>
                </a:lnTo>
                <a:lnTo>
                  <a:pt x="14081" y="4127"/>
                </a:lnTo>
                <a:lnTo>
                  <a:pt x="14064" y="4127"/>
                </a:lnTo>
                <a:lnTo>
                  <a:pt x="14046" y="4127"/>
                </a:lnTo>
                <a:lnTo>
                  <a:pt x="14029" y="4125"/>
                </a:lnTo>
                <a:lnTo>
                  <a:pt x="14011" y="4123"/>
                </a:lnTo>
                <a:lnTo>
                  <a:pt x="13994" y="4120"/>
                </a:lnTo>
                <a:lnTo>
                  <a:pt x="13975" y="4116"/>
                </a:lnTo>
                <a:lnTo>
                  <a:pt x="13958" y="4111"/>
                </a:lnTo>
                <a:lnTo>
                  <a:pt x="13940" y="4106"/>
                </a:lnTo>
                <a:lnTo>
                  <a:pt x="13941" y="4121"/>
                </a:lnTo>
                <a:lnTo>
                  <a:pt x="13940" y="4135"/>
                </a:lnTo>
                <a:lnTo>
                  <a:pt x="13940" y="4135"/>
                </a:lnTo>
                <a:lnTo>
                  <a:pt x="13940" y="4135"/>
                </a:lnTo>
                <a:lnTo>
                  <a:pt x="13935" y="4142"/>
                </a:lnTo>
                <a:lnTo>
                  <a:pt x="13930" y="4148"/>
                </a:lnTo>
                <a:lnTo>
                  <a:pt x="13925" y="4153"/>
                </a:lnTo>
                <a:lnTo>
                  <a:pt x="13919" y="4159"/>
                </a:lnTo>
                <a:lnTo>
                  <a:pt x="13907" y="4167"/>
                </a:lnTo>
                <a:lnTo>
                  <a:pt x="13895" y="4173"/>
                </a:lnTo>
                <a:lnTo>
                  <a:pt x="13882" y="4178"/>
                </a:lnTo>
                <a:lnTo>
                  <a:pt x="13869" y="4181"/>
                </a:lnTo>
                <a:lnTo>
                  <a:pt x="13854" y="4184"/>
                </a:lnTo>
                <a:lnTo>
                  <a:pt x="13841" y="4186"/>
                </a:lnTo>
                <a:lnTo>
                  <a:pt x="13813" y="4190"/>
                </a:lnTo>
                <a:lnTo>
                  <a:pt x="13784" y="4195"/>
                </a:lnTo>
                <a:lnTo>
                  <a:pt x="13771" y="4199"/>
                </a:lnTo>
                <a:lnTo>
                  <a:pt x="13758" y="4203"/>
                </a:lnTo>
                <a:lnTo>
                  <a:pt x="13746" y="4209"/>
                </a:lnTo>
                <a:lnTo>
                  <a:pt x="13734" y="4217"/>
                </a:lnTo>
                <a:lnTo>
                  <a:pt x="13694" y="4224"/>
                </a:lnTo>
                <a:lnTo>
                  <a:pt x="13654" y="4233"/>
                </a:lnTo>
                <a:lnTo>
                  <a:pt x="13615" y="4242"/>
                </a:lnTo>
                <a:lnTo>
                  <a:pt x="13575" y="4250"/>
                </a:lnTo>
                <a:lnTo>
                  <a:pt x="13555" y="4254"/>
                </a:lnTo>
                <a:lnTo>
                  <a:pt x="13535" y="4258"/>
                </a:lnTo>
                <a:lnTo>
                  <a:pt x="13515" y="4261"/>
                </a:lnTo>
                <a:lnTo>
                  <a:pt x="13495" y="4263"/>
                </a:lnTo>
                <a:lnTo>
                  <a:pt x="13475" y="4265"/>
                </a:lnTo>
                <a:lnTo>
                  <a:pt x="13454" y="4265"/>
                </a:lnTo>
                <a:lnTo>
                  <a:pt x="13433" y="4264"/>
                </a:lnTo>
                <a:lnTo>
                  <a:pt x="13413" y="4263"/>
                </a:lnTo>
                <a:lnTo>
                  <a:pt x="13373" y="4279"/>
                </a:lnTo>
                <a:lnTo>
                  <a:pt x="13335" y="4294"/>
                </a:lnTo>
                <a:lnTo>
                  <a:pt x="13314" y="4302"/>
                </a:lnTo>
                <a:lnTo>
                  <a:pt x="13295" y="4310"/>
                </a:lnTo>
                <a:lnTo>
                  <a:pt x="13275" y="4316"/>
                </a:lnTo>
                <a:lnTo>
                  <a:pt x="13254" y="4322"/>
                </a:lnTo>
                <a:lnTo>
                  <a:pt x="13234" y="4327"/>
                </a:lnTo>
                <a:lnTo>
                  <a:pt x="13214" y="4331"/>
                </a:lnTo>
                <a:lnTo>
                  <a:pt x="13193" y="4335"/>
                </a:lnTo>
                <a:lnTo>
                  <a:pt x="13172" y="4337"/>
                </a:lnTo>
                <a:lnTo>
                  <a:pt x="13151" y="4338"/>
                </a:lnTo>
                <a:lnTo>
                  <a:pt x="13129" y="4338"/>
                </a:lnTo>
                <a:lnTo>
                  <a:pt x="13108" y="4337"/>
                </a:lnTo>
                <a:lnTo>
                  <a:pt x="13086" y="4335"/>
                </a:lnTo>
                <a:lnTo>
                  <a:pt x="13009" y="4347"/>
                </a:lnTo>
                <a:lnTo>
                  <a:pt x="13009" y="4347"/>
                </a:lnTo>
                <a:lnTo>
                  <a:pt x="12998" y="4359"/>
                </a:lnTo>
                <a:lnTo>
                  <a:pt x="12987" y="4369"/>
                </a:lnTo>
                <a:lnTo>
                  <a:pt x="12977" y="4380"/>
                </a:lnTo>
                <a:lnTo>
                  <a:pt x="12966" y="4389"/>
                </a:lnTo>
                <a:lnTo>
                  <a:pt x="12955" y="4397"/>
                </a:lnTo>
                <a:lnTo>
                  <a:pt x="12943" y="4405"/>
                </a:lnTo>
                <a:lnTo>
                  <a:pt x="12930" y="4412"/>
                </a:lnTo>
                <a:lnTo>
                  <a:pt x="12918" y="4418"/>
                </a:lnTo>
                <a:lnTo>
                  <a:pt x="12906" y="4424"/>
                </a:lnTo>
                <a:lnTo>
                  <a:pt x="12894" y="4429"/>
                </a:lnTo>
                <a:lnTo>
                  <a:pt x="12881" y="4433"/>
                </a:lnTo>
                <a:lnTo>
                  <a:pt x="12867" y="4437"/>
                </a:lnTo>
                <a:lnTo>
                  <a:pt x="12841" y="4444"/>
                </a:lnTo>
                <a:lnTo>
                  <a:pt x="12815" y="4450"/>
                </a:lnTo>
                <a:lnTo>
                  <a:pt x="12760" y="4461"/>
                </a:lnTo>
                <a:lnTo>
                  <a:pt x="12705" y="4469"/>
                </a:lnTo>
                <a:lnTo>
                  <a:pt x="12679" y="4474"/>
                </a:lnTo>
                <a:lnTo>
                  <a:pt x="12651" y="4480"/>
                </a:lnTo>
                <a:lnTo>
                  <a:pt x="12625" y="4487"/>
                </a:lnTo>
                <a:lnTo>
                  <a:pt x="12599" y="4495"/>
                </a:lnTo>
                <a:lnTo>
                  <a:pt x="12574" y="4496"/>
                </a:lnTo>
                <a:lnTo>
                  <a:pt x="12550" y="4497"/>
                </a:lnTo>
                <a:lnTo>
                  <a:pt x="12524" y="4499"/>
                </a:lnTo>
                <a:lnTo>
                  <a:pt x="12499" y="4500"/>
                </a:lnTo>
                <a:lnTo>
                  <a:pt x="12473" y="4501"/>
                </a:lnTo>
                <a:lnTo>
                  <a:pt x="12449" y="4502"/>
                </a:lnTo>
                <a:lnTo>
                  <a:pt x="12424" y="4503"/>
                </a:lnTo>
                <a:lnTo>
                  <a:pt x="12398" y="4504"/>
                </a:lnTo>
                <a:lnTo>
                  <a:pt x="12389" y="4511"/>
                </a:lnTo>
                <a:lnTo>
                  <a:pt x="12380" y="4517"/>
                </a:lnTo>
                <a:lnTo>
                  <a:pt x="12371" y="4522"/>
                </a:lnTo>
                <a:lnTo>
                  <a:pt x="12362" y="4528"/>
                </a:lnTo>
                <a:lnTo>
                  <a:pt x="12353" y="4532"/>
                </a:lnTo>
                <a:lnTo>
                  <a:pt x="12342" y="4536"/>
                </a:lnTo>
                <a:lnTo>
                  <a:pt x="12333" y="4539"/>
                </a:lnTo>
                <a:lnTo>
                  <a:pt x="12323" y="4541"/>
                </a:lnTo>
                <a:lnTo>
                  <a:pt x="12303" y="4545"/>
                </a:lnTo>
                <a:lnTo>
                  <a:pt x="12283" y="4547"/>
                </a:lnTo>
                <a:lnTo>
                  <a:pt x="12262" y="4548"/>
                </a:lnTo>
                <a:lnTo>
                  <a:pt x="12242" y="4549"/>
                </a:lnTo>
                <a:lnTo>
                  <a:pt x="12201" y="4549"/>
                </a:lnTo>
                <a:lnTo>
                  <a:pt x="12160" y="4550"/>
                </a:lnTo>
                <a:lnTo>
                  <a:pt x="12139" y="4552"/>
                </a:lnTo>
                <a:lnTo>
                  <a:pt x="12119" y="4555"/>
                </a:lnTo>
                <a:lnTo>
                  <a:pt x="12110" y="4557"/>
                </a:lnTo>
                <a:lnTo>
                  <a:pt x="12100" y="4560"/>
                </a:lnTo>
                <a:lnTo>
                  <a:pt x="12091" y="4563"/>
                </a:lnTo>
                <a:lnTo>
                  <a:pt x="12080" y="4567"/>
                </a:lnTo>
                <a:lnTo>
                  <a:pt x="12080" y="4567"/>
                </a:lnTo>
                <a:lnTo>
                  <a:pt x="12080" y="4567"/>
                </a:lnTo>
                <a:lnTo>
                  <a:pt x="12059" y="4569"/>
                </a:lnTo>
                <a:lnTo>
                  <a:pt x="12037" y="4570"/>
                </a:lnTo>
                <a:lnTo>
                  <a:pt x="12015" y="4571"/>
                </a:lnTo>
                <a:lnTo>
                  <a:pt x="11994" y="4573"/>
                </a:lnTo>
                <a:lnTo>
                  <a:pt x="11972" y="4574"/>
                </a:lnTo>
                <a:lnTo>
                  <a:pt x="11950" y="4575"/>
                </a:lnTo>
                <a:lnTo>
                  <a:pt x="11928" y="4577"/>
                </a:lnTo>
                <a:lnTo>
                  <a:pt x="11907" y="4578"/>
                </a:lnTo>
                <a:lnTo>
                  <a:pt x="11874" y="4579"/>
                </a:lnTo>
                <a:lnTo>
                  <a:pt x="11841" y="4580"/>
                </a:lnTo>
                <a:lnTo>
                  <a:pt x="11808" y="4581"/>
                </a:lnTo>
                <a:lnTo>
                  <a:pt x="11775" y="4582"/>
                </a:lnTo>
                <a:lnTo>
                  <a:pt x="11742" y="4583"/>
                </a:lnTo>
                <a:lnTo>
                  <a:pt x="11710" y="4585"/>
                </a:lnTo>
                <a:lnTo>
                  <a:pt x="11676" y="4586"/>
                </a:lnTo>
                <a:lnTo>
                  <a:pt x="11644" y="4587"/>
                </a:lnTo>
                <a:lnTo>
                  <a:pt x="11623" y="4573"/>
                </a:lnTo>
                <a:lnTo>
                  <a:pt x="11617" y="4582"/>
                </a:lnTo>
                <a:lnTo>
                  <a:pt x="11617" y="4582"/>
                </a:lnTo>
                <a:lnTo>
                  <a:pt x="11623" y="4584"/>
                </a:lnTo>
                <a:lnTo>
                  <a:pt x="11631" y="4586"/>
                </a:lnTo>
                <a:lnTo>
                  <a:pt x="11637" y="4587"/>
                </a:lnTo>
                <a:lnTo>
                  <a:pt x="11644" y="4587"/>
                </a:lnTo>
                <a:lnTo>
                  <a:pt x="11632" y="4597"/>
                </a:lnTo>
                <a:lnTo>
                  <a:pt x="11619" y="4606"/>
                </a:lnTo>
                <a:lnTo>
                  <a:pt x="11607" y="4613"/>
                </a:lnTo>
                <a:lnTo>
                  <a:pt x="11594" y="4618"/>
                </a:lnTo>
                <a:lnTo>
                  <a:pt x="11581" y="4622"/>
                </a:lnTo>
                <a:lnTo>
                  <a:pt x="11568" y="4625"/>
                </a:lnTo>
                <a:lnTo>
                  <a:pt x="11554" y="4626"/>
                </a:lnTo>
                <a:lnTo>
                  <a:pt x="11540" y="4628"/>
                </a:lnTo>
                <a:lnTo>
                  <a:pt x="11513" y="4628"/>
                </a:lnTo>
                <a:lnTo>
                  <a:pt x="11485" y="4627"/>
                </a:lnTo>
                <a:lnTo>
                  <a:pt x="11458" y="4626"/>
                </a:lnTo>
                <a:lnTo>
                  <a:pt x="11430" y="4627"/>
                </a:lnTo>
                <a:lnTo>
                  <a:pt x="11430" y="4627"/>
                </a:lnTo>
                <a:lnTo>
                  <a:pt x="11430" y="4627"/>
                </a:lnTo>
                <a:lnTo>
                  <a:pt x="11404" y="4639"/>
                </a:lnTo>
                <a:lnTo>
                  <a:pt x="11379" y="4651"/>
                </a:lnTo>
                <a:lnTo>
                  <a:pt x="11365" y="4656"/>
                </a:lnTo>
                <a:lnTo>
                  <a:pt x="11352" y="4660"/>
                </a:lnTo>
                <a:lnTo>
                  <a:pt x="11339" y="4664"/>
                </a:lnTo>
                <a:lnTo>
                  <a:pt x="11326" y="4666"/>
                </a:lnTo>
                <a:lnTo>
                  <a:pt x="11313" y="4667"/>
                </a:lnTo>
                <a:lnTo>
                  <a:pt x="11300" y="4667"/>
                </a:lnTo>
                <a:lnTo>
                  <a:pt x="11287" y="4666"/>
                </a:lnTo>
                <a:lnTo>
                  <a:pt x="11274" y="4663"/>
                </a:lnTo>
                <a:lnTo>
                  <a:pt x="11261" y="4658"/>
                </a:lnTo>
                <a:lnTo>
                  <a:pt x="11248" y="4651"/>
                </a:lnTo>
                <a:lnTo>
                  <a:pt x="11234" y="4643"/>
                </a:lnTo>
                <a:lnTo>
                  <a:pt x="11220" y="4632"/>
                </a:lnTo>
                <a:lnTo>
                  <a:pt x="11220" y="4632"/>
                </a:lnTo>
                <a:lnTo>
                  <a:pt x="11220" y="4632"/>
                </a:lnTo>
                <a:lnTo>
                  <a:pt x="11202" y="4632"/>
                </a:lnTo>
                <a:lnTo>
                  <a:pt x="11183" y="4632"/>
                </a:lnTo>
                <a:lnTo>
                  <a:pt x="11164" y="4632"/>
                </a:lnTo>
                <a:lnTo>
                  <a:pt x="11145" y="4632"/>
                </a:lnTo>
                <a:lnTo>
                  <a:pt x="11135" y="4642"/>
                </a:lnTo>
                <a:lnTo>
                  <a:pt x="11126" y="4652"/>
                </a:lnTo>
                <a:lnTo>
                  <a:pt x="11116" y="4660"/>
                </a:lnTo>
                <a:lnTo>
                  <a:pt x="11106" y="4668"/>
                </a:lnTo>
                <a:lnTo>
                  <a:pt x="11094" y="4675"/>
                </a:lnTo>
                <a:lnTo>
                  <a:pt x="11084" y="4681"/>
                </a:lnTo>
                <a:lnTo>
                  <a:pt x="11073" y="4686"/>
                </a:lnTo>
                <a:lnTo>
                  <a:pt x="11062" y="4690"/>
                </a:lnTo>
                <a:lnTo>
                  <a:pt x="11051" y="4694"/>
                </a:lnTo>
                <a:lnTo>
                  <a:pt x="11040" y="4697"/>
                </a:lnTo>
                <a:lnTo>
                  <a:pt x="11028" y="4699"/>
                </a:lnTo>
                <a:lnTo>
                  <a:pt x="11016" y="4701"/>
                </a:lnTo>
                <a:lnTo>
                  <a:pt x="10993" y="4704"/>
                </a:lnTo>
                <a:lnTo>
                  <a:pt x="10969" y="4704"/>
                </a:lnTo>
                <a:lnTo>
                  <a:pt x="10922" y="4703"/>
                </a:lnTo>
                <a:lnTo>
                  <a:pt x="10874" y="4701"/>
                </a:lnTo>
                <a:lnTo>
                  <a:pt x="10850" y="4701"/>
                </a:lnTo>
                <a:lnTo>
                  <a:pt x="10826" y="4702"/>
                </a:lnTo>
                <a:lnTo>
                  <a:pt x="10803" y="4704"/>
                </a:lnTo>
                <a:lnTo>
                  <a:pt x="10780" y="4708"/>
                </a:lnTo>
                <a:lnTo>
                  <a:pt x="10780" y="4708"/>
                </a:lnTo>
                <a:lnTo>
                  <a:pt x="10771" y="4717"/>
                </a:lnTo>
                <a:lnTo>
                  <a:pt x="10762" y="4725"/>
                </a:lnTo>
                <a:lnTo>
                  <a:pt x="10753" y="4731"/>
                </a:lnTo>
                <a:lnTo>
                  <a:pt x="10743" y="4735"/>
                </a:lnTo>
                <a:lnTo>
                  <a:pt x="10733" y="4739"/>
                </a:lnTo>
                <a:lnTo>
                  <a:pt x="10723" y="4741"/>
                </a:lnTo>
                <a:lnTo>
                  <a:pt x="10711" y="4742"/>
                </a:lnTo>
                <a:lnTo>
                  <a:pt x="10701" y="4743"/>
                </a:lnTo>
                <a:lnTo>
                  <a:pt x="10679" y="4743"/>
                </a:lnTo>
                <a:lnTo>
                  <a:pt x="10658" y="4743"/>
                </a:lnTo>
                <a:lnTo>
                  <a:pt x="10647" y="4744"/>
                </a:lnTo>
                <a:lnTo>
                  <a:pt x="10636" y="4744"/>
                </a:lnTo>
                <a:lnTo>
                  <a:pt x="10625" y="4745"/>
                </a:lnTo>
                <a:lnTo>
                  <a:pt x="10615" y="4748"/>
                </a:lnTo>
                <a:lnTo>
                  <a:pt x="10574" y="4748"/>
                </a:lnTo>
                <a:lnTo>
                  <a:pt x="10534" y="4746"/>
                </a:lnTo>
                <a:lnTo>
                  <a:pt x="10493" y="4745"/>
                </a:lnTo>
                <a:lnTo>
                  <a:pt x="10453" y="4744"/>
                </a:lnTo>
                <a:lnTo>
                  <a:pt x="10412" y="4743"/>
                </a:lnTo>
                <a:lnTo>
                  <a:pt x="10370" y="4742"/>
                </a:lnTo>
                <a:lnTo>
                  <a:pt x="10330" y="4741"/>
                </a:lnTo>
                <a:lnTo>
                  <a:pt x="10289" y="4740"/>
                </a:lnTo>
                <a:lnTo>
                  <a:pt x="10269" y="4741"/>
                </a:lnTo>
                <a:lnTo>
                  <a:pt x="10248" y="4741"/>
                </a:lnTo>
                <a:lnTo>
                  <a:pt x="10227" y="4741"/>
                </a:lnTo>
                <a:lnTo>
                  <a:pt x="10207" y="4741"/>
                </a:lnTo>
                <a:lnTo>
                  <a:pt x="10192" y="4742"/>
                </a:lnTo>
                <a:lnTo>
                  <a:pt x="10177" y="4744"/>
                </a:lnTo>
                <a:lnTo>
                  <a:pt x="10162" y="4749"/>
                </a:lnTo>
                <a:lnTo>
                  <a:pt x="10147" y="4754"/>
                </a:lnTo>
                <a:lnTo>
                  <a:pt x="10117" y="4766"/>
                </a:lnTo>
                <a:lnTo>
                  <a:pt x="10088" y="4777"/>
                </a:lnTo>
                <a:lnTo>
                  <a:pt x="10074" y="4781"/>
                </a:lnTo>
                <a:lnTo>
                  <a:pt x="10059" y="4784"/>
                </a:lnTo>
                <a:lnTo>
                  <a:pt x="10051" y="4785"/>
                </a:lnTo>
                <a:lnTo>
                  <a:pt x="10043" y="4785"/>
                </a:lnTo>
                <a:lnTo>
                  <a:pt x="10036" y="4785"/>
                </a:lnTo>
                <a:lnTo>
                  <a:pt x="10029" y="4784"/>
                </a:lnTo>
                <a:lnTo>
                  <a:pt x="10021" y="4782"/>
                </a:lnTo>
                <a:lnTo>
                  <a:pt x="10014" y="4780"/>
                </a:lnTo>
                <a:lnTo>
                  <a:pt x="10006" y="4777"/>
                </a:lnTo>
                <a:lnTo>
                  <a:pt x="9999" y="4774"/>
                </a:lnTo>
                <a:lnTo>
                  <a:pt x="9992" y="4769"/>
                </a:lnTo>
                <a:lnTo>
                  <a:pt x="9983" y="4763"/>
                </a:lnTo>
                <a:lnTo>
                  <a:pt x="9976" y="4757"/>
                </a:lnTo>
                <a:lnTo>
                  <a:pt x="9968" y="4750"/>
                </a:lnTo>
                <a:lnTo>
                  <a:pt x="9967" y="4748"/>
                </a:lnTo>
                <a:lnTo>
                  <a:pt x="9965" y="4745"/>
                </a:lnTo>
                <a:lnTo>
                  <a:pt x="9884" y="4745"/>
                </a:lnTo>
                <a:lnTo>
                  <a:pt x="9870" y="4757"/>
                </a:lnTo>
                <a:lnTo>
                  <a:pt x="9855" y="4766"/>
                </a:lnTo>
                <a:lnTo>
                  <a:pt x="9841" y="4774"/>
                </a:lnTo>
                <a:lnTo>
                  <a:pt x="9827" y="4781"/>
                </a:lnTo>
                <a:lnTo>
                  <a:pt x="9812" y="4787"/>
                </a:lnTo>
                <a:lnTo>
                  <a:pt x="9798" y="4791"/>
                </a:lnTo>
                <a:lnTo>
                  <a:pt x="9783" y="4793"/>
                </a:lnTo>
                <a:lnTo>
                  <a:pt x="9769" y="4795"/>
                </a:lnTo>
                <a:lnTo>
                  <a:pt x="9755" y="4794"/>
                </a:lnTo>
                <a:lnTo>
                  <a:pt x="9741" y="4793"/>
                </a:lnTo>
                <a:lnTo>
                  <a:pt x="9726" y="4790"/>
                </a:lnTo>
                <a:lnTo>
                  <a:pt x="9712" y="4786"/>
                </a:lnTo>
                <a:lnTo>
                  <a:pt x="9698" y="4781"/>
                </a:lnTo>
                <a:lnTo>
                  <a:pt x="9684" y="4774"/>
                </a:lnTo>
                <a:lnTo>
                  <a:pt x="9669" y="4766"/>
                </a:lnTo>
                <a:lnTo>
                  <a:pt x="9654" y="4757"/>
                </a:lnTo>
                <a:lnTo>
                  <a:pt x="9647" y="4753"/>
                </a:lnTo>
                <a:lnTo>
                  <a:pt x="9639" y="4745"/>
                </a:lnTo>
                <a:lnTo>
                  <a:pt x="9621" y="4745"/>
                </a:lnTo>
                <a:lnTo>
                  <a:pt x="9603" y="4745"/>
                </a:lnTo>
                <a:lnTo>
                  <a:pt x="9584" y="4745"/>
                </a:lnTo>
                <a:lnTo>
                  <a:pt x="9565" y="4745"/>
                </a:lnTo>
                <a:lnTo>
                  <a:pt x="9562" y="4763"/>
                </a:lnTo>
                <a:lnTo>
                  <a:pt x="9558" y="4777"/>
                </a:lnTo>
                <a:lnTo>
                  <a:pt x="9555" y="4783"/>
                </a:lnTo>
                <a:lnTo>
                  <a:pt x="9552" y="4789"/>
                </a:lnTo>
                <a:lnTo>
                  <a:pt x="9549" y="4794"/>
                </a:lnTo>
                <a:lnTo>
                  <a:pt x="9545" y="4799"/>
                </a:lnTo>
                <a:lnTo>
                  <a:pt x="9537" y="4807"/>
                </a:lnTo>
                <a:lnTo>
                  <a:pt x="9527" y="4813"/>
                </a:lnTo>
                <a:lnTo>
                  <a:pt x="9518" y="4818"/>
                </a:lnTo>
                <a:lnTo>
                  <a:pt x="9508" y="4822"/>
                </a:lnTo>
                <a:lnTo>
                  <a:pt x="9497" y="4824"/>
                </a:lnTo>
                <a:lnTo>
                  <a:pt x="9485" y="4826"/>
                </a:lnTo>
                <a:lnTo>
                  <a:pt x="9474" y="4827"/>
                </a:lnTo>
                <a:lnTo>
                  <a:pt x="9461" y="4827"/>
                </a:lnTo>
                <a:lnTo>
                  <a:pt x="9436" y="4827"/>
                </a:lnTo>
                <a:lnTo>
                  <a:pt x="9413" y="4827"/>
                </a:lnTo>
                <a:lnTo>
                  <a:pt x="9370" y="4828"/>
                </a:lnTo>
                <a:lnTo>
                  <a:pt x="9327" y="4829"/>
                </a:lnTo>
                <a:lnTo>
                  <a:pt x="9286" y="4830"/>
                </a:lnTo>
                <a:lnTo>
                  <a:pt x="9243" y="4831"/>
                </a:lnTo>
                <a:lnTo>
                  <a:pt x="9201" y="4831"/>
                </a:lnTo>
                <a:lnTo>
                  <a:pt x="9159" y="4832"/>
                </a:lnTo>
                <a:lnTo>
                  <a:pt x="9116" y="4833"/>
                </a:lnTo>
                <a:lnTo>
                  <a:pt x="9075" y="4834"/>
                </a:lnTo>
                <a:lnTo>
                  <a:pt x="9075" y="4842"/>
                </a:lnTo>
                <a:lnTo>
                  <a:pt x="9075" y="4850"/>
                </a:lnTo>
                <a:lnTo>
                  <a:pt x="9075" y="4858"/>
                </a:lnTo>
                <a:lnTo>
                  <a:pt x="9073" y="4866"/>
                </a:lnTo>
                <a:lnTo>
                  <a:pt x="9023" y="4866"/>
                </a:lnTo>
                <a:lnTo>
                  <a:pt x="8972" y="4865"/>
                </a:lnTo>
                <a:lnTo>
                  <a:pt x="8921" y="4865"/>
                </a:lnTo>
                <a:lnTo>
                  <a:pt x="8870" y="4865"/>
                </a:lnTo>
                <a:lnTo>
                  <a:pt x="8820" y="4864"/>
                </a:lnTo>
                <a:lnTo>
                  <a:pt x="8769" y="4864"/>
                </a:lnTo>
                <a:lnTo>
                  <a:pt x="8718" y="4864"/>
                </a:lnTo>
                <a:lnTo>
                  <a:pt x="8667" y="4863"/>
                </a:lnTo>
                <a:lnTo>
                  <a:pt x="8617" y="4863"/>
                </a:lnTo>
                <a:lnTo>
                  <a:pt x="8566" y="4863"/>
                </a:lnTo>
                <a:lnTo>
                  <a:pt x="8515" y="4863"/>
                </a:lnTo>
                <a:lnTo>
                  <a:pt x="8464" y="4862"/>
                </a:lnTo>
                <a:lnTo>
                  <a:pt x="8413" y="4862"/>
                </a:lnTo>
                <a:lnTo>
                  <a:pt x="8363" y="4862"/>
                </a:lnTo>
                <a:lnTo>
                  <a:pt x="8312" y="4861"/>
                </a:lnTo>
                <a:lnTo>
                  <a:pt x="8261" y="4861"/>
                </a:lnTo>
                <a:close/>
                <a:moveTo>
                  <a:pt x="8696" y="3126"/>
                </a:moveTo>
                <a:lnTo>
                  <a:pt x="8710" y="3126"/>
                </a:lnTo>
                <a:lnTo>
                  <a:pt x="8706" y="3117"/>
                </a:lnTo>
                <a:lnTo>
                  <a:pt x="8702" y="3108"/>
                </a:lnTo>
                <a:lnTo>
                  <a:pt x="8699" y="3117"/>
                </a:lnTo>
                <a:lnTo>
                  <a:pt x="8696" y="3126"/>
                </a:lnTo>
                <a:close/>
                <a:moveTo>
                  <a:pt x="5550" y="1791"/>
                </a:moveTo>
                <a:lnTo>
                  <a:pt x="5549" y="1791"/>
                </a:lnTo>
                <a:lnTo>
                  <a:pt x="5550" y="1791"/>
                </a:lnTo>
                <a:lnTo>
                  <a:pt x="5546" y="1792"/>
                </a:lnTo>
                <a:lnTo>
                  <a:pt x="5547" y="1793"/>
                </a:lnTo>
                <a:lnTo>
                  <a:pt x="5547" y="1795"/>
                </a:lnTo>
                <a:lnTo>
                  <a:pt x="5550" y="1794"/>
                </a:lnTo>
                <a:lnTo>
                  <a:pt x="5550" y="1791"/>
                </a:lnTo>
                <a:lnTo>
                  <a:pt x="5550" y="1791"/>
                </a:lnTo>
                <a:close/>
                <a:moveTo>
                  <a:pt x="5387" y="2277"/>
                </a:moveTo>
                <a:lnTo>
                  <a:pt x="5385" y="2277"/>
                </a:lnTo>
                <a:lnTo>
                  <a:pt x="5384" y="2280"/>
                </a:lnTo>
                <a:lnTo>
                  <a:pt x="5387" y="2277"/>
                </a:lnTo>
                <a:close/>
                <a:moveTo>
                  <a:pt x="9278" y="3086"/>
                </a:moveTo>
                <a:lnTo>
                  <a:pt x="9279" y="3086"/>
                </a:lnTo>
                <a:lnTo>
                  <a:pt x="9278" y="3085"/>
                </a:lnTo>
                <a:lnTo>
                  <a:pt x="9278" y="3086"/>
                </a:lnTo>
                <a:close/>
                <a:moveTo>
                  <a:pt x="7252" y="1791"/>
                </a:moveTo>
                <a:lnTo>
                  <a:pt x="7252" y="1791"/>
                </a:lnTo>
                <a:lnTo>
                  <a:pt x="7252" y="1791"/>
                </a:lnTo>
                <a:lnTo>
                  <a:pt x="7251" y="1811"/>
                </a:lnTo>
                <a:lnTo>
                  <a:pt x="7254" y="1800"/>
                </a:lnTo>
                <a:lnTo>
                  <a:pt x="7258" y="1791"/>
                </a:lnTo>
                <a:lnTo>
                  <a:pt x="7252" y="1791"/>
                </a:lnTo>
                <a:lnTo>
                  <a:pt x="7252" y="1791"/>
                </a:lnTo>
                <a:close/>
                <a:moveTo>
                  <a:pt x="7251" y="1751"/>
                </a:moveTo>
                <a:lnTo>
                  <a:pt x="7251" y="1759"/>
                </a:lnTo>
                <a:lnTo>
                  <a:pt x="7251" y="1767"/>
                </a:lnTo>
                <a:lnTo>
                  <a:pt x="7252" y="1774"/>
                </a:lnTo>
                <a:lnTo>
                  <a:pt x="7252" y="1782"/>
                </a:lnTo>
                <a:lnTo>
                  <a:pt x="7252" y="1755"/>
                </a:lnTo>
                <a:lnTo>
                  <a:pt x="7253" y="1753"/>
                </a:lnTo>
                <a:lnTo>
                  <a:pt x="7254" y="1751"/>
                </a:lnTo>
                <a:lnTo>
                  <a:pt x="7251" y="1751"/>
                </a:lnTo>
                <a:close/>
                <a:moveTo>
                  <a:pt x="9359" y="660"/>
                </a:moveTo>
                <a:lnTo>
                  <a:pt x="9363" y="660"/>
                </a:lnTo>
                <a:lnTo>
                  <a:pt x="9361" y="656"/>
                </a:lnTo>
                <a:lnTo>
                  <a:pt x="9360" y="658"/>
                </a:lnTo>
                <a:lnTo>
                  <a:pt x="9359" y="660"/>
                </a:lnTo>
                <a:close/>
                <a:moveTo>
                  <a:pt x="11563" y="3164"/>
                </a:moveTo>
                <a:lnTo>
                  <a:pt x="11561" y="3164"/>
                </a:lnTo>
                <a:lnTo>
                  <a:pt x="11562" y="3164"/>
                </a:lnTo>
                <a:lnTo>
                  <a:pt x="11563" y="3164"/>
                </a:lnTo>
                <a:lnTo>
                  <a:pt x="11563" y="3164"/>
                </a:lnTo>
                <a:close/>
                <a:moveTo>
                  <a:pt x="8547" y="2844"/>
                </a:moveTo>
                <a:lnTo>
                  <a:pt x="8548" y="2844"/>
                </a:lnTo>
                <a:lnTo>
                  <a:pt x="8548" y="2844"/>
                </a:lnTo>
                <a:lnTo>
                  <a:pt x="8546" y="2842"/>
                </a:lnTo>
                <a:lnTo>
                  <a:pt x="8545" y="2845"/>
                </a:lnTo>
                <a:lnTo>
                  <a:pt x="8548" y="2844"/>
                </a:lnTo>
                <a:lnTo>
                  <a:pt x="8547" y="2844"/>
                </a:lnTo>
                <a:close/>
                <a:moveTo>
                  <a:pt x="7291" y="3127"/>
                </a:moveTo>
                <a:lnTo>
                  <a:pt x="7292" y="3127"/>
                </a:lnTo>
                <a:lnTo>
                  <a:pt x="7291" y="3127"/>
                </a:lnTo>
                <a:lnTo>
                  <a:pt x="7291" y="3127"/>
                </a:lnTo>
                <a:close/>
                <a:moveTo>
                  <a:pt x="5710" y="1546"/>
                </a:moveTo>
                <a:lnTo>
                  <a:pt x="5710" y="1546"/>
                </a:lnTo>
                <a:lnTo>
                  <a:pt x="5715" y="1546"/>
                </a:lnTo>
                <a:lnTo>
                  <a:pt x="5713" y="1543"/>
                </a:lnTo>
                <a:lnTo>
                  <a:pt x="5710" y="1546"/>
                </a:lnTo>
                <a:lnTo>
                  <a:pt x="5710" y="1546"/>
                </a:lnTo>
                <a:close/>
                <a:moveTo>
                  <a:pt x="4496" y="2316"/>
                </a:moveTo>
                <a:lnTo>
                  <a:pt x="4496" y="2314"/>
                </a:lnTo>
                <a:lnTo>
                  <a:pt x="4495" y="2316"/>
                </a:lnTo>
                <a:lnTo>
                  <a:pt x="4496" y="2316"/>
                </a:lnTo>
                <a:close/>
                <a:moveTo>
                  <a:pt x="4616" y="1832"/>
                </a:moveTo>
                <a:lnTo>
                  <a:pt x="4616" y="1831"/>
                </a:lnTo>
                <a:lnTo>
                  <a:pt x="4615" y="1832"/>
                </a:lnTo>
                <a:lnTo>
                  <a:pt x="4616" y="1832"/>
                </a:lnTo>
                <a:close/>
                <a:moveTo>
                  <a:pt x="7251" y="1832"/>
                </a:moveTo>
                <a:lnTo>
                  <a:pt x="7251" y="1832"/>
                </a:lnTo>
                <a:lnTo>
                  <a:pt x="7251" y="1832"/>
                </a:lnTo>
                <a:lnTo>
                  <a:pt x="7251" y="1832"/>
                </a:lnTo>
                <a:lnTo>
                  <a:pt x="7251" y="1832"/>
                </a:lnTo>
                <a:lnTo>
                  <a:pt x="7251" y="1832"/>
                </a:lnTo>
                <a:close/>
                <a:moveTo>
                  <a:pt x="10455" y="2153"/>
                </a:moveTo>
                <a:lnTo>
                  <a:pt x="10455" y="2153"/>
                </a:lnTo>
                <a:lnTo>
                  <a:pt x="10456" y="2153"/>
                </a:lnTo>
                <a:lnTo>
                  <a:pt x="10457" y="2150"/>
                </a:lnTo>
                <a:lnTo>
                  <a:pt x="10455" y="2153"/>
                </a:lnTo>
                <a:lnTo>
                  <a:pt x="10455" y="2153"/>
                </a:lnTo>
                <a:close/>
                <a:moveTo>
                  <a:pt x="11831" y="2721"/>
                </a:moveTo>
                <a:lnTo>
                  <a:pt x="11827" y="2718"/>
                </a:lnTo>
                <a:lnTo>
                  <a:pt x="11822" y="2714"/>
                </a:lnTo>
                <a:lnTo>
                  <a:pt x="11820" y="2718"/>
                </a:lnTo>
                <a:lnTo>
                  <a:pt x="11819" y="2723"/>
                </a:lnTo>
                <a:lnTo>
                  <a:pt x="11831" y="2721"/>
                </a:lnTo>
                <a:close/>
                <a:moveTo>
                  <a:pt x="12115" y="2681"/>
                </a:moveTo>
                <a:lnTo>
                  <a:pt x="12114" y="2681"/>
                </a:lnTo>
                <a:lnTo>
                  <a:pt x="12115" y="2681"/>
                </a:lnTo>
                <a:lnTo>
                  <a:pt x="12115" y="2681"/>
                </a:lnTo>
                <a:close/>
                <a:moveTo>
                  <a:pt x="7253" y="1832"/>
                </a:moveTo>
                <a:lnTo>
                  <a:pt x="7251" y="1832"/>
                </a:lnTo>
                <a:lnTo>
                  <a:pt x="7252" y="1836"/>
                </a:lnTo>
                <a:lnTo>
                  <a:pt x="7252" y="1834"/>
                </a:lnTo>
                <a:lnTo>
                  <a:pt x="7253" y="1832"/>
                </a:lnTo>
                <a:close/>
                <a:moveTo>
                  <a:pt x="10989" y="2115"/>
                </a:moveTo>
                <a:lnTo>
                  <a:pt x="10985" y="2115"/>
                </a:lnTo>
                <a:lnTo>
                  <a:pt x="10980" y="2116"/>
                </a:lnTo>
                <a:lnTo>
                  <a:pt x="10980" y="2116"/>
                </a:lnTo>
                <a:lnTo>
                  <a:pt x="10980" y="2122"/>
                </a:lnTo>
                <a:lnTo>
                  <a:pt x="10985" y="2118"/>
                </a:lnTo>
                <a:lnTo>
                  <a:pt x="10989" y="2115"/>
                </a:lnTo>
                <a:close/>
                <a:moveTo>
                  <a:pt x="10334" y="790"/>
                </a:moveTo>
                <a:lnTo>
                  <a:pt x="10331" y="787"/>
                </a:lnTo>
                <a:lnTo>
                  <a:pt x="10330" y="787"/>
                </a:lnTo>
                <a:lnTo>
                  <a:pt x="10332" y="789"/>
                </a:lnTo>
                <a:lnTo>
                  <a:pt x="10334" y="790"/>
                </a:lnTo>
                <a:close/>
                <a:moveTo>
                  <a:pt x="10332" y="786"/>
                </a:moveTo>
                <a:lnTo>
                  <a:pt x="10338" y="785"/>
                </a:lnTo>
                <a:lnTo>
                  <a:pt x="10334" y="782"/>
                </a:lnTo>
                <a:lnTo>
                  <a:pt x="10333" y="784"/>
                </a:lnTo>
                <a:lnTo>
                  <a:pt x="10332" y="786"/>
                </a:lnTo>
                <a:close/>
                <a:moveTo>
                  <a:pt x="10205" y="1182"/>
                </a:moveTo>
                <a:lnTo>
                  <a:pt x="10205" y="1182"/>
                </a:lnTo>
                <a:lnTo>
                  <a:pt x="10207" y="1183"/>
                </a:lnTo>
                <a:lnTo>
                  <a:pt x="10207" y="1181"/>
                </a:lnTo>
                <a:lnTo>
                  <a:pt x="10205" y="1182"/>
                </a:lnTo>
                <a:lnTo>
                  <a:pt x="10205" y="1182"/>
                </a:lnTo>
                <a:close/>
                <a:moveTo>
                  <a:pt x="9712" y="996"/>
                </a:moveTo>
                <a:lnTo>
                  <a:pt x="9712" y="997"/>
                </a:lnTo>
                <a:lnTo>
                  <a:pt x="9719" y="995"/>
                </a:lnTo>
                <a:lnTo>
                  <a:pt x="9724" y="992"/>
                </a:lnTo>
                <a:lnTo>
                  <a:pt x="9725" y="990"/>
                </a:lnTo>
                <a:lnTo>
                  <a:pt x="9726" y="988"/>
                </a:lnTo>
                <a:lnTo>
                  <a:pt x="9726" y="986"/>
                </a:lnTo>
                <a:lnTo>
                  <a:pt x="9725" y="984"/>
                </a:lnTo>
                <a:lnTo>
                  <a:pt x="9723" y="980"/>
                </a:lnTo>
                <a:lnTo>
                  <a:pt x="9723" y="977"/>
                </a:lnTo>
                <a:lnTo>
                  <a:pt x="9723" y="975"/>
                </a:lnTo>
                <a:lnTo>
                  <a:pt x="9723" y="974"/>
                </a:lnTo>
                <a:lnTo>
                  <a:pt x="9725" y="974"/>
                </a:lnTo>
                <a:lnTo>
                  <a:pt x="9728" y="976"/>
                </a:lnTo>
                <a:lnTo>
                  <a:pt x="9730" y="978"/>
                </a:lnTo>
                <a:lnTo>
                  <a:pt x="9731" y="980"/>
                </a:lnTo>
                <a:lnTo>
                  <a:pt x="9731" y="983"/>
                </a:lnTo>
                <a:lnTo>
                  <a:pt x="9731" y="985"/>
                </a:lnTo>
                <a:lnTo>
                  <a:pt x="9730" y="988"/>
                </a:lnTo>
                <a:lnTo>
                  <a:pt x="9727" y="990"/>
                </a:lnTo>
                <a:lnTo>
                  <a:pt x="9724" y="993"/>
                </a:lnTo>
                <a:lnTo>
                  <a:pt x="9720" y="996"/>
                </a:lnTo>
                <a:lnTo>
                  <a:pt x="9712" y="996"/>
                </a:lnTo>
                <a:close/>
                <a:moveTo>
                  <a:pt x="12876" y="3525"/>
                </a:moveTo>
                <a:lnTo>
                  <a:pt x="12883" y="3528"/>
                </a:lnTo>
                <a:lnTo>
                  <a:pt x="12883" y="3528"/>
                </a:lnTo>
                <a:lnTo>
                  <a:pt x="12877" y="3522"/>
                </a:lnTo>
                <a:lnTo>
                  <a:pt x="12869" y="3518"/>
                </a:lnTo>
                <a:lnTo>
                  <a:pt x="12876" y="3525"/>
                </a:lnTo>
                <a:close/>
                <a:moveTo>
                  <a:pt x="12883" y="3528"/>
                </a:moveTo>
                <a:lnTo>
                  <a:pt x="12879" y="3528"/>
                </a:lnTo>
                <a:lnTo>
                  <a:pt x="12885" y="3535"/>
                </a:lnTo>
                <a:lnTo>
                  <a:pt x="12883" y="3528"/>
                </a:lnTo>
                <a:close/>
                <a:moveTo>
                  <a:pt x="13063" y="3433"/>
                </a:moveTo>
                <a:lnTo>
                  <a:pt x="13072" y="3426"/>
                </a:lnTo>
                <a:lnTo>
                  <a:pt x="13080" y="3418"/>
                </a:lnTo>
                <a:lnTo>
                  <a:pt x="13080" y="3417"/>
                </a:lnTo>
                <a:lnTo>
                  <a:pt x="13071" y="3426"/>
                </a:lnTo>
                <a:lnTo>
                  <a:pt x="13063" y="3433"/>
                </a:lnTo>
                <a:close/>
                <a:moveTo>
                  <a:pt x="12887" y="3534"/>
                </a:moveTo>
                <a:lnTo>
                  <a:pt x="12885" y="3535"/>
                </a:lnTo>
                <a:lnTo>
                  <a:pt x="12885" y="3535"/>
                </a:lnTo>
                <a:lnTo>
                  <a:pt x="12885" y="3535"/>
                </a:lnTo>
                <a:lnTo>
                  <a:pt x="12887" y="3537"/>
                </a:lnTo>
                <a:lnTo>
                  <a:pt x="12887" y="3534"/>
                </a:lnTo>
                <a:close/>
                <a:moveTo>
                  <a:pt x="13127" y="3320"/>
                </a:moveTo>
                <a:lnTo>
                  <a:pt x="13126" y="3317"/>
                </a:lnTo>
                <a:lnTo>
                  <a:pt x="13123" y="3313"/>
                </a:lnTo>
                <a:lnTo>
                  <a:pt x="13118" y="3319"/>
                </a:lnTo>
                <a:lnTo>
                  <a:pt x="13113" y="3325"/>
                </a:lnTo>
                <a:lnTo>
                  <a:pt x="13117" y="3325"/>
                </a:lnTo>
                <a:lnTo>
                  <a:pt x="13121" y="3325"/>
                </a:lnTo>
                <a:lnTo>
                  <a:pt x="13124" y="3322"/>
                </a:lnTo>
                <a:lnTo>
                  <a:pt x="13127" y="3320"/>
                </a:lnTo>
                <a:close/>
                <a:moveTo>
                  <a:pt x="13209" y="3119"/>
                </a:moveTo>
                <a:lnTo>
                  <a:pt x="13206" y="3122"/>
                </a:lnTo>
                <a:lnTo>
                  <a:pt x="13211" y="3122"/>
                </a:lnTo>
                <a:lnTo>
                  <a:pt x="13210" y="3121"/>
                </a:lnTo>
                <a:lnTo>
                  <a:pt x="13209" y="3119"/>
                </a:lnTo>
                <a:close/>
                <a:moveTo>
                  <a:pt x="6077" y="2645"/>
                </a:moveTo>
                <a:lnTo>
                  <a:pt x="6080" y="2645"/>
                </a:lnTo>
                <a:lnTo>
                  <a:pt x="6078" y="2642"/>
                </a:lnTo>
                <a:lnTo>
                  <a:pt x="6076" y="2640"/>
                </a:lnTo>
                <a:lnTo>
                  <a:pt x="6077" y="2642"/>
                </a:lnTo>
                <a:lnTo>
                  <a:pt x="6077" y="2645"/>
                </a:lnTo>
                <a:close/>
                <a:moveTo>
                  <a:pt x="4392" y="931"/>
                </a:moveTo>
                <a:lnTo>
                  <a:pt x="4391" y="931"/>
                </a:lnTo>
                <a:lnTo>
                  <a:pt x="4392" y="932"/>
                </a:lnTo>
                <a:lnTo>
                  <a:pt x="4394" y="933"/>
                </a:lnTo>
                <a:lnTo>
                  <a:pt x="4393" y="932"/>
                </a:lnTo>
                <a:lnTo>
                  <a:pt x="4392" y="931"/>
                </a:lnTo>
                <a:close/>
                <a:moveTo>
                  <a:pt x="8264" y="1508"/>
                </a:moveTo>
                <a:lnTo>
                  <a:pt x="8264" y="1508"/>
                </a:lnTo>
                <a:lnTo>
                  <a:pt x="8265" y="1508"/>
                </a:lnTo>
                <a:lnTo>
                  <a:pt x="8264" y="1508"/>
                </a:lnTo>
                <a:close/>
                <a:moveTo>
                  <a:pt x="9844" y="1468"/>
                </a:moveTo>
                <a:lnTo>
                  <a:pt x="9852" y="1468"/>
                </a:lnTo>
                <a:lnTo>
                  <a:pt x="9859" y="1469"/>
                </a:lnTo>
                <a:lnTo>
                  <a:pt x="9858" y="1462"/>
                </a:lnTo>
                <a:lnTo>
                  <a:pt x="9857" y="1456"/>
                </a:lnTo>
                <a:lnTo>
                  <a:pt x="9850" y="1462"/>
                </a:lnTo>
                <a:lnTo>
                  <a:pt x="9844" y="1468"/>
                </a:lnTo>
                <a:close/>
                <a:moveTo>
                  <a:pt x="9805" y="1427"/>
                </a:moveTo>
                <a:lnTo>
                  <a:pt x="9805" y="1427"/>
                </a:lnTo>
                <a:lnTo>
                  <a:pt x="9803" y="1425"/>
                </a:lnTo>
                <a:lnTo>
                  <a:pt x="9801" y="1423"/>
                </a:lnTo>
                <a:lnTo>
                  <a:pt x="9800" y="1425"/>
                </a:lnTo>
                <a:lnTo>
                  <a:pt x="9798" y="1428"/>
                </a:lnTo>
                <a:lnTo>
                  <a:pt x="9805" y="1427"/>
                </a:lnTo>
                <a:close/>
                <a:moveTo>
                  <a:pt x="11465" y="1953"/>
                </a:moveTo>
                <a:lnTo>
                  <a:pt x="11468" y="1953"/>
                </a:lnTo>
                <a:lnTo>
                  <a:pt x="11469" y="1948"/>
                </a:lnTo>
                <a:lnTo>
                  <a:pt x="11470" y="1944"/>
                </a:lnTo>
                <a:lnTo>
                  <a:pt x="11467" y="1948"/>
                </a:lnTo>
                <a:lnTo>
                  <a:pt x="11465" y="1953"/>
                </a:lnTo>
                <a:close/>
                <a:moveTo>
                  <a:pt x="12317" y="981"/>
                </a:moveTo>
                <a:lnTo>
                  <a:pt x="12317" y="981"/>
                </a:lnTo>
                <a:lnTo>
                  <a:pt x="12317" y="982"/>
                </a:lnTo>
                <a:lnTo>
                  <a:pt x="12335" y="982"/>
                </a:lnTo>
                <a:lnTo>
                  <a:pt x="12332" y="975"/>
                </a:lnTo>
                <a:lnTo>
                  <a:pt x="12329" y="969"/>
                </a:lnTo>
                <a:lnTo>
                  <a:pt x="12322" y="975"/>
                </a:lnTo>
                <a:lnTo>
                  <a:pt x="12317" y="981"/>
                </a:lnTo>
                <a:close/>
                <a:moveTo>
                  <a:pt x="9763" y="499"/>
                </a:moveTo>
                <a:lnTo>
                  <a:pt x="9765" y="503"/>
                </a:lnTo>
                <a:lnTo>
                  <a:pt x="9767" y="507"/>
                </a:lnTo>
                <a:lnTo>
                  <a:pt x="9780" y="504"/>
                </a:lnTo>
                <a:lnTo>
                  <a:pt x="9789" y="500"/>
                </a:lnTo>
                <a:lnTo>
                  <a:pt x="9792" y="498"/>
                </a:lnTo>
                <a:lnTo>
                  <a:pt x="9794" y="496"/>
                </a:lnTo>
                <a:lnTo>
                  <a:pt x="9797" y="494"/>
                </a:lnTo>
                <a:lnTo>
                  <a:pt x="9799" y="491"/>
                </a:lnTo>
                <a:lnTo>
                  <a:pt x="9763" y="499"/>
                </a:lnTo>
                <a:close/>
                <a:moveTo>
                  <a:pt x="8670" y="3896"/>
                </a:moveTo>
                <a:lnTo>
                  <a:pt x="8669" y="3896"/>
                </a:lnTo>
                <a:lnTo>
                  <a:pt x="8669" y="3896"/>
                </a:lnTo>
                <a:lnTo>
                  <a:pt x="8670" y="3896"/>
                </a:lnTo>
                <a:lnTo>
                  <a:pt x="8664" y="3897"/>
                </a:lnTo>
                <a:lnTo>
                  <a:pt x="8658" y="3897"/>
                </a:lnTo>
                <a:lnTo>
                  <a:pt x="8662" y="3902"/>
                </a:lnTo>
                <a:lnTo>
                  <a:pt x="8666" y="3907"/>
                </a:lnTo>
                <a:lnTo>
                  <a:pt x="8669" y="3902"/>
                </a:lnTo>
                <a:lnTo>
                  <a:pt x="8670" y="3896"/>
                </a:lnTo>
                <a:close/>
                <a:moveTo>
                  <a:pt x="9480" y="3734"/>
                </a:moveTo>
                <a:lnTo>
                  <a:pt x="9480" y="3734"/>
                </a:lnTo>
                <a:lnTo>
                  <a:pt x="9480" y="3734"/>
                </a:lnTo>
                <a:lnTo>
                  <a:pt x="9480" y="3734"/>
                </a:lnTo>
                <a:close/>
                <a:moveTo>
                  <a:pt x="8183" y="3693"/>
                </a:moveTo>
                <a:lnTo>
                  <a:pt x="8180" y="3687"/>
                </a:lnTo>
                <a:lnTo>
                  <a:pt x="8176" y="3682"/>
                </a:lnTo>
                <a:lnTo>
                  <a:pt x="8175" y="3688"/>
                </a:lnTo>
                <a:lnTo>
                  <a:pt x="8173" y="3695"/>
                </a:lnTo>
                <a:lnTo>
                  <a:pt x="8183" y="3693"/>
                </a:lnTo>
                <a:close/>
                <a:moveTo>
                  <a:pt x="3442" y="3208"/>
                </a:moveTo>
                <a:lnTo>
                  <a:pt x="3442" y="3208"/>
                </a:lnTo>
                <a:lnTo>
                  <a:pt x="3441" y="3208"/>
                </a:lnTo>
                <a:lnTo>
                  <a:pt x="3442" y="3208"/>
                </a:lnTo>
                <a:close/>
                <a:moveTo>
                  <a:pt x="3319" y="3216"/>
                </a:moveTo>
                <a:lnTo>
                  <a:pt x="3319" y="3216"/>
                </a:lnTo>
                <a:lnTo>
                  <a:pt x="3317" y="3214"/>
                </a:lnTo>
                <a:lnTo>
                  <a:pt x="3319" y="3216"/>
                </a:lnTo>
                <a:close/>
                <a:moveTo>
                  <a:pt x="5711" y="3610"/>
                </a:moveTo>
                <a:lnTo>
                  <a:pt x="5711" y="3610"/>
                </a:lnTo>
                <a:lnTo>
                  <a:pt x="5711" y="3610"/>
                </a:lnTo>
                <a:lnTo>
                  <a:pt x="5711" y="3610"/>
                </a:lnTo>
                <a:close/>
                <a:moveTo>
                  <a:pt x="7252" y="3815"/>
                </a:moveTo>
                <a:lnTo>
                  <a:pt x="7239" y="3815"/>
                </a:lnTo>
                <a:lnTo>
                  <a:pt x="7242" y="3817"/>
                </a:lnTo>
                <a:lnTo>
                  <a:pt x="7252" y="3815"/>
                </a:lnTo>
                <a:close/>
                <a:moveTo>
                  <a:pt x="4009" y="3774"/>
                </a:moveTo>
                <a:lnTo>
                  <a:pt x="4017" y="3774"/>
                </a:lnTo>
                <a:lnTo>
                  <a:pt x="4016" y="3771"/>
                </a:lnTo>
                <a:lnTo>
                  <a:pt x="4015" y="3769"/>
                </a:lnTo>
                <a:lnTo>
                  <a:pt x="4009" y="3774"/>
                </a:lnTo>
                <a:close/>
                <a:moveTo>
                  <a:pt x="1702" y="4500"/>
                </a:moveTo>
                <a:lnTo>
                  <a:pt x="1700" y="4500"/>
                </a:lnTo>
                <a:lnTo>
                  <a:pt x="1699" y="4503"/>
                </a:lnTo>
                <a:lnTo>
                  <a:pt x="1702" y="4500"/>
                </a:lnTo>
                <a:close/>
                <a:moveTo>
                  <a:pt x="1700" y="4422"/>
                </a:moveTo>
                <a:lnTo>
                  <a:pt x="1700" y="4422"/>
                </a:lnTo>
                <a:lnTo>
                  <a:pt x="1699" y="4422"/>
                </a:lnTo>
                <a:lnTo>
                  <a:pt x="1700" y="4422"/>
                </a:lnTo>
                <a:close/>
                <a:moveTo>
                  <a:pt x="3244" y="4563"/>
                </a:moveTo>
                <a:lnTo>
                  <a:pt x="3245" y="4563"/>
                </a:lnTo>
                <a:lnTo>
                  <a:pt x="3239" y="4562"/>
                </a:lnTo>
                <a:lnTo>
                  <a:pt x="3233" y="4561"/>
                </a:lnTo>
                <a:lnTo>
                  <a:pt x="3238" y="4562"/>
                </a:lnTo>
                <a:lnTo>
                  <a:pt x="3244" y="4563"/>
                </a:lnTo>
                <a:close/>
                <a:moveTo>
                  <a:pt x="4254" y="946"/>
                </a:moveTo>
                <a:lnTo>
                  <a:pt x="4254" y="946"/>
                </a:lnTo>
                <a:lnTo>
                  <a:pt x="4254" y="946"/>
                </a:lnTo>
                <a:lnTo>
                  <a:pt x="4254" y="946"/>
                </a:lnTo>
                <a:lnTo>
                  <a:pt x="4254" y="946"/>
                </a:lnTo>
                <a:close/>
                <a:moveTo>
                  <a:pt x="4616" y="1387"/>
                </a:moveTo>
                <a:lnTo>
                  <a:pt x="4613" y="1383"/>
                </a:lnTo>
                <a:lnTo>
                  <a:pt x="4609" y="1379"/>
                </a:lnTo>
                <a:lnTo>
                  <a:pt x="4610" y="1383"/>
                </a:lnTo>
                <a:lnTo>
                  <a:pt x="4612" y="1387"/>
                </a:lnTo>
                <a:lnTo>
                  <a:pt x="4616" y="1387"/>
                </a:lnTo>
                <a:lnTo>
                  <a:pt x="4616" y="1387"/>
                </a:lnTo>
                <a:close/>
                <a:moveTo>
                  <a:pt x="4370" y="1334"/>
                </a:moveTo>
                <a:lnTo>
                  <a:pt x="4367" y="1333"/>
                </a:lnTo>
                <a:lnTo>
                  <a:pt x="4360" y="1334"/>
                </a:lnTo>
                <a:lnTo>
                  <a:pt x="4352" y="1336"/>
                </a:lnTo>
                <a:lnTo>
                  <a:pt x="4351" y="1337"/>
                </a:lnTo>
                <a:lnTo>
                  <a:pt x="4351" y="1338"/>
                </a:lnTo>
                <a:lnTo>
                  <a:pt x="4352" y="1340"/>
                </a:lnTo>
                <a:lnTo>
                  <a:pt x="4353" y="1342"/>
                </a:lnTo>
                <a:lnTo>
                  <a:pt x="4358" y="1347"/>
                </a:lnTo>
                <a:lnTo>
                  <a:pt x="4363" y="1352"/>
                </a:lnTo>
                <a:lnTo>
                  <a:pt x="4367" y="1356"/>
                </a:lnTo>
                <a:lnTo>
                  <a:pt x="4371" y="1357"/>
                </a:lnTo>
                <a:lnTo>
                  <a:pt x="4372" y="1357"/>
                </a:lnTo>
                <a:lnTo>
                  <a:pt x="4372" y="1355"/>
                </a:lnTo>
                <a:lnTo>
                  <a:pt x="4372" y="1353"/>
                </a:lnTo>
                <a:lnTo>
                  <a:pt x="4370" y="1349"/>
                </a:lnTo>
                <a:lnTo>
                  <a:pt x="4369" y="1344"/>
                </a:lnTo>
                <a:lnTo>
                  <a:pt x="4368" y="1340"/>
                </a:lnTo>
                <a:lnTo>
                  <a:pt x="4369" y="1337"/>
                </a:lnTo>
                <a:lnTo>
                  <a:pt x="4370" y="1334"/>
                </a:lnTo>
                <a:close/>
                <a:moveTo>
                  <a:pt x="7746" y="1380"/>
                </a:moveTo>
                <a:lnTo>
                  <a:pt x="7738" y="1384"/>
                </a:lnTo>
                <a:lnTo>
                  <a:pt x="7730" y="1388"/>
                </a:lnTo>
                <a:lnTo>
                  <a:pt x="7748" y="1388"/>
                </a:lnTo>
                <a:lnTo>
                  <a:pt x="7747" y="1384"/>
                </a:lnTo>
                <a:lnTo>
                  <a:pt x="7746" y="1380"/>
                </a:lnTo>
                <a:close/>
                <a:moveTo>
                  <a:pt x="1416" y="1872"/>
                </a:moveTo>
                <a:lnTo>
                  <a:pt x="1416" y="1872"/>
                </a:lnTo>
                <a:lnTo>
                  <a:pt x="1415" y="1869"/>
                </a:lnTo>
                <a:lnTo>
                  <a:pt x="1414" y="1871"/>
                </a:lnTo>
                <a:lnTo>
                  <a:pt x="1413" y="1872"/>
                </a:lnTo>
                <a:lnTo>
                  <a:pt x="1416" y="1872"/>
                </a:lnTo>
                <a:close/>
                <a:moveTo>
                  <a:pt x="1699" y="1954"/>
                </a:moveTo>
                <a:lnTo>
                  <a:pt x="1699" y="1954"/>
                </a:lnTo>
                <a:lnTo>
                  <a:pt x="1692" y="1954"/>
                </a:lnTo>
                <a:lnTo>
                  <a:pt x="1694" y="1957"/>
                </a:lnTo>
                <a:lnTo>
                  <a:pt x="1697" y="1956"/>
                </a:lnTo>
                <a:lnTo>
                  <a:pt x="1699" y="1954"/>
                </a:lnTo>
                <a:lnTo>
                  <a:pt x="1699" y="1954"/>
                </a:lnTo>
                <a:close/>
                <a:moveTo>
                  <a:pt x="3239" y="2399"/>
                </a:moveTo>
                <a:lnTo>
                  <a:pt x="3239" y="2399"/>
                </a:lnTo>
                <a:lnTo>
                  <a:pt x="3238" y="2399"/>
                </a:lnTo>
                <a:lnTo>
                  <a:pt x="3238" y="2399"/>
                </a:lnTo>
                <a:lnTo>
                  <a:pt x="3239" y="2399"/>
                </a:lnTo>
                <a:close/>
                <a:moveTo>
                  <a:pt x="3516" y="2246"/>
                </a:moveTo>
                <a:lnTo>
                  <a:pt x="3520" y="2241"/>
                </a:lnTo>
                <a:lnTo>
                  <a:pt x="3523" y="2237"/>
                </a:lnTo>
                <a:lnTo>
                  <a:pt x="3517" y="2237"/>
                </a:lnTo>
                <a:lnTo>
                  <a:pt x="3516" y="2241"/>
                </a:lnTo>
                <a:lnTo>
                  <a:pt x="3516" y="2246"/>
                </a:lnTo>
                <a:close/>
                <a:moveTo>
                  <a:pt x="2106" y="1995"/>
                </a:moveTo>
                <a:lnTo>
                  <a:pt x="2098" y="1996"/>
                </a:lnTo>
                <a:lnTo>
                  <a:pt x="2094" y="2000"/>
                </a:lnTo>
                <a:lnTo>
                  <a:pt x="2090" y="2004"/>
                </a:lnTo>
                <a:lnTo>
                  <a:pt x="2098" y="1999"/>
                </a:lnTo>
                <a:lnTo>
                  <a:pt x="2106" y="1995"/>
                </a:lnTo>
                <a:close/>
                <a:moveTo>
                  <a:pt x="2914" y="2116"/>
                </a:moveTo>
                <a:lnTo>
                  <a:pt x="2909" y="2116"/>
                </a:lnTo>
                <a:lnTo>
                  <a:pt x="2908" y="2120"/>
                </a:lnTo>
                <a:lnTo>
                  <a:pt x="2907" y="2123"/>
                </a:lnTo>
                <a:lnTo>
                  <a:pt x="2911" y="2120"/>
                </a:lnTo>
                <a:lnTo>
                  <a:pt x="2914" y="2116"/>
                </a:lnTo>
                <a:close/>
                <a:moveTo>
                  <a:pt x="4668" y="342"/>
                </a:moveTo>
                <a:lnTo>
                  <a:pt x="4670" y="340"/>
                </a:lnTo>
                <a:lnTo>
                  <a:pt x="4670" y="340"/>
                </a:lnTo>
                <a:lnTo>
                  <a:pt x="4667" y="337"/>
                </a:lnTo>
                <a:lnTo>
                  <a:pt x="4667" y="340"/>
                </a:lnTo>
                <a:lnTo>
                  <a:pt x="4668" y="342"/>
                </a:lnTo>
                <a:close/>
                <a:moveTo>
                  <a:pt x="8141" y="413"/>
                </a:moveTo>
                <a:lnTo>
                  <a:pt x="8141" y="413"/>
                </a:lnTo>
                <a:lnTo>
                  <a:pt x="8145" y="413"/>
                </a:lnTo>
                <a:lnTo>
                  <a:pt x="8145" y="411"/>
                </a:lnTo>
                <a:lnTo>
                  <a:pt x="8145" y="409"/>
                </a:lnTo>
                <a:lnTo>
                  <a:pt x="8143" y="411"/>
                </a:lnTo>
                <a:lnTo>
                  <a:pt x="8141" y="413"/>
                </a:lnTo>
                <a:lnTo>
                  <a:pt x="8141" y="413"/>
                </a:lnTo>
                <a:close/>
                <a:moveTo>
                  <a:pt x="13695" y="2034"/>
                </a:moveTo>
                <a:lnTo>
                  <a:pt x="13686" y="2036"/>
                </a:lnTo>
                <a:lnTo>
                  <a:pt x="13693" y="2042"/>
                </a:lnTo>
                <a:lnTo>
                  <a:pt x="13699" y="2044"/>
                </a:lnTo>
                <a:lnTo>
                  <a:pt x="13701" y="2042"/>
                </a:lnTo>
                <a:lnTo>
                  <a:pt x="13693" y="2042"/>
                </a:lnTo>
                <a:lnTo>
                  <a:pt x="13694" y="2038"/>
                </a:lnTo>
                <a:lnTo>
                  <a:pt x="13695" y="2034"/>
                </a:lnTo>
                <a:close/>
                <a:moveTo>
                  <a:pt x="14355" y="1867"/>
                </a:moveTo>
                <a:lnTo>
                  <a:pt x="14389" y="1868"/>
                </a:lnTo>
                <a:lnTo>
                  <a:pt x="14382" y="1864"/>
                </a:lnTo>
                <a:lnTo>
                  <a:pt x="14375" y="1860"/>
                </a:lnTo>
                <a:lnTo>
                  <a:pt x="14369" y="1855"/>
                </a:lnTo>
                <a:lnTo>
                  <a:pt x="14364" y="1850"/>
                </a:lnTo>
                <a:lnTo>
                  <a:pt x="14353" y="1851"/>
                </a:lnTo>
                <a:lnTo>
                  <a:pt x="14354" y="1854"/>
                </a:lnTo>
                <a:lnTo>
                  <a:pt x="14355" y="1858"/>
                </a:lnTo>
                <a:lnTo>
                  <a:pt x="14355" y="1861"/>
                </a:lnTo>
                <a:lnTo>
                  <a:pt x="14355" y="1865"/>
                </a:lnTo>
                <a:lnTo>
                  <a:pt x="14355" y="1867"/>
                </a:lnTo>
                <a:close/>
                <a:moveTo>
                  <a:pt x="14735" y="1873"/>
                </a:moveTo>
                <a:lnTo>
                  <a:pt x="14789" y="1874"/>
                </a:lnTo>
                <a:lnTo>
                  <a:pt x="14780" y="1869"/>
                </a:lnTo>
                <a:lnTo>
                  <a:pt x="14770" y="1864"/>
                </a:lnTo>
                <a:lnTo>
                  <a:pt x="14761" y="1857"/>
                </a:lnTo>
                <a:lnTo>
                  <a:pt x="14752" y="1850"/>
                </a:lnTo>
                <a:lnTo>
                  <a:pt x="14744" y="1850"/>
                </a:lnTo>
                <a:lnTo>
                  <a:pt x="14710" y="1850"/>
                </a:lnTo>
                <a:lnTo>
                  <a:pt x="14700" y="1856"/>
                </a:lnTo>
                <a:lnTo>
                  <a:pt x="14691" y="1862"/>
                </a:lnTo>
                <a:lnTo>
                  <a:pt x="14682" y="1867"/>
                </a:lnTo>
                <a:lnTo>
                  <a:pt x="14673" y="1871"/>
                </a:lnTo>
                <a:lnTo>
                  <a:pt x="14688" y="1872"/>
                </a:lnTo>
                <a:lnTo>
                  <a:pt x="14703" y="1872"/>
                </a:lnTo>
                <a:lnTo>
                  <a:pt x="14719" y="1873"/>
                </a:lnTo>
                <a:lnTo>
                  <a:pt x="14735" y="1873"/>
                </a:lnTo>
                <a:close/>
                <a:moveTo>
                  <a:pt x="13250" y="1346"/>
                </a:moveTo>
                <a:lnTo>
                  <a:pt x="13249" y="1346"/>
                </a:lnTo>
                <a:lnTo>
                  <a:pt x="13250" y="1348"/>
                </a:lnTo>
                <a:lnTo>
                  <a:pt x="13250" y="1346"/>
                </a:lnTo>
                <a:close/>
                <a:moveTo>
                  <a:pt x="9886" y="1832"/>
                </a:moveTo>
                <a:lnTo>
                  <a:pt x="9890" y="1832"/>
                </a:lnTo>
                <a:lnTo>
                  <a:pt x="9890" y="1827"/>
                </a:lnTo>
                <a:lnTo>
                  <a:pt x="9888" y="1829"/>
                </a:lnTo>
                <a:lnTo>
                  <a:pt x="9886" y="1832"/>
                </a:lnTo>
                <a:close/>
                <a:moveTo>
                  <a:pt x="12802" y="1587"/>
                </a:moveTo>
                <a:lnTo>
                  <a:pt x="12802" y="1587"/>
                </a:lnTo>
                <a:lnTo>
                  <a:pt x="12810" y="1588"/>
                </a:lnTo>
                <a:lnTo>
                  <a:pt x="12809" y="1586"/>
                </a:lnTo>
                <a:lnTo>
                  <a:pt x="12802" y="1587"/>
                </a:lnTo>
                <a:close/>
                <a:moveTo>
                  <a:pt x="11101" y="1833"/>
                </a:moveTo>
                <a:lnTo>
                  <a:pt x="11101" y="1833"/>
                </a:lnTo>
                <a:lnTo>
                  <a:pt x="11101" y="1832"/>
                </a:lnTo>
                <a:lnTo>
                  <a:pt x="11104" y="1832"/>
                </a:lnTo>
                <a:lnTo>
                  <a:pt x="11103" y="1830"/>
                </a:lnTo>
                <a:lnTo>
                  <a:pt x="11101" y="1827"/>
                </a:lnTo>
                <a:lnTo>
                  <a:pt x="11101" y="1832"/>
                </a:lnTo>
                <a:lnTo>
                  <a:pt x="11101" y="1833"/>
                </a:lnTo>
                <a:lnTo>
                  <a:pt x="11101" y="1833"/>
                </a:lnTo>
                <a:close/>
                <a:moveTo>
                  <a:pt x="11992" y="415"/>
                </a:moveTo>
                <a:lnTo>
                  <a:pt x="11992" y="415"/>
                </a:lnTo>
                <a:lnTo>
                  <a:pt x="11992" y="410"/>
                </a:lnTo>
                <a:lnTo>
                  <a:pt x="11980" y="411"/>
                </a:lnTo>
                <a:lnTo>
                  <a:pt x="11970" y="413"/>
                </a:lnTo>
                <a:lnTo>
                  <a:pt x="11964" y="415"/>
                </a:lnTo>
                <a:lnTo>
                  <a:pt x="11959" y="417"/>
                </a:lnTo>
                <a:lnTo>
                  <a:pt x="11956" y="420"/>
                </a:lnTo>
                <a:lnTo>
                  <a:pt x="11956" y="423"/>
                </a:lnTo>
                <a:lnTo>
                  <a:pt x="11959" y="426"/>
                </a:lnTo>
                <a:lnTo>
                  <a:pt x="11961" y="429"/>
                </a:lnTo>
                <a:lnTo>
                  <a:pt x="11992" y="415"/>
                </a:lnTo>
                <a:lnTo>
                  <a:pt x="11992" y="415"/>
                </a:lnTo>
                <a:close/>
                <a:moveTo>
                  <a:pt x="14059" y="2762"/>
                </a:moveTo>
                <a:lnTo>
                  <a:pt x="14059" y="2762"/>
                </a:lnTo>
                <a:lnTo>
                  <a:pt x="14059" y="2762"/>
                </a:lnTo>
                <a:lnTo>
                  <a:pt x="14059" y="2762"/>
                </a:lnTo>
                <a:close/>
                <a:moveTo>
                  <a:pt x="1779" y="2925"/>
                </a:moveTo>
                <a:lnTo>
                  <a:pt x="1782" y="2926"/>
                </a:lnTo>
                <a:lnTo>
                  <a:pt x="1785" y="2926"/>
                </a:lnTo>
                <a:lnTo>
                  <a:pt x="1787" y="2926"/>
                </a:lnTo>
                <a:lnTo>
                  <a:pt x="1789" y="2925"/>
                </a:lnTo>
                <a:lnTo>
                  <a:pt x="1779" y="2925"/>
                </a:lnTo>
                <a:close/>
                <a:moveTo>
                  <a:pt x="1699" y="4503"/>
                </a:moveTo>
                <a:lnTo>
                  <a:pt x="1698" y="4503"/>
                </a:lnTo>
                <a:lnTo>
                  <a:pt x="1699" y="4504"/>
                </a:lnTo>
                <a:lnTo>
                  <a:pt x="1699" y="4503"/>
                </a:lnTo>
                <a:close/>
                <a:moveTo>
                  <a:pt x="1943" y="4584"/>
                </a:moveTo>
                <a:lnTo>
                  <a:pt x="1944" y="4585"/>
                </a:lnTo>
                <a:lnTo>
                  <a:pt x="1944" y="4584"/>
                </a:lnTo>
                <a:lnTo>
                  <a:pt x="1943" y="4584"/>
                </a:lnTo>
                <a:close/>
                <a:moveTo>
                  <a:pt x="3847" y="1508"/>
                </a:moveTo>
                <a:lnTo>
                  <a:pt x="3846" y="1506"/>
                </a:lnTo>
                <a:lnTo>
                  <a:pt x="3844" y="1503"/>
                </a:lnTo>
                <a:lnTo>
                  <a:pt x="3844" y="1508"/>
                </a:lnTo>
                <a:lnTo>
                  <a:pt x="3847" y="1508"/>
                </a:lnTo>
                <a:close/>
                <a:moveTo>
                  <a:pt x="3726" y="1433"/>
                </a:moveTo>
                <a:lnTo>
                  <a:pt x="3726" y="1428"/>
                </a:lnTo>
                <a:lnTo>
                  <a:pt x="3726" y="1428"/>
                </a:lnTo>
                <a:lnTo>
                  <a:pt x="3721" y="1428"/>
                </a:lnTo>
                <a:lnTo>
                  <a:pt x="3723" y="1430"/>
                </a:lnTo>
                <a:lnTo>
                  <a:pt x="3726" y="1433"/>
                </a:lnTo>
                <a:close/>
                <a:moveTo>
                  <a:pt x="3862" y="530"/>
                </a:moveTo>
                <a:lnTo>
                  <a:pt x="3876" y="526"/>
                </a:lnTo>
                <a:lnTo>
                  <a:pt x="3890" y="522"/>
                </a:lnTo>
                <a:lnTo>
                  <a:pt x="3882" y="519"/>
                </a:lnTo>
                <a:lnTo>
                  <a:pt x="3875" y="515"/>
                </a:lnTo>
                <a:lnTo>
                  <a:pt x="3867" y="511"/>
                </a:lnTo>
                <a:lnTo>
                  <a:pt x="3859" y="507"/>
                </a:lnTo>
                <a:lnTo>
                  <a:pt x="3861" y="518"/>
                </a:lnTo>
                <a:lnTo>
                  <a:pt x="3862" y="530"/>
                </a:lnTo>
                <a:close/>
                <a:moveTo>
                  <a:pt x="441" y="2195"/>
                </a:moveTo>
                <a:lnTo>
                  <a:pt x="442" y="2195"/>
                </a:lnTo>
                <a:lnTo>
                  <a:pt x="442" y="2195"/>
                </a:lnTo>
                <a:lnTo>
                  <a:pt x="447" y="2197"/>
                </a:lnTo>
                <a:lnTo>
                  <a:pt x="446" y="2193"/>
                </a:lnTo>
                <a:lnTo>
                  <a:pt x="444" y="2189"/>
                </a:lnTo>
                <a:lnTo>
                  <a:pt x="443" y="2192"/>
                </a:lnTo>
                <a:lnTo>
                  <a:pt x="441" y="2195"/>
                </a:lnTo>
                <a:close/>
                <a:moveTo>
                  <a:pt x="1213" y="2237"/>
                </a:moveTo>
                <a:lnTo>
                  <a:pt x="1217" y="2242"/>
                </a:lnTo>
                <a:lnTo>
                  <a:pt x="1221" y="2248"/>
                </a:lnTo>
                <a:lnTo>
                  <a:pt x="1221" y="2241"/>
                </a:lnTo>
                <a:lnTo>
                  <a:pt x="1221" y="2236"/>
                </a:lnTo>
                <a:lnTo>
                  <a:pt x="1213" y="2237"/>
                </a:lnTo>
                <a:close/>
                <a:moveTo>
                  <a:pt x="2341" y="2155"/>
                </a:moveTo>
                <a:lnTo>
                  <a:pt x="2341" y="2158"/>
                </a:lnTo>
                <a:lnTo>
                  <a:pt x="2342" y="2160"/>
                </a:lnTo>
                <a:lnTo>
                  <a:pt x="2345" y="2158"/>
                </a:lnTo>
                <a:lnTo>
                  <a:pt x="2348" y="2155"/>
                </a:lnTo>
                <a:lnTo>
                  <a:pt x="2341" y="2155"/>
                </a:lnTo>
                <a:close/>
                <a:moveTo>
                  <a:pt x="5475" y="335"/>
                </a:moveTo>
                <a:lnTo>
                  <a:pt x="5475" y="334"/>
                </a:lnTo>
                <a:lnTo>
                  <a:pt x="5474" y="335"/>
                </a:lnTo>
                <a:lnTo>
                  <a:pt x="5475" y="335"/>
                </a:lnTo>
                <a:close/>
                <a:moveTo>
                  <a:pt x="8950" y="296"/>
                </a:moveTo>
                <a:lnTo>
                  <a:pt x="8950" y="295"/>
                </a:lnTo>
                <a:lnTo>
                  <a:pt x="8949" y="296"/>
                </a:lnTo>
                <a:lnTo>
                  <a:pt x="8950" y="296"/>
                </a:lnTo>
                <a:close/>
                <a:moveTo>
                  <a:pt x="14383" y="698"/>
                </a:moveTo>
                <a:lnTo>
                  <a:pt x="14418" y="698"/>
                </a:lnTo>
                <a:lnTo>
                  <a:pt x="14455" y="698"/>
                </a:lnTo>
                <a:lnTo>
                  <a:pt x="14491" y="700"/>
                </a:lnTo>
                <a:lnTo>
                  <a:pt x="14528" y="698"/>
                </a:lnTo>
                <a:lnTo>
                  <a:pt x="14546" y="697"/>
                </a:lnTo>
                <a:lnTo>
                  <a:pt x="14563" y="695"/>
                </a:lnTo>
                <a:lnTo>
                  <a:pt x="14582" y="692"/>
                </a:lnTo>
                <a:lnTo>
                  <a:pt x="14599" y="688"/>
                </a:lnTo>
                <a:lnTo>
                  <a:pt x="14616" y="683"/>
                </a:lnTo>
                <a:lnTo>
                  <a:pt x="14633" y="676"/>
                </a:lnTo>
                <a:lnTo>
                  <a:pt x="14651" y="668"/>
                </a:lnTo>
                <a:lnTo>
                  <a:pt x="14668" y="658"/>
                </a:lnTo>
                <a:lnTo>
                  <a:pt x="14697" y="658"/>
                </a:lnTo>
                <a:lnTo>
                  <a:pt x="14727" y="659"/>
                </a:lnTo>
                <a:lnTo>
                  <a:pt x="14756" y="659"/>
                </a:lnTo>
                <a:lnTo>
                  <a:pt x="14787" y="660"/>
                </a:lnTo>
                <a:lnTo>
                  <a:pt x="14788" y="670"/>
                </a:lnTo>
                <a:lnTo>
                  <a:pt x="14788" y="679"/>
                </a:lnTo>
                <a:lnTo>
                  <a:pt x="14789" y="689"/>
                </a:lnTo>
                <a:lnTo>
                  <a:pt x="14790" y="698"/>
                </a:lnTo>
                <a:lnTo>
                  <a:pt x="14770" y="704"/>
                </a:lnTo>
                <a:lnTo>
                  <a:pt x="14751" y="708"/>
                </a:lnTo>
                <a:lnTo>
                  <a:pt x="14731" y="710"/>
                </a:lnTo>
                <a:lnTo>
                  <a:pt x="14711" y="713"/>
                </a:lnTo>
                <a:lnTo>
                  <a:pt x="14691" y="715"/>
                </a:lnTo>
                <a:lnTo>
                  <a:pt x="14671" y="717"/>
                </a:lnTo>
                <a:lnTo>
                  <a:pt x="14651" y="720"/>
                </a:lnTo>
                <a:lnTo>
                  <a:pt x="14631" y="723"/>
                </a:lnTo>
                <a:lnTo>
                  <a:pt x="14613" y="728"/>
                </a:lnTo>
                <a:lnTo>
                  <a:pt x="14595" y="734"/>
                </a:lnTo>
                <a:lnTo>
                  <a:pt x="14586" y="738"/>
                </a:lnTo>
                <a:lnTo>
                  <a:pt x="14576" y="742"/>
                </a:lnTo>
                <a:lnTo>
                  <a:pt x="14568" y="747"/>
                </a:lnTo>
                <a:lnTo>
                  <a:pt x="14560" y="752"/>
                </a:lnTo>
                <a:lnTo>
                  <a:pt x="14552" y="758"/>
                </a:lnTo>
                <a:lnTo>
                  <a:pt x="14545" y="764"/>
                </a:lnTo>
                <a:lnTo>
                  <a:pt x="14538" y="772"/>
                </a:lnTo>
                <a:lnTo>
                  <a:pt x="14531" y="781"/>
                </a:lnTo>
                <a:lnTo>
                  <a:pt x="14524" y="789"/>
                </a:lnTo>
                <a:lnTo>
                  <a:pt x="14518" y="799"/>
                </a:lnTo>
                <a:lnTo>
                  <a:pt x="14511" y="809"/>
                </a:lnTo>
                <a:lnTo>
                  <a:pt x="14506" y="821"/>
                </a:lnTo>
                <a:lnTo>
                  <a:pt x="14506" y="821"/>
                </a:lnTo>
                <a:lnTo>
                  <a:pt x="14499" y="821"/>
                </a:lnTo>
                <a:lnTo>
                  <a:pt x="14492" y="820"/>
                </a:lnTo>
                <a:lnTo>
                  <a:pt x="14486" y="818"/>
                </a:lnTo>
                <a:lnTo>
                  <a:pt x="14480" y="817"/>
                </a:lnTo>
                <a:lnTo>
                  <a:pt x="14469" y="812"/>
                </a:lnTo>
                <a:lnTo>
                  <a:pt x="14460" y="806"/>
                </a:lnTo>
                <a:lnTo>
                  <a:pt x="14453" y="798"/>
                </a:lnTo>
                <a:lnTo>
                  <a:pt x="14445" y="790"/>
                </a:lnTo>
                <a:lnTo>
                  <a:pt x="14439" y="780"/>
                </a:lnTo>
                <a:lnTo>
                  <a:pt x="14434" y="770"/>
                </a:lnTo>
                <a:lnTo>
                  <a:pt x="14423" y="749"/>
                </a:lnTo>
                <a:lnTo>
                  <a:pt x="14413" y="730"/>
                </a:lnTo>
                <a:lnTo>
                  <a:pt x="14407" y="720"/>
                </a:lnTo>
                <a:lnTo>
                  <a:pt x="14400" y="712"/>
                </a:lnTo>
                <a:lnTo>
                  <a:pt x="14392" y="705"/>
                </a:lnTo>
                <a:lnTo>
                  <a:pt x="14383" y="698"/>
                </a:lnTo>
                <a:close/>
                <a:moveTo>
                  <a:pt x="13490" y="3772"/>
                </a:moveTo>
                <a:lnTo>
                  <a:pt x="13490" y="3772"/>
                </a:lnTo>
                <a:lnTo>
                  <a:pt x="13492" y="3776"/>
                </a:lnTo>
                <a:lnTo>
                  <a:pt x="13494" y="3779"/>
                </a:lnTo>
                <a:lnTo>
                  <a:pt x="13494" y="3774"/>
                </a:lnTo>
                <a:lnTo>
                  <a:pt x="13493" y="3768"/>
                </a:lnTo>
                <a:lnTo>
                  <a:pt x="13492" y="3770"/>
                </a:lnTo>
                <a:lnTo>
                  <a:pt x="13490" y="3772"/>
                </a:lnTo>
                <a:lnTo>
                  <a:pt x="13490" y="3772"/>
                </a:lnTo>
                <a:close/>
                <a:moveTo>
                  <a:pt x="6278" y="4385"/>
                </a:moveTo>
                <a:lnTo>
                  <a:pt x="6279" y="4382"/>
                </a:lnTo>
                <a:lnTo>
                  <a:pt x="6279" y="4382"/>
                </a:lnTo>
                <a:lnTo>
                  <a:pt x="6274" y="4381"/>
                </a:lnTo>
                <a:lnTo>
                  <a:pt x="6276" y="4383"/>
                </a:lnTo>
                <a:lnTo>
                  <a:pt x="6278" y="4385"/>
                </a:lnTo>
                <a:close/>
                <a:moveTo>
                  <a:pt x="14531" y="2627"/>
                </a:moveTo>
                <a:lnTo>
                  <a:pt x="14539" y="2608"/>
                </a:lnTo>
                <a:lnTo>
                  <a:pt x="14548" y="2592"/>
                </a:lnTo>
                <a:lnTo>
                  <a:pt x="14557" y="2577"/>
                </a:lnTo>
                <a:lnTo>
                  <a:pt x="14567" y="2565"/>
                </a:lnTo>
                <a:lnTo>
                  <a:pt x="14555" y="2568"/>
                </a:lnTo>
                <a:lnTo>
                  <a:pt x="14543" y="2571"/>
                </a:lnTo>
                <a:lnTo>
                  <a:pt x="14531" y="2574"/>
                </a:lnTo>
                <a:lnTo>
                  <a:pt x="14518" y="2577"/>
                </a:lnTo>
                <a:lnTo>
                  <a:pt x="14519" y="2584"/>
                </a:lnTo>
                <a:lnTo>
                  <a:pt x="14519" y="2592"/>
                </a:lnTo>
                <a:lnTo>
                  <a:pt x="14518" y="2600"/>
                </a:lnTo>
                <a:lnTo>
                  <a:pt x="14515" y="2609"/>
                </a:lnTo>
                <a:lnTo>
                  <a:pt x="14531" y="2627"/>
                </a:lnTo>
                <a:close/>
                <a:moveTo>
                  <a:pt x="972" y="3248"/>
                </a:moveTo>
                <a:lnTo>
                  <a:pt x="967" y="3248"/>
                </a:lnTo>
                <a:lnTo>
                  <a:pt x="968" y="3250"/>
                </a:lnTo>
                <a:lnTo>
                  <a:pt x="970" y="3252"/>
                </a:lnTo>
                <a:lnTo>
                  <a:pt x="972" y="3248"/>
                </a:lnTo>
                <a:close/>
                <a:moveTo>
                  <a:pt x="1416" y="3410"/>
                </a:moveTo>
                <a:lnTo>
                  <a:pt x="1413" y="3410"/>
                </a:lnTo>
                <a:lnTo>
                  <a:pt x="1412" y="3413"/>
                </a:lnTo>
                <a:lnTo>
                  <a:pt x="1412" y="3415"/>
                </a:lnTo>
                <a:lnTo>
                  <a:pt x="1414" y="3413"/>
                </a:lnTo>
                <a:lnTo>
                  <a:pt x="1416" y="3410"/>
                </a:lnTo>
                <a:close/>
                <a:moveTo>
                  <a:pt x="1010" y="3167"/>
                </a:moveTo>
                <a:lnTo>
                  <a:pt x="1009" y="3166"/>
                </a:lnTo>
                <a:lnTo>
                  <a:pt x="1008" y="3167"/>
                </a:lnTo>
                <a:lnTo>
                  <a:pt x="1010" y="3167"/>
                </a:lnTo>
                <a:close/>
                <a:moveTo>
                  <a:pt x="565" y="2965"/>
                </a:moveTo>
                <a:lnTo>
                  <a:pt x="560" y="2961"/>
                </a:lnTo>
                <a:lnTo>
                  <a:pt x="555" y="2957"/>
                </a:lnTo>
                <a:lnTo>
                  <a:pt x="554" y="2961"/>
                </a:lnTo>
                <a:lnTo>
                  <a:pt x="553" y="2965"/>
                </a:lnTo>
                <a:lnTo>
                  <a:pt x="560" y="2965"/>
                </a:lnTo>
                <a:lnTo>
                  <a:pt x="565" y="2965"/>
                </a:lnTo>
                <a:close/>
                <a:moveTo>
                  <a:pt x="640" y="2770"/>
                </a:moveTo>
                <a:lnTo>
                  <a:pt x="640" y="2768"/>
                </a:lnTo>
                <a:lnTo>
                  <a:pt x="640" y="2767"/>
                </a:lnTo>
                <a:lnTo>
                  <a:pt x="640" y="2767"/>
                </a:lnTo>
                <a:lnTo>
                  <a:pt x="638" y="2767"/>
                </a:lnTo>
                <a:lnTo>
                  <a:pt x="640" y="2770"/>
                </a:lnTo>
                <a:close/>
                <a:moveTo>
                  <a:pt x="1434" y="4569"/>
                </a:moveTo>
                <a:lnTo>
                  <a:pt x="1441" y="4564"/>
                </a:lnTo>
                <a:lnTo>
                  <a:pt x="1448" y="4559"/>
                </a:lnTo>
                <a:lnTo>
                  <a:pt x="1450" y="4556"/>
                </a:lnTo>
                <a:lnTo>
                  <a:pt x="1453" y="4553"/>
                </a:lnTo>
                <a:lnTo>
                  <a:pt x="1455" y="4549"/>
                </a:lnTo>
                <a:lnTo>
                  <a:pt x="1456" y="4545"/>
                </a:lnTo>
                <a:lnTo>
                  <a:pt x="1429" y="4545"/>
                </a:lnTo>
                <a:lnTo>
                  <a:pt x="1431" y="4558"/>
                </a:lnTo>
                <a:lnTo>
                  <a:pt x="1434" y="4569"/>
                </a:lnTo>
                <a:close/>
                <a:moveTo>
                  <a:pt x="1459" y="4255"/>
                </a:moveTo>
                <a:lnTo>
                  <a:pt x="1459" y="4255"/>
                </a:lnTo>
                <a:lnTo>
                  <a:pt x="1458" y="4254"/>
                </a:lnTo>
                <a:lnTo>
                  <a:pt x="1458" y="4255"/>
                </a:lnTo>
                <a:lnTo>
                  <a:pt x="1459" y="4255"/>
                </a:lnTo>
                <a:lnTo>
                  <a:pt x="1459" y="4255"/>
                </a:lnTo>
                <a:close/>
                <a:moveTo>
                  <a:pt x="1297" y="3977"/>
                </a:moveTo>
                <a:lnTo>
                  <a:pt x="1294" y="3976"/>
                </a:lnTo>
                <a:lnTo>
                  <a:pt x="1293" y="3979"/>
                </a:lnTo>
                <a:lnTo>
                  <a:pt x="1292" y="3981"/>
                </a:lnTo>
                <a:lnTo>
                  <a:pt x="1286" y="3980"/>
                </a:lnTo>
                <a:lnTo>
                  <a:pt x="1279" y="3980"/>
                </a:lnTo>
                <a:lnTo>
                  <a:pt x="1284" y="3983"/>
                </a:lnTo>
                <a:lnTo>
                  <a:pt x="1288" y="3986"/>
                </a:lnTo>
                <a:lnTo>
                  <a:pt x="1290" y="3984"/>
                </a:lnTo>
                <a:lnTo>
                  <a:pt x="1292" y="3981"/>
                </a:lnTo>
                <a:lnTo>
                  <a:pt x="1297" y="3977"/>
                </a:lnTo>
                <a:close/>
                <a:moveTo>
                  <a:pt x="1862" y="3892"/>
                </a:moveTo>
                <a:lnTo>
                  <a:pt x="1859" y="3890"/>
                </a:lnTo>
                <a:lnTo>
                  <a:pt x="1856" y="3888"/>
                </a:lnTo>
                <a:lnTo>
                  <a:pt x="1857" y="3892"/>
                </a:lnTo>
                <a:lnTo>
                  <a:pt x="1862" y="3892"/>
                </a:lnTo>
                <a:close/>
                <a:moveTo>
                  <a:pt x="4010" y="4792"/>
                </a:moveTo>
                <a:lnTo>
                  <a:pt x="4009" y="4800"/>
                </a:lnTo>
                <a:lnTo>
                  <a:pt x="4006" y="4809"/>
                </a:lnTo>
                <a:lnTo>
                  <a:pt x="4010" y="4810"/>
                </a:lnTo>
                <a:lnTo>
                  <a:pt x="4011" y="4800"/>
                </a:lnTo>
                <a:lnTo>
                  <a:pt x="4010" y="4792"/>
                </a:lnTo>
                <a:close/>
                <a:moveTo>
                  <a:pt x="4130" y="4832"/>
                </a:moveTo>
                <a:lnTo>
                  <a:pt x="4131" y="4830"/>
                </a:lnTo>
                <a:lnTo>
                  <a:pt x="4132" y="4827"/>
                </a:lnTo>
                <a:lnTo>
                  <a:pt x="4130" y="4827"/>
                </a:lnTo>
                <a:lnTo>
                  <a:pt x="4130" y="4832"/>
                </a:lnTo>
                <a:close/>
                <a:moveTo>
                  <a:pt x="279" y="2279"/>
                </a:moveTo>
                <a:lnTo>
                  <a:pt x="280" y="2277"/>
                </a:lnTo>
                <a:lnTo>
                  <a:pt x="277" y="2277"/>
                </a:lnTo>
                <a:lnTo>
                  <a:pt x="278" y="2278"/>
                </a:lnTo>
                <a:lnTo>
                  <a:pt x="279" y="2279"/>
                </a:lnTo>
                <a:close/>
                <a:moveTo>
                  <a:pt x="2470" y="2481"/>
                </a:moveTo>
                <a:lnTo>
                  <a:pt x="2470" y="2481"/>
                </a:lnTo>
                <a:lnTo>
                  <a:pt x="2465" y="2481"/>
                </a:lnTo>
                <a:lnTo>
                  <a:pt x="2466" y="2483"/>
                </a:lnTo>
                <a:lnTo>
                  <a:pt x="2470" y="2481"/>
                </a:lnTo>
                <a:lnTo>
                  <a:pt x="2470" y="2481"/>
                </a:lnTo>
                <a:close/>
                <a:moveTo>
                  <a:pt x="2344" y="2561"/>
                </a:moveTo>
                <a:lnTo>
                  <a:pt x="2345" y="2562"/>
                </a:lnTo>
                <a:lnTo>
                  <a:pt x="2348" y="2561"/>
                </a:lnTo>
                <a:lnTo>
                  <a:pt x="2344" y="2561"/>
                </a:lnTo>
                <a:close/>
                <a:moveTo>
                  <a:pt x="1942" y="579"/>
                </a:moveTo>
                <a:lnTo>
                  <a:pt x="1944" y="579"/>
                </a:lnTo>
                <a:lnTo>
                  <a:pt x="1943" y="578"/>
                </a:lnTo>
                <a:lnTo>
                  <a:pt x="1943" y="578"/>
                </a:lnTo>
                <a:lnTo>
                  <a:pt x="1942" y="579"/>
                </a:lnTo>
                <a:close/>
                <a:moveTo>
                  <a:pt x="14789" y="1468"/>
                </a:moveTo>
                <a:lnTo>
                  <a:pt x="14794" y="1468"/>
                </a:lnTo>
                <a:lnTo>
                  <a:pt x="14794" y="1466"/>
                </a:lnTo>
                <a:lnTo>
                  <a:pt x="14794" y="1463"/>
                </a:lnTo>
                <a:lnTo>
                  <a:pt x="14792" y="1466"/>
                </a:lnTo>
                <a:lnTo>
                  <a:pt x="14789" y="1468"/>
                </a:lnTo>
                <a:close/>
                <a:moveTo>
                  <a:pt x="14792" y="1624"/>
                </a:moveTo>
                <a:lnTo>
                  <a:pt x="14793" y="1624"/>
                </a:lnTo>
                <a:lnTo>
                  <a:pt x="14793" y="1624"/>
                </a:lnTo>
                <a:lnTo>
                  <a:pt x="14792" y="1624"/>
                </a:lnTo>
                <a:close/>
                <a:moveTo>
                  <a:pt x="5520" y="4926"/>
                </a:moveTo>
                <a:lnTo>
                  <a:pt x="5524" y="4925"/>
                </a:lnTo>
                <a:lnTo>
                  <a:pt x="5527" y="4923"/>
                </a:lnTo>
                <a:lnTo>
                  <a:pt x="5517" y="4924"/>
                </a:lnTo>
                <a:lnTo>
                  <a:pt x="5508" y="4927"/>
                </a:lnTo>
                <a:lnTo>
                  <a:pt x="5514" y="4926"/>
                </a:lnTo>
                <a:lnTo>
                  <a:pt x="5520" y="4926"/>
                </a:lnTo>
                <a:close/>
                <a:moveTo>
                  <a:pt x="5670" y="4907"/>
                </a:moveTo>
                <a:lnTo>
                  <a:pt x="5672" y="4907"/>
                </a:lnTo>
                <a:lnTo>
                  <a:pt x="5671" y="4907"/>
                </a:lnTo>
                <a:lnTo>
                  <a:pt x="5670" y="4907"/>
                </a:lnTo>
                <a:close/>
                <a:moveTo>
                  <a:pt x="13656" y="4095"/>
                </a:moveTo>
                <a:lnTo>
                  <a:pt x="13647" y="4095"/>
                </a:lnTo>
                <a:lnTo>
                  <a:pt x="13653" y="4104"/>
                </a:lnTo>
                <a:lnTo>
                  <a:pt x="13653" y="4107"/>
                </a:lnTo>
                <a:lnTo>
                  <a:pt x="13656" y="4103"/>
                </a:lnTo>
                <a:lnTo>
                  <a:pt x="13653" y="4104"/>
                </a:lnTo>
                <a:lnTo>
                  <a:pt x="13656" y="4095"/>
                </a:lnTo>
                <a:close/>
                <a:moveTo>
                  <a:pt x="10321" y="4412"/>
                </a:moveTo>
                <a:lnTo>
                  <a:pt x="10331" y="4423"/>
                </a:lnTo>
                <a:lnTo>
                  <a:pt x="10333" y="4424"/>
                </a:lnTo>
                <a:lnTo>
                  <a:pt x="10334" y="4423"/>
                </a:lnTo>
                <a:lnTo>
                  <a:pt x="10331" y="4423"/>
                </a:lnTo>
                <a:lnTo>
                  <a:pt x="10334" y="4411"/>
                </a:lnTo>
                <a:lnTo>
                  <a:pt x="10334" y="4411"/>
                </a:lnTo>
                <a:lnTo>
                  <a:pt x="10334" y="4411"/>
                </a:lnTo>
                <a:lnTo>
                  <a:pt x="10321" y="4412"/>
                </a:lnTo>
                <a:close/>
                <a:moveTo>
                  <a:pt x="11414" y="4283"/>
                </a:moveTo>
                <a:lnTo>
                  <a:pt x="11418" y="4282"/>
                </a:lnTo>
                <a:lnTo>
                  <a:pt x="11412" y="4283"/>
                </a:lnTo>
                <a:lnTo>
                  <a:pt x="11414" y="4283"/>
                </a:lnTo>
                <a:close/>
                <a:moveTo>
                  <a:pt x="9681" y="4623"/>
                </a:moveTo>
                <a:lnTo>
                  <a:pt x="9683" y="4623"/>
                </a:lnTo>
                <a:lnTo>
                  <a:pt x="9681" y="4622"/>
                </a:lnTo>
                <a:lnTo>
                  <a:pt x="9681" y="4623"/>
                </a:lnTo>
                <a:close/>
                <a:moveTo>
                  <a:pt x="8978" y="4431"/>
                </a:moveTo>
                <a:lnTo>
                  <a:pt x="8976" y="4428"/>
                </a:lnTo>
                <a:lnTo>
                  <a:pt x="8974" y="4425"/>
                </a:lnTo>
                <a:lnTo>
                  <a:pt x="8975" y="4429"/>
                </a:lnTo>
                <a:lnTo>
                  <a:pt x="8976" y="4432"/>
                </a:lnTo>
                <a:lnTo>
                  <a:pt x="8978" y="4431"/>
                </a:lnTo>
                <a:close/>
                <a:moveTo>
                  <a:pt x="7089" y="4830"/>
                </a:moveTo>
                <a:lnTo>
                  <a:pt x="7089" y="4830"/>
                </a:lnTo>
                <a:lnTo>
                  <a:pt x="7102" y="4830"/>
                </a:lnTo>
                <a:lnTo>
                  <a:pt x="7101" y="4824"/>
                </a:lnTo>
                <a:lnTo>
                  <a:pt x="7101" y="4818"/>
                </a:lnTo>
                <a:lnTo>
                  <a:pt x="7095" y="4824"/>
                </a:lnTo>
                <a:lnTo>
                  <a:pt x="7089" y="4830"/>
                </a:lnTo>
                <a:close/>
                <a:moveTo>
                  <a:pt x="10292" y="4655"/>
                </a:moveTo>
                <a:lnTo>
                  <a:pt x="10279" y="4655"/>
                </a:lnTo>
                <a:lnTo>
                  <a:pt x="10287" y="4665"/>
                </a:lnTo>
                <a:lnTo>
                  <a:pt x="10289" y="4662"/>
                </a:lnTo>
                <a:lnTo>
                  <a:pt x="10291" y="4659"/>
                </a:lnTo>
                <a:lnTo>
                  <a:pt x="10292" y="4655"/>
                </a:lnTo>
                <a:close/>
                <a:moveTo>
                  <a:pt x="14688" y="2548"/>
                </a:moveTo>
                <a:lnTo>
                  <a:pt x="14689" y="2542"/>
                </a:lnTo>
                <a:lnTo>
                  <a:pt x="14691" y="2535"/>
                </a:lnTo>
                <a:lnTo>
                  <a:pt x="14680" y="2537"/>
                </a:lnTo>
                <a:lnTo>
                  <a:pt x="14669" y="2540"/>
                </a:lnTo>
                <a:lnTo>
                  <a:pt x="14678" y="2544"/>
                </a:lnTo>
                <a:lnTo>
                  <a:pt x="14688" y="2548"/>
                </a:lnTo>
                <a:close/>
                <a:moveTo>
                  <a:pt x="777" y="3644"/>
                </a:moveTo>
                <a:lnTo>
                  <a:pt x="770" y="3642"/>
                </a:lnTo>
                <a:lnTo>
                  <a:pt x="768" y="3648"/>
                </a:lnTo>
                <a:lnTo>
                  <a:pt x="767" y="3653"/>
                </a:lnTo>
                <a:lnTo>
                  <a:pt x="766" y="3658"/>
                </a:lnTo>
                <a:lnTo>
                  <a:pt x="766" y="3663"/>
                </a:lnTo>
                <a:lnTo>
                  <a:pt x="777" y="3644"/>
                </a:lnTo>
                <a:close/>
                <a:moveTo>
                  <a:pt x="1943" y="578"/>
                </a:moveTo>
                <a:lnTo>
                  <a:pt x="1965" y="575"/>
                </a:lnTo>
                <a:lnTo>
                  <a:pt x="1964" y="571"/>
                </a:lnTo>
                <a:lnTo>
                  <a:pt x="1963" y="567"/>
                </a:lnTo>
                <a:lnTo>
                  <a:pt x="1953" y="573"/>
                </a:lnTo>
                <a:lnTo>
                  <a:pt x="1943" y="578"/>
                </a:lnTo>
                <a:close/>
                <a:moveTo>
                  <a:pt x="7657" y="52"/>
                </a:moveTo>
                <a:lnTo>
                  <a:pt x="7657" y="42"/>
                </a:lnTo>
                <a:lnTo>
                  <a:pt x="7657" y="31"/>
                </a:lnTo>
                <a:lnTo>
                  <a:pt x="7657" y="21"/>
                </a:lnTo>
                <a:lnTo>
                  <a:pt x="7657" y="11"/>
                </a:lnTo>
                <a:lnTo>
                  <a:pt x="7664" y="14"/>
                </a:lnTo>
                <a:lnTo>
                  <a:pt x="7671" y="16"/>
                </a:lnTo>
                <a:lnTo>
                  <a:pt x="7679" y="17"/>
                </a:lnTo>
                <a:lnTo>
                  <a:pt x="7686" y="17"/>
                </a:lnTo>
                <a:lnTo>
                  <a:pt x="7703" y="17"/>
                </a:lnTo>
                <a:lnTo>
                  <a:pt x="7718" y="16"/>
                </a:lnTo>
                <a:lnTo>
                  <a:pt x="7750" y="10"/>
                </a:lnTo>
                <a:lnTo>
                  <a:pt x="7783" y="3"/>
                </a:lnTo>
                <a:lnTo>
                  <a:pt x="7799" y="1"/>
                </a:lnTo>
                <a:lnTo>
                  <a:pt x="7814" y="0"/>
                </a:lnTo>
                <a:lnTo>
                  <a:pt x="7822" y="0"/>
                </a:lnTo>
                <a:lnTo>
                  <a:pt x="7830" y="1"/>
                </a:lnTo>
                <a:lnTo>
                  <a:pt x="7838" y="2"/>
                </a:lnTo>
                <a:lnTo>
                  <a:pt x="7845" y="4"/>
                </a:lnTo>
                <a:lnTo>
                  <a:pt x="7852" y="7"/>
                </a:lnTo>
                <a:lnTo>
                  <a:pt x="7860" y="11"/>
                </a:lnTo>
                <a:lnTo>
                  <a:pt x="7867" y="15"/>
                </a:lnTo>
                <a:lnTo>
                  <a:pt x="7873" y="20"/>
                </a:lnTo>
                <a:lnTo>
                  <a:pt x="7880" y="26"/>
                </a:lnTo>
                <a:lnTo>
                  <a:pt x="7887" y="33"/>
                </a:lnTo>
                <a:lnTo>
                  <a:pt x="7893" y="43"/>
                </a:lnTo>
                <a:lnTo>
                  <a:pt x="7900" y="52"/>
                </a:lnTo>
                <a:lnTo>
                  <a:pt x="7900" y="52"/>
                </a:lnTo>
                <a:lnTo>
                  <a:pt x="7884" y="57"/>
                </a:lnTo>
                <a:lnTo>
                  <a:pt x="7869" y="62"/>
                </a:lnTo>
                <a:lnTo>
                  <a:pt x="7854" y="66"/>
                </a:lnTo>
                <a:lnTo>
                  <a:pt x="7839" y="69"/>
                </a:lnTo>
                <a:lnTo>
                  <a:pt x="7823" y="72"/>
                </a:lnTo>
                <a:lnTo>
                  <a:pt x="7808" y="74"/>
                </a:lnTo>
                <a:lnTo>
                  <a:pt x="7793" y="75"/>
                </a:lnTo>
                <a:lnTo>
                  <a:pt x="7778" y="75"/>
                </a:lnTo>
                <a:lnTo>
                  <a:pt x="7762" y="75"/>
                </a:lnTo>
                <a:lnTo>
                  <a:pt x="7747" y="74"/>
                </a:lnTo>
                <a:lnTo>
                  <a:pt x="7732" y="72"/>
                </a:lnTo>
                <a:lnTo>
                  <a:pt x="7717" y="69"/>
                </a:lnTo>
                <a:lnTo>
                  <a:pt x="7702" y="66"/>
                </a:lnTo>
                <a:lnTo>
                  <a:pt x="7687" y="62"/>
                </a:lnTo>
                <a:lnTo>
                  <a:pt x="7672" y="57"/>
                </a:lnTo>
                <a:lnTo>
                  <a:pt x="7657" y="52"/>
                </a:lnTo>
                <a:close/>
                <a:moveTo>
                  <a:pt x="11795" y="4504"/>
                </a:moveTo>
                <a:lnTo>
                  <a:pt x="11792" y="4504"/>
                </a:lnTo>
                <a:lnTo>
                  <a:pt x="11795" y="4506"/>
                </a:lnTo>
                <a:lnTo>
                  <a:pt x="11795" y="4504"/>
                </a:lnTo>
                <a:close/>
                <a:moveTo>
                  <a:pt x="10493" y="4583"/>
                </a:moveTo>
                <a:lnTo>
                  <a:pt x="10493" y="4583"/>
                </a:lnTo>
                <a:lnTo>
                  <a:pt x="10492" y="4583"/>
                </a:lnTo>
                <a:lnTo>
                  <a:pt x="10493" y="4583"/>
                </a:lnTo>
                <a:close/>
                <a:moveTo>
                  <a:pt x="11465" y="4581"/>
                </a:moveTo>
                <a:lnTo>
                  <a:pt x="11463" y="4583"/>
                </a:lnTo>
                <a:lnTo>
                  <a:pt x="11462" y="4585"/>
                </a:lnTo>
                <a:lnTo>
                  <a:pt x="11465" y="4585"/>
                </a:lnTo>
                <a:lnTo>
                  <a:pt x="11468" y="4583"/>
                </a:lnTo>
                <a:lnTo>
                  <a:pt x="11468" y="4583"/>
                </a:lnTo>
                <a:lnTo>
                  <a:pt x="11465" y="4581"/>
                </a:lnTo>
                <a:close/>
                <a:moveTo>
                  <a:pt x="8878" y="4751"/>
                </a:moveTo>
                <a:lnTo>
                  <a:pt x="8878" y="4751"/>
                </a:lnTo>
                <a:lnTo>
                  <a:pt x="8868" y="4751"/>
                </a:lnTo>
                <a:lnTo>
                  <a:pt x="8869" y="4755"/>
                </a:lnTo>
                <a:lnTo>
                  <a:pt x="8870" y="4760"/>
                </a:lnTo>
                <a:lnTo>
                  <a:pt x="8874" y="4755"/>
                </a:lnTo>
                <a:lnTo>
                  <a:pt x="8878" y="4751"/>
                </a:lnTo>
                <a:close/>
                <a:moveTo>
                  <a:pt x="7248" y="4941"/>
                </a:moveTo>
                <a:lnTo>
                  <a:pt x="7254" y="4952"/>
                </a:lnTo>
                <a:lnTo>
                  <a:pt x="7250" y="4939"/>
                </a:lnTo>
                <a:lnTo>
                  <a:pt x="7248" y="4941"/>
                </a:lnTo>
                <a:lnTo>
                  <a:pt x="7248" y="4941"/>
                </a:lnTo>
                <a:close/>
                <a:moveTo>
                  <a:pt x="598" y="3540"/>
                </a:moveTo>
                <a:lnTo>
                  <a:pt x="595" y="3540"/>
                </a:lnTo>
                <a:lnTo>
                  <a:pt x="595" y="3543"/>
                </a:lnTo>
                <a:lnTo>
                  <a:pt x="596" y="3541"/>
                </a:lnTo>
                <a:lnTo>
                  <a:pt x="598" y="3540"/>
                </a:lnTo>
                <a:lnTo>
                  <a:pt x="598" y="3540"/>
                </a:lnTo>
                <a:close/>
                <a:moveTo>
                  <a:pt x="6603" y="5109"/>
                </a:moveTo>
                <a:lnTo>
                  <a:pt x="6581" y="5106"/>
                </a:lnTo>
                <a:lnTo>
                  <a:pt x="6558" y="5103"/>
                </a:lnTo>
                <a:lnTo>
                  <a:pt x="6548" y="5101"/>
                </a:lnTo>
                <a:lnTo>
                  <a:pt x="6540" y="5099"/>
                </a:lnTo>
                <a:lnTo>
                  <a:pt x="6537" y="5098"/>
                </a:lnTo>
                <a:lnTo>
                  <a:pt x="6535" y="5097"/>
                </a:lnTo>
                <a:lnTo>
                  <a:pt x="6533" y="5096"/>
                </a:lnTo>
                <a:lnTo>
                  <a:pt x="6532" y="5094"/>
                </a:lnTo>
                <a:lnTo>
                  <a:pt x="6532" y="5087"/>
                </a:lnTo>
                <a:lnTo>
                  <a:pt x="6532" y="5081"/>
                </a:lnTo>
                <a:lnTo>
                  <a:pt x="6533" y="5076"/>
                </a:lnTo>
                <a:lnTo>
                  <a:pt x="6535" y="5072"/>
                </a:lnTo>
                <a:lnTo>
                  <a:pt x="6538" y="5070"/>
                </a:lnTo>
                <a:lnTo>
                  <a:pt x="6541" y="5068"/>
                </a:lnTo>
                <a:lnTo>
                  <a:pt x="6545" y="5067"/>
                </a:lnTo>
                <a:lnTo>
                  <a:pt x="6549" y="5067"/>
                </a:lnTo>
                <a:lnTo>
                  <a:pt x="6567" y="5069"/>
                </a:lnTo>
                <a:lnTo>
                  <a:pt x="6585" y="5071"/>
                </a:lnTo>
                <a:lnTo>
                  <a:pt x="6597" y="5069"/>
                </a:lnTo>
                <a:lnTo>
                  <a:pt x="6609" y="5068"/>
                </a:lnTo>
                <a:lnTo>
                  <a:pt x="6621" y="5068"/>
                </a:lnTo>
                <a:lnTo>
                  <a:pt x="6634" y="5068"/>
                </a:lnTo>
                <a:lnTo>
                  <a:pt x="6659" y="5068"/>
                </a:lnTo>
                <a:lnTo>
                  <a:pt x="6684" y="5069"/>
                </a:lnTo>
                <a:lnTo>
                  <a:pt x="6684" y="5082"/>
                </a:lnTo>
                <a:lnTo>
                  <a:pt x="6683" y="5092"/>
                </a:lnTo>
                <a:lnTo>
                  <a:pt x="6680" y="5099"/>
                </a:lnTo>
                <a:lnTo>
                  <a:pt x="6677" y="5105"/>
                </a:lnTo>
                <a:lnTo>
                  <a:pt x="6673" y="5109"/>
                </a:lnTo>
                <a:lnTo>
                  <a:pt x="6667" y="5111"/>
                </a:lnTo>
                <a:lnTo>
                  <a:pt x="6662" y="5112"/>
                </a:lnTo>
                <a:lnTo>
                  <a:pt x="6655" y="5111"/>
                </a:lnTo>
                <a:lnTo>
                  <a:pt x="6641" y="5109"/>
                </a:lnTo>
                <a:lnTo>
                  <a:pt x="6627" y="5107"/>
                </a:lnTo>
                <a:lnTo>
                  <a:pt x="6620" y="5106"/>
                </a:lnTo>
                <a:lnTo>
                  <a:pt x="6614" y="5106"/>
                </a:lnTo>
                <a:lnTo>
                  <a:pt x="6608" y="5107"/>
                </a:lnTo>
                <a:lnTo>
                  <a:pt x="6603" y="5109"/>
                </a:lnTo>
                <a:close/>
                <a:moveTo>
                  <a:pt x="11890" y="4568"/>
                </a:moveTo>
                <a:lnTo>
                  <a:pt x="11907" y="4578"/>
                </a:lnTo>
                <a:lnTo>
                  <a:pt x="11904" y="4575"/>
                </a:lnTo>
                <a:lnTo>
                  <a:pt x="11900" y="4572"/>
                </a:lnTo>
                <a:lnTo>
                  <a:pt x="11896" y="4570"/>
                </a:lnTo>
                <a:lnTo>
                  <a:pt x="11890" y="4568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4522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13"/>
          </p:nvPr>
        </p:nvSpPr>
        <p:spPr bwMode="auto">
          <a:xfrm>
            <a:off x="1314450" y="2786744"/>
            <a:ext cx="15849600" cy="6150202"/>
          </a:xfrm>
          <a:custGeom>
            <a:avLst/>
            <a:gdLst>
              <a:gd name="T0" fmla="*/ 19483 w 19968"/>
              <a:gd name="T1" fmla="*/ 3533 h 7674"/>
              <a:gd name="T2" fmla="*/ 17728 w 19968"/>
              <a:gd name="T3" fmla="*/ 4939 h 7674"/>
              <a:gd name="T4" fmla="*/ 16117 w 19968"/>
              <a:gd name="T5" fmla="*/ 6086 h 7674"/>
              <a:gd name="T6" fmla="*/ 14844 w 19968"/>
              <a:gd name="T7" fmla="*/ 6495 h 7674"/>
              <a:gd name="T8" fmla="*/ 13428 w 19968"/>
              <a:gd name="T9" fmla="*/ 6350 h 7674"/>
              <a:gd name="T10" fmla="*/ 12448 w 19968"/>
              <a:gd name="T11" fmla="*/ 6759 h 7674"/>
              <a:gd name="T12" fmla="*/ 11228 w 19968"/>
              <a:gd name="T13" fmla="*/ 7065 h 7674"/>
              <a:gd name="T14" fmla="*/ 10705 w 19968"/>
              <a:gd name="T15" fmla="*/ 6626 h 7674"/>
              <a:gd name="T16" fmla="*/ 9497 w 19968"/>
              <a:gd name="T17" fmla="*/ 7150 h 7674"/>
              <a:gd name="T18" fmla="*/ 8464 w 19968"/>
              <a:gd name="T19" fmla="*/ 6689 h 7674"/>
              <a:gd name="T20" fmla="*/ 8479 w 19968"/>
              <a:gd name="T21" fmla="*/ 5840 h 7674"/>
              <a:gd name="T22" fmla="*/ 7548 w 19968"/>
              <a:gd name="T23" fmla="*/ 6573 h 7674"/>
              <a:gd name="T24" fmla="*/ 6473 w 19968"/>
              <a:gd name="T25" fmla="*/ 7300 h 7674"/>
              <a:gd name="T26" fmla="*/ 5537 w 19968"/>
              <a:gd name="T27" fmla="*/ 7670 h 7674"/>
              <a:gd name="T28" fmla="*/ 4792 w 19968"/>
              <a:gd name="T29" fmla="*/ 6743 h 7674"/>
              <a:gd name="T30" fmla="*/ 3755 w 19968"/>
              <a:gd name="T31" fmla="*/ 7044 h 7674"/>
              <a:gd name="T32" fmla="*/ 3086 w 19968"/>
              <a:gd name="T33" fmla="*/ 6512 h 7674"/>
              <a:gd name="T34" fmla="*/ 2623 w 19968"/>
              <a:gd name="T35" fmla="*/ 6472 h 7674"/>
              <a:gd name="T36" fmla="*/ 1526 w 19968"/>
              <a:gd name="T37" fmla="*/ 6809 h 7674"/>
              <a:gd name="T38" fmla="*/ 870 w 19968"/>
              <a:gd name="T39" fmla="*/ 5882 h 7674"/>
              <a:gd name="T40" fmla="*/ 896 w 19968"/>
              <a:gd name="T41" fmla="*/ 5393 h 7674"/>
              <a:gd name="T42" fmla="*/ 503 w 19968"/>
              <a:gd name="T43" fmla="*/ 5353 h 7674"/>
              <a:gd name="T44" fmla="*/ 139 w 19968"/>
              <a:gd name="T45" fmla="*/ 5181 h 7674"/>
              <a:gd name="T46" fmla="*/ 115 w 19968"/>
              <a:gd name="T47" fmla="*/ 4511 h 7674"/>
              <a:gd name="T48" fmla="*/ 676 w 19968"/>
              <a:gd name="T49" fmla="*/ 3902 h 7674"/>
              <a:gd name="T50" fmla="*/ 1136 w 19968"/>
              <a:gd name="T51" fmla="*/ 3040 h 7674"/>
              <a:gd name="T52" fmla="*/ 1404 w 19968"/>
              <a:gd name="T53" fmla="*/ 2533 h 7674"/>
              <a:gd name="T54" fmla="*/ 2092 w 19968"/>
              <a:gd name="T55" fmla="*/ 1663 h 7674"/>
              <a:gd name="T56" fmla="*/ 2912 w 19968"/>
              <a:gd name="T57" fmla="*/ 1098 h 7674"/>
              <a:gd name="T58" fmla="*/ 4016 w 19968"/>
              <a:gd name="T59" fmla="*/ 633 h 7674"/>
              <a:gd name="T60" fmla="*/ 5003 w 19968"/>
              <a:gd name="T61" fmla="*/ 764 h 7674"/>
              <a:gd name="T62" fmla="*/ 5621 w 19968"/>
              <a:gd name="T63" fmla="*/ 356 h 7674"/>
              <a:gd name="T64" fmla="*/ 6257 w 19968"/>
              <a:gd name="T65" fmla="*/ 52 h 7674"/>
              <a:gd name="T66" fmla="*/ 6990 w 19968"/>
              <a:gd name="T67" fmla="*/ 183 h 7674"/>
              <a:gd name="T68" fmla="*/ 8046 w 19968"/>
              <a:gd name="T69" fmla="*/ 34 h 7674"/>
              <a:gd name="T70" fmla="*/ 9188 w 19968"/>
              <a:gd name="T71" fmla="*/ 710 h 7674"/>
              <a:gd name="T72" fmla="*/ 9299 w 19968"/>
              <a:gd name="T73" fmla="*/ 1215 h 7674"/>
              <a:gd name="T74" fmla="*/ 10380 w 19968"/>
              <a:gd name="T75" fmla="*/ 589 h 7674"/>
              <a:gd name="T76" fmla="*/ 11103 w 19968"/>
              <a:gd name="T77" fmla="*/ 845 h 7674"/>
              <a:gd name="T78" fmla="*/ 11077 w 19968"/>
              <a:gd name="T79" fmla="*/ 1319 h 7674"/>
              <a:gd name="T80" fmla="*/ 10718 w 19968"/>
              <a:gd name="T81" fmla="*/ 1917 h 7674"/>
              <a:gd name="T82" fmla="*/ 12185 w 19968"/>
              <a:gd name="T83" fmla="*/ 872 h 7674"/>
              <a:gd name="T84" fmla="*/ 12824 w 19968"/>
              <a:gd name="T85" fmla="*/ 787 h 7674"/>
              <a:gd name="T86" fmla="*/ 13354 w 19968"/>
              <a:gd name="T87" fmla="*/ 946 h 7674"/>
              <a:gd name="T88" fmla="*/ 13647 w 19968"/>
              <a:gd name="T89" fmla="*/ 1454 h 7674"/>
              <a:gd name="T90" fmla="*/ 14956 w 19968"/>
              <a:gd name="T91" fmla="*/ 729 h 7674"/>
              <a:gd name="T92" fmla="*/ 15529 w 19968"/>
              <a:gd name="T93" fmla="*/ 993 h 7674"/>
              <a:gd name="T94" fmla="*/ 16165 w 19968"/>
              <a:gd name="T95" fmla="*/ 1562 h 7674"/>
              <a:gd name="T96" fmla="*/ 17154 w 19968"/>
              <a:gd name="T97" fmla="*/ 875 h 7674"/>
              <a:gd name="T98" fmla="*/ 17808 w 19968"/>
              <a:gd name="T99" fmla="*/ 1007 h 7674"/>
              <a:gd name="T100" fmla="*/ 18127 w 19968"/>
              <a:gd name="T101" fmla="*/ 1650 h 7674"/>
              <a:gd name="T102" fmla="*/ 17506 w 19968"/>
              <a:gd name="T103" fmla="*/ 2699 h 7674"/>
              <a:gd name="T104" fmla="*/ 17997 w 19968"/>
              <a:gd name="T105" fmla="*/ 2663 h 7674"/>
              <a:gd name="T106" fmla="*/ 19164 w 19968"/>
              <a:gd name="T107" fmla="*/ 2206 h 7674"/>
              <a:gd name="T108" fmla="*/ 19706 w 19968"/>
              <a:gd name="T109" fmla="*/ 2330 h 7674"/>
              <a:gd name="T110" fmla="*/ 19968 w 19968"/>
              <a:gd name="T111" fmla="*/ 2663 h 7674"/>
              <a:gd name="T112" fmla="*/ 2140 w 19968"/>
              <a:gd name="T113" fmla="*/ 3694 h 7674"/>
              <a:gd name="T114" fmla="*/ 16608 w 19968"/>
              <a:gd name="T115" fmla="*/ 2892 h 7674"/>
              <a:gd name="T116" fmla="*/ 962 w 19968"/>
              <a:gd name="T117" fmla="*/ 4024 h 7674"/>
              <a:gd name="T118" fmla="*/ 4427 w 19968"/>
              <a:gd name="T119" fmla="*/ 1306 h 7674"/>
              <a:gd name="T120" fmla="*/ 7331 w 19968"/>
              <a:gd name="T121" fmla="*/ 378 h 7674"/>
              <a:gd name="T122" fmla="*/ 751 w 19968"/>
              <a:gd name="T123" fmla="*/ 3290 h 7674"/>
              <a:gd name="T124" fmla="*/ 13722 w 19968"/>
              <a:gd name="T125" fmla="*/ 6716 h 76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9968" h="7674">
                <a:moveTo>
                  <a:pt x="15036" y="6577"/>
                </a:moveTo>
                <a:lnTo>
                  <a:pt x="15025" y="6585"/>
                </a:lnTo>
                <a:lnTo>
                  <a:pt x="15015" y="6592"/>
                </a:lnTo>
                <a:lnTo>
                  <a:pt x="15003" y="6600"/>
                </a:lnTo>
                <a:lnTo>
                  <a:pt x="14993" y="6608"/>
                </a:lnTo>
                <a:lnTo>
                  <a:pt x="14993" y="6608"/>
                </a:lnTo>
                <a:lnTo>
                  <a:pt x="14786" y="6714"/>
                </a:lnTo>
                <a:lnTo>
                  <a:pt x="14786" y="6714"/>
                </a:lnTo>
                <a:lnTo>
                  <a:pt x="15036" y="6577"/>
                </a:lnTo>
                <a:close/>
                <a:moveTo>
                  <a:pt x="19827" y="2870"/>
                </a:moveTo>
                <a:lnTo>
                  <a:pt x="19849" y="2880"/>
                </a:lnTo>
                <a:lnTo>
                  <a:pt x="19868" y="2890"/>
                </a:lnTo>
                <a:lnTo>
                  <a:pt x="19884" y="2901"/>
                </a:lnTo>
                <a:lnTo>
                  <a:pt x="19898" y="2911"/>
                </a:lnTo>
                <a:lnTo>
                  <a:pt x="19911" y="2922"/>
                </a:lnTo>
                <a:lnTo>
                  <a:pt x="19919" y="2932"/>
                </a:lnTo>
                <a:lnTo>
                  <a:pt x="19927" y="2942"/>
                </a:lnTo>
                <a:lnTo>
                  <a:pt x="19933" y="2954"/>
                </a:lnTo>
                <a:lnTo>
                  <a:pt x="19937" y="2964"/>
                </a:lnTo>
                <a:lnTo>
                  <a:pt x="19939" y="2975"/>
                </a:lnTo>
                <a:lnTo>
                  <a:pt x="19939" y="2985"/>
                </a:lnTo>
                <a:lnTo>
                  <a:pt x="19939" y="2996"/>
                </a:lnTo>
                <a:lnTo>
                  <a:pt x="19937" y="3007"/>
                </a:lnTo>
                <a:lnTo>
                  <a:pt x="19933" y="3017"/>
                </a:lnTo>
                <a:lnTo>
                  <a:pt x="19929" y="3028"/>
                </a:lnTo>
                <a:lnTo>
                  <a:pt x="19924" y="3038"/>
                </a:lnTo>
                <a:lnTo>
                  <a:pt x="19912" y="3060"/>
                </a:lnTo>
                <a:lnTo>
                  <a:pt x="19897" y="3081"/>
                </a:lnTo>
                <a:lnTo>
                  <a:pt x="19882" y="3103"/>
                </a:lnTo>
                <a:lnTo>
                  <a:pt x="19866" y="3125"/>
                </a:lnTo>
                <a:lnTo>
                  <a:pt x="19852" y="3146"/>
                </a:lnTo>
                <a:lnTo>
                  <a:pt x="19839" y="3167"/>
                </a:lnTo>
                <a:lnTo>
                  <a:pt x="19834" y="3177"/>
                </a:lnTo>
                <a:lnTo>
                  <a:pt x="19829" y="3187"/>
                </a:lnTo>
                <a:lnTo>
                  <a:pt x="19827" y="3198"/>
                </a:lnTo>
                <a:lnTo>
                  <a:pt x="19824" y="3208"/>
                </a:lnTo>
                <a:lnTo>
                  <a:pt x="19823" y="3216"/>
                </a:lnTo>
                <a:lnTo>
                  <a:pt x="19818" y="3223"/>
                </a:lnTo>
                <a:lnTo>
                  <a:pt x="19813" y="3229"/>
                </a:lnTo>
                <a:lnTo>
                  <a:pt x="19806" y="3237"/>
                </a:lnTo>
                <a:lnTo>
                  <a:pt x="19788" y="3251"/>
                </a:lnTo>
                <a:lnTo>
                  <a:pt x="19767" y="3263"/>
                </a:lnTo>
                <a:lnTo>
                  <a:pt x="19720" y="3289"/>
                </a:lnTo>
                <a:lnTo>
                  <a:pt x="19675" y="3315"/>
                </a:lnTo>
                <a:lnTo>
                  <a:pt x="19675" y="3315"/>
                </a:lnTo>
                <a:lnTo>
                  <a:pt x="19647" y="3347"/>
                </a:lnTo>
                <a:lnTo>
                  <a:pt x="19622" y="3379"/>
                </a:lnTo>
                <a:lnTo>
                  <a:pt x="19597" y="3411"/>
                </a:lnTo>
                <a:lnTo>
                  <a:pt x="19572" y="3445"/>
                </a:lnTo>
                <a:lnTo>
                  <a:pt x="19560" y="3460"/>
                </a:lnTo>
                <a:lnTo>
                  <a:pt x="19546" y="3476"/>
                </a:lnTo>
                <a:lnTo>
                  <a:pt x="19532" y="3491"/>
                </a:lnTo>
                <a:lnTo>
                  <a:pt x="19516" y="3505"/>
                </a:lnTo>
                <a:lnTo>
                  <a:pt x="19500" y="3520"/>
                </a:lnTo>
                <a:lnTo>
                  <a:pt x="19483" y="3533"/>
                </a:lnTo>
                <a:lnTo>
                  <a:pt x="19464" y="3545"/>
                </a:lnTo>
                <a:lnTo>
                  <a:pt x="19444" y="3556"/>
                </a:lnTo>
                <a:lnTo>
                  <a:pt x="19444" y="3556"/>
                </a:lnTo>
                <a:lnTo>
                  <a:pt x="19440" y="3571"/>
                </a:lnTo>
                <a:lnTo>
                  <a:pt x="19438" y="3586"/>
                </a:lnTo>
                <a:lnTo>
                  <a:pt x="19434" y="3600"/>
                </a:lnTo>
                <a:lnTo>
                  <a:pt x="19431" y="3615"/>
                </a:lnTo>
                <a:lnTo>
                  <a:pt x="19410" y="3624"/>
                </a:lnTo>
                <a:lnTo>
                  <a:pt x="19391" y="3634"/>
                </a:lnTo>
                <a:lnTo>
                  <a:pt x="19374" y="3644"/>
                </a:lnTo>
                <a:lnTo>
                  <a:pt x="19356" y="3655"/>
                </a:lnTo>
                <a:lnTo>
                  <a:pt x="19340" y="3666"/>
                </a:lnTo>
                <a:lnTo>
                  <a:pt x="19325" y="3679"/>
                </a:lnTo>
                <a:lnTo>
                  <a:pt x="19310" y="3692"/>
                </a:lnTo>
                <a:lnTo>
                  <a:pt x="19297" y="3705"/>
                </a:lnTo>
                <a:lnTo>
                  <a:pt x="19268" y="3732"/>
                </a:lnTo>
                <a:lnTo>
                  <a:pt x="19240" y="3760"/>
                </a:lnTo>
                <a:lnTo>
                  <a:pt x="19212" y="3787"/>
                </a:lnTo>
                <a:lnTo>
                  <a:pt x="19182" y="3812"/>
                </a:lnTo>
                <a:lnTo>
                  <a:pt x="19148" y="3832"/>
                </a:lnTo>
                <a:lnTo>
                  <a:pt x="19114" y="3852"/>
                </a:lnTo>
                <a:lnTo>
                  <a:pt x="19081" y="3871"/>
                </a:lnTo>
                <a:lnTo>
                  <a:pt x="19047" y="3891"/>
                </a:lnTo>
                <a:lnTo>
                  <a:pt x="19047" y="3891"/>
                </a:lnTo>
                <a:lnTo>
                  <a:pt x="18983" y="3943"/>
                </a:lnTo>
                <a:lnTo>
                  <a:pt x="18921" y="3995"/>
                </a:lnTo>
                <a:lnTo>
                  <a:pt x="18857" y="4048"/>
                </a:lnTo>
                <a:lnTo>
                  <a:pt x="18795" y="4100"/>
                </a:lnTo>
                <a:lnTo>
                  <a:pt x="18732" y="4153"/>
                </a:lnTo>
                <a:lnTo>
                  <a:pt x="18669" y="4205"/>
                </a:lnTo>
                <a:lnTo>
                  <a:pt x="18606" y="4258"/>
                </a:lnTo>
                <a:lnTo>
                  <a:pt x="18543" y="4310"/>
                </a:lnTo>
                <a:lnTo>
                  <a:pt x="18480" y="4362"/>
                </a:lnTo>
                <a:lnTo>
                  <a:pt x="18418" y="4415"/>
                </a:lnTo>
                <a:lnTo>
                  <a:pt x="18354" y="4467"/>
                </a:lnTo>
                <a:lnTo>
                  <a:pt x="18292" y="4518"/>
                </a:lnTo>
                <a:lnTo>
                  <a:pt x="18228" y="4571"/>
                </a:lnTo>
                <a:lnTo>
                  <a:pt x="18166" y="4623"/>
                </a:lnTo>
                <a:lnTo>
                  <a:pt x="18103" y="4676"/>
                </a:lnTo>
                <a:lnTo>
                  <a:pt x="18040" y="4728"/>
                </a:lnTo>
                <a:lnTo>
                  <a:pt x="18035" y="4734"/>
                </a:lnTo>
                <a:lnTo>
                  <a:pt x="18029" y="4739"/>
                </a:lnTo>
                <a:lnTo>
                  <a:pt x="18022" y="4742"/>
                </a:lnTo>
                <a:lnTo>
                  <a:pt x="18016" y="4744"/>
                </a:lnTo>
                <a:lnTo>
                  <a:pt x="18010" y="4745"/>
                </a:lnTo>
                <a:lnTo>
                  <a:pt x="18002" y="4744"/>
                </a:lnTo>
                <a:lnTo>
                  <a:pt x="17995" y="4743"/>
                </a:lnTo>
                <a:lnTo>
                  <a:pt x="17986" y="4739"/>
                </a:lnTo>
                <a:lnTo>
                  <a:pt x="17985" y="4738"/>
                </a:lnTo>
                <a:lnTo>
                  <a:pt x="17984" y="4737"/>
                </a:lnTo>
                <a:lnTo>
                  <a:pt x="17926" y="4782"/>
                </a:lnTo>
                <a:lnTo>
                  <a:pt x="17870" y="4827"/>
                </a:lnTo>
                <a:lnTo>
                  <a:pt x="17814" y="4873"/>
                </a:lnTo>
                <a:lnTo>
                  <a:pt x="17758" y="4918"/>
                </a:lnTo>
                <a:lnTo>
                  <a:pt x="17728" y="4939"/>
                </a:lnTo>
                <a:lnTo>
                  <a:pt x="17699" y="4960"/>
                </a:lnTo>
                <a:lnTo>
                  <a:pt x="17669" y="4981"/>
                </a:lnTo>
                <a:lnTo>
                  <a:pt x="17638" y="5002"/>
                </a:lnTo>
                <a:lnTo>
                  <a:pt x="17607" y="5022"/>
                </a:lnTo>
                <a:lnTo>
                  <a:pt x="17576" y="5041"/>
                </a:lnTo>
                <a:lnTo>
                  <a:pt x="17542" y="5060"/>
                </a:lnTo>
                <a:lnTo>
                  <a:pt x="17508" y="5077"/>
                </a:lnTo>
                <a:lnTo>
                  <a:pt x="17497" y="5096"/>
                </a:lnTo>
                <a:lnTo>
                  <a:pt x="17486" y="5114"/>
                </a:lnTo>
                <a:lnTo>
                  <a:pt x="17473" y="5132"/>
                </a:lnTo>
                <a:lnTo>
                  <a:pt x="17462" y="5151"/>
                </a:lnTo>
                <a:lnTo>
                  <a:pt x="17438" y="5161"/>
                </a:lnTo>
                <a:lnTo>
                  <a:pt x="17415" y="5171"/>
                </a:lnTo>
                <a:lnTo>
                  <a:pt x="17391" y="5181"/>
                </a:lnTo>
                <a:lnTo>
                  <a:pt x="17366" y="5191"/>
                </a:lnTo>
                <a:lnTo>
                  <a:pt x="17352" y="5205"/>
                </a:lnTo>
                <a:lnTo>
                  <a:pt x="17338" y="5217"/>
                </a:lnTo>
                <a:lnTo>
                  <a:pt x="17322" y="5228"/>
                </a:lnTo>
                <a:lnTo>
                  <a:pt x="17306" y="5238"/>
                </a:lnTo>
                <a:lnTo>
                  <a:pt x="17287" y="5247"/>
                </a:lnTo>
                <a:lnTo>
                  <a:pt x="17269" y="5255"/>
                </a:lnTo>
                <a:lnTo>
                  <a:pt x="17249" y="5261"/>
                </a:lnTo>
                <a:lnTo>
                  <a:pt x="17227" y="5266"/>
                </a:lnTo>
                <a:lnTo>
                  <a:pt x="17215" y="5276"/>
                </a:lnTo>
                <a:lnTo>
                  <a:pt x="17201" y="5286"/>
                </a:lnTo>
                <a:lnTo>
                  <a:pt x="17189" y="5297"/>
                </a:lnTo>
                <a:lnTo>
                  <a:pt x="17175" y="5307"/>
                </a:lnTo>
                <a:lnTo>
                  <a:pt x="17164" y="5326"/>
                </a:lnTo>
                <a:lnTo>
                  <a:pt x="17151" y="5344"/>
                </a:lnTo>
                <a:lnTo>
                  <a:pt x="17140" y="5363"/>
                </a:lnTo>
                <a:lnTo>
                  <a:pt x="17128" y="5382"/>
                </a:lnTo>
                <a:lnTo>
                  <a:pt x="17049" y="5428"/>
                </a:lnTo>
                <a:lnTo>
                  <a:pt x="16973" y="5475"/>
                </a:lnTo>
                <a:lnTo>
                  <a:pt x="16897" y="5524"/>
                </a:lnTo>
                <a:lnTo>
                  <a:pt x="16823" y="5575"/>
                </a:lnTo>
                <a:lnTo>
                  <a:pt x="16751" y="5628"/>
                </a:lnTo>
                <a:lnTo>
                  <a:pt x="16681" y="5681"/>
                </a:lnTo>
                <a:lnTo>
                  <a:pt x="16646" y="5709"/>
                </a:lnTo>
                <a:lnTo>
                  <a:pt x="16612" y="5736"/>
                </a:lnTo>
                <a:lnTo>
                  <a:pt x="16578" y="5765"/>
                </a:lnTo>
                <a:lnTo>
                  <a:pt x="16546" y="5795"/>
                </a:lnTo>
                <a:lnTo>
                  <a:pt x="16537" y="5796"/>
                </a:lnTo>
                <a:lnTo>
                  <a:pt x="16524" y="5814"/>
                </a:lnTo>
                <a:lnTo>
                  <a:pt x="16511" y="5832"/>
                </a:lnTo>
                <a:lnTo>
                  <a:pt x="16477" y="5858"/>
                </a:lnTo>
                <a:lnTo>
                  <a:pt x="16444" y="5883"/>
                </a:lnTo>
                <a:lnTo>
                  <a:pt x="16409" y="5908"/>
                </a:lnTo>
                <a:lnTo>
                  <a:pt x="16374" y="5932"/>
                </a:lnTo>
                <a:lnTo>
                  <a:pt x="16339" y="5956"/>
                </a:lnTo>
                <a:lnTo>
                  <a:pt x="16303" y="5978"/>
                </a:lnTo>
                <a:lnTo>
                  <a:pt x="16266" y="6001"/>
                </a:lnTo>
                <a:lnTo>
                  <a:pt x="16229" y="6023"/>
                </a:lnTo>
                <a:lnTo>
                  <a:pt x="16192" y="6044"/>
                </a:lnTo>
                <a:lnTo>
                  <a:pt x="16154" y="6064"/>
                </a:lnTo>
                <a:lnTo>
                  <a:pt x="16117" y="6086"/>
                </a:lnTo>
                <a:lnTo>
                  <a:pt x="16078" y="6106"/>
                </a:lnTo>
                <a:lnTo>
                  <a:pt x="15999" y="6143"/>
                </a:lnTo>
                <a:lnTo>
                  <a:pt x="15919" y="6180"/>
                </a:lnTo>
                <a:lnTo>
                  <a:pt x="15892" y="6190"/>
                </a:lnTo>
                <a:lnTo>
                  <a:pt x="15866" y="6202"/>
                </a:lnTo>
                <a:lnTo>
                  <a:pt x="15838" y="6212"/>
                </a:lnTo>
                <a:lnTo>
                  <a:pt x="15811" y="6222"/>
                </a:lnTo>
                <a:lnTo>
                  <a:pt x="15785" y="6233"/>
                </a:lnTo>
                <a:lnTo>
                  <a:pt x="15757" y="6243"/>
                </a:lnTo>
                <a:lnTo>
                  <a:pt x="15731" y="6254"/>
                </a:lnTo>
                <a:lnTo>
                  <a:pt x="15704" y="6264"/>
                </a:lnTo>
                <a:lnTo>
                  <a:pt x="15629" y="6316"/>
                </a:lnTo>
                <a:lnTo>
                  <a:pt x="15553" y="6366"/>
                </a:lnTo>
                <a:lnTo>
                  <a:pt x="15514" y="6390"/>
                </a:lnTo>
                <a:lnTo>
                  <a:pt x="15475" y="6412"/>
                </a:lnTo>
                <a:lnTo>
                  <a:pt x="15435" y="6435"/>
                </a:lnTo>
                <a:lnTo>
                  <a:pt x="15394" y="6456"/>
                </a:lnTo>
                <a:lnTo>
                  <a:pt x="15353" y="6476"/>
                </a:lnTo>
                <a:lnTo>
                  <a:pt x="15310" y="6495"/>
                </a:lnTo>
                <a:lnTo>
                  <a:pt x="15268" y="6512"/>
                </a:lnTo>
                <a:lnTo>
                  <a:pt x="15223" y="6529"/>
                </a:lnTo>
                <a:lnTo>
                  <a:pt x="15178" y="6543"/>
                </a:lnTo>
                <a:lnTo>
                  <a:pt x="15132" y="6556"/>
                </a:lnTo>
                <a:lnTo>
                  <a:pt x="15085" y="6567"/>
                </a:lnTo>
                <a:lnTo>
                  <a:pt x="15036" y="6577"/>
                </a:lnTo>
                <a:lnTo>
                  <a:pt x="15037" y="6568"/>
                </a:lnTo>
                <a:lnTo>
                  <a:pt x="15038" y="6561"/>
                </a:lnTo>
                <a:lnTo>
                  <a:pt x="15041" y="6553"/>
                </a:lnTo>
                <a:lnTo>
                  <a:pt x="15043" y="6546"/>
                </a:lnTo>
                <a:lnTo>
                  <a:pt x="15051" y="6535"/>
                </a:lnTo>
                <a:lnTo>
                  <a:pt x="15060" y="6524"/>
                </a:lnTo>
                <a:lnTo>
                  <a:pt x="15070" y="6514"/>
                </a:lnTo>
                <a:lnTo>
                  <a:pt x="15081" y="6506"/>
                </a:lnTo>
                <a:lnTo>
                  <a:pt x="15093" y="6499"/>
                </a:lnTo>
                <a:lnTo>
                  <a:pt x="15106" y="6492"/>
                </a:lnTo>
                <a:lnTo>
                  <a:pt x="15134" y="6481"/>
                </a:lnTo>
                <a:lnTo>
                  <a:pt x="15163" y="6471"/>
                </a:lnTo>
                <a:lnTo>
                  <a:pt x="15178" y="6466"/>
                </a:lnTo>
                <a:lnTo>
                  <a:pt x="15192" y="6460"/>
                </a:lnTo>
                <a:lnTo>
                  <a:pt x="15206" y="6455"/>
                </a:lnTo>
                <a:lnTo>
                  <a:pt x="15218" y="6447"/>
                </a:lnTo>
                <a:lnTo>
                  <a:pt x="15218" y="6432"/>
                </a:lnTo>
                <a:lnTo>
                  <a:pt x="15219" y="6416"/>
                </a:lnTo>
                <a:lnTo>
                  <a:pt x="15219" y="6410"/>
                </a:lnTo>
                <a:lnTo>
                  <a:pt x="15196" y="6410"/>
                </a:lnTo>
                <a:lnTo>
                  <a:pt x="15172" y="6410"/>
                </a:lnTo>
                <a:lnTo>
                  <a:pt x="15148" y="6410"/>
                </a:lnTo>
                <a:lnTo>
                  <a:pt x="15125" y="6409"/>
                </a:lnTo>
                <a:lnTo>
                  <a:pt x="15101" y="6409"/>
                </a:lnTo>
                <a:lnTo>
                  <a:pt x="15077" y="6409"/>
                </a:lnTo>
                <a:lnTo>
                  <a:pt x="15053" y="6409"/>
                </a:lnTo>
                <a:lnTo>
                  <a:pt x="15030" y="6407"/>
                </a:lnTo>
                <a:lnTo>
                  <a:pt x="14972" y="6435"/>
                </a:lnTo>
                <a:lnTo>
                  <a:pt x="14907" y="6465"/>
                </a:lnTo>
                <a:lnTo>
                  <a:pt x="14844" y="6495"/>
                </a:lnTo>
                <a:lnTo>
                  <a:pt x="14779" y="6525"/>
                </a:lnTo>
                <a:lnTo>
                  <a:pt x="14714" y="6555"/>
                </a:lnTo>
                <a:lnTo>
                  <a:pt x="14650" y="6585"/>
                </a:lnTo>
                <a:lnTo>
                  <a:pt x="14585" y="6615"/>
                </a:lnTo>
                <a:lnTo>
                  <a:pt x="14520" y="6645"/>
                </a:lnTo>
                <a:lnTo>
                  <a:pt x="14457" y="6675"/>
                </a:lnTo>
                <a:lnTo>
                  <a:pt x="14444" y="6684"/>
                </a:lnTo>
                <a:lnTo>
                  <a:pt x="14432" y="6694"/>
                </a:lnTo>
                <a:lnTo>
                  <a:pt x="14419" y="6703"/>
                </a:lnTo>
                <a:lnTo>
                  <a:pt x="14406" y="6711"/>
                </a:lnTo>
                <a:lnTo>
                  <a:pt x="14392" y="6718"/>
                </a:lnTo>
                <a:lnTo>
                  <a:pt x="14378" y="6724"/>
                </a:lnTo>
                <a:lnTo>
                  <a:pt x="14363" y="6729"/>
                </a:lnTo>
                <a:lnTo>
                  <a:pt x="14348" y="6734"/>
                </a:lnTo>
                <a:lnTo>
                  <a:pt x="14333" y="6738"/>
                </a:lnTo>
                <a:lnTo>
                  <a:pt x="14318" y="6742"/>
                </a:lnTo>
                <a:lnTo>
                  <a:pt x="14302" y="6744"/>
                </a:lnTo>
                <a:lnTo>
                  <a:pt x="14286" y="6746"/>
                </a:lnTo>
                <a:lnTo>
                  <a:pt x="14253" y="6748"/>
                </a:lnTo>
                <a:lnTo>
                  <a:pt x="14220" y="6748"/>
                </a:lnTo>
                <a:lnTo>
                  <a:pt x="14192" y="6748"/>
                </a:lnTo>
                <a:lnTo>
                  <a:pt x="14165" y="6748"/>
                </a:lnTo>
                <a:lnTo>
                  <a:pt x="14139" y="6748"/>
                </a:lnTo>
                <a:lnTo>
                  <a:pt x="14112" y="6746"/>
                </a:lnTo>
                <a:lnTo>
                  <a:pt x="14086" y="6744"/>
                </a:lnTo>
                <a:lnTo>
                  <a:pt x="14060" y="6741"/>
                </a:lnTo>
                <a:lnTo>
                  <a:pt x="14035" y="6737"/>
                </a:lnTo>
                <a:lnTo>
                  <a:pt x="14010" y="6733"/>
                </a:lnTo>
                <a:lnTo>
                  <a:pt x="13986" y="6728"/>
                </a:lnTo>
                <a:lnTo>
                  <a:pt x="13961" y="6723"/>
                </a:lnTo>
                <a:lnTo>
                  <a:pt x="13939" y="6717"/>
                </a:lnTo>
                <a:lnTo>
                  <a:pt x="13915" y="6711"/>
                </a:lnTo>
                <a:lnTo>
                  <a:pt x="13891" y="6703"/>
                </a:lnTo>
                <a:lnTo>
                  <a:pt x="13869" y="6696"/>
                </a:lnTo>
                <a:lnTo>
                  <a:pt x="13847" y="6687"/>
                </a:lnTo>
                <a:lnTo>
                  <a:pt x="13825" y="6678"/>
                </a:lnTo>
                <a:lnTo>
                  <a:pt x="13782" y="6658"/>
                </a:lnTo>
                <a:lnTo>
                  <a:pt x="13740" y="6637"/>
                </a:lnTo>
                <a:lnTo>
                  <a:pt x="13699" y="6613"/>
                </a:lnTo>
                <a:lnTo>
                  <a:pt x="13661" y="6587"/>
                </a:lnTo>
                <a:lnTo>
                  <a:pt x="13622" y="6560"/>
                </a:lnTo>
                <a:lnTo>
                  <a:pt x="13584" y="6531"/>
                </a:lnTo>
                <a:lnTo>
                  <a:pt x="13548" y="6500"/>
                </a:lnTo>
                <a:lnTo>
                  <a:pt x="13513" y="6467"/>
                </a:lnTo>
                <a:lnTo>
                  <a:pt x="13501" y="6460"/>
                </a:lnTo>
                <a:lnTo>
                  <a:pt x="13491" y="6452"/>
                </a:lnTo>
                <a:lnTo>
                  <a:pt x="13483" y="6444"/>
                </a:lnTo>
                <a:lnTo>
                  <a:pt x="13477" y="6434"/>
                </a:lnTo>
                <a:lnTo>
                  <a:pt x="13473" y="6424"/>
                </a:lnTo>
                <a:lnTo>
                  <a:pt x="13470" y="6412"/>
                </a:lnTo>
                <a:lnTo>
                  <a:pt x="13468" y="6401"/>
                </a:lnTo>
                <a:lnTo>
                  <a:pt x="13467" y="6389"/>
                </a:lnTo>
                <a:lnTo>
                  <a:pt x="13455" y="6375"/>
                </a:lnTo>
                <a:lnTo>
                  <a:pt x="13442" y="6361"/>
                </a:lnTo>
                <a:lnTo>
                  <a:pt x="13428" y="6350"/>
                </a:lnTo>
                <a:lnTo>
                  <a:pt x="13415" y="6339"/>
                </a:lnTo>
                <a:lnTo>
                  <a:pt x="13401" y="6329"/>
                </a:lnTo>
                <a:lnTo>
                  <a:pt x="13386" y="6320"/>
                </a:lnTo>
                <a:lnTo>
                  <a:pt x="13371" y="6313"/>
                </a:lnTo>
                <a:lnTo>
                  <a:pt x="13356" y="6306"/>
                </a:lnTo>
                <a:lnTo>
                  <a:pt x="13341" y="6300"/>
                </a:lnTo>
                <a:lnTo>
                  <a:pt x="13325" y="6294"/>
                </a:lnTo>
                <a:lnTo>
                  <a:pt x="13310" y="6290"/>
                </a:lnTo>
                <a:lnTo>
                  <a:pt x="13294" y="6286"/>
                </a:lnTo>
                <a:lnTo>
                  <a:pt x="13260" y="6280"/>
                </a:lnTo>
                <a:lnTo>
                  <a:pt x="13226" y="6276"/>
                </a:lnTo>
                <a:lnTo>
                  <a:pt x="13193" y="6274"/>
                </a:lnTo>
                <a:lnTo>
                  <a:pt x="13158" y="6273"/>
                </a:lnTo>
                <a:lnTo>
                  <a:pt x="13123" y="6273"/>
                </a:lnTo>
                <a:lnTo>
                  <a:pt x="13088" y="6271"/>
                </a:lnTo>
                <a:lnTo>
                  <a:pt x="13053" y="6271"/>
                </a:lnTo>
                <a:lnTo>
                  <a:pt x="13018" y="6271"/>
                </a:lnTo>
                <a:lnTo>
                  <a:pt x="12983" y="6269"/>
                </a:lnTo>
                <a:lnTo>
                  <a:pt x="12949" y="6266"/>
                </a:lnTo>
                <a:lnTo>
                  <a:pt x="12947" y="6340"/>
                </a:lnTo>
                <a:lnTo>
                  <a:pt x="12933" y="6359"/>
                </a:lnTo>
                <a:lnTo>
                  <a:pt x="12919" y="6378"/>
                </a:lnTo>
                <a:lnTo>
                  <a:pt x="12904" y="6394"/>
                </a:lnTo>
                <a:lnTo>
                  <a:pt x="12887" y="6409"/>
                </a:lnTo>
                <a:lnTo>
                  <a:pt x="12868" y="6424"/>
                </a:lnTo>
                <a:lnTo>
                  <a:pt x="12848" y="6436"/>
                </a:lnTo>
                <a:lnTo>
                  <a:pt x="12827" y="6449"/>
                </a:lnTo>
                <a:lnTo>
                  <a:pt x="12804" y="6459"/>
                </a:lnTo>
                <a:lnTo>
                  <a:pt x="12780" y="6487"/>
                </a:lnTo>
                <a:lnTo>
                  <a:pt x="12753" y="6515"/>
                </a:lnTo>
                <a:lnTo>
                  <a:pt x="12726" y="6541"/>
                </a:lnTo>
                <a:lnTo>
                  <a:pt x="12697" y="6566"/>
                </a:lnTo>
                <a:lnTo>
                  <a:pt x="12666" y="6588"/>
                </a:lnTo>
                <a:lnTo>
                  <a:pt x="12635" y="6611"/>
                </a:lnTo>
                <a:lnTo>
                  <a:pt x="12617" y="6621"/>
                </a:lnTo>
                <a:lnTo>
                  <a:pt x="12600" y="6631"/>
                </a:lnTo>
                <a:lnTo>
                  <a:pt x="12581" y="6640"/>
                </a:lnTo>
                <a:lnTo>
                  <a:pt x="12564" y="6648"/>
                </a:lnTo>
                <a:lnTo>
                  <a:pt x="12564" y="6648"/>
                </a:lnTo>
                <a:lnTo>
                  <a:pt x="12564" y="6648"/>
                </a:lnTo>
                <a:lnTo>
                  <a:pt x="12555" y="6652"/>
                </a:lnTo>
                <a:lnTo>
                  <a:pt x="12547" y="6653"/>
                </a:lnTo>
                <a:lnTo>
                  <a:pt x="12540" y="6655"/>
                </a:lnTo>
                <a:lnTo>
                  <a:pt x="12531" y="6653"/>
                </a:lnTo>
                <a:lnTo>
                  <a:pt x="12531" y="6653"/>
                </a:lnTo>
                <a:lnTo>
                  <a:pt x="12525" y="6666"/>
                </a:lnTo>
                <a:lnTo>
                  <a:pt x="12520" y="6678"/>
                </a:lnTo>
                <a:lnTo>
                  <a:pt x="12512" y="6691"/>
                </a:lnTo>
                <a:lnTo>
                  <a:pt x="12505" y="6701"/>
                </a:lnTo>
                <a:lnTo>
                  <a:pt x="12497" y="6712"/>
                </a:lnTo>
                <a:lnTo>
                  <a:pt x="12489" y="6722"/>
                </a:lnTo>
                <a:lnTo>
                  <a:pt x="12479" y="6732"/>
                </a:lnTo>
                <a:lnTo>
                  <a:pt x="12469" y="6742"/>
                </a:lnTo>
                <a:lnTo>
                  <a:pt x="12459" y="6751"/>
                </a:lnTo>
                <a:lnTo>
                  <a:pt x="12448" y="6759"/>
                </a:lnTo>
                <a:lnTo>
                  <a:pt x="12436" y="6768"/>
                </a:lnTo>
                <a:lnTo>
                  <a:pt x="12424" y="6776"/>
                </a:lnTo>
                <a:lnTo>
                  <a:pt x="12398" y="6789"/>
                </a:lnTo>
                <a:lnTo>
                  <a:pt x="12370" y="6803"/>
                </a:lnTo>
                <a:lnTo>
                  <a:pt x="12371" y="6814"/>
                </a:lnTo>
                <a:lnTo>
                  <a:pt x="12373" y="6825"/>
                </a:lnTo>
                <a:lnTo>
                  <a:pt x="12374" y="6837"/>
                </a:lnTo>
                <a:lnTo>
                  <a:pt x="12375" y="6848"/>
                </a:lnTo>
                <a:lnTo>
                  <a:pt x="12369" y="6863"/>
                </a:lnTo>
                <a:lnTo>
                  <a:pt x="12364" y="6877"/>
                </a:lnTo>
                <a:lnTo>
                  <a:pt x="12353" y="6898"/>
                </a:lnTo>
                <a:lnTo>
                  <a:pt x="12343" y="6918"/>
                </a:lnTo>
                <a:lnTo>
                  <a:pt x="12331" y="6938"/>
                </a:lnTo>
                <a:lnTo>
                  <a:pt x="12322" y="6959"/>
                </a:lnTo>
                <a:lnTo>
                  <a:pt x="12292" y="6965"/>
                </a:lnTo>
                <a:lnTo>
                  <a:pt x="12263" y="6974"/>
                </a:lnTo>
                <a:lnTo>
                  <a:pt x="12234" y="6983"/>
                </a:lnTo>
                <a:lnTo>
                  <a:pt x="12205" y="6993"/>
                </a:lnTo>
                <a:lnTo>
                  <a:pt x="12148" y="7013"/>
                </a:lnTo>
                <a:lnTo>
                  <a:pt x="12091" y="7034"/>
                </a:lnTo>
                <a:lnTo>
                  <a:pt x="12062" y="7043"/>
                </a:lnTo>
                <a:lnTo>
                  <a:pt x="12033" y="7051"/>
                </a:lnTo>
                <a:lnTo>
                  <a:pt x="12003" y="7059"/>
                </a:lnTo>
                <a:lnTo>
                  <a:pt x="11973" y="7065"/>
                </a:lnTo>
                <a:lnTo>
                  <a:pt x="11942" y="7069"/>
                </a:lnTo>
                <a:lnTo>
                  <a:pt x="11912" y="7073"/>
                </a:lnTo>
                <a:lnTo>
                  <a:pt x="11880" y="7073"/>
                </a:lnTo>
                <a:lnTo>
                  <a:pt x="11847" y="7071"/>
                </a:lnTo>
                <a:lnTo>
                  <a:pt x="11807" y="7080"/>
                </a:lnTo>
                <a:lnTo>
                  <a:pt x="11767" y="7089"/>
                </a:lnTo>
                <a:lnTo>
                  <a:pt x="11727" y="7096"/>
                </a:lnTo>
                <a:lnTo>
                  <a:pt x="11688" y="7105"/>
                </a:lnTo>
                <a:lnTo>
                  <a:pt x="11648" y="7114"/>
                </a:lnTo>
                <a:lnTo>
                  <a:pt x="11608" y="7122"/>
                </a:lnTo>
                <a:lnTo>
                  <a:pt x="11568" y="7130"/>
                </a:lnTo>
                <a:lnTo>
                  <a:pt x="11528" y="7139"/>
                </a:lnTo>
                <a:lnTo>
                  <a:pt x="11510" y="7132"/>
                </a:lnTo>
                <a:lnTo>
                  <a:pt x="11490" y="7127"/>
                </a:lnTo>
                <a:lnTo>
                  <a:pt x="11472" y="7125"/>
                </a:lnTo>
                <a:lnTo>
                  <a:pt x="11452" y="7122"/>
                </a:lnTo>
                <a:lnTo>
                  <a:pt x="11413" y="7121"/>
                </a:lnTo>
                <a:lnTo>
                  <a:pt x="11373" y="7120"/>
                </a:lnTo>
                <a:lnTo>
                  <a:pt x="11364" y="7116"/>
                </a:lnTo>
                <a:lnTo>
                  <a:pt x="11354" y="7112"/>
                </a:lnTo>
                <a:lnTo>
                  <a:pt x="11346" y="7109"/>
                </a:lnTo>
                <a:lnTo>
                  <a:pt x="11336" y="7104"/>
                </a:lnTo>
                <a:lnTo>
                  <a:pt x="11323" y="7103"/>
                </a:lnTo>
                <a:lnTo>
                  <a:pt x="11311" y="7101"/>
                </a:lnTo>
                <a:lnTo>
                  <a:pt x="11299" y="7099"/>
                </a:lnTo>
                <a:lnTo>
                  <a:pt x="11288" y="7096"/>
                </a:lnTo>
                <a:lnTo>
                  <a:pt x="11277" y="7093"/>
                </a:lnTo>
                <a:lnTo>
                  <a:pt x="11267" y="7088"/>
                </a:lnTo>
                <a:lnTo>
                  <a:pt x="11257" y="7083"/>
                </a:lnTo>
                <a:lnTo>
                  <a:pt x="11247" y="7078"/>
                </a:lnTo>
                <a:lnTo>
                  <a:pt x="11228" y="7065"/>
                </a:lnTo>
                <a:lnTo>
                  <a:pt x="11212" y="7051"/>
                </a:lnTo>
                <a:lnTo>
                  <a:pt x="11196" y="7036"/>
                </a:lnTo>
                <a:lnTo>
                  <a:pt x="11180" y="7020"/>
                </a:lnTo>
                <a:lnTo>
                  <a:pt x="11163" y="7005"/>
                </a:lnTo>
                <a:lnTo>
                  <a:pt x="11150" y="6995"/>
                </a:lnTo>
                <a:lnTo>
                  <a:pt x="11143" y="6991"/>
                </a:lnTo>
                <a:lnTo>
                  <a:pt x="11137" y="6989"/>
                </a:lnTo>
                <a:lnTo>
                  <a:pt x="11132" y="6986"/>
                </a:lnTo>
                <a:lnTo>
                  <a:pt x="11126" y="6985"/>
                </a:lnTo>
                <a:lnTo>
                  <a:pt x="11122" y="6985"/>
                </a:lnTo>
                <a:lnTo>
                  <a:pt x="11117" y="6985"/>
                </a:lnTo>
                <a:lnTo>
                  <a:pt x="11112" y="6986"/>
                </a:lnTo>
                <a:lnTo>
                  <a:pt x="11108" y="6989"/>
                </a:lnTo>
                <a:lnTo>
                  <a:pt x="11101" y="6994"/>
                </a:lnTo>
                <a:lnTo>
                  <a:pt x="11095" y="7000"/>
                </a:lnTo>
                <a:lnTo>
                  <a:pt x="11082" y="7016"/>
                </a:lnTo>
                <a:lnTo>
                  <a:pt x="11071" y="7034"/>
                </a:lnTo>
                <a:lnTo>
                  <a:pt x="11065" y="7043"/>
                </a:lnTo>
                <a:lnTo>
                  <a:pt x="11059" y="7049"/>
                </a:lnTo>
                <a:lnTo>
                  <a:pt x="11051" y="7054"/>
                </a:lnTo>
                <a:lnTo>
                  <a:pt x="11042" y="7056"/>
                </a:lnTo>
                <a:lnTo>
                  <a:pt x="11031" y="7018"/>
                </a:lnTo>
                <a:lnTo>
                  <a:pt x="11020" y="6980"/>
                </a:lnTo>
                <a:lnTo>
                  <a:pt x="11009" y="6942"/>
                </a:lnTo>
                <a:lnTo>
                  <a:pt x="10997" y="6903"/>
                </a:lnTo>
                <a:lnTo>
                  <a:pt x="10990" y="6894"/>
                </a:lnTo>
                <a:lnTo>
                  <a:pt x="10980" y="6888"/>
                </a:lnTo>
                <a:lnTo>
                  <a:pt x="10969" y="6882"/>
                </a:lnTo>
                <a:lnTo>
                  <a:pt x="10957" y="6877"/>
                </a:lnTo>
                <a:lnTo>
                  <a:pt x="10934" y="6868"/>
                </a:lnTo>
                <a:lnTo>
                  <a:pt x="10909" y="6858"/>
                </a:lnTo>
                <a:lnTo>
                  <a:pt x="10898" y="6853"/>
                </a:lnTo>
                <a:lnTo>
                  <a:pt x="10888" y="6847"/>
                </a:lnTo>
                <a:lnTo>
                  <a:pt x="10878" y="6839"/>
                </a:lnTo>
                <a:lnTo>
                  <a:pt x="10870" y="6832"/>
                </a:lnTo>
                <a:lnTo>
                  <a:pt x="10864" y="6823"/>
                </a:lnTo>
                <a:lnTo>
                  <a:pt x="10859" y="6812"/>
                </a:lnTo>
                <a:lnTo>
                  <a:pt x="10858" y="6806"/>
                </a:lnTo>
                <a:lnTo>
                  <a:pt x="10856" y="6799"/>
                </a:lnTo>
                <a:lnTo>
                  <a:pt x="10856" y="6792"/>
                </a:lnTo>
                <a:lnTo>
                  <a:pt x="10858" y="6784"/>
                </a:lnTo>
                <a:lnTo>
                  <a:pt x="10858" y="6784"/>
                </a:lnTo>
                <a:lnTo>
                  <a:pt x="10854" y="6771"/>
                </a:lnTo>
                <a:lnTo>
                  <a:pt x="10849" y="6759"/>
                </a:lnTo>
                <a:lnTo>
                  <a:pt x="10844" y="6747"/>
                </a:lnTo>
                <a:lnTo>
                  <a:pt x="10838" y="6736"/>
                </a:lnTo>
                <a:lnTo>
                  <a:pt x="10831" y="6726"/>
                </a:lnTo>
                <a:lnTo>
                  <a:pt x="10824" y="6714"/>
                </a:lnTo>
                <a:lnTo>
                  <a:pt x="10816" y="6706"/>
                </a:lnTo>
                <a:lnTo>
                  <a:pt x="10808" y="6696"/>
                </a:lnTo>
                <a:lnTo>
                  <a:pt x="10790" y="6679"/>
                </a:lnTo>
                <a:lnTo>
                  <a:pt x="10771" y="6665"/>
                </a:lnTo>
                <a:lnTo>
                  <a:pt x="10750" y="6651"/>
                </a:lnTo>
                <a:lnTo>
                  <a:pt x="10728" y="6637"/>
                </a:lnTo>
                <a:lnTo>
                  <a:pt x="10705" y="6626"/>
                </a:lnTo>
                <a:lnTo>
                  <a:pt x="10682" y="6615"/>
                </a:lnTo>
                <a:lnTo>
                  <a:pt x="10657" y="6605"/>
                </a:lnTo>
                <a:lnTo>
                  <a:pt x="10632" y="6595"/>
                </a:lnTo>
                <a:lnTo>
                  <a:pt x="10582" y="6575"/>
                </a:lnTo>
                <a:lnTo>
                  <a:pt x="10533" y="6553"/>
                </a:lnTo>
                <a:lnTo>
                  <a:pt x="10513" y="6575"/>
                </a:lnTo>
                <a:lnTo>
                  <a:pt x="10493" y="6596"/>
                </a:lnTo>
                <a:lnTo>
                  <a:pt x="10473" y="6616"/>
                </a:lnTo>
                <a:lnTo>
                  <a:pt x="10452" y="6636"/>
                </a:lnTo>
                <a:lnTo>
                  <a:pt x="10431" y="6655"/>
                </a:lnTo>
                <a:lnTo>
                  <a:pt x="10408" y="6673"/>
                </a:lnTo>
                <a:lnTo>
                  <a:pt x="10386" y="6692"/>
                </a:lnTo>
                <a:lnTo>
                  <a:pt x="10362" y="6709"/>
                </a:lnTo>
                <a:lnTo>
                  <a:pt x="10338" y="6727"/>
                </a:lnTo>
                <a:lnTo>
                  <a:pt x="10315" y="6743"/>
                </a:lnTo>
                <a:lnTo>
                  <a:pt x="10289" y="6759"/>
                </a:lnTo>
                <a:lnTo>
                  <a:pt x="10264" y="6774"/>
                </a:lnTo>
                <a:lnTo>
                  <a:pt x="10237" y="6789"/>
                </a:lnTo>
                <a:lnTo>
                  <a:pt x="10210" y="6803"/>
                </a:lnTo>
                <a:lnTo>
                  <a:pt x="10181" y="6817"/>
                </a:lnTo>
                <a:lnTo>
                  <a:pt x="10154" y="6829"/>
                </a:lnTo>
                <a:lnTo>
                  <a:pt x="10146" y="6845"/>
                </a:lnTo>
                <a:lnTo>
                  <a:pt x="10138" y="6860"/>
                </a:lnTo>
                <a:lnTo>
                  <a:pt x="10129" y="6874"/>
                </a:lnTo>
                <a:lnTo>
                  <a:pt x="10119" y="6887"/>
                </a:lnTo>
                <a:lnTo>
                  <a:pt x="10108" y="6899"/>
                </a:lnTo>
                <a:lnTo>
                  <a:pt x="10096" y="6910"/>
                </a:lnTo>
                <a:lnTo>
                  <a:pt x="10084" y="6922"/>
                </a:lnTo>
                <a:lnTo>
                  <a:pt x="10070" y="6932"/>
                </a:lnTo>
                <a:lnTo>
                  <a:pt x="10056" y="6942"/>
                </a:lnTo>
                <a:lnTo>
                  <a:pt x="10043" y="6950"/>
                </a:lnTo>
                <a:lnTo>
                  <a:pt x="10028" y="6958"/>
                </a:lnTo>
                <a:lnTo>
                  <a:pt x="10013" y="6966"/>
                </a:lnTo>
                <a:lnTo>
                  <a:pt x="9982" y="6980"/>
                </a:lnTo>
                <a:lnTo>
                  <a:pt x="9949" y="6994"/>
                </a:lnTo>
                <a:lnTo>
                  <a:pt x="9883" y="7020"/>
                </a:lnTo>
                <a:lnTo>
                  <a:pt x="9818" y="7046"/>
                </a:lnTo>
                <a:lnTo>
                  <a:pt x="9787" y="7061"/>
                </a:lnTo>
                <a:lnTo>
                  <a:pt x="9758" y="7079"/>
                </a:lnTo>
                <a:lnTo>
                  <a:pt x="9744" y="7088"/>
                </a:lnTo>
                <a:lnTo>
                  <a:pt x="9731" y="7098"/>
                </a:lnTo>
                <a:lnTo>
                  <a:pt x="9718" y="7107"/>
                </a:lnTo>
                <a:lnTo>
                  <a:pt x="9707" y="7119"/>
                </a:lnTo>
                <a:lnTo>
                  <a:pt x="9703" y="7125"/>
                </a:lnTo>
                <a:lnTo>
                  <a:pt x="9699" y="7130"/>
                </a:lnTo>
                <a:lnTo>
                  <a:pt x="9694" y="7135"/>
                </a:lnTo>
                <a:lnTo>
                  <a:pt x="9689" y="7139"/>
                </a:lnTo>
                <a:lnTo>
                  <a:pt x="9683" y="7142"/>
                </a:lnTo>
                <a:lnTo>
                  <a:pt x="9676" y="7145"/>
                </a:lnTo>
                <a:lnTo>
                  <a:pt x="9670" y="7147"/>
                </a:lnTo>
                <a:lnTo>
                  <a:pt x="9661" y="7149"/>
                </a:lnTo>
                <a:lnTo>
                  <a:pt x="9620" y="7149"/>
                </a:lnTo>
                <a:lnTo>
                  <a:pt x="9578" y="7149"/>
                </a:lnTo>
                <a:lnTo>
                  <a:pt x="9538" y="7149"/>
                </a:lnTo>
                <a:lnTo>
                  <a:pt x="9497" y="7150"/>
                </a:lnTo>
                <a:lnTo>
                  <a:pt x="9456" y="7150"/>
                </a:lnTo>
                <a:lnTo>
                  <a:pt x="9415" y="7150"/>
                </a:lnTo>
                <a:lnTo>
                  <a:pt x="9374" y="7151"/>
                </a:lnTo>
                <a:lnTo>
                  <a:pt x="9334" y="7151"/>
                </a:lnTo>
                <a:lnTo>
                  <a:pt x="9335" y="7164"/>
                </a:lnTo>
                <a:lnTo>
                  <a:pt x="9299" y="7167"/>
                </a:lnTo>
                <a:lnTo>
                  <a:pt x="9263" y="7172"/>
                </a:lnTo>
                <a:lnTo>
                  <a:pt x="9226" y="7176"/>
                </a:lnTo>
                <a:lnTo>
                  <a:pt x="9192" y="7179"/>
                </a:lnTo>
                <a:lnTo>
                  <a:pt x="9173" y="7177"/>
                </a:lnTo>
                <a:lnTo>
                  <a:pt x="9155" y="7176"/>
                </a:lnTo>
                <a:lnTo>
                  <a:pt x="9138" y="7174"/>
                </a:lnTo>
                <a:lnTo>
                  <a:pt x="9120" y="7170"/>
                </a:lnTo>
                <a:lnTo>
                  <a:pt x="9104" y="7165"/>
                </a:lnTo>
                <a:lnTo>
                  <a:pt x="9087" y="7157"/>
                </a:lnTo>
                <a:lnTo>
                  <a:pt x="9070" y="7149"/>
                </a:lnTo>
                <a:lnTo>
                  <a:pt x="9054" y="7137"/>
                </a:lnTo>
                <a:lnTo>
                  <a:pt x="9057" y="7124"/>
                </a:lnTo>
                <a:lnTo>
                  <a:pt x="9060" y="7110"/>
                </a:lnTo>
                <a:lnTo>
                  <a:pt x="9037" y="7090"/>
                </a:lnTo>
                <a:lnTo>
                  <a:pt x="9012" y="7071"/>
                </a:lnTo>
                <a:lnTo>
                  <a:pt x="8988" y="7051"/>
                </a:lnTo>
                <a:lnTo>
                  <a:pt x="8964" y="7033"/>
                </a:lnTo>
                <a:lnTo>
                  <a:pt x="8939" y="7013"/>
                </a:lnTo>
                <a:lnTo>
                  <a:pt x="8916" y="6993"/>
                </a:lnTo>
                <a:lnTo>
                  <a:pt x="8891" y="6974"/>
                </a:lnTo>
                <a:lnTo>
                  <a:pt x="8867" y="6954"/>
                </a:lnTo>
                <a:lnTo>
                  <a:pt x="8842" y="6954"/>
                </a:lnTo>
                <a:lnTo>
                  <a:pt x="8818" y="6954"/>
                </a:lnTo>
                <a:lnTo>
                  <a:pt x="8793" y="6954"/>
                </a:lnTo>
                <a:lnTo>
                  <a:pt x="8770" y="6954"/>
                </a:lnTo>
                <a:lnTo>
                  <a:pt x="8758" y="6958"/>
                </a:lnTo>
                <a:lnTo>
                  <a:pt x="8747" y="6959"/>
                </a:lnTo>
                <a:lnTo>
                  <a:pt x="8737" y="6958"/>
                </a:lnTo>
                <a:lnTo>
                  <a:pt x="8729" y="6957"/>
                </a:lnTo>
                <a:lnTo>
                  <a:pt x="8720" y="6954"/>
                </a:lnTo>
                <a:lnTo>
                  <a:pt x="8711" y="6950"/>
                </a:lnTo>
                <a:lnTo>
                  <a:pt x="8704" y="6945"/>
                </a:lnTo>
                <a:lnTo>
                  <a:pt x="8696" y="6940"/>
                </a:lnTo>
                <a:lnTo>
                  <a:pt x="8681" y="6929"/>
                </a:lnTo>
                <a:lnTo>
                  <a:pt x="8665" y="6920"/>
                </a:lnTo>
                <a:lnTo>
                  <a:pt x="8657" y="6917"/>
                </a:lnTo>
                <a:lnTo>
                  <a:pt x="8649" y="6913"/>
                </a:lnTo>
                <a:lnTo>
                  <a:pt x="8640" y="6912"/>
                </a:lnTo>
                <a:lnTo>
                  <a:pt x="8630" y="6910"/>
                </a:lnTo>
                <a:lnTo>
                  <a:pt x="8607" y="6872"/>
                </a:lnTo>
                <a:lnTo>
                  <a:pt x="8586" y="6832"/>
                </a:lnTo>
                <a:lnTo>
                  <a:pt x="8565" y="6792"/>
                </a:lnTo>
                <a:lnTo>
                  <a:pt x="8544" y="6752"/>
                </a:lnTo>
                <a:lnTo>
                  <a:pt x="8544" y="6752"/>
                </a:lnTo>
                <a:lnTo>
                  <a:pt x="8540" y="6736"/>
                </a:lnTo>
                <a:lnTo>
                  <a:pt x="8538" y="6718"/>
                </a:lnTo>
                <a:lnTo>
                  <a:pt x="8511" y="6709"/>
                </a:lnTo>
                <a:lnTo>
                  <a:pt x="8486" y="6699"/>
                </a:lnTo>
                <a:lnTo>
                  <a:pt x="8464" y="6689"/>
                </a:lnTo>
                <a:lnTo>
                  <a:pt x="8444" y="6678"/>
                </a:lnTo>
                <a:lnTo>
                  <a:pt x="8426" y="6667"/>
                </a:lnTo>
                <a:lnTo>
                  <a:pt x="8410" y="6655"/>
                </a:lnTo>
                <a:lnTo>
                  <a:pt x="8395" y="6642"/>
                </a:lnTo>
                <a:lnTo>
                  <a:pt x="8383" y="6630"/>
                </a:lnTo>
                <a:lnTo>
                  <a:pt x="8372" y="6617"/>
                </a:lnTo>
                <a:lnTo>
                  <a:pt x="8363" y="6603"/>
                </a:lnTo>
                <a:lnTo>
                  <a:pt x="8354" y="6590"/>
                </a:lnTo>
                <a:lnTo>
                  <a:pt x="8348" y="6575"/>
                </a:lnTo>
                <a:lnTo>
                  <a:pt x="8342" y="6560"/>
                </a:lnTo>
                <a:lnTo>
                  <a:pt x="8338" y="6545"/>
                </a:lnTo>
                <a:lnTo>
                  <a:pt x="8334" y="6530"/>
                </a:lnTo>
                <a:lnTo>
                  <a:pt x="8332" y="6515"/>
                </a:lnTo>
                <a:lnTo>
                  <a:pt x="8330" y="6499"/>
                </a:lnTo>
                <a:lnTo>
                  <a:pt x="8329" y="6482"/>
                </a:lnTo>
                <a:lnTo>
                  <a:pt x="8329" y="6466"/>
                </a:lnTo>
                <a:lnTo>
                  <a:pt x="8330" y="6450"/>
                </a:lnTo>
                <a:lnTo>
                  <a:pt x="8333" y="6417"/>
                </a:lnTo>
                <a:lnTo>
                  <a:pt x="8338" y="6384"/>
                </a:lnTo>
                <a:lnTo>
                  <a:pt x="8343" y="6350"/>
                </a:lnTo>
                <a:lnTo>
                  <a:pt x="8348" y="6316"/>
                </a:lnTo>
                <a:lnTo>
                  <a:pt x="8353" y="6284"/>
                </a:lnTo>
                <a:lnTo>
                  <a:pt x="8357" y="6250"/>
                </a:lnTo>
                <a:lnTo>
                  <a:pt x="8368" y="6250"/>
                </a:lnTo>
                <a:lnTo>
                  <a:pt x="8379" y="6250"/>
                </a:lnTo>
                <a:lnTo>
                  <a:pt x="8390" y="6250"/>
                </a:lnTo>
                <a:lnTo>
                  <a:pt x="8402" y="6250"/>
                </a:lnTo>
                <a:lnTo>
                  <a:pt x="8402" y="6250"/>
                </a:lnTo>
                <a:lnTo>
                  <a:pt x="8410" y="6234"/>
                </a:lnTo>
                <a:lnTo>
                  <a:pt x="8418" y="6218"/>
                </a:lnTo>
                <a:lnTo>
                  <a:pt x="8424" y="6200"/>
                </a:lnTo>
                <a:lnTo>
                  <a:pt x="8429" y="6183"/>
                </a:lnTo>
                <a:lnTo>
                  <a:pt x="8436" y="6148"/>
                </a:lnTo>
                <a:lnTo>
                  <a:pt x="8443" y="6113"/>
                </a:lnTo>
                <a:lnTo>
                  <a:pt x="8445" y="6096"/>
                </a:lnTo>
                <a:lnTo>
                  <a:pt x="8449" y="6078"/>
                </a:lnTo>
                <a:lnTo>
                  <a:pt x="8454" y="6061"/>
                </a:lnTo>
                <a:lnTo>
                  <a:pt x="8459" y="6043"/>
                </a:lnTo>
                <a:lnTo>
                  <a:pt x="8466" y="6027"/>
                </a:lnTo>
                <a:lnTo>
                  <a:pt x="8475" y="6011"/>
                </a:lnTo>
                <a:lnTo>
                  <a:pt x="8486" y="5994"/>
                </a:lnTo>
                <a:lnTo>
                  <a:pt x="8500" y="5979"/>
                </a:lnTo>
                <a:lnTo>
                  <a:pt x="8503" y="5972"/>
                </a:lnTo>
                <a:lnTo>
                  <a:pt x="8505" y="5963"/>
                </a:lnTo>
                <a:lnTo>
                  <a:pt x="8508" y="5955"/>
                </a:lnTo>
                <a:lnTo>
                  <a:pt x="8508" y="5946"/>
                </a:lnTo>
                <a:lnTo>
                  <a:pt x="8508" y="5946"/>
                </a:lnTo>
                <a:lnTo>
                  <a:pt x="8508" y="5946"/>
                </a:lnTo>
                <a:lnTo>
                  <a:pt x="8503" y="5912"/>
                </a:lnTo>
                <a:lnTo>
                  <a:pt x="8499" y="5878"/>
                </a:lnTo>
                <a:lnTo>
                  <a:pt x="8496" y="5870"/>
                </a:lnTo>
                <a:lnTo>
                  <a:pt x="8493" y="5862"/>
                </a:lnTo>
                <a:lnTo>
                  <a:pt x="8489" y="5853"/>
                </a:lnTo>
                <a:lnTo>
                  <a:pt x="8485" y="5846"/>
                </a:lnTo>
                <a:lnTo>
                  <a:pt x="8479" y="5840"/>
                </a:lnTo>
                <a:lnTo>
                  <a:pt x="8473" y="5832"/>
                </a:lnTo>
                <a:lnTo>
                  <a:pt x="8464" y="5826"/>
                </a:lnTo>
                <a:lnTo>
                  <a:pt x="8454" y="5820"/>
                </a:lnTo>
                <a:lnTo>
                  <a:pt x="8428" y="5836"/>
                </a:lnTo>
                <a:lnTo>
                  <a:pt x="8402" y="5855"/>
                </a:lnTo>
                <a:lnTo>
                  <a:pt x="8378" y="5873"/>
                </a:lnTo>
                <a:lnTo>
                  <a:pt x="8355" y="5893"/>
                </a:lnTo>
                <a:lnTo>
                  <a:pt x="8312" y="5936"/>
                </a:lnTo>
                <a:lnTo>
                  <a:pt x="8269" y="5979"/>
                </a:lnTo>
                <a:lnTo>
                  <a:pt x="8248" y="6001"/>
                </a:lnTo>
                <a:lnTo>
                  <a:pt x="8226" y="6022"/>
                </a:lnTo>
                <a:lnTo>
                  <a:pt x="8203" y="6042"/>
                </a:lnTo>
                <a:lnTo>
                  <a:pt x="8181" y="6062"/>
                </a:lnTo>
                <a:lnTo>
                  <a:pt x="8156" y="6081"/>
                </a:lnTo>
                <a:lnTo>
                  <a:pt x="8131" y="6099"/>
                </a:lnTo>
                <a:lnTo>
                  <a:pt x="8103" y="6115"/>
                </a:lnTo>
                <a:lnTo>
                  <a:pt x="8073" y="6130"/>
                </a:lnTo>
                <a:lnTo>
                  <a:pt x="8061" y="6149"/>
                </a:lnTo>
                <a:lnTo>
                  <a:pt x="8047" y="6168"/>
                </a:lnTo>
                <a:lnTo>
                  <a:pt x="8032" y="6184"/>
                </a:lnTo>
                <a:lnTo>
                  <a:pt x="8016" y="6200"/>
                </a:lnTo>
                <a:lnTo>
                  <a:pt x="7997" y="6215"/>
                </a:lnTo>
                <a:lnTo>
                  <a:pt x="7977" y="6228"/>
                </a:lnTo>
                <a:lnTo>
                  <a:pt x="7956" y="6240"/>
                </a:lnTo>
                <a:lnTo>
                  <a:pt x="7931" y="6250"/>
                </a:lnTo>
                <a:lnTo>
                  <a:pt x="7927" y="6261"/>
                </a:lnTo>
                <a:lnTo>
                  <a:pt x="7922" y="6273"/>
                </a:lnTo>
                <a:lnTo>
                  <a:pt x="7916" y="6283"/>
                </a:lnTo>
                <a:lnTo>
                  <a:pt x="7909" y="6293"/>
                </a:lnTo>
                <a:lnTo>
                  <a:pt x="7902" y="6303"/>
                </a:lnTo>
                <a:lnTo>
                  <a:pt x="7894" y="6311"/>
                </a:lnTo>
                <a:lnTo>
                  <a:pt x="7886" y="6320"/>
                </a:lnTo>
                <a:lnTo>
                  <a:pt x="7877" y="6329"/>
                </a:lnTo>
                <a:lnTo>
                  <a:pt x="7859" y="6345"/>
                </a:lnTo>
                <a:lnTo>
                  <a:pt x="7837" y="6360"/>
                </a:lnTo>
                <a:lnTo>
                  <a:pt x="7816" y="6374"/>
                </a:lnTo>
                <a:lnTo>
                  <a:pt x="7795" y="6388"/>
                </a:lnTo>
                <a:lnTo>
                  <a:pt x="7751" y="6415"/>
                </a:lnTo>
                <a:lnTo>
                  <a:pt x="7709" y="6444"/>
                </a:lnTo>
                <a:lnTo>
                  <a:pt x="7689" y="6460"/>
                </a:lnTo>
                <a:lnTo>
                  <a:pt x="7671" y="6476"/>
                </a:lnTo>
                <a:lnTo>
                  <a:pt x="7663" y="6485"/>
                </a:lnTo>
                <a:lnTo>
                  <a:pt x="7655" y="6494"/>
                </a:lnTo>
                <a:lnTo>
                  <a:pt x="7648" y="6504"/>
                </a:lnTo>
                <a:lnTo>
                  <a:pt x="7642" y="6514"/>
                </a:lnTo>
                <a:lnTo>
                  <a:pt x="7630" y="6515"/>
                </a:lnTo>
                <a:lnTo>
                  <a:pt x="7618" y="6515"/>
                </a:lnTo>
                <a:lnTo>
                  <a:pt x="7607" y="6516"/>
                </a:lnTo>
                <a:lnTo>
                  <a:pt x="7595" y="6517"/>
                </a:lnTo>
                <a:lnTo>
                  <a:pt x="7595" y="6517"/>
                </a:lnTo>
                <a:lnTo>
                  <a:pt x="7589" y="6531"/>
                </a:lnTo>
                <a:lnTo>
                  <a:pt x="7580" y="6543"/>
                </a:lnTo>
                <a:lnTo>
                  <a:pt x="7570" y="6555"/>
                </a:lnTo>
                <a:lnTo>
                  <a:pt x="7560" y="6565"/>
                </a:lnTo>
                <a:lnTo>
                  <a:pt x="7548" y="6573"/>
                </a:lnTo>
                <a:lnTo>
                  <a:pt x="7534" y="6581"/>
                </a:lnTo>
                <a:lnTo>
                  <a:pt x="7519" y="6587"/>
                </a:lnTo>
                <a:lnTo>
                  <a:pt x="7503" y="6592"/>
                </a:lnTo>
                <a:lnTo>
                  <a:pt x="7473" y="6623"/>
                </a:lnTo>
                <a:lnTo>
                  <a:pt x="7442" y="6652"/>
                </a:lnTo>
                <a:lnTo>
                  <a:pt x="7426" y="6666"/>
                </a:lnTo>
                <a:lnTo>
                  <a:pt x="7409" y="6679"/>
                </a:lnTo>
                <a:lnTo>
                  <a:pt x="7392" y="6693"/>
                </a:lnTo>
                <a:lnTo>
                  <a:pt x="7374" y="6706"/>
                </a:lnTo>
                <a:lnTo>
                  <a:pt x="7357" y="6718"/>
                </a:lnTo>
                <a:lnTo>
                  <a:pt x="7338" y="6729"/>
                </a:lnTo>
                <a:lnTo>
                  <a:pt x="7320" y="6741"/>
                </a:lnTo>
                <a:lnTo>
                  <a:pt x="7300" y="6751"/>
                </a:lnTo>
                <a:lnTo>
                  <a:pt x="7278" y="6759"/>
                </a:lnTo>
                <a:lnTo>
                  <a:pt x="7256" y="6768"/>
                </a:lnTo>
                <a:lnTo>
                  <a:pt x="7233" y="6774"/>
                </a:lnTo>
                <a:lnTo>
                  <a:pt x="7210" y="6781"/>
                </a:lnTo>
                <a:lnTo>
                  <a:pt x="7186" y="6796"/>
                </a:lnTo>
                <a:lnTo>
                  <a:pt x="7162" y="6811"/>
                </a:lnTo>
                <a:lnTo>
                  <a:pt x="7139" y="6827"/>
                </a:lnTo>
                <a:lnTo>
                  <a:pt x="7117" y="6844"/>
                </a:lnTo>
                <a:lnTo>
                  <a:pt x="7074" y="6880"/>
                </a:lnTo>
                <a:lnTo>
                  <a:pt x="7031" y="6915"/>
                </a:lnTo>
                <a:lnTo>
                  <a:pt x="7010" y="6933"/>
                </a:lnTo>
                <a:lnTo>
                  <a:pt x="6988" y="6950"/>
                </a:lnTo>
                <a:lnTo>
                  <a:pt x="6964" y="6966"/>
                </a:lnTo>
                <a:lnTo>
                  <a:pt x="6940" y="6981"/>
                </a:lnTo>
                <a:lnTo>
                  <a:pt x="6915" y="6995"/>
                </a:lnTo>
                <a:lnTo>
                  <a:pt x="6889" y="7008"/>
                </a:lnTo>
                <a:lnTo>
                  <a:pt x="6860" y="7019"/>
                </a:lnTo>
                <a:lnTo>
                  <a:pt x="6832" y="7028"/>
                </a:lnTo>
                <a:lnTo>
                  <a:pt x="6820" y="7035"/>
                </a:lnTo>
                <a:lnTo>
                  <a:pt x="6810" y="7044"/>
                </a:lnTo>
                <a:lnTo>
                  <a:pt x="6800" y="7051"/>
                </a:lnTo>
                <a:lnTo>
                  <a:pt x="6790" y="7059"/>
                </a:lnTo>
                <a:lnTo>
                  <a:pt x="6772" y="7074"/>
                </a:lnTo>
                <a:lnTo>
                  <a:pt x="6753" y="7090"/>
                </a:lnTo>
                <a:lnTo>
                  <a:pt x="6735" y="7106"/>
                </a:lnTo>
                <a:lnTo>
                  <a:pt x="6717" y="7121"/>
                </a:lnTo>
                <a:lnTo>
                  <a:pt x="6709" y="7134"/>
                </a:lnTo>
                <a:lnTo>
                  <a:pt x="6701" y="7145"/>
                </a:lnTo>
                <a:lnTo>
                  <a:pt x="6689" y="7155"/>
                </a:lnTo>
                <a:lnTo>
                  <a:pt x="6678" y="7164"/>
                </a:lnTo>
                <a:lnTo>
                  <a:pt x="6652" y="7181"/>
                </a:lnTo>
                <a:lnTo>
                  <a:pt x="6626" y="7197"/>
                </a:lnTo>
                <a:lnTo>
                  <a:pt x="6612" y="7205"/>
                </a:lnTo>
                <a:lnTo>
                  <a:pt x="6599" y="7214"/>
                </a:lnTo>
                <a:lnTo>
                  <a:pt x="6587" y="7222"/>
                </a:lnTo>
                <a:lnTo>
                  <a:pt x="6574" y="7231"/>
                </a:lnTo>
                <a:lnTo>
                  <a:pt x="6564" y="7241"/>
                </a:lnTo>
                <a:lnTo>
                  <a:pt x="6556" y="7252"/>
                </a:lnTo>
                <a:lnTo>
                  <a:pt x="6548" y="7265"/>
                </a:lnTo>
                <a:lnTo>
                  <a:pt x="6542" y="7278"/>
                </a:lnTo>
                <a:lnTo>
                  <a:pt x="6508" y="7288"/>
                </a:lnTo>
                <a:lnTo>
                  <a:pt x="6473" y="7300"/>
                </a:lnTo>
                <a:lnTo>
                  <a:pt x="6440" y="7310"/>
                </a:lnTo>
                <a:lnTo>
                  <a:pt x="6405" y="7321"/>
                </a:lnTo>
                <a:lnTo>
                  <a:pt x="6405" y="7321"/>
                </a:lnTo>
                <a:lnTo>
                  <a:pt x="6381" y="7338"/>
                </a:lnTo>
                <a:lnTo>
                  <a:pt x="6357" y="7357"/>
                </a:lnTo>
                <a:lnTo>
                  <a:pt x="6334" y="7375"/>
                </a:lnTo>
                <a:lnTo>
                  <a:pt x="6310" y="7392"/>
                </a:lnTo>
                <a:lnTo>
                  <a:pt x="6314" y="7406"/>
                </a:lnTo>
                <a:lnTo>
                  <a:pt x="6316" y="7418"/>
                </a:lnTo>
                <a:lnTo>
                  <a:pt x="6316" y="7431"/>
                </a:lnTo>
                <a:lnTo>
                  <a:pt x="6314" y="7442"/>
                </a:lnTo>
                <a:lnTo>
                  <a:pt x="6309" y="7454"/>
                </a:lnTo>
                <a:lnTo>
                  <a:pt x="6302" y="7466"/>
                </a:lnTo>
                <a:lnTo>
                  <a:pt x="6296" y="7477"/>
                </a:lnTo>
                <a:lnTo>
                  <a:pt x="6287" y="7489"/>
                </a:lnTo>
                <a:lnTo>
                  <a:pt x="6279" y="7498"/>
                </a:lnTo>
                <a:lnTo>
                  <a:pt x="6269" y="7506"/>
                </a:lnTo>
                <a:lnTo>
                  <a:pt x="6259" y="7512"/>
                </a:lnTo>
                <a:lnTo>
                  <a:pt x="6247" y="7516"/>
                </a:lnTo>
                <a:lnTo>
                  <a:pt x="6236" y="7519"/>
                </a:lnTo>
                <a:lnTo>
                  <a:pt x="6224" y="7521"/>
                </a:lnTo>
                <a:lnTo>
                  <a:pt x="6213" y="7522"/>
                </a:lnTo>
                <a:lnTo>
                  <a:pt x="6200" y="7523"/>
                </a:lnTo>
                <a:lnTo>
                  <a:pt x="6175" y="7524"/>
                </a:lnTo>
                <a:lnTo>
                  <a:pt x="6150" y="7527"/>
                </a:lnTo>
                <a:lnTo>
                  <a:pt x="6138" y="7529"/>
                </a:lnTo>
                <a:lnTo>
                  <a:pt x="6126" y="7533"/>
                </a:lnTo>
                <a:lnTo>
                  <a:pt x="6115" y="7537"/>
                </a:lnTo>
                <a:lnTo>
                  <a:pt x="6105" y="7543"/>
                </a:lnTo>
                <a:lnTo>
                  <a:pt x="6105" y="7542"/>
                </a:lnTo>
                <a:lnTo>
                  <a:pt x="6105" y="7542"/>
                </a:lnTo>
                <a:lnTo>
                  <a:pt x="6089" y="7537"/>
                </a:lnTo>
                <a:lnTo>
                  <a:pt x="6073" y="7532"/>
                </a:lnTo>
                <a:lnTo>
                  <a:pt x="6057" y="7528"/>
                </a:lnTo>
                <a:lnTo>
                  <a:pt x="6040" y="7526"/>
                </a:lnTo>
                <a:lnTo>
                  <a:pt x="6024" y="7524"/>
                </a:lnTo>
                <a:lnTo>
                  <a:pt x="6008" y="7523"/>
                </a:lnTo>
                <a:lnTo>
                  <a:pt x="5992" y="7522"/>
                </a:lnTo>
                <a:lnTo>
                  <a:pt x="5975" y="7523"/>
                </a:lnTo>
                <a:lnTo>
                  <a:pt x="5943" y="7524"/>
                </a:lnTo>
                <a:lnTo>
                  <a:pt x="5911" y="7529"/>
                </a:lnTo>
                <a:lnTo>
                  <a:pt x="5879" y="7535"/>
                </a:lnTo>
                <a:lnTo>
                  <a:pt x="5849" y="7543"/>
                </a:lnTo>
                <a:lnTo>
                  <a:pt x="5819" y="7552"/>
                </a:lnTo>
                <a:lnTo>
                  <a:pt x="5792" y="7562"/>
                </a:lnTo>
                <a:lnTo>
                  <a:pt x="5765" y="7573"/>
                </a:lnTo>
                <a:lnTo>
                  <a:pt x="5740" y="7583"/>
                </a:lnTo>
                <a:lnTo>
                  <a:pt x="5696" y="7605"/>
                </a:lnTo>
                <a:lnTo>
                  <a:pt x="5660" y="7624"/>
                </a:lnTo>
                <a:lnTo>
                  <a:pt x="5637" y="7635"/>
                </a:lnTo>
                <a:lnTo>
                  <a:pt x="5616" y="7645"/>
                </a:lnTo>
                <a:lnTo>
                  <a:pt x="5595" y="7654"/>
                </a:lnTo>
                <a:lnTo>
                  <a:pt x="5575" y="7662"/>
                </a:lnTo>
                <a:lnTo>
                  <a:pt x="5555" y="7667"/>
                </a:lnTo>
                <a:lnTo>
                  <a:pt x="5537" y="7670"/>
                </a:lnTo>
                <a:lnTo>
                  <a:pt x="5520" y="7673"/>
                </a:lnTo>
                <a:lnTo>
                  <a:pt x="5502" y="7674"/>
                </a:lnTo>
                <a:lnTo>
                  <a:pt x="5485" y="7674"/>
                </a:lnTo>
                <a:lnTo>
                  <a:pt x="5464" y="7673"/>
                </a:lnTo>
                <a:lnTo>
                  <a:pt x="5444" y="7669"/>
                </a:lnTo>
                <a:lnTo>
                  <a:pt x="5425" y="7663"/>
                </a:lnTo>
                <a:lnTo>
                  <a:pt x="5406" y="7657"/>
                </a:lnTo>
                <a:lnTo>
                  <a:pt x="5389" y="7649"/>
                </a:lnTo>
                <a:lnTo>
                  <a:pt x="5371" y="7639"/>
                </a:lnTo>
                <a:lnTo>
                  <a:pt x="5354" y="7629"/>
                </a:lnTo>
                <a:lnTo>
                  <a:pt x="5338" y="7619"/>
                </a:lnTo>
                <a:lnTo>
                  <a:pt x="5305" y="7597"/>
                </a:lnTo>
                <a:lnTo>
                  <a:pt x="5273" y="7574"/>
                </a:lnTo>
                <a:lnTo>
                  <a:pt x="5257" y="7563"/>
                </a:lnTo>
                <a:lnTo>
                  <a:pt x="5239" y="7553"/>
                </a:lnTo>
                <a:lnTo>
                  <a:pt x="5222" y="7543"/>
                </a:lnTo>
                <a:lnTo>
                  <a:pt x="5204" y="7534"/>
                </a:lnTo>
                <a:lnTo>
                  <a:pt x="5175" y="7514"/>
                </a:lnTo>
                <a:lnTo>
                  <a:pt x="5147" y="7494"/>
                </a:lnTo>
                <a:lnTo>
                  <a:pt x="5118" y="7474"/>
                </a:lnTo>
                <a:lnTo>
                  <a:pt x="5089" y="7454"/>
                </a:lnTo>
                <a:lnTo>
                  <a:pt x="5061" y="7434"/>
                </a:lnTo>
                <a:lnTo>
                  <a:pt x="5032" y="7414"/>
                </a:lnTo>
                <a:lnTo>
                  <a:pt x="5003" y="7394"/>
                </a:lnTo>
                <a:lnTo>
                  <a:pt x="4975" y="7376"/>
                </a:lnTo>
                <a:lnTo>
                  <a:pt x="4958" y="7347"/>
                </a:lnTo>
                <a:lnTo>
                  <a:pt x="4945" y="7318"/>
                </a:lnTo>
                <a:lnTo>
                  <a:pt x="4933" y="7290"/>
                </a:lnTo>
                <a:lnTo>
                  <a:pt x="4923" y="7260"/>
                </a:lnTo>
                <a:lnTo>
                  <a:pt x="4906" y="7200"/>
                </a:lnTo>
                <a:lnTo>
                  <a:pt x="4890" y="7140"/>
                </a:lnTo>
                <a:lnTo>
                  <a:pt x="4881" y="7109"/>
                </a:lnTo>
                <a:lnTo>
                  <a:pt x="4872" y="7079"/>
                </a:lnTo>
                <a:lnTo>
                  <a:pt x="4861" y="7049"/>
                </a:lnTo>
                <a:lnTo>
                  <a:pt x="4848" y="7020"/>
                </a:lnTo>
                <a:lnTo>
                  <a:pt x="4841" y="7005"/>
                </a:lnTo>
                <a:lnTo>
                  <a:pt x="4834" y="6990"/>
                </a:lnTo>
                <a:lnTo>
                  <a:pt x="4825" y="6976"/>
                </a:lnTo>
                <a:lnTo>
                  <a:pt x="4816" y="6962"/>
                </a:lnTo>
                <a:lnTo>
                  <a:pt x="4806" y="6948"/>
                </a:lnTo>
                <a:lnTo>
                  <a:pt x="4795" y="6934"/>
                </a:lnTo>
                <a:lnTo>
                  <a:pt x="4784" y="6920"/>
                </a:lnTo>
                <a:lnTo>
                  <a:pt x="4771" y="6907"/>
                </a:lnTo>
                <a:lnTo>
                  <a:pt x="4766" y="6902"/>
                </a:lnTo>
                <a:lnTo>
                  <a:pt x="4762" y="6895"/>
                </a:lnTo>
                <a:lnTo>
                  <a:pt x="4760" y="6889"/>
                </a:lnTo>
                <a:lnTo>
                  <a:pt x="4759" y="6883"/>
                </a:lnTo>
                <a:lnTo>
                  <a:pt x="4757" y="6875"/>
                </a:lnTo>
                <a:lnTo>
                  <a:pt x="4759" y="6868"/>
                </a:lnTo>
                <a:lnTo>
                  <a:pt x="4759" y="6860"/>
                </a:lnTo>
                <a:lnTo>
                  <a:pt x="4760" y="6853"/>
                </a:lnTo>
                <a:lnTo>
                  <a:pt x="4770" y="6818"/>
                </a:lnTo>
                <a:lnTo>
                  <a:pt x="4782" y="6782"/>
                </a:lnTo>
                <a:lnTo>
                  <a:pt x="4787" y="6763"/>
                </a:lnTo>
                <a:lnTo>
                  <a:pt x="4792" y="6743"/>
                </a:lnTo>
                <a:lnTo>
                  <a:pt x="4794" y="6733"/>
                </a:lnTo>
                <a:lnTo>
                  <a:pt x="4794" y="6724"/>
                </a:lnTo>
                <a:lnTo>
                  <a:pt x="4794" y="6714"/>
                </a:lnTo>
                <a:lnTo>
                  <a:pt x="4792" y="6704"/>
                </a:lnTo>
                <a:lnTo>
                  <a:pt x="4791" y="6696"/>
                </a:lnTo>
                <a:lnTo>
                  <a:pt x="4787" y="6686"/>
                </a:lnTo>
                <a:lnTo>
                  <a:pt x="4784" y="6677"/>
                </a:lnTo>
                <a:lnTo>
                  <a:pt x="4779" y="6667"/>
                </a:lnTo>
                <a:lnTo>
                  <a:pt x="4772" y="6658"/>
                </a:lnTo>
                <a:lnTo>
                  <a:pt x="4765" y="6650"/>
                </a:lnTo>
                <a:lnTo>
                  <a:pt x="4756" y="6641"/>
                </a:lnTo>
                <a:lnTo>
                  <a:pt x="4745" y="6632"/>
                </a:lnTo>
                <a:lnTo>
                  <a:pt x="4711" y="6653"/>
                </a:lnTo>
                <a:lnTo>
                  <a:pt x="4678" y="6675"/>
                </a:lnTo>
                <a:lnTo>
                  <a:pt x="4643" y="6696"/>
                </a:lnTo>
                <a:lnTo>
                  <a:pt x="4609" y="6717"/>
                </a:lnTo>
                <a:lnTo>
                  <a:pt x="4608" y="6724"/>
                </a:lnTo>
                <a:lnTo>
                  <a:pt x="4606" y="6733"/>
                </a:lnTo>
                <a:lnTo>
                  <a:pt x="4608" y="6741"/>
                </a:lnTo>
                <a:lnTo>
                  <a:pt x="4609" y="6749"/>
                </a:lnTo>
                <a:lnTo>
                  <a:pt x="4618" y="6764"/>
                </a:lnTo>
                <a:lnTo>
                  <a:pt x="4625" y="6779"/>
                </a:lnTo>
                <a:lnTo>
                  <a:pt x="4630" y="6792"/>
                </a:lnTo>
                <a:lnTo>
                  <a:pt x="4633" y="6804"/>
                </a:lnTo>
                <a:lnTo>
                  <a:pt x="4635" y="6817"/>
                </a:lnTo>
                <a:lnTo>
                  <a:pt x="4635" y="6828"/>
                </a:lnTo>
                <a:lnTo>
                  <a:pt x="4634" y="6838"/>
                </a:lnTo>
                <a:lnTo>
                  <a:pt x="4631" y="6847"/>
                </a:lnTo>
                <a:lnTo>
                  <a:pt x="4628" y="6855"/>
                </a:lnTo>
                <a:lnTo>
                  <a:pt x="4623" y="6863"/>
                </a:lnTo>
                <a:lnTo>
                  <a:pt x="4618" y="6870"/>
                </a:lnTo>
                <a:lnTo>
                  <a:pt x="4610" y="6877"/>
                </a:lnTo>
                <a:lnTo>
                  <a:pt x="4603" y="6883"/>
                </a:lnTo>
                <a:lnTo>
                  <a:pt x="4594" y="6889"/>
                </a:lnTo>
                <a:lnTo>
                  <a:pt x="4585" y="6894"/>
                </a:lnTo>
                <a:lnTo>
                  <a:pt x="4575" y="6898"/>
                </a:lnTo>
                <a:lnTo>
                  <a:pt x="4554" y="6905"/>
                </a:lnTo>
                <a:lnTo>
                  <a:pt x="4533" y="6912"/>
                </a:lnTo>
                <a:lnTo>
                  <a:pt x="4510" y="6917"/>
                </a:lnTo>
                <a:lnTo>
                  <a:pt x="4489" y="6922"/>
                </a:lnTo>
                <a:lnTo>
                  <a:pt x="4449" y="6928"/>
                </a:lnTo>
                <a:lnTo>
                  <a:pt x="4420" y="6934"/>
                </a:lnTo>
                <a:lnTo>
                  <a:pt x="4384" y="6945"/>
                </a:lnTo>
                <a:lnTo>
                  <a:pt x="4347" y="6955"/>
                </a:lnTo>
                <a:lnTo>
                  <a:pt x="4308" y="6964"/>
                </a:lnTo>
                <a:lnTo>
                  <a:pt x="4271" y="6973"/>
                </a:lnTo>
                <a:lnTo>
                  <a:pt x="4193" y="6989"/>
                </a:lnTo>
                <a:lnTo>
                  <a:pt x="4115" y="7001"/>
                </a:lnTo>
                <a:lnTo>
                  <a:pt x="4035" y="7014"/>
                </a:lnTo>
                <a:lnTo>
                  <a:pt x="3956" y="7024"/>
                </a:lnTo>
                <a:lnTo>
                  <a:pt x="3876" y="7035"/>
                </a:lnTo>
                <a:lnTo>
                  <a:pt x="3798" y="7048"/>
                </a:lnTo>
                <a:lnTo>
                  <a:pt x="3783" y="7048"/>
                </a:lnTo>
                <a:lnTo>
                  <a:pt x="3768" y="7048"/>
                </a:lnTo>
                <a:lnTo>
                  <a:pt x="3755" y="7044"/>
                </a:lnTo>
                <a:lnTo>
                  <a:pt x="3743" y="7039"/>
                </a:lnTo>
                <a:lnTo>
                  <a:pt x="3732" y="7031"/>
                </a:lnTo>
                <a:lnTo>
                  <a:pt x="3722" y="7023"/>
                </a:lnTo>
                <a:lnTo>
                  <a:pt x="3712" y="7014"/>
                </a:lnTo>
                <a:lnTo>
                  <a:pt x="3704" y="7003"/>
                </a:lnTo>
                <a:lnTo>
                  <a:pt x="3704" y="6985"/>
                </a:lnTo>
                <a:lnTo>
                  <a:pt x="3704" y="6968"/>
                </a:lnTo>
                <a:lnTo>
                  <a:pt x="3704" y="6950"/>
                </a:lnTo>
                <a:lnTo>
                  <a:pt x="3704" y="6933"/>
                </a:lnTo>
                <a:lnTo>
                  <a:pt x="3700" y="6915"/>
                </a:lnTo>
                <a:lnTo>
                  <a:pt x="3697" y="6899"/>
                </a:lnTo>
                <a:lnTo>
                  <a:pt x="3683" y="6898"/>
                </a:lnTo>
                <a:lnTo>
                  <a:pt x="3670" y="6897"/>
                </a:lnTo>
                <a:lnTo>
                  <a:pt x="3658" y="6894"/>
                </a:lnTo>
                <a:lnTo>
                  <a:pt x="3647" y="6892"/>
                </a:lnTo>
                <a:lnTo>
                  <a:pt x="3623" y="6884"/>
                </a:lnTo>
                <a:lnTo>
                  <a:pt x="3600" y="6874"/>
                </a:lnTo>
                <a:lnTo>
                  <a:pt x="3579" y="6863"/>
                </a:lnTo>
                <a:lnTo>
                  <a:pt x="3559" y="6850"/>
                </a:lnTo>
                <a:lnTo>
                  <a:pt x="3538" y="6838"/>
                </a:lnTo>
                <a:lnTo>
                  <a:pt x="3518" y="6825"/>
                </a:lnTo>
                <a:lnTo>
                  <a:pt x="3498" y="6812"/>
                </a:lnTo>
                <a:lnTo>
                  <a:pt x="3477" y="6801"/>
                </a:lnTo>
                <a:lnTo>
                  <a:pt x="3456" y="6789"/>
                </a:lnTo>
                <a:lnTo>
                  <a:pt x="3433" y="6781"/>
                </a:lnTo>
                <a:lnTo>
                  <a:pt x="3421" y="6777"/>
                </a:lnTo>
                <a:lnTo>
                  <a:pt x="3410" y="6773"/>
                </a:lnTo>
                <a:lnTo>
                  <a:pt x="3397" y="6771"/>
                </a:lnTo>
                <a:lnTo>
                  <a:pt x="3385" y="6769"/>
                </a:lnTo>
                <a:lnTo>
                  <a:pt x="3371" y="6768"/>
                </a:lnTo>
                <a:lnTo>
                  <a:pt x="3358" y="6768"/>
                </a:lnTo>
                <a:lnTo>
                  <a:pt x="3343" y="6768"/>
                </a:lnTo>
                <a:lnTo>
                  <a:pt x="3330" y="6771"/>
                </a:lnTo>
                <a:lnTo>
                  <a:pt x="3320" y="6764"/>
                </a:lnTo>
                <a:lnTo>
                  <a:pt x="3311" y="6758"/>
                </a:lnTo>
                <a:lnTo>
                  <a:pt x="3303" y="6752"/>
                </a:lnTo>
                <a:lnTo>
                  <a:pt x="3296" y="6744"/>
                </a:lnTo>
                <a:lnTo>
                  <a:pt x="3282" y="6729"/>
                </a:lnTo>
                <a:lnTo>
                  <a:pt x="3271" y="6712"/>
                </a:lnTo>
                <a:lnTo>
                  <a:pt x="3251" y="6677"/>
                </a:lnTo>
                <a:lnTo>
                  <a:pt x="3232" y="6641"/>
                </a:lnTo>
                <a:lnTo>
                  <a:pt x="3222" y="6623"/>
                </a:lnTo>
                <a:lnTo>
                  <a:pt x="3211" y="6606"/>
                </a:lnTo>
                <a:lnTo>
                  <a:pt x="3199" y="6590"/>
                </a:lnTo>
                <a:lnTo>
                  <a:pt x="3185" y="6575"/>
                </a:lnTo>
                <a:lnTo>
                  <a:pt x="3176" y="6568"/>
                </a:lnTo>
                <a:lnTo>
                  <a:pt x="3167" y="6562"/>
                </a:lnTo>
                <a:lnTo>
                  <a:pt x="3159" y="6556"/>
                </a:lnTo>
                <a:lnTo>
                  <a:pt x="3149" y="6551"/>
                </a:lnTo>
                <a:lnTo>
                  <a:pt x="3137" y="6546"/>
                </a:lnTo>
                <a:lnTo>
                  <a:pt x="3125" y="6542"/>
                </a:lnTo>
                <a:lnTo>
                  <a:pt x="3113" y="6538"/>
                </a:lnTo>
                <a:lnTo>
                  <a:pt x="3099" y="6536"/>
                </a:lnTo>
                <a:lnTo>
                  <a:pt x="3091" y="6524"/>
                </a:lnTo>
                <a:lnTo>
                  <a:pt x="3086" y="6512"/>
                </a:lnTo>
                <a:lnTo>
                  <a:pt x="3084" y="6500"/>
                </a:lnTo>
                <a:lnTo>
                  <a:pt x="3083" y="6487"/>
                </a:lnTo>
                <a:lnTo>
                  <a:pt x="3083" y="6462"/>
                </a:lnTo>
                <a:lnTo>
                  <a:pt x="3085" y="6437"/>
                </a:lnTo>
                <a:lnTo>
                  <a:pt x="3085" y="6425"/>
                </a:lnTo>
                <a:lnTo>
                  <a:pt x="3085" y="6412"/>
                </a:lnTo>
                <a:lnTo>
                  <a:pt x="3084" y="6400"/>
                </a:lnTo>
                <a:lnTo>
                  <a:pt x="3081" y="6388"/>
                </a:lnTo>
                <a:lnTo>
                  <a:pt x="3078" y="6376"/>
                </a:lnTo>
                <a:lnTo>
                  <a:pt x="3070" y="6365"/>
                </a:lnTo>
                <a:lnTo>
                  <a:pt x="3061" y="6354"/>
                </a:lnTo>
                <a:lnTo>
                  <a:pt x="3050" y="6343"/>
                </a:lnTo>
                <a:lnTo>
                  <a:pt x="3051" y="6331"/>
                </a:lnTo>
                <a:lnTo>
                  <a:pt x="3053" y="6321"/>
                </a:lnTo>
                <a:lnTo>
                  <a:pt x="3055" y="6310"/>
                </a:lnTo>
                <a:lnTo>
                  <a:pt x="3056" y="6299"/>
                </a:lnTo>
                <a:lnTo>
                  <a:pt x="3056" y="6281"/>
                </a:lnTo>
                <a:lnTo>
                  <a:pt x="3058" y="6264"/>
                </a:lnTo>
                <a:lnTo>
                  <a:pt x="3058" y="6247"/>
                </a:lnTo>
                <a:lnTo>
                  <a:pt x="3058" y="6228"/>
                </a:lnTo>
                <a:lnTo>
                  <a:pt x="3059" y="6228"/>
                </a:lnTo>
                <a:lnTo>
                  <a:pt x="3059" y="6228"/>
                </a:lnTo>
                <a:lnTo>
                  <a:pt x="3059" y="6228"/>
                </a:lnTo>
                <a:lnTo>
                  <a:pt x="3059" y="6228"/>
                </a:lnTo>
                <a:lnTo>
                  <a:pt x="3045" y="6218"/>
                </a:lnTo>
                <a:lnTo>
                  <a:pt x="3031" y="6207"/>
                </a:lnTo>
                <a:lnTo>
                  <a:pt x="3018" y="6195"/>
                </a:lnTo>
                <a:lnTo>
                  <a:pt x="3004" y="6184"/>
                </a:lnTo>
                <a:lnTo>
                  <a:pt x="2989" y="6190"/>
                </a:lnTo>
                <a:lnTo>
                  <a:pt x="2974" y="6198"/>
                </a:lnTo>
                <a:lnTo>
                  <a:pt x="2960" y="6207"/>
                </a:lnTo>
                <a:lnTo>
                  <a:pt x="2947" y="6215"/>
                </a:lnTo>
                <a:lnTo>
                  <a:pt x="2920" y="6235"/>
                </a:lnTo>
                <a:lnTo>
                  <a:pt x="2895" y="6254"/>
                </a:lnTo>
                <a:lnTo>
                  <a:pt x="2882" y="6264"/>
                </a:lnTo>
                <a:lnTo>
                  <a:pt x="2868" y="6273"/>
                </a:lnTo>
                <a:lnTo>
                  <a:pt x="2854" y="6280"/>
                </a:lnTo>
                <a:lnTo>
                  <a:pt x="2839" y="6288"/>
                </a:lnTo>
                <a:lnTo>
                  <a:pt x="2823" y="6293"/>
                </a:lnTo>
                <a:lnTo>
                  <a:pt x="2807" y="6298"/>
                </a:lnTo>
                <a:lnTo>
                  <a:pt x="2788" y="6300"/>
                </a:lnTo>
                <a:lnTo>
                  <a:pt x="2769" y="6301"/>
                </a:lnTo>
                <a:lnTo>
                  <a:pt x="2767" y="6313"/>
                </a:lnTo>
                <a:lnTo>
                  <a:pt x="2763" y="6324"/>
                </a:lnTo>
                <a:lnTo>
                  <a:pt x="2759" y="6334"/>
                </a:lnTo>
                <a:lnTo>
                  <a:pt x="2754" y="6345"/>
                </a:lnTo>
                <a:lnTo>
                  <a:pt x="2749" y="6354"/>
                </a:lnTo>
                <a:lnTo>
                  <a:pt x="2743" y="6364"/>
                </a:lnTo>
                <a:lnTo>
                  <a:pt x="2737" y="6373"/>
                </a:lnTo>
                <a:lnTo>
                  <a:pt x="2731" y="6381"/>
                </a:lnTo>
                <a:lnTo>
                  <a:pt x="2714" y="6399"/>
                </a:lnTo>
                <a:lnTo>
                  <a:pt x="2698" y="6414"/>
                </a:lnTo>
                <a:lnTo>
                  <a:pt x="2681" y="6429"/>
                </a:lnTo>
                <a:lnTo>
                  <a:pt x="2662" y="6444"/>
                </a:lnTo>
                <a:lnTo>
                  <a:pt x="2623" y="6472"/>
                </a:lnTo>
                <a:lnTo>
                  <a:pt x="2586" y="6501"/>
                </a:lnTo>
                <a:lnTo>
                  <a:pt x="2568" y="6516"/>
                </a:lnTo>
                <a:lnTo>
                  <a:pt x="2552" y="6532"/>
                </a:lnTo>
                <a:lnTo>
                  <a:pt x="2537" y="6548"/>
                </a:lnTo>
                <a:lnTo>
                  <a:pt x="2525" y="6567"/>
                </a:lnTo>
                <a:lnTo>
                  <a:pt x="2432" y="6571"/>
                </a:lnTo>
                <a:lnTo>
                  <a:pt x="2432" y="6571"/>
                </a:lnTo>
                <a:lnTo>
                  <a:pt x="2411" y="6595"/>
                </a:lnTo>
                <a:lnTo>
                  <a:pt x="2390" y="6618"/>
                </a:lnTo>
                <a:lnTo>
                  <a:pt x="2379" y="6628"/>
                </a:lnTo>
                <a:lnTo>
                  <a:pt x="2367" y="6638"/>
                </a:lnTo>
                <a:lnTo>
                  <a:pt x="2355" y="6647"/>
                </a:lnTo>
                <a:lnTo>
                  <a:pt x="2342" y="6653"/>
                </a:lnTo>
                <a:lnTo>
                  <a:pt x="2329" y="6660"/>
                </a:lnTo>
                <a:lnTo>
                  <a:pt x="2315" y="6665"/>
                </a:lnTo>
                <a:lnTo>
                  <a:pt x="2300" y="6667"/>
                </a:lnTo>
                <a:lnTo>
                  <a:pt x="2285" y="6668"/>
                </a:lnTo>
                <a:lnTo>
                  <a:pt x="2269" y="6667"/>
                </a:lnTo>
                <a:lnTo>
                  <a:pt x="2253" y="6665"/>
                </a:lnTo>
                <a:lnTo>
                  <a:pt x="2234" y="6660"/>
                </a:lnTo>
                <a:lnTo>
                  <a:pt x="2215" y="6652"/>
                </a:lnTo>
                <a:lnTo>
                  <a:pt x="2209" y="6663"/>
                </a:lnTo>
                <a:lnTo>
                  <a:pt x="2204" y="6673"/>
                </a:lnTo>
                <a:lnTo>
                  <a:pt x="2196" y="6682"/>
                </a:lnTo>
                <a:lnTo>
                  <a:pt x="2189" y="6689"/>
                </a:lnTo>
                <a:lnTo>
                  <a:pt x="2182" y="6697"/>
                </a:lnTo>
                <a:lnTo>
                  <a:pt x="2174" y="6704"/>
                </a:lnTo>
                <a:lnTo>
                  <a:pt x="2165" y="6711"/>
                </a:lnTo>
                <a:lnTo>
                  <a:pt x="2157" y="6717"/>
                </a:lnTo>
                <a:lnTo>
                  <a:pt x="2138" y="6727"/>
                </a:lnTo>
                <a:lnTo>
                  <a:pt x="2118" y="6734"/>
                </a:lnTo>
                <a:lnTo>
                  <a:pt x="2098" y="6742"/>
                </a:lnTo>
                <a:lnTo>
                  <a:pt x="2075" y="6747"/>
                </a:lnTo>
                <a:lnTo>
                  <a:pt x="2032" y="6757"/>
                </a:lnTo>
                <a:lnTo>
                  <a:pt x="1987" y="6766"/>
                </a:lnTo>
                <a:lnTo>
                  <a:pt x="1964" y="6771"/>
                </a:lnTo>
                <a:lnTo>
                  <a:pt x="1943" y="6776"/>
                </a:lnTo>
                <a:lnTo>
                  <a:pt x="1922" y="6783"/>
                </a:lnTo>
                <a:lnTo>
                  <a:pt x="1902" y="6792"/>
                </a:lnTo>
                <a:lnTo>
                  <a:pt x="1902" y="6791"/>
                </a:lnTo>
                <a:lnTo>
                  <a:pt x="1902" y="6789"/>
                </a:lnTo>
                <a:lnTo>
                  <a:pt x="1887" y="6787"/>
                </a:lnTo>
                <a:lnTo>
                  <a:pt x="1873" y="6786"/>
                </a:lnTo>
                <a:lnTo>
                  <a:pt x="1858" y="6784"/>
                </a:lnTo>
                <a:lnTo>
                  <a:pt x="1845" y="6784"/>
                </a:lnTo>
                <a:lnTo>
                  <a:pt x="1816" y="6784"/>
                </a:lnTo>
                <a:lnTo>
                  <a:pt x="1786" y="6787"/>
                </a:lnTo>
                <a:lnTo>
                  <a:pt x="1728" y="6794"/>
                </a:lnTo>
                <a:lnTo>
                  <a:pt x="1671" y="6803"/>
                </a:lnTo>
                <a:lnTo>
                  <a:pt x="1642" y="6807"/>
                </a:lnTo>
                <a:lnTo>
                  <a:pt x="1612" y="6811"/>
                </a:lnTo>
                <a:lnTo>
                  <a:pt x="1584" y="6812"/>
                </a:lnTo>
                <a:lnTo>
                  <a:pt x="1555" y="6812"/>
                </a:lnTo>
                <a:lnTo>
                  <a:pt x="1541" y="6811"/>
                </a:lnTo>
                <a:lnTo>
                  <a:pt x="1526" y="6809"/>
                </a:lnTo>
                <a:lnTo>
                  <a:pt x="1513" y="6807"/>
                </a:lnTo>
                <a:lnTo>
                  <a:pt x="1498" y="6803"/>
                </a:lnTo>
                <a:lnTo>
                  <a:pt x="1484" y="6799"/>
                </a:lnTo>
                <a:lnTo>
                  <a:pt x="1469" y="6794"/>
                </a:lnTo>
                <a:lnTo>
                  <a:pt x="1455" y="6789"/>
                </a:lnTo>
                <a:lnTo>
                  <a:pt x="1440" y="6782"/>
                </a:lnTo>
                <a:lnTo>
                  <a:pt x="1436" y="6757"/>
                </a:lnTo>
                <a:lnTo>
                  <a:pt x="1431" y="6731"/>
                </a:lnTo>
                <a:lnTo>
                  <a:pt x="1429" y="6718"/>
                </a:lnTo>
                <a:lnTo>
                  <a:pt x="1426" y="6707"/>
                </a:lnTo>
                <a:lnTo>
                  <a:pt x="1423" y="6696"/>
                </a:lnTo>
                <a:lnTo>
                  <a:pt x="1418" y="6684"/>
                </a:lnTo>
                <a:lnTo>
                  <a:pt x="1410" y="6676"/>
                </a:lnTo>
                <a:lnTo>
                  <a:pt x="1402" y="6668"/>
                </a:lnTo>
                <a:lnTo>
                  <a:pt x="1397" y="6666"/>
                </a:lnTo>
                <a:lnTo>
                  <a:pt x="1392" y="6662"/>
                </a:lnTo>
                <a:lnTo>
                  <a:pt x="1385" y="6661"/>
                </a:lnTo>
                <a:lnTo>
                  <a:pt x="1379" y="6658"/>
                </a:lnTo>
                <a:lnTo>
                  <a:pt x="1363" y="6657"/>
                </a:lnTo>
                <a:lnTo>
                  <a:pt x="1345" y="6657"/>
                </a:lnTo>
                <a:lnTo>
                  <a:pt x="1323" y="6660"/>
                </a:lnTo>
                <a:lnTo>
                  <a:pt x="1299" y="6666"/>
                </a:lnTo>
                <a:lnTo>
                  <a:pt x="1299" y="6666"/>
                </a:lnTo>
                <a:lnTo>
                  <a:pt x="1299" y="6666"/>
                </a:lnTo>
                <a:lnTo>
                  <a:pt x="1274" y="6656"/>
                </a:lnTo>
                <a:lnTo>
                  <a:pt x="1250" y="6647"/>
                </a:lnTo>
                <a:lnTo>
                  <a:pt x="1227" y="6637"/>
                </a:lnTo>
                <a:lnTo>
                  <a:pt x="1202" y="6627"/>
                </a:lnTo>
                <a:lnTo>
                  <a:pt x="1178" y="6618"/>
                </a:lnTo>
                <a:lnTo>
                  <a:pt x="1154" y="6608"/>
                </a:lnTo>
                <a:lnTo>
                  <a:pt x="1131" y="6598"/>
                </a:lnTo>
                <a:lnTo>
                  <a:pt x="1106" y="6590"/>
                </a:lnTo>
                <a:lnTo>
                  <a:pt x="1093" y="6588"/>
                </a:lnTo>
                <a:lnTo>
                  <a:pt x="1083" y="6586"/>
                </a:lnTo>
                <a:lnTo>
                  <a:pt x="1047" y="6514"/>
                </a:lnTo>
                <a:lnTo>
                  <a:pt x="1010" y="6441"/>
                </a:lnTo>
                <a:lnTo>
                  <a:pt x="972" y="6369"/>
                </a:lnTo>
                <a:lnTo>
                  <a:pt x="935" y="6296"/>
                </a:lnTo>
                <a:lnTo>
                  <a:pt x="897" y="6224"/>
                </a:lnTo>
                <a:lnTo>
                  <a:pt x="861" y="6152"/>
                </a:lnTo>
                <a:lnTo>
                  <a:pt x="824" y="6079"/>
                </a:lnTo>
                <a:lnTo>
                  <a:pt x="786" y="6007"/>
                </a:lnTo>
                <a:lnTo>
                  <a:pt x="786" y="5993"/>
                </a:lnTo>
                <a:lnTo>
                  <a:pt x="786" y="5981"/>
                </a:lnTo>
                <a:lnTo>
                  <a:pt x="791" y="5962"/>
                </a:lnTo>
                <a:lnTo>
                  <a:pt x="797" y="5946"/>
                </a:lnTo>
                <a:lnTo>
                  <a:pt x="806" y="5930"/>
                </a:lnTo>
                <a:lnTo>
                  <a:pt x="816" y="5916"/>
                </a:lnTo>
                <a:lnTo>
                  <a:pt x="821" y="5910"/>
                </a:lnTo>
                <a:lnTo>
                  <a:pt x="827" y="5903"/>
                </a:lnTo>
                <a:lnTo>
                  <a:pt x="835" y="5898"/>
                </a:lnTo>
                <a:lnTo>
                  <a:pt x="842" y="5893"/>
                </a:lnTo>
                <a:lnTo>
                  <a:pt x="851" y="5890"/>
                </a:lnTo>
                <a:lnTo>
                  <a:pt x="860" y="5886"/>
                </a:lnTo>
                <a:lnTo>
                  <a:pt x="870" y="5882"/>
                </a:lnTo>
                <a:lnTo>
                  <a:pt x="880" y="5880"/>
                </a:lnTo>
                <a:lnTo>
                  <a:pt x="876" y="5871"/>
                </a:lnTo>
                <a:lnTo>
                  <a:pt x="874" y="5863"/>
                </a:lnTo>
                <a:lnTo>
                  <a:pt x="871" y="5855"/>
                </a:lnTo>
                <a:lnTo>
                  <a:pt x="871" y="5847"/>
                </a:lnTo>
                <a:lnTo>
                  <a:pt x="872" y="5840"/>
                </a:lnTo>
                <a:lnTo>
                  <a:pt x="874" y="5832"/>
                </a:lnTo>
                <a:lnTo>
                  <a:pt x="876" y="5826"/>
                </a:lnTo>
                <a:lnTo>
                  <a:pt x="880" y="5820"/>
                </a:lnTo>
                <a:lnTo>
                  <a:pt x="890" y="5807"/>
                </a:lnTo>
                <a:lnTo>
                  <a:pt x="902" y="5795"/>
                </a:lnTo>
                <a:lnTo>
                  <a:pt x="916" y="5784"/>
                </a:lnTo>
                <a:lnTo>
                  <a:pt x="931" y="5774"/>
                </a:lnTo>
                <a:lnTo>
                  <a:pt x="943" y="5756"/>
                </a:lnTo>
                <a:lnTo>
                  <a:pt x="953" y="5739"/>
                </a:lnTo>
                <a:lnTo>
                  <a:pt x="963" y="5721"/>
                </a:lnTo>
                <a:lnTo>
                  <a:pt x="973" y="5702"/>
                </a:lnTo>
                <a:lnTo>
                  <a:pt x="992" y="5666"/>
                </a:lnTo>
                <a:lnTo>
                  <a:pt x="1010" y="5630"/>
                </a:lnTo>
                <a:lnTo>
                  <a:pt x="1020" y="5611"/>
                </a:lnTo>
                <a:lnTo>
                  <a:pt x="1031" y="5594"/>
                </a:lnTo>
                <a:lnTo>
                  <a:pt x="1041" y="5576"/>
                </a:lnTo>
                <a:lnTo>
                  <a:pt x="1053" y="5560"/>
                </a:lnTo>
                <a:lnTo>
                  <a:pt x="1067" y="5543"/>
                </a:lnTo>
                <a:lnTo>
                  <a:pt x="1081" y="5528"/>
                </a:lnTo>
                <a:lnTo>
                  <a:pt x="1097" y="5512"/>
                </a:lnTo>
                <a:lnTo>
                  <a:pt x="1114" y="5498"/>
                </a:lnTo>
                <a:lnTo>
                  <a:pt x="1114" y="5498"/>
                </a:lnTo>
                <a:lnTo>
                  <a:pt x="1122" y="5473"/>
                </a:lnTo>
                <a:lnTo>
                  <a:pt x="1128" y="5450"/>
                </a:lnTo>
                <a:lnTo>
                  <a:pt x="1132" y="5430"/>
                </a:lnTo>
                <a:lnTo>
                  <a:pt x="1133" y="5412"/>
                </a:lnTo>
                <a:lnTo>
                  <a:pt x="1132" y="5404"/>
                </a:lnTo>
                <a:lnTo>
                  <a:pt x="1131" y="5396"/>
                </a:lnTo>
                <a:lnTo>
                  <a:pt x="1129" y="5388"/>
                </a:lnTo>
                <a:lnTo>
                  <a:pt x="1127" y="5382"/>
                </a:lnTo>
                <a:lnTo>
                  <a:pt x="1124" y="5376"/>
                </a:lnTo>
                <a:lnTo>
                  <a:pt x="1121" y="5369"/>
                </a:lnTo>
                <a:lnTo>
                  <a:pt x="1117" y="5364"/>
                </a:lnTo>
                <a:lnTo>
                  <a:pt x="1112" y="5359"/>
                </a:lnTo>
                <a:lnTo>
                  <a:pt x="1106" y="5354"/>
                </a:lnTo>
                <a:lnTo>
                  <a:pt x="1099" y="5351"/>
                </a:lnTo>
                <a:lnTo>
                  <a:pt x="1093" y="5347"/>
                </a:lnTo>
                <a:lnTo>
                  <a:pt x="1086" y="5344"/>
                </a:lnTo>
                <a:lnTo>
                  <a:pt x="1077" y="5342"/>
                </a:lnTo>
                <a:lnTo>
                  <a:pt x="1068" y="5341"/>
                </a:lnTo>
                <a:lnTo>
                  <a:pt x="1060" y="5339"/>
                </a:lnTo>
                <a:lnTo>
                  <a:pt x="1048" y="5339"/>
                </a:lnTo>
                <a:lnTo>
                  <a:pt x="1026" y="5339"/>
                </a:lnTo>
                <a:lnTo>
                  <a:pt x="1001" y="5342"/>
                </a:lnTo>
                <a:lnTo>
                  <a:pt x="973" y="5347"/>
                </a:lnTo>
                <a:lnTo>
                  <a:pt x="942" y="5354"/>
                </a:lnTo>
                <a:lnTo>
                  <a:pt x="942" y="5354"/>
                </a:lnTo>
                <a:lnTo>
                  <a:pt x="896" y="5392"/>
                </a:lnTo>
                <a:lnTo>
                  <a:pt x="896" y="5393"/>
                </a:lnTo>
                <a:lnTo>
                  <a:pt x="891" y="5402"/>
                </a:lnTo>
                <a:lnTo>
                  <a:pt x="887" y="5409"/>
                </a:lnTo>
                <a:lnTo>
                  <a:pt x="882" y="5415"/>
                </a:lnTo>
                <a:lnTo>
                  <a:pt x="877" y="5422"/>
                </a:lnTo>
                <a:lnTo>
                  <a:pt x="871" y="5425"/>
                </a:lnTo>
                <a:lnTo>
                  <a:pt x="866" y="5428"/>
                </a:lnTo>
                <a:lnTo>
                  <a:pt x="860" y="5430"/>
                </a:lnTo>
                <a:lnTo>
                  <a:pt x="854" y="5432"/>
                </a:lnTo>
                <a:lnTo>
                  <a:pt x="841" y="5430"/>
                </a:lnTo>
                <a:lnTo>
                  <a:pt x="829" y="5428"/>
                </a:lnTo>
                <a:lnTo>
                  <a:pt x="815" y="5424"/>
                </a:lnTo>
                <a:lnTo>
                  <a:pt x="801" y="5418"/>
                </a:lnTo>
                <a:lnTo>
                  <a:pt x="786" y="5412"/>
                </a:lnTo>
                <a:lnTo>
                  <a:pt x="773" y="5407"/>
                </a:lnTo>
                <a:lnTo>
                  <a:pt x="760" y="5402"/>
                </a:lnTo>
                <a:lnTo>
                  <a:pt x="746" y="5399"/>
                </a:lnTo>
                <a:lnTo>
                  <a:pt x="740" y="5399"/>
                </a:lnTo>
                <a:lnTo>
                  <a:pt x="734" y="5399"/>
                </a:lnTo>
                <a:lnTo>
                  <a:pt x="728" y="5400"/>
                </a:lnTo>
                <a:lnTo>
                  <a:pt x="721" y="5403"/>
                </a:lnTo>
                <a:lnTo>
                  <a:pt x="716" y="5405"/>
                </a:lnTo>
                <a:lnTo>
                  <a:pt x="711" y="5409"/>
                </a:lnTo>
                <a:lnTo>
                  <a:pt x="706" y="5415"/>
                </a:lnTo>
                <a:lnTo>
                  <a:pt x="701" y="5422"/>
                </a:lnTo>
                <a:lnTo>
                  <a:pt x="701" y="5422"/>
                </a:lnTo>
                <a:lnTo>
                  <a:pt x="650" y="5535"/>
                </a:lnTo>
                <a:lnTo>
                  <a:pt x="633" y="5533"/>
                </a:lnTo>
                <a:lnTo>
                  <a:pt x="617" y="5529"/>
                </a:lnTo>
                <a:lnTo>
                  <a:pt x="603" y="5524"/>
                </a:lnTo>
                <a:lnTo>
                  <a:pt x="590" y="5520"/>
                </a:lnTo>
                <a:lnTo>
                  <a:pt x="580" y="5514"/>
                </a:lnTo>
                <a:lnTo>
                  <a:pt x="573" y="5509"/>
                </a:lnTo>
                <a:lnTo>
                  <a:pt x="567" y="5502"/>
                </a:lnTo>
                <a:lnTo>
                  <a:pt x="563" y="5495"/>
                </a:lnTo>
                <a:lnTo>
                  <a:pt x="560" y="5488"/>
                </a:lnTo>
                <a:lnTo>
                  <a:pt x="560" y="5479"/>
                </a:lnTo>
                <a:lnTo>
                  <a:pt x="562" y="5470"/>
                </a:lnTo>
                <a:lnTo>
                  <a:pt x="565" y="5462"/>
                </a:lnTo>
                <a:lnTo>
                  <a:pt x="572" y="5452"/>
                </a:lnTo>
                <a:lnTo>
                  <a:pt x="579" y="5442"/>
                </a:lnTo>
                <a:lnTo>
                  <a:pt x="589" y="5430"/>
                </a:lnTo>
                <a:lnTo>
                  <a:pt x="602" y="5419"/>
                </a:lnTo>
                <a:lnTo>
                  <a:pt x="604" y="5399"/>
                </a:lnTo>
                <a:lnTo>
                  <a:pt x="607" y="5381"/>
                </a:lnTo>
                <a:lnTo>
                  <a:pt x="609" y="5361"/>
                </a:lnTo>
                <a:lnTo>
                  <a:pt x="612" y="5342"/>
                </a:lnTo>
                <a:lnTo>
                  <a:pt x="612" y="5342"/>
                </a:lnTo>
                <a:lnTo>
                  <a:pt x="612" y="5342"/>
                </a:lnTo>
                <a:lnTo>
                  <a:pt x="594" y="5348"/>
                </a:lnTo>
                <a:lnTo>
                  <a:pt x="577" y="5353"/>
                </a:lnTo>
                <a:lnTo>
                  <a:pt x="560" y="5356"/>
                </a:lnTo>
                <a:lnTo>
                  <a:pt x="545" y="5357"/>
                </a:lnTo>
                <a:lnTo>
                  <a:pt x="530" y="5357"/>
                </a:lnTo>
                <a:lnTo>
                  <a:pt x="517" y="5356"/>
                </a:lnTo>
                <a:lnTo>
                  <a:pt x="503" y="5353"/>
                </a:lnTo>
                <a:lnTo>
                  <a:pt x="490" y="5348"/>
                </a:lnTo>
                <a:lnTo>
                  <a:pt x="479" y="5343"/>
                </a:lnTo>
                <a:lnTo>
                  <a:pt x="468" y="5337"/>
                </a:lnTo>
                <a:lnTo>
                  <a:pt x="458" y="5328"/>
                </a:lnTo>
                <a:lnTo>
                  <a:pt x="448" y="5319"/>
                </a:lnTo>
                <a:lnTo>
                  <a:pt x="438" y="5309"/>
                </a:lnTo>
                <a:lnTo>
                  <a:pt x="431" y="5297"/>
                </a:lnTo>
                <a:lnTo>
                  <a:pt x="422" y="5284"/>
                </a:lnTo>
                <a:lnTo>
                  <a:pt x="414" y="5271"/>
                </a:lnTo>
                <a:lnTo>
                  <a:pt x="406" y="5266"/>
                </a:lnTo>
                <a:lnTo>
                  <a:pt x="398" y="5261"/>
                </a:lnTo>
                <a:lnTo>
                  <a:pt x="392" y="5255"/>
                </a:lnTo>
                <a:lnTo>
                  <a:pt x="387" y="5250"/>
                </a:lnTo>
                <a:lnTo>
                  <a:pt x="383" y="5245"/>
                </a:lnTo>
                <a:lnTo>
                  <a:pt x="381" y="5238"/>
                </a:lnTo>
                <a:lnTo>
                  <a:pt x="378" y="5233"/>
                </a:lnTo>
                <a:lnTo>
                  <a:pt x="376" y="5228"/>
                </a:lnTo>
                <a:lnTo>
                  <a:pt x="376" y="5223"/>
                </a:lnTo>
                <a:lnTo>
                  <a:pt x="376" y="5218"/>
                </a:lnTo>
                <a:lnTo>
                  <a:pt x="376" y="5213"/>
                </a:lnTo>
                <a:lnTo>
                  <a:pt x="377" y="5207"/>
                </a:lnTo>
                <a:lnTo>
                  <a:pt x="381" y="5197"/>
                </a:lnTo>
                <a:lnTo>
                  <a:pt x="386" y="5187"/>
                </a:lnTo>
                <a:lnTo>
                  <a:pt x="399" y="5167"/>
                </a:lnTo>
                <a:lnTo>
                  <a:pt x="413" y="5147"/>
                </a:lnTo>
                <a:lnTo>
                  <a:pt x="418" y="5137"/>
                </a:lnTo>
                <a:lnTo>
                  <a:pt x="423" y="5127"/>
                </a:lnTo>
                <a:lnTo>
                  <a:pt x="426" y="5117"/>
                </a:lnTo>
                <a:lnTo>
                  <a:pt x="426" y="5106"/>
                </a:lnTo>
                <a:lnTo>
                  <a:pt x="426" y="5106"/>
                </a:lnTo>
                <a:lnTo>
                  <a:pt x="412" y="5099"/>
                </a:lnTo>
                <a:lnTo>
                  <a:pt x="398" y="5090"/>
                </a:lnTo>
                <a:lnTo>
                  <a:pt x="384" y="5082"/>
                </a:lnTo>
                <a:lnTo>
                  <a:pt x="371" y="5074"/>
                </a:lnTo>
                <a:lnTo>
                  <a:pt x="374" y="5069"/>
                </a:lnTo>
                <a:lnTo>
                  <a:pt x="377" y="5062"/>
                </a:lnTo>
                <a:lnTo>
                  <a:pt x="377" y="5062"/>
                </a:lnTo>
                <a:lnTo>
                  <a:pt x="377" y="5062"/>
                </a:lnTo>
                <a:lnTo>
                  <a:pt x="348" y="5065"/>
                </a:lnTo>
                <a:lnTo>
                  <a:pt x="319" y="5067"/>
                </a:lnTo>
                <a:lnTo>
                  <a:pt x="292" y="5072"/>
                </a:lnTo>
                <a:lnTo>
                  <a:pt x="265" y="5079"/>
                </a:lnTo>
                <a:lnTo>
                  <a:pt x="252" y="5082"/>
                </a:lnTo>
                <a:lnTo>
                  <a:pt x="241" y="5087"/>
                </a:lnTo>
                <a:lnTo>
                  <a:pt x="230" y="5094"/>
                </a:lnTo>
                <a:lnTo>
                  <a:pt x="218" y="5101"/>
                </a:lnTo>
                <a:lnTo>
                  <a:pt x="208" y="5110"/>
                </a:lnTo>
                <a:lnTo>
                  <a:pt x="200" y="5120"/>
                </a:lnTo>
                <a:lnTo>
                  <a:pt x="191" y="5131"/>
                </a:lnTo>
                <a:lnTo>
                  <a:pt x="183" y="5143"/>
                </a:lnTo>
                <a:lnTo>
                  <a:pt x="183" y="5143"/>
                </a:lnTo>
                <a:lnTo>
                  <a:pt x="175" y="5153"/>
                </a:lnTo>
                <a:lnTo>
                  <a:pt x="163" y="5163"/>
                </a:lnTo>
                <a:lnTo>
                  <a:pt x="151" y="5173"/>
                </a:lnTo>
                <a:lnTo>
                  <a:pt x="139" y="5181"/>
                </a:lnTo>
                <a:lnTo>
                  <a:pt x="132" y="5183"/>
                </a:lnTo>
                <a:lnTo>
                  <a:pt x="127" y="5186"/>
                </a:lnTo>
                <a:lnTo>
                  <a:pt x="121" y="5187"/>
                </a:lnTo>
                <a:lnTo>
                  <a:pt x="117" y="5188"/>
                </a:lnTo>
                <a:lnTo>
                  <a:pt x="112" y="5187"/>
                </a:lnTo>
                <a:lnTo>
                  <a:pt x="110" y="5186"/>
                </a:lnTo>
                <a:lnTo>
                  <a:pt x="107" y="5182"/>
                </a:lnTo>
                <a:lnTo>
                  <a:pt x="106" y="5178"/>
                </a:lnTo>
                <a:lnTo>
                  <a:pt x="104" y="5163"/>
                </a:lnTo>
                <a:lnTo>
                  <a:pt x="99" y="5150"/>
                </a:lnTo>
                <a:lnTo>
                  <a:pt x="94" y="5135"/>
                </a:lnTo>
                <a:lnTo>
                  <a:pt x="86" y="5121"/>
                </a:lnTo>
                <a:lnTo>
                  <a:pt x="72" y="5092"/>
                </a:lnTo>
                <a:lnTo>
                  <a:pt x="59" y="5064"/>
                </a:lnTo>
                <a:lnTo>
                  <a:pt x="54" y="5050"/>
                </a:lnTo>
                <a:lnTo>
                  <a:pt x="51" y="5035"/>
                </a:lnTo>
                <a:lnTo>
                  <a:pt x="50" y="5027"/>
                </a:lnTo>
                <a:lnTo>
                  <a:pt x="50" y="5021"/>
                </a:lnTo>
                <a:lnTo>
                  <a:pt x="50" y="5014"/>
                </a:lnTo>
                <a:lnTo>
                  <a:pt x="51" y="5006"/>
                </a:lnTo>
                <a:lnTo>
                  <a:pt x="52" y="4999"/>
                </a:lnTo>
                <a:lnTo>
                  <a:pt x="55" y="4991"/>
                </a:lnTo>
                <a:lnTo>
                  <a:pt x="59" y="4984"/>
                </a:lnTo>
                <a:lnTo>
                  <a:pt x="64" y="4977"/>
                </a:lnTo>
                <a:lnTo>
                  <a:pt x="69" y="4970"/>
                </a:lnTo>
                <a:lnTo>
                  <a:pt x="75" y="4963"/>
                </a:lnTo>
                <a:lnTo>
                  <a:pt x="82" y="4955"/>
                </a:lnTo>
                <a:lnTo>
                  <a:pt x="90" y="4948"/>
                </a:lnTo>
                <a:lnTo>
                  <a:pt x="91" y="4918"/>
                </a:lnTo>
                <a:lnTo>
                  <a:pt x="91" y="4889"/>
                </a:lnTo>
                <a:lnTo>
                  <a:pt x="91" y="4860"/>
                </a:lnTo>
                <a:lnTo>
                  <a:pt x="92" y="4830"/>
                </a:lnTo>
                <a:lnTo>
                  <a:pt x="69" y="4830"/>
                </a:lnTo>
                <a:lnTo>
                  <a:pt x="46" y="4830"/>
                </a:lnTo>
                <a:lnTo>
                  <a:pt x="22" y="4830"/>
                </a:lnTo>
                <a:lnTo>
                  <a:pt x="0" y="4830"/>
                </a:lnTo>
                <a:lnTo>
                  <a:pt x="6" y="4805"/>
                </a:lnTo>
                <a:lnTo>
                  <a:pt x="12" y="4782"/>
                </a:lnTo>
                <a:lnTo>
                  <a:pt x="19" y="4757"/>
                </a:lnTo>
                <a:lnTo>
                  <a:pt x="25" y="4733"/>
                </a:lnTo>
                <a:lnTo>
                  <a:pt x="31" y="4708"/>
                </a:lnTo>
                <a:lnTo>
                  <a:pt x="37" y="4684"/>
                </a:lnTo>
                <a:lnTo>
                  <a:pt x="44" y="4659"/>
                </a:lnTo>
                <a:lnTo>
                  <a:pt x="50" y="4636"/>
                </a:lnTo>
                <a:lnTo>
                  <a:pt x="97" y="4597"/>
                </a:lnTo>
                <a:lnTo>
                  <a:pt x="97" y="4597"/>
                </a:lnTo>
                <a:lnTo>
                  <a:pt x="104" y="4592"/>
                </a:lnTo>
                <a:lnTo>
                  <a:pt x="107" y="4586"/>
                </a:lnTo>
                <a:lnTo>
                  <a:pt x="111" y="4581"/>
                </a:lnTo>
                <a:lnTo>
                  <a:pt x="115" y="4574"/>
                </a:lnTo>
                <a:lnTo>
                  <a:pt x="119" y="4562"/>
                </a:lnTo>
                <a:lnTo>
                  <a:pt x="120" y="4549"/>
                </a:lnTo>
                <a:lnTo>
                  <a:pt x="119" y="4537"/>
                </a:lnTo>
                <a:lnTo>
                  <a:pt x="117" y="4525"/>
                </a:lnTo>
                <a:lnTo>
                  <a:pt x="115" y="4511"/>
                </a:lnTo>
                <a:lnTo>
                  <a:pt x="111" y="4497"/>
                </a:lnTo>
                <a:lnTo>
                  <a:pt x="109" y="4485"/>
                </a:lnTo>
                <a:lnTo>
                  <a:pt x="107" y="4472"/>
                </a:lnTo>
                <a:lnTo>
                  <a:pt x="107" y="4458"/>
                </a:lnTo>
                <a:lnTo>
                  <a:pt x="110" y="4446"/>
                </a:lnTo>
                <a:lnTo>
                  <a:pt x="111" y="4441"/>
                </a:lnTo>
                <a:lnTo>
                  <a:pt x="114" y="4435"/>
                </a:lnTo>
                <a:lnTo>
                  <a:pt x="117" y="4428"/>
                </a:lnTo>
                <a:lnTo>
                  <a:pt x="122" y="4423"/>
                </a:lnTo>
                <a:lnTo>
                  <a:pt x="127" y="4417"/>
                </a:lnTo>
                <a:lnTo>
                  <a:pt x="134" y="4412"/>
                </a:lnTo>
                <a:lnTo>
                  <a:pt x="141" y="4407"/>
                </a:lnTo>
                <a:lnTo>
                  <a:pt x="149" y="4402"/>
                </a:lnTo>
                <a:lnTo>
                  <a:pt x="165" y="4401"/>
                </a:lnTo>
                <a:lnTo>
                  <a:pt x="181" y="4399"/>
                </a:lnTo>
                <a:lnTo>
                  <a:pt x="196" y="4396"/>
                </a:lnTo>
                <a:lnTo>
                  <a:pt x="210" y="4392"/>
                </a:lnTo>
                <a:lnTo>
                  <a:pt x="223" y="4389"/>
                </a:lnTo>
                <a:lnTo>
                  <a:pt x="237" y="4384"/>
                </a:lnTo>
                <a:lnTo>
                  <a:pt x="250" y="4379"/>
                </a:lnTo>
                <a:lnTo>
                  <a:pt x="261" y="4374"/>
                </a:lnTo>
                <a:lnTo>
                  <a:pt x="283" y="4360"/>
                </a:lnTo>
                <a:lnTo>
                  <a:pt x="305" y="4346"/>
                </a:lnTo>
                <a:lnTo>
                  <a:pt x="324" y="4331"/>
                </a:lnTo>
                <a:lnTo>
                  <a:pt x="343" y="4315"/>
                </a:lnTo>
                <a:lnTo>
                  <a:pt x="378" y="4279"/>
                </a:lnTo>
                <a:lnTo>
                  <a:pt x="412" y="4243"/>
                </a:lnTo>
                <a:lnTo>
                  <a:pt x="428" y="4224"/>
                </a:lnTo>
                <a:lnTo>
                  <a:pt x="446" y="4206"/>
                </a:lnTo>
                <a:lnTo>
                  <a:pt x="463" y="4189"/>
                </a:lnTo>
                <a:lnTo>
                  <a:pt x="482" y="4171"/>
                </a:lnTo>
                <a:lnTo>
                  <a:pt x="482" y="4171"/>
                </a:lnTo>
                <a:lnTo>
                  <a:pt x="487" y="4097"/>
                </a:lnTo>
                <a:lnTo>
                  <a:pt x="684" y="3985"/>
                </a:lnTo>
                <a:lnTo>
                  <a:pt x="684" y="3985"/>
                </a:lnTo>
                <a:lnTo>
                  <a:pt x="694" y="3984"/>
                </a:lnTo>
                <a:lnTo>
                  <a:pt x="704" y="3983"/>
                </a:lnTo>
                <a:lnTo>
                  <a:pt x="714" y="3983"/>
                </a:lnTo>
                <a:lnTo>
                  <a:pt x="725" y="3982"/>
                </a:lnTo>
                <a:lnTo>
                  <a:pt x="725" y="3982"/>
                </a:lnTo>
                <a:lnTo>
                  <a:pt x="709" y="3980"/>
                </a:lnTo>
                <a:lnTo>
                  <a:pt x="694" y="3978"/>
                </a:lnTo>
                <a:lnTo>
                  <a:pt x="680" y="3974"/>
                </a:lnTo>
                <a:lnTo>
                  <a:pt x="666" y="3969"/>
                </a:lnTo>
                <a:lnTo>
                  <a:pt x="654" y="3962"/>
                </a:lnTo>
                <a:lnTo>
                  <a:pt x="643" y="3954"/>
                </a:lnTo>
                <a:lnTo>
                  <a:pt x="633" y="3944"/>
                </a:lnTo>
                <a:lnTo>
                  <a:pt x="624" y="3932"/>
                </a:lnTo>
                <a:lnTo>
                  <a:pt x="628" y="3917"/>
                </a:lnTo>
                <a:lnTo>
                  <a:pt x="630" y="3903"/>
                </a:lnTo>
                <a:lnTo>
                  <a:pt x="641" y="3903"/>
                </a:lnTo>
                <a:lnTo>
                  <a:pt x="654" y="3903"/>
                </a:lnTo>
                <a:lnTo>
                  <a:pt x="665" y="3902"/>
                </a:lnTo>
                <a:lnTo>
                  <a:pt x="676" y="3902"/>
                </a:lnTo>
                <a:lnTo>
                  <a:pt x="676" y="3902"/>
                </a:lnTo>
                <a:lnTo>
                  <a:pt x="683" y="3881"/>
                </a:lnTo>
                <a:lnTo>
                  <a:pt x="690" y="3859"/>
                </a:lnTo>
                <a:lnTo>
                  <a:pt x="699" y="3838"/>
                </a:lnTo>
                <a:lnTo>
                  <a:pt x="709" y="3818"/>
                </a:lnTo>
                <a:lnTo>
                  <a:pt x="715" y="3810"/>
                </a:lnTo>
                <a:lnTo>
                  <a:pt x="723" y="3800"/>
                </a:lnTo>
                <a:lnTo>
                  <a:pt x="730" y="3791"/>
                </a:lnTo>
                <a:lnTo>
                  <a:pt x="738" y="3782"/>
                </a:lnTo>
                <a:lnTo>
                  <a:pt x="746" y="3773"/>
                </a:lnTo>
                <a:lnTo>
                  <a:pt x="756" y="3766"/>
                </a:lnTo>
                <a:lnTo>
                  <a:pt x="768" y="3758"/>
                </a:lnTo>
                <a:lnTo>
                  <a:pt x="779" y="3751"/>
                </a:lnTo>
                <a:lnTo>
                  <a:pt x="809" y="3717"/>
                </a:lnTo>
                <a:lnTo>
                  <a:pt x="839" y="3684"/>
                </a:lnTo>
                <a:lnTo>
                  <a:pt x="869" y="3650"/>
                </a:lnTo>
                <a:lnTo>
                  <a:pt x="899" y="3616"/>
                </a:lnTo>
                <a:lnTo>
                  <a:pt x="929" y="3582"/>
                </a:lnTo>
                <a:lnTo>
                  <a:pt x="958" y="3549"/>
                </a:lnTo>
                <a:lnTo>
                  <a:pt x="988" y="3515"/>
                </a:lnTo>
                <a:lnTo>
                  <a:pt x="1018" y="3481"/>
                </a:lnTo>
                <a:lnTo>
                  <a:pt x="1006" y="3470"/>
                </a:lnTo>
                <a:lnTo>
                  <a:pt x="997" y="3459"/>
                </a:lnTo>
                <a:lnTo>
                  <a:pt x="990" y="3449"/>
                </a:lnTo>
                <a:lnTo>
                  <a:pt x="986" y="3438"/>
                </a:lnTo>
                <a:lnTo>
                  <a:pt x="985" y="3428"/>
                </a:lnTo>
                <a:lnTo>
                  <a:pt x="985" y="3418"/>
                </a:lnTo>
                <a:lnTo>
                  <a:pt x="987" y="3408"/>
                </a:lnTo>
                <a:lnTo>
                  <a:pt x="991" y="3399"/>
                </a:lnTo>
                <a:lnTo>
                  <a:pt x="996" y="3390"/>
                </a:lnTo>
                <a:lnTo>
                  <a:pt x="1003" y="3382"/>
                </a:lnTo>
                <a:lnTo>
                  <a:pt x="1011" y="3374"/>
                </a:lnTo>
                <a:lnTo>
                  <a:pt x="1020" y="3367"/>
                </a:lnTo>
                <a:lnTo>
                  <a:pt x="1037" y="3352"/>
                </a:lnTo>
                <a:lnTo>
                  <a:pt x="1056" y="3340"/>
                </a:lnTo>
                <a:lnTo>
                  <a:pt x="1081" y="3322"/>
                </a:lnTo>
                <a:lnTo>
                  <a:pt x="1103" y="3304"/>
                </a:lnTo>
                <a:lnTo>
                  <a:pt x="1123" y="3285"/>
                </a:lnTo>
                <a:lnTo>
                  <a:pt x="1139" y="3267"/>
                </a:lnTo>
                <a:lnTo>
                  <a:pt x="1146" y="3257"/>
                </a:lnTo>
                <a:lnTo>
                  <a:pt x="1152" y="3248"/>
                </a:lnTo>
                <a:lnTo>
                  <a:pt x="1158" y="3238"/>
                </a:lnTo>
                <a:lnTo>
                  <a:pt x="1162" y="3228"/>
                </a:lnTo>
                <a:lnTo>
                  <a:pt x="1167" y="3218"/>
                </a:lnTo>
                <a:lnTo>
                  <a:pt x="1169" y="3208"/>
                </a:lnTo>
                <a:lnTo>
                  <a:pt x="1172" y="3198"/>
                </a:lnTo>
                <a:lnTo>
                  <a:pt x="1174" y="3188"/>
                </a:lnTo>
                <a:lnTo>
                  <a:pt x="1176" y="3178"/>
                </a:lnTo>
                <a:lnTo>
                  <a:pt x="1176" y="3168"/>
                </a:lnTo>
                <a:lnTo>
                  <a:pt x="1176" y="3158"/>
                </a:lnTo>
                <a:lnTo>
                  <a:pt x="1176" y="3148"/>
                </a:lnTo>
                <a:lnTo>
                  <a:pt x="1172" y="3127"/>
                </a:lnTo>
                <a:lnTo>
                  <a:pt x="1167" y="3106"/>
                </a:lnTo>
                <a:lnTo>
                  <a:pt x="1158" y="3083"/>
                </a:lnTo>
                <a:lnTo>
                  <a:pt x="1148" y="3062"/>
                </a:lnTo>
                <a:lnTo>
                  <a:pt x="1136" y="3040"/>
                </a:lnTo>
                <a:lnTo>
                  <a:pt x="1121" y="3017"/>
                </a:lnTo>
                <a:lnTo>
                  <a:pt x="1107" y="3023"/>
                </a:lnTo>
                <a:lnTo>
                  <a:pt x="1093" y="3028"/>
                </a:lnTo>
                <a:lnTo>
                  <a:pt x="1080" y="3033"/>
                </a:lnTo>
                <a:lnTo>
                  <a:pt x="1065" y="3038"/>
                </a:lnTo>
                <a:lnTo>
                  <a:pt x="1036" y="3045"/>
                </a:lnTo>
                <a:lnTo>
                  <a:pt x="1006" y="3050"/>
                </a:lnTo>
                <a:lnTo>
                  <a:pt x="976" y="3053"/>
                </a:lnTo>
                <a:lnTo>
                  <a:pt x="946" y="3055"/>
                </a:lnTo>
                <a:lnTo>
                  <a:pt x="915" y="3055"/>
                </a:lnTo>
                <a:lnTo>
                  <a:pt x="885" y="3053"/>
                </a:lnTo>
                <a:lnTo>
                  <a:pt x="899" y="3040"/>
                </a:lnTo>
                <a:lnTo>
                  <a:pt x="911" y="3027"/>
                </a:lnTo>
                <a:lnTo>
                  <a:pt x="924" y="3012"/>
                </a:lnTo>
                <a:lnTo>
                  <a:pt x="936" y="2998"/>
                </a:lnTo>
                <a:lnTo>
                  <a:pt x="961" y="2970"/>
                </a:lnTo>
                <a:lnTo>
                  <a:pt x="986" y="2942"/>
                </a:lnTo>
                <a:lnTo>
                  <a:pt x="1000" y="2929"/>
                </a:lnTo>
                <a:lnTo>
                  <a:pt x="1013" y="2916"/>
                </a:lnTo>
                <a:lnTo>
                  <a:pt x="1028" y="2905"/>
                </a:lnTo>
                <a:lnTo>
                  <a:pt x="1045" y="2894"/>
                </a:lnTo>
                <a:lnTo>
                  <a:pt x="1062" y="2884"/>
                </a:lnTo>
                <a:lnTo>
                  <a:pt x="1081" y="2875"/>
                </a:lnTo>
                <a:lnTo>
                  <a:pt x="1102" y="2867"/>
                </a:lnTo>
                <a:lnTo>
                  <a:pt x="1124" y="2862"/>
                </a:lnTo>
                <a:lnTo>
                  <a:pt x="1134" y="2857"/>
                </a:lnTo>
                <a:lnTo>
                  <a:pt x="1144" y="2852"/>
                </a:lnTo>
                <a:lnTo>
                  <a:pt x="1153" y="2847"/>
                </a:lnTo>
                <a:lnTo>
                  <a:pt x="1161" y="2841"/>
                </a:lnTo>
                <a:lnTo>
                  <a:pt x="1167" y="2835"/>
                </a:lnTo>
                <a:lnTo>
                  <a:pt x="1174" y="2829"/>
                </a:lnTo>
                <a:lnTo>
                  <a:pt x="1179" y="2821"/>
                </a:lnTo>
                <a:lnTo>
                  <a:pt x="1184" y="2815"/>
                </a:lnTo>
                <a:lnTo>
                  <a:pt x="1193" y="2800"/>
                </a:lnTo>
                <a:lnTo>
                  <a:pt x="1199" y="2784"/>
                </a:lnTo>
                <a:lnTo>
                  <a:pt x="1204" y="2768"/>
                </a:lnTo>
                <a:lnTo>
                  <a:pt x="1209" y="2751"/>
                </a:lnTo>
                <a:lnTo>
                  <a:pt x="1218" y="2719"/>
                </a:lnTo>
                <a:lnTo>
                  <a:pt x="1228" y="2687"/>
                </a:lnTo>
                <a:lnTo>
                  <a:pt x="1236" y="2672"/>
                </a:lnTo>
                <a:lnTo>
                  <a:pt x="1246" y="2657"/>
                </a:lnTo>
                <a:lnTo>
                  <a:pt x="1250" y="2649"/>
                </a:lnTo>
                <a:lnTo>
                  <a:pt x="1257" y="2643"/>
                </a:lnTo>
                <a:lnTo>
                  <a:pt x="1263" y="2637"/>
                </a:lnTo>
                <a:lnTo>
                  <a:pt x="1270" y="2630"/>
                </a:lnTo>
                <a:lnTo>
                  <a:pt x="1274" y="2618"/>
                </a:lnTo>
                <a:lnTo>
                  <a:pt x="1277" y="2604"/>
                </a:lnTo>
                <a:lnTo>
                  <a:pt x="1288" y="2589"/>
                </a:lnTo>
                <a:lnTo>
                  <a:pt x="1300" y="2575"/>
                </a:lnTo>
                <a:lnTo>
                  <a:pt x="1313" y="2563"/>
                </a:lnTo>
                <a:lnTo>
                  <a:pt x="1328" y="2554"/>
                </a:lnTo>
                <a:lnTo>
                  <a:pt x="1344" y="2546"/>
                </a:lnTo>
                <a:lnTo>
                  <a:pt x="1363" y="2539"/>
                </a:lnTo>
                <a:lnTo>
                  <a:pt x="1383" y="2536"/>
                </a:lnTo>
                <a:lnTo>
                  <a:pt x="1404" y="2533"/>
                </a:lnTo>
                <a:lnTo>
                  <a:pt x="1400" y="2522"/>
                </a:lnTo>
                <a:lnTo>
                  <a:pt x="1398" y="2511"/>
                </a:lnTo>
                <a:lnTo>
                  <a:pt x="1397" y="2501"/>
                </a:lnTo>
                <a:lnTo>
                  <a:pt x="1398" y="2491"/>
                </a:lnTo>
                <a:lnTo>
                  <a:pt x="1400" y="2483"/>
                </a:lnTo>
                <a:lnTo>
                  <a:pt x="1403" y="2474"/>
                </a:lnTo>
                <a:lnTo>
                  <a:pt x="1408" y="2468"/>
                </a:lnTo>
                <a:lnTo>
                  <a:pt x="1414" y="2462"/>
                </a:lnTo>
                <a:lnTo>
                  <a:pt x="1421" y="2456"/>
                </a:lnTo>
                <a:lnTo>
                  <a:pt x="1431" y="2451"/>
                </a:lnTo>
                <a:lnTo>
                  <a:pt x="1441" y="2447"/>
                </a:lnTo>
                <a:lnTo>
                  <a:pt x="1453" y="2443"/>
                </a:lnTo>
                <a:lnTo>
                  <a:pt x="1465" y="2441"/>
                </a:lnTo>
                <a:lnTo>
                  <a:pt x="1479" y="2438"/>
                </a:lnTo>
                <a:lnTo>
                  <a:pt x="1494" y="2437"/>
                </a:lnTo>
                <a:lnTo>
                  <a:pt x="1510" y="2436"/>
                </a:lnTo>
                <a:lnTo>
                  <a:pt x="1533" y="2427"/>
                </a:lnTo>
                <a:lnTo>
                  <a:pt x="1556" y="2417"/>
                </a:lnTo>
                <a:lnTo>
                  <a:pt x="1580" y="2408"/>
                </a:lnTo>
                <a:lnTo>
                  <a:pt x="1604" y="2400"/>
                </a:lnTo>
                <a:lnTo>
                  <a:pt x="1736" y="2234"/>
                </a:lnTo>
                <a:lnTo>
                  <a:pt x="1692" y="2235"/>
                </a:lnTo>
                <a:lnTo>
                  <a:pt x="1650" y="2234"/>
                </a:lnTo>
                <a:lnTo>
                  <a:pt x="1641" y="2231"/>
                </a:lnTo>
                <a:lnTo>
                  <a:pt x="1632" y="2227"/>
                </a:lnTo>
                <a:lnTo>
                  <a:pt x="1626" y="2222"/>
                </a:lnTo>
                <a:lnTo>
                  <a:pt x="1620" y="2216"/>
                </a:lnTo>
                <a:lnTo>
                  <a:pt x="1615" y="2207"/>
                </a:lnTo>
                <a:lnTo>
                  <a:pt x="1611" y="2196"/>
                </a:lnTo>
                <a:lnTo>
                  <a:pt x="1610" y="2184"/>
                </a:lnTo>
                <a:lnTo>
                  <a:pt x="1610" y="2169"/>
                </a:lnTo>
                <a:lnTo>
                  <a:pt x="1640" y="2141"/>
                </a:lnTo>
                <a:lnTo>
                  <a:pt x="1670" y="2114"/>
                </a:lnTo>
                <a:lnTo>
                  <a:pt x="1701" y="2088"/>
                </a:lnTo>
                <a:lnTo>
                  <a:pt x="1732" y="2061"/>
                </a:lnTo>
                <a:lnTo>
                  <a:pt x="1796" y="2010"/>
                </a:lnTo>
                <a:lnTo>
                  <a:pt x="1857" y="1957"/>
                </a:lnTo>
                <a:lnTo>
                  <a:pt x="1887" y="1930"/>
                </a:lnTo>
                <a:lnTo>
                  <a:pt x="1916" y="1902"/>
                </a:lnTo>
                <a:lnTo>
                  <a:pt x="1942" y="1873"/>
                </a:lnTo>
                <a:lnTo>
                  <a:pt x="1967" y="1843"/>
                </a:lnTo>
                <a:lnTo>
                  <a:pt x="1979" y="1827"/>
                </a:lnTo>
                <a:lnTo>
                  <a:pt x="1991" y="1811"/>
                </a:lnTo>
                <a:lnTo>
                  <a:pt x="2001" y="1794"/>
                </a:lnTo>
                <a:lnTo>
                  <a:pt x="2011" y="1778"/>
                </a:lnTo>
                <a:lnTo>
                  <a:pt x="2021" y="1761"/>
                </a:lnTo>
                <a:lnTo>
                  <a:pt x="2029" y="1743"/>
                </a:lnTo>
                <a:lnTo>
                  <a:pt x="2037" y="1726"/>
                </a:lnTo>
                <a:lnTo>
                  <a:pt x="2044" y="1707"/>
                </a:lnTo>
                <a:lnTo>
                  <a:pt x="2053" y="1697"/>
                </a:lnTo>
                <a:lnTo>
                  <a:pt x="2062" y="1687"/>
                </a:lnTo>
                <a:lnTo>
                  <a:pt x="2070" y="1677"/>
                </a:lnTo>
                <a:lnTo>
                  <a:pt x="2080" y="1668"/>
                </a:lnTo>
                <a:lnTo>
                  <a:pt x="2085" y="1666"/>
                </a:lnTo>
                <a:lnTo>
                  <a:pt x="2092" y="1663"/>
                </a:lnTo>
                <a:lnTo>
                  <a:pt x="2098" y="1661"/>
                </a:lnTo>
                <a:lnTo>
                  <a:pt x="2105" y="1661"/>
                </a:lnTo>
                <a:lnTo>
                  <a:pt x="2113" y="1661"/>
                </a:lnTo>
                <a:lnTo>
                  <a:pt x="2120" y="1662"/>
                </a:lnTo>
                <a:lnTo>
                  <a:pt x="2130" y="1665"/>
                </a:lnTo>
                <a:lnTo>
                  <a:pt x="2139" y="1670"/>
                </a:lnTo>
                <a:lnTo>
                  <a:pt x="2163" y="1670"/>
                </a:lnTo>
                <a:lnTo>
                  <a:pt x="2186" y="1670"/>
                </a:lnTo>
                <a:lnTo>
                  <a:pt x="2210" y="1670"/>
                </a:lnTo>
                <a:lnTo>
                  <a:pt x="2234" y="1671"/>
                </a:lnTo>
                <a:lnTo>
                  <a:pt x="2234" y="1671"/>
                </a:lnTo>
                <a:lnTo>
                  <a:pt x="2258" y="1641"/>
                </a:lnTo>
                <a:lnTo>
                  <a:pt x="2283" y="1612"/>
                </a:lnTo>
                <a:lnTo>
                  <a:pt x="2306" y="1583"/>
                </a:lnTo>
                <a:lnTo>
                  <a:pt x="2330" y="1555"/>
                </a:lnTo>
                <a:lnTo>
                  <a:pt x="2341" y="1535"/>
                </a:lnTo>
                <a:lnTo>
                  <a:pt x="2352" y="1515"/>
                </a:lnTo>
                <a:lnTo>
                  <a:pt x="2366" y="1496"/>
                </a:lnTo>
                <a:lnTo>
                  <a:pt x="2380" y="1477"/>
                </a:lnTo>
                <a:lnTo>
                  <a:pt x="2410" y="1442"/>
                </a:lnTo>
                <a:lnTo>
                  <a:pt x="2441" y="1406"/>
                </a:lnTo>
                <a:lnTo>
                  <a:pt x="2456" y="1389"/>
                </a:lnTo>
                <a:lnTo>
                  <a:pt x="2471" y="1370"/>
                </a:lnTo>
                <a:lnTo>
                  <a:pt x="2484" y="1351"/>
                </a:lnTo>
                <a:lnTo>
                  <a:pt x="2496" y="1331"/>
                </a:lnTo>
                <a:lnTo>
                  <a:pt x="2506" y="1311"/>
                </a:lnTo>
                <a:lnTo>
                  <a:pt x="2515" y="1291"/>
                </a:lnTo>
                <a:lnTo>
                  <a:pt x="2518" y="1280"/>
                </a:lnTo>
                <a:lnTo>
                  <a:pt x="2522" y="1269"/>
                </a:lnTo>
                <a:lnTo>
                  <a:pt x="2525" y="1258"/>
                </a:lnTo>
                <a:lnTo>
                  <a:pt x="2526" y="1247"/>
                </a:lnTo>
                <a:lnTo>
                  <a:pt x="2550" y="1243"/>
                </a:lnTo>
                <a:lnTo>
                  <a:pt x="2573" y="1238"/>
                </a:lnTo>
                <a:lnTo>
                  <a:pt x="2597" y="1233"/>
                </a:lnTo>
                <a:lnTo>
                  <a:pt x="2621" y="1229"/>
                </a:lnTo>
                <a:lnTo>
                  <a:pt x="2645" y="1224"/>
                </a:lnTo>
                <a:lnTo>
                  <a:pt x="2668" y="1219"/>
                </a:lnTo>
                <a:lnTo>
                  <a:pt x="2692" y="1215"/>
                </a:lnTo>
                <a:lnTo>
                  <a:pt x="2716" y="1210"/>
                </a:lnTo>
                <a:lnTo>
                  <a:pt x="2722" y="1197"/>
                </a:lnTo>
                <a:lnTo>
                  <a:pt x="2729" y="1184"/>
                </a:lnTo>
                <a:lnTo>
                  <a:pt x="2737" y="1172"/>
                </a:lnTo>
                <a:lnTo>
                  <a:pt x="2746" y="1160"/>
                </a:lnTo>
                <a:lnTo>
                  <a:pt x="2756" y="1150"/>
                </a:lnTo>
                <a:lnTo>
                  <a:pt x="2766" y="1140"/>
                </a:lnTo>
                <a:lnTo>
                  <a:pt x="2777" y="1133"/>
                </a:lnTo>
                <a:lnTo>
                  <a:pt x="2788" y="1126"/>
                </a:lnTo>
                <a:lnTo>
                  <a:pt x="2802" y="1118"/>
                </a:lnTo>
                <a:lnTo>
                  <a:pt x="2814" y="1113"/>
                </a:lnTo>
                <a:lnTo>
                  <a:pt x="2829" y="1108"/>
                </a:lnTo>
                <a:lnTo>
                  <a:pt x="2843" y="1104"/>
                </a:lnTo>
                <a:lnTo>
                  <a:pt x="2859" y="1101"/>
                </a:lnTo>
                <a:lnTo>
                  <a:pt x="2875" y="1099"/>
                </a:lnTo>
                <a:lnTo>
                  <a:pt x="2893" y="1098"/>
                </a:lnTo>
                <a:lnTo>
                  <a:pt x="2912" y="1098"/>
                </a:lnTo>
                <a:lnTo>
                  <a:pt x="2922" y="1097"/>
                </a:lnTo>
                <a:lnTo>
                  <a:pt x="2932" y="1094"/>
                </a:lnTo>
                <a:lnTo>
                  <a:pt x="2942" y="1093"/>
                </a:lnTo>
                <a:lnTo>
                  <a:pt x="2952" y="1091"/>
                </a:lnTo>
                <a:lnTo>
                  <a:pt x="2952" y="1091"/>
                </a:lnTo>
                <a:lnTo>
                  <a:pt x="3291" y="750"/>
                </a:lnTo>
                <a:lnTo>
                  <a:pt x="3291" y="750"/>
                </a:lnTo>
                <a:lnTo>
                  <a:pt x="3302" y="735"/>
                </a:lnTo>
                <a:lnTo>
                  <a:pt x="3313" y="721"/>
                </a:lnTo>
                <a:lnTo>
                  <a:pt x="3326" y="710"/>
                </a:lnTo>
                <a:lnTo>
                  <a:pt x="3338" y="701"/>
                </a:lnTo>
                <a:lnTo>
                  <a:pt x="3352" y="694"/>
                </a:lnTo>
                <a:lnTo>
                  <a:pt x="3367" y="688"/>
                </a:lnTo>
                <a:lnTo>
                  <a:pt x="3382" y="683"/>
                </a:lnTo>
                <a:lnTo>
                  <a:pt x="3397" y="679"/>
                </a:lnTo>
                <a:lnTo>
                  <a:pt x="3413" y="676"/>
                </a:lnTo>
                <a:lnTo>
                  <a:pt x="3430" y="675"/>
                </a:lnTo>
                <a:lnTo>
                  <a:pt x="3447" y="675"/>
                </a:lnTo>
                <a:lnTo>
                  <a:pt x="3463" y="675"/>
                </a:lnTo>
                <a:lnTo>
                  <a:pt x="3498" y="676"/>
                </a:lnTo>
                <a:lnTo>
                  <a:pt x="3533" y="680"/>
                </a:lnTo>
                <a:lnTo>
                  <a:pt x="3533" y="680"/>
                </a:lnTo>
                <a:lnTo>
                  <a:pt x="3533" y="680"/>
                </a:lnTo>
                <a:lnTo>
                  <a:pt x="3546" y="670"/>
                </a:lnTo>
                <a:lnTo>
                  <a:pt x="3557" y="660"/>
                </a:lnTo>
                <a:lnTo>
                  <a:pt x="3569" y="651"/>
                </a:lnTo>
                <a:lnTo>
                  <a:pt x="3581" y="641"/>
                </a:lnTo>
                <a:lnTo>
                  <a:pt x="3581" y="641"/>
                </a:lnTo>
                <a:lnTo>
                  <a:pt x="3607" y="621"/>
                </a:lnTo>
                <a:lnTo>
                  <a:pt x="3634" y="603"/>
                </a:lnTo>
                <a:lnTo>
                  <a:pt x="3660" y="586"/>
                </a:lnTo>
                <a:lnTo>
                  <a:pt x="3687" y="573"/>
                </a:lnTo>
                <a:lnTo>
                  <a:pt x="3714" y="560"/>
                </a:lnTo>
                <a:lnTo>
                  <a:pt x="3740" y="552"/>
                </a:lnTo>
                <a:lnTo>
                  <a:pt x="3753" y="548"/>
                </a:lnTo>
                <a:lnTo>
                  <a:pt x="3766" y="544"/>
                </a:lnTo>
                <a:lnTo>
                  <a:pt x="3780" y="542"/>
                </a:lnTo>
                <a:lnTo>
                  <a:pt x="3793" y="540"/>
                </a:lnTo>
                <a:lnTo>
                  <a:pt x="3806" y="540"/>
                </a:lnTo>
                <a:lnTo>
                  <a:pt x="3820" y="540"/>
                </a:lnTo>
                <a:lnTo>
                  <a:pt x="3833" y="542"/>
                </a:lnTo>
                <a:lnTo>
                  <a:pt x="3846" y="543"/>
                </a:lnTo>
                <a:lnTo>
                  <a:pt x="3859" y="545"/>
                </a:lnTo>
                <a:lnTo>
                  <a:pt x="3873" y="549"/>
                </a:lnTo>
                <a:lnTo>
                  <a:pt x="3886" y="554"/>
                </a:lnTo>
                <a:lnTo>
                  <a:pt x="3899" y="559"/>
                </a:lnTo>
                <a:lnTo>
                  <a:pt x="3912" y="567"/>
                </a:lnTo>
                <a:lnTo>
                  <a:pt x="3925" y="574"/>
                </a:lnTo>
                <a:lnTo>
                  <a:pt x="3939" y="583"/>
                </a:lnTo>
                <a:lnTo>
                  <a:pt x="3951" y="593"/>
                </a:lnTo>
                <a:lnTo>
                  <a:pt x="3965" y="603"/>
                </a:lnTo>
                <a:lnTo>
                  <a:pt x="3979" y="615"/>
                </a:lnTo>
                <a:lnTo>
                  <a:pt x="3991" y="629"/>
                </a:lnTo>
                <a:lnTo>
                  <a:pt x="4005" y="643"/>
                </a:lnTo>
                <a:lnTo>
                  <a:pt x="4016" y="633"/>
                </a:lnTo>
                <a:lnTo>
                  <a:pt x="4029" y="624"/>
                </a:lnTo>
                <a:lnTo>
                  <a:pt x="4041" y="618"/>
                </a:lnTo>
                <a:lnTo>
                  <a:pt x="4056" y="613"/>
                </a:lnTo>
                <a:lnTo>
                  <a:pt x="4062" y="611"/>
                </a:lnTo>
                <a:lnTo>
                  <a:pt x="4070" y="610"/>
                </a:lnTo>
                <a:lnTo>
                  <a:pt x="4076" y="610"/>
                </a:lnTo>
                <a:lnTo>
                  <a:pt x="4082" y="610"/>
                </a:lnTo>
                <a:lnTo>
                  <a:pt x="4088" y="611"/>
                </a:lnTo>
                <a:lnTo>
                  <a:pt x="4095" y="614"/>
                </a:lnTo>
                <a:lnTo>
                  <a:pt x="4100" y="618"/>
                </a:lnTo>
                <a:lnTo>
                  <a:pt x="4105" y="621"/>
                </a:lnTo>
                <a:lnTo>
                  <a:pt x="4136" y="651"/>
                </a:lnTo>
                <a:lnTo>
                  <a:pt x="4167" y="683"/>
                </a:lnTo>
                <a:lnTo>
                  <a:pt x="4196" y="714"/>
                </a:lnTo>
                <a:lnTo>
                  <a:pt x="4226" y="745"/>
                </a:lnTo>
                <a:lnTo>
                  <a:pt x="4254" y="777"/>
                </a:lnTo>
                <a:lnTo>
                  <a:pt x="4283" y="809"/>
                </a:lnTo>
                <a:lnTo>
                  <a:pt x="4312" y="841"/>
                </a:lnTo>
                <a:lnTo>
                  <a:pt x="4341" y="872"/>
                </a:lnTo>
                <a:lnTo>
                  <a:pt x="4341" y="872"/>
                </a:lnTo>
                <a:lnTo>
                  <a:pt x="4372" y="876"/>
                </a:lnTo>
                <a:lnTo>
                  <a:pt x="4404" y="878"/>
                </a:lnTo>
                <a:lnTo>
                  <a:pt x="4435" y="881"/>
                </a:lnTo>
                <a:lnTo>
                  <a:pt x="4468" y="883"/>
                </a:lnTo>
                <a:lnTo>
                  <a:pt x="4479" y="903"/>
                </a:lnTo>
                <a:lnTo>
                  <a:pt x="4490" y="923"/>
                </a:lnTo>
                <a:lnTo>
                  <a:pt x="4503" y="942"/>
                </a:lnTo>
                <a:lnTo>
                  <a:pt x="4514" y="962"/>
                </a:lnTo>
                <a:lnTo>
                  <a:pt x="4515" y="980"/>
                </a:lnTo>
                <a:lnTo>
                  <a:pt x="4518" y="997"/>
                </a:lnTo>
                <a:lnTo>
                  <a:pt x="4519" y="1016"/>
                </a:lnTo>
                <a:lnTo>
                  <a:pt x="4520" y="1033"/>
                </a:lnTo>
                <a:lnTo>
                  <a:pt x="4520" y="1033"/>
                </a:lnTo>
                <a:lnTo>
                  <a:pt x="4660" y="998"/>
                </a:lnTo>
                <a:lnTo>
                  <a:pt x="4663" y="990"/>
                </a:lnTo>
                <a:lnTo>
                  <a:pt x="4668" y="981"/>
                </a:lnTo>
                <a:lnTo>
                  <a:pt x="4673" y="972"/>
                </a:lnTo>
                <a:lnTo>
                  <a:pt x="4678" y="965"/>
                </a:lnTo>
                <a:lnTo>
                  <a:pt x="4689" y="950"/>
                </a:lnTo>
                <a:lnTo>
                  <a:pt x="4702" y="936"/>
                </a:lnTo>
                <a:lnTo>
                  <a:pt x="4717" y="923"/>
                </a:lnTo>
                <a:lnTo>
                  <a:pt x="4734" y="912"/>
                </a:lnTo>
                <a:lnTo>
                  <a:pt x="4750" y="902"/>
                </a:lnTo>
                <a:lnTo>
                  <a:pt x="4767" y="892"/>
                </a:lnTo>
                <a:lnTo>
                  <a:pt x="4804" y="873"/>
                </a:lnTo>
                <a:lnTo>
                  <a:pt x="4840" y="855"/>
                </a:lnTo>
                <a:lnTo>
                  <a:pt x="4856" y="845"/>
                </a:lnTo>
                <a:lnTo>
                  <a:pt x="4873" y="835"/>
                </a:lnTo>
                <a:lnTo>
                  <a:pt x="4888" y="824"/>
                </a:lnTo>
                <a:lnTo>
                  <a:pt x="4903" y="811"/>
                </a:lnTo>
                <a:lnTo>
                  <a:pt x="4903" y="811"/>
                </a:lnTo>
                <a:lnTo>
                  <a:pt x="4903" y="811"/>
                </a:lnTo>
                <a:lnTo>
                  <a:pt x="4998" y="772"/>
                </a:lnTo>
                <a:lnTo>
                  <a:pt x="4998" y="772"/>
                </a:lnTo>
                <a:lnTo>
                  <a:pt x="5003" y="764"/>
                </a:lnTo>
                <a:lnTo>
                  <a:pt x="5009" y="755"/>
                </a:lnTo>
                <a:lnTo>
                  <a:pt x="5016" y="747"/>
                </a:lnTo>
                <a:lnTo>
                  <a:pt x="5022" y="740"/>
                </a:lnTo>
                <a:lnTo>
                  <a:pt x="5029" y="732"/>
                </a:lnTo>
                <a:lnTo>
                  <a:pt x="5037" y="726"/>
                </a:lnTo>
                <a:lnTo>
                  <a:pt x="5044" y="721"/>
                </a:lnTo>
                <a:lnTo>
                  <a:pt x="5053" y="715"/>
                </a:lnTo>
                <a:lnTo>
                  <a:pt x="5072" y="706"/>
                </a:lnTo>
                <a:lnTo>
                  <a:pt x="5092" y="699"/>
                </a:lnTo>
                <a:lnTo>
                  <a:pt x="5113" y="694"/>
                </a:lnTo>
                <a:lnTo>
                  <a:pt x="5137" y="690"/>
                </a:lnTo>
                <a:lnTo>
                  <a:pt x="5137" y="690"/>
                </a:lnTo>
                <a:lnTo>
                  <a:pt x="5143" y="681"/>
                </a:lnTo>
                <a:lnTo>
                  <a:pt x="5149" y="674"/>
                </a:lnTo>
                <a:lnTo>
                  <a:pt x="5157" y="666"/>
                </a:lnTo>
                <a:lnTo>
                  <a:pt x="5163" y="659"/>
                </a:lnTo>
                <a:lnTo>
                  <a:pt x="5172" y="653"/>
                </a:lnTo>
                <a:lnTo>
                  <a:pt x="5179" y="648"/>
                </a:lnTo>
                <a:lnTo>
                  <a:pt x="5188" y="643"/>
                </a:lnTo>
                <a:lnTo>
                  <a:pt x="5197" y="638"/>
                </a:lnTo>
                <a:lnTo>
                  <a:pt x="5215" y="630"/>
                </a:lnTo>
                <a:lnTo>
                  <a:pt x="5237" y="624"/>
                </a:lnTo>
                <a:lnTo>
                  <a:pt x="5258" y="620"/>
                </a:lnTo>
                <a:lnTo>
                  <a:pt x="5282" y="619"/>
                </a:lnTo>
                <a:lnTo>
                  <a:pt x="5289" y="601"/>
                </a:lnTo>
                <a:lnTo>
                  <a:pt x="5298" y="585"/>
                </a:lnTo>
                <a:lnTo>
                  <a:pt x="5306" y="569"/>
                </a:lnTo>
                <a:lnTo>
                  <a:pt x="5318" y="554"/>
                </a:lnTo>
                <a:lnTo>
                  <a:pt x="5328" y="540"/>
                </a:lnTo>
                <a:lnTo>
                  <a:pt x="5340" y="528"/>
                </a:lnTo>
                <a:lnTo>
                  <a:pt x="5354" y="517"/>
                </a:lnTo>
                <a:lnTo>
                  <a:pt x="5368" y="505"/>
                </a:lnTo>
                <a:lnTo>
                  <a:pt x="5383" y="497"/>
                </a:lnTo>
                <a:lnTo>
                  <a:pt x="5399" y="488"/>
                </a:lnTo>
                <a:lnTo>
                  <a:pt x="5416" y="482"/>
                </a:lnTo>
                <a:lnTo>
                  <a:pt x="5435" y="475"/>
                </a:lnTo>
                <a:lnTo>
                  <a:pt x="5455" y="472"/>
                </a:lnTo>
                <a:lnTo>
                  <a:pt x="5476" y="469"/>
                </a:lnTo>
                <a:lnTo>
                  <a:pt x="5499" y="468"/>
                </a:lnTo>
                <a:lnTo>
                  <a:pt x="5522" y="468"/>
                </a:lnTo>
                <a:lnTo>
                  <a:pt x="5524" y="467"/>
                </a:lnTo>
                <a:lnTo>
                  <a:pt x="5524" y="467"/>
                </a:lnTo>
                <a:lnTo>
                  <a:pt x="5525" y="453"/>
                </a:lnTo>
                <a:lnTo>
                  <a:pt x="5527" y="439"/>
                </a:lnTo>
                <a:lnTo>
                  <a:pt x="5530" y="428"/>
                </a:lnTo>
                <a:lnTo>
                  <a:pt x="5535" y="417"/>
                </a:lnTo>
                <a:lnTo>
                  <a:pt x="5540" y="407"/>
                </a:lnTo>
                <a:lnTo>
                  <a:pt x="5546" y="397"/>
                </a:lnTo>
                <a:lnTo>
                  <a:pt x="5554" y="389"/>
                </a:lnTo>
                <a:lnTo>
                  <a:pt x="5562" y="381"/>
                </a:lnTo>
                <a:lnTo>
                  <a:pt x="5572" y="374"/>
                </a:lnTo>
                <a:lnTo>
                  <a:pt x="5582" y="368"/>
                </a:lnTo>
                <a:lnTo>
                  <a:pt x="5595" y="363"/>
                </a:lnTo>
                <a:lnTo>
                  <a:pt x="5607" y="359"/>
                </a:lnTo>
                <a:lnTo>
                  <a:pt x="5621" y="356"/>
                </a:lnTo>
                <a:lnTo>
                  <a:pt x="5635" y="353"/>
                </a:lnTo>
                <a:lnTo>
                  <a:pt x="5651" y="352"/>
                </a:lnTo>
                <a:lnTo>
                  <a:pt x="5667" y="351"/>
                </a:lnTo>
                <a:lnTo>
                  <a:pt x="5672" y="341"/>
                </a:lnTo>
                <a:lnTo>
                  <a:pt x="5678" y="331"/>
                </a:lnTo>
                <a:lnTo>
                  <a:pt x="5685" y="322"/>
                </a:lnTo>
                <a:lnTo>
                  <a:pt x="5692" y="313"/>
                </a:lnTo>
                <a:lnTo>
                  <a:pt x="5708" y="297"/>
                </a:lnTo>
                <a:lnTo>
                  <a:pt x="5726" y="282"/>
                </a:lnTo>
                <a:lnTo>
                  <a:pt x="5743" y="268"/>
                </a:lnTo>
                <a:lnTo>
                  <a:pt x="5763" y="255"/>
                </a:lnTo>
                <a:lnTo>
                  <a:pt x="5783" y="243"/>
                </a:lnTo>
                <a:lnTo>
                  <a:pt x="5804" y="231"/>
                </a:lnTo>
                <a:lnTo>
                  <a:pt x="5847" y="207"/>
                </a:lnTo>
                <a:lnTo>
                  <a:pt x="5887" y="183"/>
                </a:lnTo>
                <a:lnTo>
                  <a:pt x="5907" y="170"/>
                </a:lnTo>
                <a:lnTo>
                  <a:pt x="5924" y="156"/>
                </a:lnTo>
                <a:lnTo>
                  <a:pt x="5942" y="141"/>
                </a:lnTo>
                <a:lnTo>
                  <a:pt x="5957" y="124"/>
                </a:lnTo>
                <a:lnTo>
                  <a:pt x="5957" y="124"/>
                </a:lnTo>
                <a:lnTo>
                  <a:pt x="5957" y="124"/>
                </a:lnTo>
                <a:lnTo>
                  <a:pt x="5957" y="114"/>
                </a:lnTo>
                <a:lnTo>
                  <a:pt x="5957" y="104"/>
                </a:lnTo>
                <a:lnTo>
                  <a:pt x="5957" y="94"/>
                </a:lnTo>
                <a:lnTo>
                  <a:pt x="5957" y="85"/>
                </a:lnTo>
                <a:lnTo>
                  <a:pt x="5980" y="85"/>
                </a:lnTo>
                <a:lnTo>
                  <a:pt x="6007" y="85"/>
                </a:lnTo>
                <a:lnTo>
                  <a:pt x="6032" y="85"/>
                </a:lnTo>
                <a:lnTo>
                  <a:pt x="6057" y="85"/>
                </a:lnTo>
                <a:lnTo>
                  <a:pt x="6068" y="86"/>
                </a:lnTo>
                <a:lnTo>
                  <a:pt x="6080" y="89"/>
                </a:lnTo>
                <a:lnTo>
                  <a:pt x="6091" y="91"/>
                </a:lnTo>
                <a:lnTo>
                  <a:pt x="6103" y="95"/>
                </a:lnTo>
                <a:lnTo>
                  <a:pt x="6114" y="100"/>
                </a:lnTo>
                <a:lnTo>
                  <a:pt x="6125" y="106"/>
                </a:lnTo>
                <a:lnTo>
                  <a:pt x="6135" y="114"/>
                </a:lnTo>
                <a:lnTo>
                  <a:pt x="6145" y="122"/>
                </a:lnTo>
                <a:lnTo>
                  <a:pt x="6156" y="124"/>
                </a:lnTo>
                <a:lnTo>
                  <a:pt x="6169" y="125"/>
                </a:lnTo>
                <a:lnTo>
                  <a:pt x="6180" y="126"/>
                </a:lnTo>
                <a:lnTo>
                  <a:pt x="6193" y="126"/>
                </a:lnTo>
                <a:lnTo>
                  <a:pt x="6193" y="116"/>
                </a:lnTo>
                <a:lnTo>
                  <a:pt x="6193" y="107"/>
                </a:lnTo>
                <a:lnTo>
                  <a:pt x="6193" y="97"/>
                </a:lnTo>
                <a:lnTo>
                  <a:pt x="6193" y="87"/>
                </a:lnTo>
                <a:lnTo>
                  <a:pt x="6193" y="87"/>
                </a:lnTo>
                <a:lnTo>
                  <a:pt x="6193" y="87"/>
                </a:lnTo>
                <a:lnTo>
                  <a:pt x="6200" y="80"/>
                </a:lnTo>
                <a:lnTo>
                  <a:pt x="6208" y="72"/>
                </a:lnTo>
                <a:lnTo>
                  <a:pt x="6215" y="67"/>
                </a:lnTo>
                <a:lnTo>
                  <a:pt x="6223" y="62"/>
                </a:lnTo>
                <a:lnTo>
                  <a:pt x="6231" y="59"/>
                </a:lnTo>
                <a:lnTo>
                  <a:pt x="6239" y="56"/>
                </a:lnTo>
                <a:lnTo>
                  <a:pt x="6249" y="54"/>
                </a:lnTo>
                <a:lnTo>
                  <a:pt x="6257" y="52"/>
                </a:lnTo>
                <a:lnTo>
                  <a:pt x="6276" y="50"/>
                </a:lnTo>
                <a:lnTo>
                  <a:pt x="6295" y="50"/>
                </a:lnTo>
                <a:lnTo>
                  <a:pt x="6315" y="50"/>
                </a:lnTo>
                <a:lnTo>
                  <a:pt x="6335" y="50"/>
                </a:lnTo>
                <a:lnTo>
                  <a:pt x="6320" y="74"/>
                </a:lnTo>
                <a:lnTo>
                  <a:pt x="6306" y="99"/>
                </a:lnTo>
                <a:lnTo>
                  <a:pt x="6301" y="111"/>
                </a:lnTo>
                <a:lnTo>
                  <a:pt x="6296" y="124"/>
                </a:lnTo>
                <a:lnTo>
                  <a:pt x="6292" y="136"/>
                </a:lnTo>
                <a:lnTo>
                  <a:pt x="6289" y="150"/>
                </a:lnTo>
                <a:lnTo>
                  <a:pt x="6290" y="162"/>
                </a:lnTo>
                <a:lnTo>
                  <a:pt x="6290" y="176"/>
                </a:lnTo>
                <a:lnTo>
                  <a:pt x="6290" y="190"/>
                </a:lnTo>
                <a:lnTo>
                  <a:pt x="6290" y="202"/>
                </a:lnTo>
                <a:lnTo>
                  <a:pt x="6473" y="208"/>
                </a:lnTo>
                <a:lnTo>
                  <a:pt x="6486" y="198"/>
                </a:lnTo>
                <a:lnTo>
                  <a:pt x="6498" y="188"/>
                </a:lnTo>
                <a:lnTo>
                  <a:pt x="6511" y="178"/>
                </a:lnTo>
                <a:lnTo>
                  <a:pt x="6523" y="168"/>
                </a:lnTo>
                <a:lnTo>
                  <a:pt x="6547" y="160"/>
                </a:lnTo>
                <a:lnTo>
                  <a:pt x="6571" y="150"/>
                </a:lnTo>
                <a:lnTo>
                  <a:pt x="6594" y="141"/>
                </a:lnTo>
                <a:lnTo>
                  <a:pt x="6618" y="131"/>
                </a:lnTo>
                <a:lnTo>
                  <a:pt x="6652" y="92"/>
                </a:lnTo>
                <a:lnTo>
                  <a:pt x="6687" y="55"/>
                </a:lnTo>
                <a:lnTo>
                  <a:pt x="6704" y="39"/>
                </a:lnTo>
                <a:lnTo>
                  <a:pt x="6722" y="25"/>
                </a:lnTo>
                <a:lnTo>
                  <a:pt x="6730" y="19"/>
                </a:lnTo>
                <a:lnTo>
                  <a:pt x="6739" y="14"/>
                </a:lnTo>
                <a:lnTo>
                  <a:pt x="6749" y="9"/>
                </a:lnTo>
                <a:lnTo>
                  <a:pt x="6758" y="5"/>
                </a:lnTo>
                <a:lnTo>
                  <a:pt x="6767" y="2"/>
                </a:lnTo>
                <a:lnTo>
                  <a:pt x="6777" y="1"/>
                </a:lnTo>
                <a:lnTo>
                  <a:pt x="6785" y="0"/>
                </a:lnTo>
                <a:lnTo>
                  <a:pt x="6794" y="0"/>
                </a:lnTo>
                <a:lnTo>
                  <a:pt x="6804" y="2"/>
                </a:lnTo>
                <a:lnTo>
                  <a:pt x="6813" y="5"/>
                </a:lnTo>
                <a:lnTo>
                  <a:pt x="6823" y="9"/>
                </a:lnTo>
                <a:lnTo>
                  <a:pt x="6833" y="15"/>
                </a:lnTo>
                <a:lnTo>
                  <a:pt x="6842" y="21"/>
                </a:lnTo>
                <a:lnTo>
                  <a:pt x="6852" y="30"/>
                </a:lnTo>
                <a:lnTo>
                  <a:pt x="6862" y="40"/>
                </a:lnTo>
                <a:lnTo>
                  <a:pt x="6871" y="51"/>
                </a:lnTo>
                <a:lnTo>
                  <a:pt x="6880" y="65"/>
                </a:lnTo>
                <a:lnTo>
                  <a:pt x="6890" y="80"/>
                </a:lnTo>
                <a:lnTo>
                  <a:pt x="6900" y="96"/>
                </a:lnTo>
                <a:lnTo>
                  <a:pt x="6910" y="115"/>
                </a:lnTo>
                <a:lnTo>
                  <a:pt x="6919" y="129"/>
                </a:lnTo>
                <a:lnTo>
                  <a:pt x="6926" y="140"/>
                </a:lnTo>
                <a:lnTo>
                  <a:pt x="6936" y="150"/>
                </a:lnTo>
                <a:lnTo>
                  <a:pt x="6945" y="158"/>
                </a:lnTo>
                <a:lnTo>
                  <a:pt x="6956" y="166"/>
                </a:lnTo>
                <a:lnTo>
                  <a:pt x="6968" y="172"/>
                </a:lnTo>
                <a:lnTo>
                  <a:pt x="6979" y="178"/>
                </a:lnTo>
                <a:lnTo>
                  <a:pt x="6990" y="183"/>
                </a:lnTo>
                <a:lnTo>
                  <a:pt x="7040" y="198"/>
                </a:lnTo>
                <a:lnTo>
                  <a:pt x="7090" y="213"/>
                </a:lnTo>
                <a:lnTo>
                  <a:pt x="7090" y="213"/>
                </a:lnTo>
                <a:lnTo>
                  <a:pt x="7096" y="232"/>
                </a:lnTo>
                <a:lnTo>
                  <a:pt x="7104" y="248"/>
                </a:lnTo>
                <a:lnTo>
                  <a:pt x="7112" y="265"/>
                </a:lnTo>
                <a:lnTo>
                  <a:pt x="7122" y="278"/>
                </a:lnTo>
                <a:lnTo>
                  <a:pt x="7132" y="292"/>
                </a:lnTo>
                <a:lnTo>
                  <a:pt x="7145" y="304"/>
                </a:lnTo>
                <a:lnTo>
                  <a:pt x="7157" y="316"/>
                </a:lnTo>
                <a:lnTo>
                  <a:pt x="7172" y="326"/>
                </a:lnTo>
                <a:lnTo>
                  <a:pt x="7187" y="334"/>
                </a:lnTo>
                <a:lnTo>
                  <a:pt x="7203" y="342"/>
                </a:lnTo>
                <a:lnTo>
                  <a:pt x="7221" y="349"/>
                </a:lnTo>
                <a:lnTo>
                  <a:pt x="7238" y="354"/>
                </a:lnTo>
                <a:lnTo>
                  <a:pt x="7258" y="359"/>
                </a:lnTo>
                <a:lnTo>
                  <a:pt x="7278" y="363"/>
                </a:lnTo>
                <a:lnTo>
                  <a:pt x="7300" y="367"/>
                </a:lnTo>
                <a:lnTo>
                  <a:pt x="7321" y="368"/>
                </a:lnTo>
                <a:lnTo>
                  <a:pt x="7321" y="368"/>
                </a:lnTo>
                <a:lnTo>
                  <a:pt x="7348" y="337"/>
                </a:lnTo>
                <a:lnTo>
                  <a:pt x="7377" y="306"/>
                </a:lnTo>
                <a:lnTo>
                  <a:pt x="7391" y="291"/>
                </a:lnTo>
                <a:lnTo>
                  <a:pt x="7406" y="277"/>
                </a:lnTo>
                <a:lnTo>
                  <a:pt x="7422" y="263"/>
                </a:lnTo>
                <a:lnTo>
                  <a:pt x="7438" y="252"/>
                </a:lnTo>
                <a:lnTo>
                  <a:pt x="7456" y="241"/>
                </a:lnTo>
                <a:lnTo>
                  <a:pt x="7474" y="232"/>
                </a:lnTo>
                <a:lnTo>
                  <a:pt x="7494" y="225"/>
                </a:lnTo>
                <a:lnTo>
                  <a:pt x="7515" y="220"/>
                </a:lnTo>
                <a:lnTo>
                  <a:pt x="7527" y="218"/>
                </a:lnTo>
                <a:lnTo>
                  <a:pt x="7538" y="217"/>
                </a:lnTo>
                <a:lnTo>
                  <a:pt x="7550" y="216"/>
                </a:lnTo>
                <a:lnTo>
                  <a:pt x="7563" y="216"/>
                </a:lnTo>
                <a:lnTo>
                  <a:pt x="7577" y="217"/>
                </a:lnTo>
                <a:lnTo>
                  <a:pt x="7589" y="218"/>
                </a:lnTo>
                <a:lnTo>
                  <a:pt x="7604" y="220"/>
                </a:lnTo>
                <a:lnTo>
                  <a:pt x="7618" y="223"/>
                </a:lnTo>
                <a:lnTo>
                  <a:pt x="7618" y="223"/>
                </a:lnTo>
                <a:lnTo>
                  <a:pt x="7618" y="223"/>
                </a:lnTo>
                <a:lnTo>
                  <a:pt x="7640" y="213"/>
                </a:lnTo>
                <a:lnTo>
                  <a:pt x="7663" y="203"/>
                </a:lnTo>
                <a:lnTo>
                  <a:pt x="7685" y="193"/>
                </a:lnTo>
                <a:lnTo>
                  <a:pt x="7706" y="185"/>
                </a:lnTo>
                <a:lnTo>
                  <a:pt x="7734" y="162"/>
                </a:lnTo>
                <a:lnTo>
                  <a:pt x="7761" y="141"/>
                </a:lnTo>
                <a:lnTo>
                  <a:pt x="7790" y="122"/>
                </a:lnTo>
                <a:lnTo>
                  <a:pt x="7820" y="106"/>
                </a:lnTo>
                <a:lnTo>
                  <a:pt x="7850" y="90"/>
                </a:lnTo>
                <a:lnTo>
                  <a:pt x="7881" y="76"/>
                </a:lnTo>
                <a:lnTo>
                  <a:pt x="7912" y="64"/>
                </a:lnTo>
                <a:lnTo>
                  <a:pt x="7945" y="54"/>
                </a:lnTo>
                <a:lnTo>
                  <a:pt x="7978" y="45"/>
                </a:lnTo>
                <a:lnTo>
                  <a:pt x="8012" y="39"/>
                </a:lnTo>
                <a:lnTo>
                  <a:pt x="8046" y="34"/>
                </a:lnTo>
                <a:lnTo>
                  <a:pt x="8082" y="30"/>
                </a:lnTo>
                <a:lnTo>
                  <a:pt x="8117" y="27"/>
                </a:lnTo>
                <a:lnTo>
                  <a:pt x="8154" y="27"/>
                </a:lnTo>
                <a:lnTo>
                  <a:pt x="8192" y="30"/>
                </a:lnTo>
                <a:lnTo>
                  <a:pt x="8231" y="32"/>
                </a:lnTo>
                <a:lnTo>
                  <a:pt x="8266" y="34"/>
                </a:lnTo>
                <a:lnTo>
                  <a:pt x="8300" y="34"/>
                </a:lnTo>
                <a:lnTo>
                  <a:pt x="8337" y="34"/>
                </a:lnTo>
                <a:lnTo>
                  <a:pt x="8372" y="35"/>
                </a:lnTo>
                <a:lnTo>
                  <a:pt x="8384" y="27"/>
                </a:lnTo>
                <a:lnTo>
                  <a:pt x="8397" y="22"/>
                </a:lnTo>
                <a:lnTo>
                  <a:pt x="8408" y="20"/>
                </a:lnTo>
                <a:lnTo>
                  <a:pt x="8420" y="19"/>
                </a:lnTo>
                <a:lnTo>
                  <a:pt x="8431" y="19"/>
                </a:lnTo>
                <a:lnTo>
                  <a:pt x="8443" y="22"/>
                </a:lnTo>
                <a:lnTo>
                  <a:pt x="8455" y="27"/>
                </a:lnTo>
                <a:lnTo>
                  <a:pt x="8466" y="36"/>
                </a:lnTo>
                <a:lnTo>
                  <a:pt x="8490" y="56"/>
                </a:lnTo>
                <a:lnTo>
                  <a:pt x="8513" y="75"/>
                </a:lnTo>
                <a:lnTo>
                  <a:pt x="8535" y="95"/>
                </a:lnTo>
                <a:lnTo>
                  <a:pt x="8559" y="115"/>
                </a:lnTo>
                <a:lnTo>
                  <a:pt x="8559" y="115"/>
                </a:lnTo>
                <a:lnTo>
                  <a:pt x="8560" y="114"/>
                </a:lnTo>
                <a:lnTo>
                  <a:pt x="8584" y="105"/>
                </a:lnTo>
                <a:lnTo>
                  <a:pt x="8607" y="100"/>
                </a:lnTo>
                <a:lnTo>
                  <a:pt x="8632" y="96"/>
                </a:lnTo>
                <a:lnTo>
                  <a:pt x="8655" y="95"/>
                </a:lnTo>
                <a:lnTo>
                  <a:pt x="8667" y="95"/>
                </a:lnTo>
                <a:lnTo>
                  <a:pt x="8679" y="96"/>
                </a:lnTo>
                <a:lnTo>
                  <a:pt x="8691" y="97"/>
                </a:lnTo>
                <a:lnTo>
                  <a:pt x="8702" y="100"/>
                </a:lnTo>
                <a:lnTo>
                  <a:pt x="8714" y="104"/>
                </a:lnTo>
                <a:lnTo>
                  <a:pt x="8726" y="107"/>
                </a:lnTo>
                <a:lnTo>
                  <a:pt x="8737" y="112"/>
                </a:lnTo>
                <a:lnTo>
                  <a:pt x="8748" y="119"/>
                </a:lnTo>
                <a:lnTo>
                  <a:pt x="8785" y="162"/>
                </a:lnTo>
                <a:lnTo>
                  <a:pt x="8820" y="206"/>
                </a:lnTo>
                <a:lnTo>
                  <a:pt x="8855" y="250"/>
                </a:lnTo>
                <a:lnTo>
                  <a:pt x="8890" y="293"/>
                </a:lnTo>
                <a:lnTo>
                  <a:pt x="8924" y="337"/>
                </a:lnTo>
                <a:lnTo>
                  <a:pt x="8959" y="381"/>
                </a:lnTo>
                <a:lnTo>
                  <a:pt x="8996" y="424"/>
                </a:lnTo>
                <a:lnTo>
                  <a:pt x="9031" y="468"/>
                </a:lnTo>
                <a:lnTo>
                  <a:pt x="9031" y="468"/>
                </a:lnTo>
                <a:lnTo>
                  <a:pt x="9048" y="483"/>
                </a:lnTo>
                <a:lnTo>
                  <a:pt x="9064" y="498"/>
                </a:lnTo>
                <a:lnTo>
                  <a:pt x="9079" y="514"/>
                </a:lnTo>
                <a:lnTo>
                  <a:pt x="9093" y="530"/>
                </a:lnTo>
                <a:lnTo>
                  <a:pt x="9105" y="547"/>
                </a:lnTo>
                <a:lnTo>
                  <a:pt x="9117" y="564"/>
                </a:lnTo>
                <a:lnTo>
                  <a:pt x="9127" y="581"/>
                </a:lnTo>
                <a:lnTo>
                  <a:pt x="9137" y="600"/>
                </a:lnTo>
                <a:lnTo>
                  <a:pt x="9154" y="636"/>
                </a:lnTo>
                <a:lnTo>
                  <a:pt x="9172" y="673"/>
                </a:lnTo>
                <a:lnTo>
                  <a:pt x="9188" y="710"/>
                </a:lnTo>
                <a:lnTo>
                  <a:pt x="9206" y="746"/>
                </a:lnTo>
                <a:lnTo>
                  <a:pt x="9218" y="759"/>
                </a:lnTo>
                <a:lnTo>
                  <a:pt x="9226" y="770"/>
                </a:lnTo>
                <a:lnTo>
                  <a:pt x="9233" y="781"/>
                </a:lnTo>
                <a:lnTo>
                  <a:pt x="9236" y="792"/>
                </a:lnTo>
                <a:lnTo>
                  <a:pt x="9238" y="802"/>
                </a:lnTo>
                <a:lnTo>
                  <a:pt x="9238" y="812"/>
                </a:lnTo>
                <a:lnTo>
                  <a:pt x="9234" y="822"/>
                </a:lnTo>
                <a:lnTo>
                  <a:pt x="9230" y="831"/>
                </a:lnTo>
                <a:lnTo>
                  <a:pt x="9224" y="840"/>
                </a:lnTo>
                <a:lnTo>
                  <a:pt x="9218" y="849"/>
                </a:lnTo>
                <a:lnTo>
                  <a:pt x="9210" y="857"/>
                </a:lnTo>
                <a:lnTo>
                  <a:pt x="9202" y="866"/>
                </a:lnTo>
                <a:lnTo>
                  <a:pt x="9183" y="883"/>
                </a:lnTo>
                <a:lnTo>
                  <a:pt x="9164" y="900"/>
                </a:lnTo>
                <a:lnTo>
                  <a:pt x="9159" y="942"/>
                </a:lnTo>
                <a:lnTo>
                  <a:pt x="9177" y="943"/>
                </a:lnTo>
                <a:lnTo>
                  <a:pt x="9192" y="945"/>
                </a:lnTo>
                <a:lnTo>
                  <a:pt x="9204" y="948"/>
                </a:lnTo>
                <a:lnTo>
                  <a:pt x="9215" y="952"/>
                </a:lnTo>
                <a:lnTo>
                  <a:pt x="9224" y="958"/>
                </a:lnTo>
                <a:lnTo>
                  <a:pt x="9231" y="965"/>
                </a:lnTo>
                <a:lnTo>
                  <a:pt x="9238" y="971"/>
                </a:lnTo>
                <a:lnTo>
                  <a:pt x="9243" y="980"/>
                </a:lnTo>
                <a:lnTo>
                  <a:pt x="9246" y="987"/>
                </a:lnTo>
                <a:lnTo>
                  <a:pt x="9249" y="996"/>
                </a:lnTo>
                <a:lnTo>
                  <a:pt x="9250" y="1006"/>
                </a:lnTo>
                <a:lnTo>
                  <a:pt x="9251" y="1016"/>
                </a:lnTo>
                <a:lnTo>
                  <a:pt x="9253" y="1036"/>
                </a:lnTo>
                <a:lnTo>
                  <a:pt x="9254" y="1056"/>
                </a:lnTo>
                <a:lnTo>
                  <a:pt x="9231" y="1047"/>
                </a:lnTo>
                <a:lnTo>
                  <a:pt x="9209" y="1037"/>
                </a:lnTo>
                <a:lnTo>
                  <a:pt x="9185" y="1027"/>
                </a:lnTo>
                <a:lnTo>
                  <a:pt x="9163" y="1018"/>
                </a:lnTo>
                <a:lnTo>
                  <a:pt x="9155" y="1088"/>
                </a:lnTo>
                <a:lnTo>
                  <a:pt x="9155" y="1088"/>
                </a:lnTo>
                <a:lnTo>
                  <a:pt x="9155" y="1088"/>
                </a:lnTo>
                <a:lnTo>
                  <a:pt x="9155" y="1099"/>
                </a:lnTo>
                <a:lnTo>
                  <a:pt x="9157" y="1109"/>
                </a:lnTo>
                <a:lnTo>
                  <a:pt x="9160" y="1118"/>
                </a:lnTo>
                <a:lnTo>
                  <a:pt x="9165" y="1127"/>
                </a:lnTo>
                <a:lnTo>
                  <a:pt x="9170" y="1136"/>
                </a:lnTo>
                <a:lnTo>
                  <a:pt x="9177" y="1144"/>
                </a:lnTo>
                <a:lnTo>
                  <a:pt x="9184" y="1152"/>
                </a:lnTo>
                <a:lnTo>
                  <a:pt x="9192" y="1158"/>
                </a:lnTo>
                <a:lnTo>
                  <a:pt x="9208" y="1173"/>
                </a:lnTo>
                <a:lnTo>
                  <a:pt x="9225" y="1187"/>
                </a:lnTo>
                <a:lnTo>
                  <a:pt x="9233" y="1193"/>
                </a:lnTo>
                <a:lnTo>
                  <a:pt x="9240" y="1200"/>
                </a:lnTo>
                <a:lnTo>
                  <a:pt x="9248" y="1208"/>
                </a:lnTo>
                <a:lnTo>
                  <a:pt x="9253" y="1217"/>
                </a:lnTo>
                <a:lnTo>
                  <a:pt x="9265" y="1215"/>
                </a:lnTo>
                <a:lnTo>
                  <a:pt x="9276" y="1214"/>
                </a:lnTo>
                <a:lnTo>
                  <a:pt x="9288" y="1215"/>
                </a:lnTo>
                <a:lnTo>
                  <a:pt x="9299" y="1215"/>
                </a:lnTo>
                <a:lnTo>
                  <a:pt x="9310" y="1204"/>
                </a:lnTo>
                <a:lnTo>
                  <a:pt x="9320" y="1193"/>
                </a:lnTo>
                <a:lnTo>
                  <a:pt x="9331" y="1182"/>
                </a:lnTo>
                <a:lnTo>
                  <a:pt x="9343" y="1170"/>
                </a:lnTo>
                <a:lnTo>
                  <a:pt x="9367" y="1144"/>
                </a:lnTo>
                <a:lnTo>
                  <a:pt x="9394" y="1118"/>
                </a:lnTo>
                <a:lnTo>
                  <a:pt x="9420" y="1091"/>
                </a:lnTo>
                <a:lnTo>
                  <a:pt x="9445" y="1064"/>
                </a:lnTo>
                <a:lnTo>
                  <a:pt x="9510" y="1031"/>
                </a:lnTo>
                <a:lnTo>
                  <a:pt x="9575" y="998"/>
                </a:lnTo>
                <a:lnTo>
                  <a:pt x="9640" y="965"/>
                </a:lnTo>
                <a:lnTo>
                  <a:pt x="9704" y="931"/>
                </a:lnTo>
                <a:lnTo>
                  <a:pt x="9736" y="913"/>
                </a:lnTo>
                <a:lnTo>
                  <a:pt x="9766" y="895"/>
                </a:lnTo>
                <a:lnTo>
                  <a:pt x="9796" y="875"/>
                </a:lnTo>
                <a:lnTo>
                  <a:pt x="9826" y="855"/>
                </a:lnTo>
                <a:lnTo>
                  <a:pt x="9853" y="834"/>
                </a:lnTo>
                <a:lnTo>
                  <a:pt x="9880" y="811"/>
                </a:lnTo>
                <a:lnTo>
                  <a:pt x="9907" y="787"/>
                </a:lnTo>
                <a:lnTo>
                  <a:pt x="9932" y="762"/>
                </a:lnTo>
                <a:lnTo>
                  <a:pt x="9959" y="755"/>
                </a:lnTo>
                <a:lnTo>
                  <a:pt x="9988" y="747"/>
                </a:lnTo>
                <a:lnTo>
                  <a:pt x="10015" y="740"/>
                </a:lnTo>
                <a:lnTo>
                  <a:pt x="10044" y="734"/>
                </a:lnTo>
                <a:lnTo>
                  <a:pt x="10058" y="731"/>
                </a:lnTo>
                <a:lnTo>
                  <a:pt x="10073" y="731"/>
                </a:lnTo>
                <a:lnTo>
                  <a:pt x="10086" y="731"/>
                </a:lnTo>
                <a:lnTo>
                  <a:pt x="10101" y="732"/>
                </a:lnTo>
                <a:lnTo>
                  <a:pt x="10115" y="736"/>
                </a:lnTo>
                <a:lnTo>
                  <a:pt x="10130" y="741"/>
                </a:lnTo>
                <a:lnTo>
                  <a:pt x="10144" y="749"/>
                </a:lnTo>
                <a:lnTo>
                  <a:pt x="10159" y="759"/>
                </a:lnTo>
                <a:lnTo>
                  <a:pt x="10166" y="754"/>
                </a:lnTo>
                <a:lnTo>
                  <a:pt x="10175" y="751"/>
                </a:lnTo>
                <a:lnTo>
                  <a:pt x="10184" y="750"/>
                </a:lnTo>
                <a:lnTo>
                  <a:pt x="10194" y="750"/>
                </a:lnTo>
                <a:lnTo>
                  <a:pt x="10194" y="750"/>
                </a:lnTo>
                <a:lnTo>
                  <a:pt x="10234" y="725"/>
                </a:lnTo>
                <a:lnTo>
                  <a:pt x="10231" y="711"/>
                </a:lnTo>
                <a:lnTo>
                  <a:pt x="10231" y="696"/>
                </a:lnTo>
                <a:lnTo>
                  <a:pt x="10236" y="684"/>
                </a:lnTo>
                <a:lnTo>
                  <a:pt x="10242" y="671"/>
                </a:lnTo>
                <a:lnTo>
                  <a:pt x="10249" y="660"/>
                </a:lnTo>
                <a:lnTo>
                  <a:pt x="10255" y="650"/>
                </a:lnTo>
                <a:lnTo>
                  <a:pt x="10262" y="641"/>
                </a:lnTo>
                <a:lnTo>
                  <a:pt x="10269" y="633"/>
                </a:lnTo>
                <a:lnTo>
                  <a:pt x="10276" y="625"/>
                </a:lnTo>
                <a:lnTo>
                  <a:pt x="10285" y="619"/>
                </a:lnTo>
                <a:lnTo>
                  <a:pt x="10292" y="613"/>
                </a:lnTo>
                <a:lnTo>
                  <a:pt x="10301" y="608"/>
                </a:lnTo>
                <a:lnTo>
                  <a:pt x="10310" y="603"/>
                </a:lnTo>
                <a:lnTo>
                  <a:pt x="10320" y="599"/>
                </a:lnTo>
                <a:lnTo>
                  <a:pt x="10338" y="594"/>
                </a:lnTo>
                <a:lnTo>
                  <a:pt x="10358" y="590"/>
                </a:lnTo>
                <a:lnTo>
                  <a:pt x="10380" y="589"/>
                </a:lnTo>
                <a:lnTo>
                  <a:pt x="10401" y="589"/>
                </a:lnTo>
                <a:lnTo>
                  <a:pt x="10423" y="590"/>
                </a:lnTo>
                <a:lnTo>
                  <a:pt x="10446" y="593"/>
                </a:lnTo>
                <a:lnTo>
                  <a:pt x="10492" y="600"/>
                </a:lnTo>
                <a:lnTo>
                  <a:pt x="10538" y="609"/>
                </a:lnTo>
                <a:lnTo>
                  <a:pt x="10537" y="625"/>
                </a:lnTo>
                <a:lnTo>
                  <a:pt x="10537" y="641"/>
                </a:lnTo>
                <a:lnTo>
                  <a:pt x="10534" y="653"/>
                </a:lnTo>
                <a:lnTo>
                  <a:pt x="10532" y="663"/>
                </a:lnTo>
                <a:lnTo>
                  <a:pt x="10529" y="671"/>
                </a:lnTo>
                <a:lnTo>
                  <a:pt x="10529" y="680"/>
                </a:lnTo>
                <a:lnTo>
                  <a:pt x="10529" y="689"/>
                </a:lnTo>
                <a:lnTo>
                  <a:pt x="10529" y="698"/>
                </a:lnTo>
                <a:lnTo>
                  <a:pt x="10532" y="705"/>
                </a:lnTo>
                <a:lnTo>
                  <a:pt x="10533" y="712"/>
                </a:lnTo>
                <a:lnTo>
                  <a:pt x="10536" y="720"/>
                </a:lnTo>
                <a:lnTo>
                  <a:pt x="10539" y="726"/>
                </a:lnTo>
                <a:lnTo>
                  <a:pt x="10543" y="734"/>
                </a:lnTo>
                <a:lnTo>
                  <a:pt x="10548" y="740"/>
                </a:lnTo>
                <a:lnTo>
                  <a:pt x="10558" y="751"/>
                </a:lnTo>
                <a:lnTo>
                  <a:pt x="10569" y="762"/>
                </a:lnTo>
                <a:lnTo>
                  <a:pt x="10583" y="772"/>
                </a:lnTo>
                <a:lnTo>
                  <a:pt x="10597" y="782"/>
                </a:lnTo>
                <a:lnTo>
                  <a:pt x="10612" y="791"/>
                </a:lnTo>
                <a:lnTo>
                  <a:pt x="10628" y="800"/>
                </a:lnTo>
                <a:lnTo>
                  <a:pt x="10659" y="817"/>
                </a:lnTo>
                <a:lnTo>
                  <a:pt x="10690" y="836"/>
                </a:lnTo>
                <a:lnTo>
                  <a:pt x="10693" y="840"/>
                </a:lnTo>
                <a:lnTo>
                  <a:pt x="10695" y="845"/>
                </a:lnTo>
                <a:lnTo>
                  <a:pt x="10870" y="792"/>
                </a:lnTo>
                <a:lnTo>
                  <a:pt x="10870" y="792"/>
                </a:lnTo>
                <a:lnTo>
                  <a:pt x="10915" y="761"/>
                </a:lnTo>
                <a:lnTo>
                  <a:pt x="10915" y="761"/>
                </a:lnTo>
                <a:lnTo>
                  <a:pt x="10916" y="744"/>
                </a:lnTo>
                <a:lnTo>
                  <a:pt x="10919" y="726"/>
                </a:lnTo>
                <a:lnTo>
                  <a:pt x="10931" y="721"/>
                </a:lnTo>
                <a:lnTo>
                  <a:pt x="10942" y="716"/>
                </a:lnTo>
                <a:lnTo>
                  <a:pt x="10954" y="714"/>
                </a:lnTo>
                <a:lnTo>
                  <a:pt x="10965" y="711"/>
                </a:lnTo>
                <a:lnTo>
                  <a:pt x="10975" y="710"/>
                </a:lnTo>
                <a:lnTo>
                  <a:pt x="10985" y="710"/>
                </a:lnTo>
                <a:lnTo>
                  <a:pt x="10994" y="710"/>
                </a:lnTo>
                <a:lnTo>
                  <a:pt x="11004" y="712"/>
                </a:lnTo>
                <a:lnTo>
                  <a:pt x="11011" y="715"/>
                </a:lnTo>
                <a:lnTo>
                  <a:pt x="11020" y="720"/>
                </a:lnTo>
                <a:lnTo>
                  <a:pt x="11027" y="725"/>
                </a:lnTo>
                <a:lnTo>
                  <a:pt x="11035" y="731"/>
                </a:lnTo>
                <a:lnTo>
                  <a:pt x="11041" y="739"/>
                </a:lnTo>
                <a:lnTo>
                  <a:pt x="11047" y="746"/>
                </a:lnTo>
                <a:lnTo>
                  <a:pt x="11054" y="756"/>
                </a:lnTo>
                <a:lnTo>
                  <a:pt x="11059" y="766"/>
                </a:lnTo>
                <a:lnTo>
                  <a:pt x="11070" y="786"/>
                </a:lnTo>
                <a:lnTo>
                  <a:pt x="11081" y="806"/>
                </a:lnTo>
                <a:lnTo>
                  <a:pt x="11092" y="825"/>
                </a:lnTo>
                <a:lnTo>
                  <a:pt x="11103" y="845"/>
                </a:lnTo>
                <a:lnTo>
                  <a:pt x="11103" y="868"/>
                </a:lnTo>
                <a:lnTo>
                  <a:pt x="11102" y="893"/>
                </a:lnTo>
                <a:lnTo>
                  <a:pt x="11102" y="917"/>
                </a:lnTo>
                <a:lnTo>
                  <a:pt x="11101" y="941"/>
                </a:lnTo>
                <a:lnTo>
                  <a:pt x="11101" y="966"/>
                </a:lnTo>
                <a:lnTo>
                  <a:pt x="11100" y="990"/>
                </a:lnTo>
                <a:lnTo>
                  <a:pt x="11100" y="1014"/>
                </a:lnTo>
                <a:lnTo>
                  <a:pt x="11098" y="1038"/>
                </a:lnTo>
                <a:lnTo>
                  <a:pt x="11105" y="1043"/>
                </a:lnTo>
                <a:lnTo>
                  <a:pt x="11110" y="1047"/>
                </a:lnTo>
                <a:lnTo>
                  <a:pt x="11116" y="1049"/>
                </a:lnTo>
                <a:lnTo>
                  <a:pt x="11121" y="1051"/>
                </a:lnTo>
                <a:lnTo>
                  <a:pt x="11126" y="1052"/>
                </a:lnTo>
                <a:lnTo>
                  <a:pt x="11132" y="1053"/>
                </a:lnTo>
                <a:lnTo>
                  <a:pt x="11137" y="1053"/>
                </a:lnTo>
                <a:lnTo>
                  <a:pt x="11142" y="1052"/>
                </a:lnTo>
                <a:lnTo>
                  <a:pt x="11153" y="1049"/>
                </a:lnTo>
                <a:lnTo>
                  <a:pt x="11165" y="1044"/>
                </a:lnTo>
                <a:lnTo>
                  <a:pt x="11175" y="1039"/>
                </a:lnTo>
                <a:lnTo>
                  <a:pt x="11185" y="1033"/>
                </a:lnTo>
                <a:lnTo>
                  <a:pt x="11195" y="1027"/>
                </a:lnTo>
                <a:lnTo>
                  <a:pt x="11203" y="1022"/>
                </a:lnTo>
                <a:lnTo>
                  <a:pt x="11212" y="1017"/>
                </a:lnTo>
                <a:lnTo>
                  <a:pt x="11221" y="1014"/>
                </a:lnTo>
                <a:lnTo>
                  <a:pt x="11225" y="1013"/>
                </a:lnTo>
                <a:lnTo>
                  <a:pt x="11228" y="1013"/>
                </a:lnTo>
                <a:lnTo>
                  <a:pt x="11232" y="1014"/>
                </a:lnTo>
                <a:lnTo>
                  <a:pt x="11234" y="1016"/>
                </a:lnTo>
                <a:lnTo>
                  <a:pt x="11238" y="1017"/>
                </a:lnTo>
                <a:lnTo>
                  <a:pt x="11241" y="1021"/>
                </a:lnTo>
                <a:lnTo>
                  <a:pt x="11244" y="1024"/>
                </a:lnTo>
                <a:lnTo>
                  <a:pt x="11247" y="1028"/>
                </a:lnTo>
                <a:lnTo>
                  <a:pt x="11251" y="1038"/>
                </a:lnTo>
                <a:lnTo>
                  <a:pt x="11254" y="1048"/>
                </a:lnTo>
                <a:lnTo>
                  <a:pt x="11257" y="1058"/>
                </a:lnTo>
                <a:lnTo>
                  <a:pt x="11258" y="1068"/>
                </a:lnTo>
                <a:lnTo>
                  <a:pt x="11258" y="1079"/>
                </a:lnTo>
                <a:lnTo>
                  <a:pt x="11258" y="1091"/>
                </a:lnTo>
                <a:lnTo>
                  <a:pt x="11257" y="1102"/>
                </a:lnTo>
                <a:lnTo>
                  <a:pt x="11254" y="1113"/>
                </a:lnTo>
                <a:lnTo>
                  <a:pt x="11251" y="1124"/>
                </a:lnTo>
                <a:lnTo>
                  <a:pt x="11246" y="1136"/>
                </a:lnTo>
                <a:lnTo>
                  <a:pt x="11239" y="1147"/>
                </a:lnTo>
                <a:lnTo>
                  <a:pt x="11233" y="1157"/>
                </a:lnTo>
                <a:lnTo>
                  <a:pt x="11225" y="1168"/>
                </a:lnTo>
                <a:lnTo>
                  <a:pt x="11215" y="1177"/>
                </a:lnTo>
                <a:lnTo>
                  <a:pt x="11203" y="1187"/>
                </a:lnTo>
                <a:lnTo>
                  <a:pt x="11191" y="1195"/>
                </a:lnTo>
                <a:lnTo>
                  <a:pt x="11170" y="1217"/>
                </a:lnTo>
                <a:lnTo>
                  <a:pt x="11148" y="1239"/>
                </a:lnTo>
                <a:lnTo>
                  <a:pt x="11126" y="1260"/>
                </a:lnTo>
                <a:lnTo>
                  <a:pt x="11105" y="1283"/>
                </a:lnTo>
                <a:lnTo>
                  <a:pt x="11095" y="1294"/>
                </a:lnTo>
                <a:lnTo>
                  <a:pt x="11086" y="1306"/>
                </a:lnTo>
                <a:lnTo>
                  <a:pt x="11077" y="1319"/>
                </a:lnTo>
                <a:lnTo>
                  <a:pt x="11071" y="1333"/>
                </a:lnTo>
                <a:lnTo>
                  <a:pt x="11057" y="1359"/>
                </a:lnTo>
                <a:lnTo>
                  <a:pt x="11045" y="1386"/>
                </a:lnTo>
                <a:lnTo>
                  <a:pt x="11037" y="1399"/>
                </a:lnTo>
                <a:lnTo>
                  <a:pt x="11029" y="1411"/>
                </a:lnTo>
                <a:lnTo>
                  <a:pt x="11020" y="1424"/>
                </a:lnTo>
                <a:lnTo>
                  <a:pt x="11010" y="1435"/>
                </a:lnTo>
                <a:lnTo>
                  <a:pt x="10997" y="1446"/>
                </a:lnTo>
                <a:lnTo>
                  <a:pt x="10984" y="1455"/>
                </a:lnTo>
                <a:lnTo>
                  <a:pt x="10969" y="1464"/>
                </a:lnTo>
                <a:lnTo>
                  <a:pt x="10950" y="1471"/>
                </a:lnTo>
                <a:lnTo>
                  <a:pt x="10952" y="1465"/>
                </a:lnTo>
                <a:lnTo>
                  <a:pt x="10955" y="1459"/>
                </a:lnTo>
                <a:lnTo>
                  <a:pt x="10955" y="1452"/>
                </a:lnTo>
                <a:lnTo>
                  <a:pt x="10952" y="1446"/>
                </a:lnTo>
                <a:lnTo>
                  <a:pt x="10941" y="1454"/>
                </a:lnTo>
                <a:lnTo>
                  <a:pt x="10931" y="1462"/>
                </a:lnTo>
                <a:lnTo>
                  <a:pt x="10950" y="1471"/>
                </a:lnTo>
                <a:lnTo>
                  <a:pt x="10966" y="1490"/>
                </a:lnTo>
                <a:lnTo>
                  <a:pt x="10980" y="1509"/>
                </a:lnTo>
                <a:lnTo>
                  <a:pt x="10991" y="1527"/>
                </a:lnTo>
                <a:lnTo>
                  <a:pt x="11001" y="1546"/>
                </a:lnTo>
                <a:lnTo>
                  <a:pt x="11009" y="1563"/>
                </a:lnTo>
                <a:lnTo>
                  <a:pt x="11014" y="1581"/>
                </a:lnTo>
                <a:lnTo>
                  <a:pt x="11015" y="1590"/>
                </a:lnTo>
                <a:lnTo>
                  <a:pt x="11015" y="1598"/>
                </a:lnTo>
                <a:lnTo>
                  <a:pt x="11015" y="1607"/>
                </a:lnTo>
                <a:lnTo>
                  <a:pt x="11015" y="1616"/>
                </a:lnTo>
                <a:lnTo>
                  <a:pt x="11014" y="1623"/>
                </a:lnTo>
                <a:lnTo>
                  <a:pt x="11011" y="1632"/>
                </a:lnTo>
                <a:lnTo>
                  <a:pt x="11009" y="1640"/>
                </a:lnTo>
                <a:lnTo>
                  <a:pt x="11005" y="1648"/>
                </a:lnTo>
                <a:lnTo>
                  <a:pt x="11001" y="1656"/>
                </a:lnTo>
                <a:lnTo>
                  <a:pt x="10996" y="1663"/>
                </a:lnTo>
                <a:lnTo>
                  <a:pt x="10990" y="1672"/>
                </a:lnTo>
                <a:lnTo>
                  <a:pt x="10982" y="1680"/>
                </a:lnTo>
                <a:lnTo>
                  <a:pt x="10975" y="1687"/>
                </a:lnTo>
                <a:lnTo>
                  <a:pt x="10966" y="1695"/>
                </a:lnTo>
                <a:lnTo>
                  <a:pt x="10957" y="1701"/>
                </a:lnTo>
                <a:lnTo>
                  <a:pt x="10947" y="1708"/>
                </a:lnTo>
                <a:lnTo>
                  <a:pt x="10924" y="1722"/>
                </a:lnTo>
                <a:lnTo>
                  <a:pt x="10896" y="1736"/>
                </a:lnTo>
                <a:lnTo>
                  <a:pt x="10879" y="1744"/>
                </a:lnTo>
                <a:lnTo>
                  <a:pt x="10864" y="1754"/>
                </a:lnTo>
                <a:lnTo>
                  <a:pt x="10850" y="1764"/>
                </a:lnTo>
                <a:lnTo>
                  <a:pt x="10836" y="1776"/>
                </a:lnTo>
                <a:lnTo>
                  <a:pt x="10824" y="1787"/>
                </a:lnTo>
                <a:lnTo>
                  <a:pt x="10813" y="1799"/>
                </a:lnTo>
                <a:lnTo>
                  <a:pt x="10803" y="1812"/>
                </a:lnTo>
                <a:lnTo>
                  <a:pt x="10791" y="1826"/>
                </a:lnTo>
                <a:lnTo>
                  <a:pt x="10771" y="1852"/>
                </a:lnTo>
                <a:lnTo>
                  <a:pt x="10752" y="1878"/>
                </a:lnTo>
                <a:lnTo>
                  <a:pt x="10742" y="1892"/>
                </a:lnTo>
                <a:lnTo>
                  <a:pt x="10730" y="1904"/>
                </a:lnTo>
                <a:lnTo>
                  <a:pt x="10718" y="1917"/>
                </a:lnTo>
                <a:lnTo>
                  <a:pt x="10705" y="1928"/>
                </a:lnTo>
                <a:lnTo>
                  <a:pt x="10705" y="1928"/>
                </a:lnTo>
                <a:lnTo>
                  <a:pt x="10714" y="1950"/>
                </a:lnTo>
                <a:lnTo>
                  <a:pt x="10724" y="1968"/>
                </a:lnTo>
                <a:lnTo>
                  <a:pt x="10728" y="1974"/>
                </a:lnTo>
                <a:lnTo>
                  <a:pt x="10733" y="1980"/>
                </a:lnTo>
                <a:lnTo>
                  <a:pt x="10738" y="1985"/>
                </a:lnTo>
                <a:lnTo>
                  <a:pt x="10743" y="1989"/>
                </a:lnTo>
                <a:lnTo>
                  <a:pt x="10748" y="1993"/>
                </a:lnTo>
                <a:lnTo>
                  <a:pt x="10753" y="1995"/>
                </a:lnTo>
                <a:lnTo>
                  <a:pt x="10758" y="1996"/>
                </a:lnTo>
                <a:lnTo>
                  <a:pt x="10763" y="1998"/>
                </a:lnTo>
                <a:lnTo>
                  <a:pt x="10774" y="1996"/>
                </a:lnTo>
                <a:lnTo>
                  <a:pt x="10784" y="1994"/>
                </a:lnTo>
                <a:lnTo>
                  <a:pt x="10795" y="1989"/>
                </a:lnTo>
                <a:lnTo>
                  <a:pt x="10805" y="1983"/>
                </a:lnTo>
                <a:lnTo>
                  <a:pt x="10816" y="1975"/>
                </a:lnTo>
                <a:lnTo>
                  <a:pt x="10826" y="1967"/>
                </a:lnTo>
                <a:lnTo>
                  <a:pt x="10846" y="1949"/>
                </a:lnTo>
                <a:lnTo>
                  <a:pt x="10865" y="1933"/>
                </a:lnTo>
                <a:lnTo>
                  <a:pt x="10922" y="1888"/>
                </a:lnTo>
                <a:lnTo>
                  <a:pt x="10981" y="1843"/>
                </a:lnTo>
                <a:lnTo>
                  <a:pt x="11039" y="1798"/>
                </a:lnTo>
                <a:lnTo>
                  <a:pt x="11095" y="1752"/>
                </a:lnTo>
                <a:lnTo>
                  <a:pt x="11152" y="1707"/>
                </a:lnTo>
                <a:lnTo>
                  <a:pt x="11210" y="1661"/>
                </a:lnTo>
                <a:lnTo>
                  <a:pt x="11266" y="1616"/>
                </a:lnTo>
                <a:lnTo>
                  <a:pt x="11323" y="1570"/>
                </a:lnTo>
                <a:lnTo>
                  <a:pt x="11344" y="1552"/>
                </a:lnTo>
                <a:lnTo>
                  <a:pt x="11364" y="1536"/>
                </a:lnTo>
                <a:lnTo>
                  <a:pt x="11386" y="1519"/>
                </a:lnTo>
                <a:lnTo>
                  <a:pt x="11407" y="1504"/>
                </a:lnTo>
                <a:lnTo>
                  <a:pt x="11419" y="1496"/>
                </a:lnTo>
                <a:lnTo>
                  <a:pt x="11430" y="1490"/>
                </a:lnTo>
                <a:lnTo>
                  <a:pt x="11443" y="1484"/>
                </a:lnTo>
                <a:lnTo>
                  <a:pt x="11457" y="1479"/>
                </a:lnTo>
                <a:lnTo>
                  <a:pt x="11470" y="1475"/>
                </a:lnTo>
                <a:lnTo>
                  <a:pt x="11485" y="1472"/>
                </a:lnTo>
                <a:lnTo>
                  <a:pt x="11500" y="1471"/>
                </a:lnTo>
                <a:lnTo>
                  <a:pt x="11518" y="1470"/>
                </a:lnTo>
                <a:lnTo>
                  <a:pt x="11565" y="1431"/>
                </a:lnTo>
                <a:lnTo>
                  <a:pt x="11591" y="1395"/>
                </a:lnTo>
                <a:lnTo>
                  <a:pt x="11618" y="1360"/>
                </a:lnTo>
                <a:lnTo>
                  <a:pt x="11646" y="1325"/>
                </a:lnTo>
                <a:lnTo>
                  <a:pt x="11676" y="1293"/>
                </a:lnTo>
                <a:lnTo>
                  <a:pt x="11706" y="1260"/>
                </a:lnTo>
                <a:lnTo>
                  <a:pt x="11739" y="1229"/>
                </a:lnTo>
                <a:lnTo>
                  <a:pt x="11771" y="1198"/>
                </a:lnTo>
                <a:lnTo>
                  <a:pt x="11805" y="1168"/>
                </a:lnTo>
                <a:lnTo>
                  <a:pt x="11875" y="1109"/>
                </a:lnTo>
                <a:lnTo>
                  <a:pt x="11946" y="1052"/>
                </a:lnTo>
                <a:lnTo>
                  <a:pt x="12018" y="996"/>
                </a:lnTo>
                <a:lnTo>
                  <a:pt x="12091" y="938"/>
                </a:lnTo>
                <a:lnTo>
                  <a:pt x="12139" y="905"/>
                </a:lnTo>
                <a:lnTo>
                  <a:pt x="12185" y="872"/>
                </a:lnTo>
                <a:lnTo>
                  <a:pt x="12197" y="862"/>
                </a:lnTo>
                <a:lnTo>
                  <a:pt x="12207" y="853"/>
                </a:lnTo>
                <a:lnTo>
                  <a:pt x="12215" y="844"/>
                </a:lnTo>
                <a:lnTo>
                  <a:pt x="12223" y="832"/>
                </a:lnTo>
                <a:lnTo>
                  <a:pt x="12230" y="821"/>
                </a:lnTo>
                <a:lnTo>
                  <a:pt x="12235" y="809"/>
                </a:lnTo>
                <a:lnTo>
                  <a:pt x="12239" y="795"/>
                </a:lnTo>
                <a:lnTo>
                  <a:pt x="12242" y="781"/>
                </a:lnTo>
                <a:lnTo>
                  <a:pt x="12277" y="781"/>
                </a:lnTo>
                <a:lnTo>
                  <a:pt x="12310" y="781"/>
                </a:lnTo>
                <a:lnTo>
                  <a:pt x="12344" y="781"/>
                </a:lnTo>
                <a:lnTo>
                  <a:pt x="12379" y="780"/>
                </a:lnTo>
                <a:lnTo>
                  <a:pt x="12413" y="780"/>
                </a:lnTo>
                <a:lnTo>
                  <a:pt x="12446" y="780"/>
                </a:lnTo>
                <a:lnTo>
                  <a:pt x="12481" y="780"/>
                </a:lnTo>
                <a:lnTo>
                  <a:pt x="12515" y="780"/>
                </a:lnTo>
                <a:lnTo>
                  <a:pt x="12537" y="794"/>
                </a:lnTo>
                <a:lnTo>
                  <a:pt x="12537" y="791"/>
                </a:lnTo>
                <a:lnTo>
                  <a:pt x="12526" y="785"/>
                </a:lnTo>
                <a:lnTo>
                  <a:pt x="12515" y="780"/>
                </a:lnTo>
                <a:lnTo>
                  <a:pt x="12540" y="771"/>
                </a:lnTo>
                <a:lnTo>
                  <a:pt x="12565" y="762"/>
                </a:lnTo>
                <a:lnTo>
                  <a:pt x="12590" y="754"/>
                </a:lnTo>
                <a:lnTo>
                  <a:pt x="12615" y="745"/>
                </a:lnTo>
                <a:lnTo>
                  <a:pt x="12615" y="745"/>
                </a:lnTo>
                <a:lnTo>
                  <a:pt x="12621" y="729"/>
                </a:lnTo>
                <a:lnTo>
                  <a:pt x="12630" y="712"/>
                </a:lnTo>
                <a:lnTo>
                  <a:pt x="12634" y="705"/>
                </a:lnTo>
                <a:lnTo>
                  <a:pt x="12638" y="698"/>
                </a:lnTo>
                <a:lnTo>
                  <a:pt x="12645" y="691"/>
                </a:lnTo>
                <a:lnTo>
                  <a:pt x="12650" y="685"/>
                </a:lnTo>
                <a:lnTo>
                  <a:pt x="12656" y="679"/>
                </a:lnTo>
                <a:lnTo>
                  <a:pt x="12663" y="674"/>
                </a:lnTo>
                <a:lnTo>
                  <a:pt x="12671" y="670"/>
                </a:lnTo>
                <a:lnTo>
                  <a:pt x="12680" y="666"/>
                </a:lnTo>
                <a:lnTo>
                  <a:pt x="12688" y="664"/>
                </a:lnTo>
                <a:lnTo>
                  <a:pt x="12698" y="661"/>
                </a:lnTo>
                <a:lnTo>
                  <a:pt x="12708" y="661"/>
                </a:lnTo>
                <a:lnTo>
                  <a:pt x="12720" y="661"/>
                </a:lnTo>
                <a:lnTo>
                  <a:pt x="12732" y="663"/>
                </a:lnTo>
                <a:lnTo>
                  <a:pt x="12742" y="665"/>
                </a:lnTo>
                <a:lnTo>
                  <a:pt x="12750" y="668"/>
                </a:lnTo>
                <a:lnTo>
                  <a:pt x="12756" y="673"/>
                </a:lnTo>
                <a:lnTo>
                  <a:pt x="12760" y="676"/>
                </a:lnTo>
                <a:lnTo>
                  <a:pt x="12763" y="683"/>
                </a:lnTo>
                <a:lnTo>
                  <a:pt x="12765" y="688"/>
                </a:lnTo>
                <a:lnTo>
                  <a:pt x="12766" y="694"/>
                </a:lnTo>
                <a:lnTo>
                  <a:pt x="12762" y="721"/>
                </a:lnTo>
                <a:lnTo>
                  <a:pt x="12758" y="749"/>
                </a:lnTo>
                <a:lnTo>
                  <a:pt x="12758" y="749"/>
                </a:lnTo>
                <a:lnTo>
                  <a:pt x="12771" y="759"/>
                </a:lnTo>
                <a:lnTo>
                  <a:pt x="12785" y="769"/>
                </a:lnTo>
                <a:lnTo>
                  <a:pt x="12797" y="779"/>
                </a:lnTo>
                <a:lnTo>
                  <a:pt x="12809" y="787"/>
                </a:lnTo>
                <a:lnTo>
                  <a:pt x="12824" y="787"/>
                </a:lnTo>
                <a:lnTo>
                  <a:pt x="12838" y="789"/>
                </a:lnTo>
                <a:lnTo>
                  <a:pt x="12852" y="791"/>
                </a:lnTo>
                <a:lnTo>
                  <a:pt x="12864" y="795"/>
                </a:lnTo>
                <a:lnTo>
                  <a:pt x="12877" y="800"/>
                </a:lnTo>
                <a:lnTo>
                  <a:pt x="12888" y="805"/>
                </a:lnTo>
                <a:lnTo>
                  <a:pt x="12899" y="811"/>
                </a:lnTo>
                <a:lnTo>
                  <a:pt x="12911" y="817"/>
                </a:lnTo>
                <a:lnTo>
                  <a:pt x="12932" y="831"/>
                </a:lnTo>
                <a:lnTo>
                  <a:pt x="12953" y="845"/>
                </a:lnTo>
                <a:lnTo>
                  <a:pt x="12963" y="851"/>
                </a:lnTo>
                <a:lnTo>
                  <a:pt x="12974" y="857"/>
                </a:lnTo>
                <a:lnTo>
                  <a:pt x="12985" y="863"/>
                </a:lnTo>
                <a:lnTo>
                  <a:pt x="12998" y="868"/>
                </a:lnTo>
                <a:lnTo>
                  <a:pt x="13018" y="858"/>
                </a:lnTo>
                <a:lnTo>
                  <a:pt x="13035" y="852"/>
                </a:lnTo>
                <a:lnTo>
                  <a:pt x="13043" y="851"/>
                </a:lnTo>
                <a:lnTo>
                  <a:pt x="13049" y="851"/>
                </a:lnTo>
                <a:lnTo>
                  <a:pt x="13055" y="851"/>
                </a:lnTo>
                <a:lnTo>
                  <a:pt x="13060" y="852"/>
                </a:lnTo>
                <a:lnTo>
                  <a:pt x="13065" y="853"/>
                </a:lnTo>
                <a:lnTo>
                  <a:pt x="13070" y="855"/>
                </a:lnTo>
                <a:lnTo>
                  <a:pt x="13074" y="858"/>
                </a:lnTo>
                <a:lnTo>
                  <a:pt x="13078" y="861"/>
                </a:lnTo>
                <a:lnTo>
                  <a:pt x="13084" y="868"/>
                </a:lnTo>
                <a:lnTo>
                  <a:pt x="13089" y="877"/>
                </a:lnTo>
                <a:lnTo>
                  <a:pt x="13097" y="897"/>
                </a:lnTo>
                <a:lnTo>
                  <a:pt x="13105" y="917"/>
                </a:lnTo>
                <a:lnTo>
                  <a:pt x="13110" y="927"/>
                </a:lnTo>
                <a:lnTo>
                  <a:pt x="13116" y="933"/>
                </a:lnTo>
                <a:lnTo>
                  <a:pt x="13120" y="937"/>
                </a:lnTo>
                <a:lnTo>
                  <a:pt x="13125" y="940"/>
                </a:lnTo>
                <a:lnTo>
                  <a:pt x="13129" y="942"/>
                </a:lnTo>
                <a:lnTo>
                  <a:pt x="13134" y="943"/>
                </a:lnTo>
                <a:lnTo>
                  <a:pt x="13143" y="932"/>
                </a:lnTo>
                <a:lnTo>
                  <a:pt x="13151" y="922"/>
                </a:lnTo>
                <a:lnTo>
                  <a:pt x="13160" y="912"/>
                </a:lnTo>
                <a:lnTo>
                  <a:pt x="13169" y="903"/>
                </a:lnTo>
                <a:lnTo>
                  <a:pt x="13179" y="896"/>
                </a:lnTo>
                <a:lnTo>
                  <a:pt x="13189" y="890"/>
                </a:lnTo>
                <a:lnTo>
                  <a:pt x="13199" y="885"/>
                </a:lnTo>
                <a:lnTo>
                  <a:pt x="13209" y="880"/>
                </a:lnTo>
                <a:lnTo>
                  <a:pt x="13220" y="877"/>
                </a:lnTo>
                <a:lnTo>
                  <a:pt x="13231" y="876"/>
                </a:lnTo>
                <a:lnTo>
                  <a:pt x="13244" y="877"/>
                </a:lnTo>
                <a:lnTo>
                  <a:pt x="13256" y="878"/>
                </a:lnTo>
                <a:lnTo>
                  <a:pt x="13270" y="883"/>
                </a:lnTo>
                <a:lnTo>
                  <a:pt x="13284" y="888"/>
                </a:lnTo>
                <a:lnTo>
                  <a:pt x="13299" y="897"/>
                </a:lnTo>
                <a:lnTo>
                  <a:pt x="13315" y="907"/>
                </a:lnTo>
                <a:lnTo>
                  <a:pt x="13331" y="918"/>
                </a:lnTo>
                <a:lnTo>
                  <a:pt x="13342" y="928"/>
                </a:lnTo>
                <a:lnTo>
                  <a:pt x="13346" y="933"/>
                </a:lnTo>
                <a:lnTo>
                  <a:pt x="13350" y="938"/>
                </a:lnTo>
                <a:lnTo>
                  <a:pt x="13352" y="942"/>
                </a:lnTo>
                <a:lnTo>
                  <a:pt x="13354" y="946"/>
                </a:lnTo>
                <a:lnTo>
                  <a:pt x="13354" y="951"/>
                </a:lnTo>
                <a:lnTo>
                  <a:pt x="13354" y="955"/>
                </a:lnTo>
                <a:lnTo>
                  <a:pt x="13354" y="957"/>
                </a:lnTo>
                <a:lnTo>
                  <a:pt x="13352" y="961"/>
                </a:lnTo>
                <a:lnTo>
                  <a:pt x="13347" y="967"/>
                </a:lnTo>
                <a:lnTo>
                  <a:pt x="13341" y="973"/>
                </a:lnTo>
                <a:lnTo>
                  <a:pt x="13326" y="985"/>
                </a:lnTo>
                <a:lnTo>
                  <a:pt x="13309" y="996"/>
                </a:lnTo>
                <a:lnTo>
                  <a:pt x="13300" y="1001"/>
                </a:lnTo>
                <a:lnTo>
                  <a:pt x="13292" y="1007"/>
                </a:lnTo>
                <a:lnTo>
                  <a:pt x="13287" y="1013"/>
                </a:lnTo>
                <a:lnTo>
                  <a:pt x="13282" y="1019"/>
                </a:lnTo>
                <a:lnTo>
                  <a:pt x="13282" y="1019"/>
                </a:lnTo>
                <a:lnTo>
                  <a:pt x="13418" y="1033"/>
                </a:lnTo>
                <a:lnTo>
                  <a:pt x="13418" y="1033"/>
                </a:lnTo>
                <a:lnTo>
                  <a:pt x="13452" y="1057"/>
                </a:lnTo>
                <a:lnTo>
                  <a:pt x="13485" y="1081"/>
                </a:lnTo>
                <a:lnTo>
                  <a:pt x="13500" y="1093"/>
                </a:lnTo>
                <a:lnTo>
                  <a:pt x="13513" y="1104"/>
                </a:lnTo>
                <a:lnTo>
                  <a:pt x="13526" y="1118"/>
                </a:lnTo>
                <a:lnTo>
                  <a:pt x="13536" y="1131"/>
                </a:lnTo>
                <a:lnTo>
                  <a:pt x="13541" y="1138"/>
                </a:lnTo>
                <a:lnTo>
                  <a:pt x="13545" y="1144"/>
                </a:lnTo>
                <a:lnTo>
                  <a:pt x="13547" y="1152"/>
                </a:lnTo>
                <a:lnTo>
                  <a:pt x="13550" y="1159"/>
                </a:lnTo>
                <a:lnTo>
                  <a:pt x="13551" y="1167"/>
                </a:lnTo>
                <a:lnTo>
                  <a:pt x="13552" y="1174"/>
                </a:lnTo>
                <a:lnTo>
                  <a:pt x="13552" y="1183"/>
                </a:lnTo>
                <a:lnTo>
                  <a:pt x="13551" y="1190"/>
                </a:lnTo>
                <a:lnTo>
                  <a:pt x="13548" y="1199"/>
                </a:lnTo>
                <a:lnTo>
                  <a:pt x="13546" y="1208"/>
                </a:lnTo>
                <a:lnTo>
                  <a:pt x="13541" y="1217"/>
                </a:lnTo>
                <a:lnTo>
                  <a:pt x="13536" y="1225"/>
                </a:lnTo>
                <a:lnTo>
                  <a:pt x="13530" y="1235"/>
                </a:lnTo>
                <a:lnTo>
                  <a:pt x="13522" y="1245"/>
                </a:lnTo>
                <a:lnTo>
                  <a:pt x="13513" y="1255"/>
                </a:lnTo>
                <a:lnTo>
                  <a:pt x="13503" y="1265"/>
                </a:lnTo>
                <a:lnTo>
                  <a:pt x="13505" y="1293"/>
                </a:lnTo>
                <a:lnTo>
                  <a:pt x="13506" y="1321"/>
                </a:lnTo>
                <a:lnTo>
                  <a:pt x="13507" y="1349"/>
                </a:lnTo>
                <a:lnTo>
                  <a:pt x="13508" y="1378"/>
                </a:lnTo>
                <a:lnTo>
                  <a:pt x="13511" y="1405"/>
                </a:lnTo>
                <a:lnTo>
                  <a:pt x="13512" y="1434"/>
                </a:lnTo>
                <a:lnTo>
                  <a:pt x="13513" y="1441"/>
                </a:lnTo>
                <a:lnTo>
                  <a:pt x="13515" y="1447"/>
                </a:lnTo>
                <a:lnTo>
                  <a:pt x="13517" y="1455"/>
                </a:lnTo>
                <a:lnTo>
                  <a:pt x="13521" y="1461"/>
                </a:lnTo>
                <a:lnTo>
                  <a:pt x="13525" y="1467"/>
                </a:lnTo>
                <a:lnTo>
                  <a:pt x="13531" y="1472"/>
                </a:lnTo>
                <a:lnTo>
                  <a:pt x="13537" y="1479"/>
                </a:lnTo>
                <a:lnTo>
                  <a:pt x="13546" y="1484"/>
                </a:lnTo>
                <a:lnTo>
                  <a:pt x="13572" y="1476"/>
                </a:lnTo>
                <a:lnTo>
                  <a:pt x="13597" y="1469"/>
                </a:lnTo>
                <a:lnTo>
                  <a:pt x="13622" y="1461"/>
                </a:lnTo>
                <a:lnTo>
                  <a:pt x="13647" y="1454"/>
                </a:lnTo>
                <a:lnTo>
                  <a:pt x="13737" y="1386"/>
                </a:lnTo>
                <a:lnTo>
                  <a:pt x="13827" y="1319"/>
                </a:lnTo>
                <a:lnTo>
                  <a:pt x="13916" y="1252"/>
                </a:lnTo>
                <a:lnTo>
                  <a:pt x="14006" y="1184"/>
                </a:lnTo>
                <a:lnTo>
                  <a:pt x="14096" y="1117"/>
                </a:lnTo>
                <a:lnTo>
                  <a:pt x="14186" y="1049"/>
                </a:lnTo>
                <a:lnTo>
                  <a:pt x="14277" y="981"/>
                </a:lnTo>
                <a:lnTo>
                  <a:pt x="14367" y="913"/>
                </a:lnTo>
                <a:lnTo>
                  <a:pt x="14367" y="913"/>
                </a:lnTo>
                <a:lnTo>
                  <a:pt x="14376" y="903"/>
                </a:lnTo>
                <a:lnTo>
                  <a:pt x="14384" y="893"/>
                </a:lnTo>
                <a:lnTo>
                  <a:pt x="14394" y="883"/>
                </a:lnTo>
                <a:lnTo>
                  <a:pt x="14404" y="876"/>
                </a:lnTo>
                <a:lnTo>
                  <a:pt x="14414" y="868"/>
                </a:lnTo>
                <a:lnTo>
                  <a:pt x="14426" y="862"/>
                </a:lnTo>
                <a:lnTo>
                  <a:pt x="14437" y="857"/>
                </a:lnTo>
                <a:lnTo>
                  <a:pt x="14448" y="853"/>
                </a:lnTo>
                <a:lnTo>
                  <a:pt x="14461" y="851"/>
                </a:lnTo>
                <a:lnTo>
                  <a:pt x="14473" y="849"/>
                </a:lnTo>
                <a:lnTo>
                  <a:pt x="14486" y="849"/>
                </a:lnTo>
                <a:lnTo>
                  <a:pt x="14499" y="849"/>
                </a:lnTo>
                <a:lnTo>
                  <a:pt x="14513" y="850"/>
                </a:lnTo>
                <a:lnTo>
                  <a:pt x="14528" y="853"/>
                </a:lnTo>
                <a:lnTo>
                  <a:pt x="14543" y="857"/>
                </a:lnTo>
                <a:lnTo>
                  <a:pt x="14558" y="863"/>
                </a:lnTo>
                <a:lnTo>
                  <a:pt x="14572" y="868"/>
                </a:lnTo>
                <a:lnTo>
                  <a:pt x="14584" y="871"/>
                </a:lnTo>
                <a:lnTo>
                  <a:pt x="14597" y="873"/>
                </a:lnTo>
                <a:lnTo>
                  <a:pt x="14607" y="873"/>
                </a:lnTo>
                <a:lnTo>
                  <a:pt x="14618" y="873"/>
                </a:lnTo>
                <a:lnTo>
                  <a:pt x="14628" y="871"/>
                </a:lnTo>
                <a:lnTo>
                  <a:pt x="14637" y="868"/>
                </a:lnTo>
                <a:lnTo>
                  <a:pt x="14647" y="865"/>
                </a:lnTo>
                <a:lnTo>
                  <a:pt x="14654" y="861"/>
                </a:lnTo>
                <a:lnTo>
                  <a:pt x="14663" y="855"/>
                </a:lnTo>
                <a:lnTo>
                  <a:pt x="14670" y="849"/>
                </a:lnTo>
                <a:lnTo>
                  <a:pt x="14676" y="842"/>
                </a:lnTo>
                <a:lnTo>
                  <a:pt x="14690" y="827"/>
                </a:lnTo>
                <a:lnTo>
                  <a:pt x="14703" y="810"/>
                </a:lnTo>
                <a:lnTo>
                  <a:pt x="14746" y="780"/>
                </a:lnTo>
                <a:lnTo>
                  <a:pt x="14790" y="751"/>
                </a:lnTo>
                <a:lnTo>
                  <a:pt x="14811" y="739"/>
                </a:lnTo>
                <a:lnTo>
                  <a:pt x="14832" y="727"/>
                </a:lnTo>
                <a:lnTo>
                  <a:pt x="14844" y="724"/>
                </a:lnTo>
                <a:lnTo>
                  <a:pt x="14854" y="720"/>
                </a:lnTo>
                <a:lnTo>
                  <a:pt x="14865" y="716"/>
                </a:lnTo>
                <a:lnTo>
                  <a:pt x="14875" y="714"/>
                </a:lnTo>
                <a:lnTo>
                  <a:pt x="14885" y="712"/>
                </a:lnTo>
                <a:lnTo>
                  <a:pt x="14896" y="711"/>
                </a:lnTo>
                <a:lnTo>
                  <a:pt x="14906" y="711"/>
                </a:lnTo>
                <a:lnTo>
                  <a:pt x="14916" y="712"/>
                </a:lnTo>
                <a:lnTo>
                  <a:pt x="14926" y="715"/>
                </a:lnTo>
                <a:lnTo>
                  <a:pt x="14936" y="719"/>
                </a:lnTo>
                <a:lnTo>
                  <a:pt x="14946" y="724"/>
                </a:lnTo>
                <a:lnTo>
                  <a:pt x="14956" y="729"/>
                </a:lnTo>
                <a:lnTo>
                  <a:pt x="14966" y="736"/>
                </a:lnTo>
                <a:lnTo>
                  <a:pt x="14976" y="745"/>
                </a:lnTo>
                <a:lnTo>
                  <a:pt x="14986" y="755"/>
                </a:lnTo>
                <a:lnTo>
                  <a:pt x="14996" y="766"/>
                </a:lnTo>
                <a:lnTo>
                  <a:pt x="15005" y="779"/>
                </a:lnTo>
                <a:lnTo>
                  <a:pt x="15015" y="794"/>
                </a:lnTo>
                <a:lnTo>
                  <a:pt x="15023" y="810"/>
                </a:lnTo>
                <a:lnTo>
                  <a:pt x="15033" y="827"/>
                </a:lnTo>
                <a:lnTo>
                  <a:pt x="15038" y="836"/>
                </a:lnTo>
                <a:lnTo>
                  <a:pt x="15043" y="845"/>
                </a:lnTo>
                <a:lnTo>
                  <a:pt x="15050" y="851"/>
                </a:lnTo>
                <a:lnTo>
                  <a:pt x="15057" y="856"/>
                </a:lnTo>
                <a:lnTo>
                  <a:pt x="15065" y="861"/>
                </a:lnTo>
                <a:lnTo>
                  <a:pt x="15072" y="865"/>
                </a:lnTo>
                <a:lnTo>
                  <a:pt x="15081" y="867"/>
                </a:lnTo>
                <a:lnTo>
                  <a:pt x="15091" y="870"/>
                </a:lnTo>
                <a:lnTo>
                  <a:pt x="15100" y="871"/>
                </a:lnTo>
                <a:lnTo>
                  <a:pt x="15110" y="871"/>
                </a:lnTo>
                <a:lnTo>
                  <a:pt x="15120" y="870"/>
                </a:lnTo>
                <a:lnTo>
                  <a:pt x="15131" y="868"/>
                </a:lnTo>
                <a:lnTo>
                  <a:pt x="15141" y="865"/>
                </a:lnTo>
                <a:lnTo>
                  <a:pt x="15151" y="862"/>
                </a:lnTo>
                <a:lnTo>
                  <a:pt x="15162" y="857"/>
                </a:lnTo>
                <a:lnTo>
                  <a:pt x="15172" y="852"/>
                </a:lnTo>
                <a:lnTo>
                  <a:pt x="15173" y="852"/>
                </a:lnTo>
                <a:lnTo>
                  <a:pt x="15176" y="835"/>
                </a:lnTo>
                <a:lnTo>
                  <a:pt x="15177" y="816"/>
                </a:lnTo>
                <a:lnTo>
                  <a:pt x="15207" y="819"/>
                </a:lnTo>
                <a:lnTo>
                  <a:pt x="15238" y="817"/>
                </a:lnTo>
                <a:lnTo>
                  <a:pt x="15269" y="816"/>
                </a:lnTo>
                <a:lnTo>
                  <a:pt x="15300" y="816"/>
                </a:lnTo>
                <a:lnTo>
                  <a:pt x="15315" y="817"/>
                </a:lnTo>
                <a:lnTo>
                  <a:pt x="15330" y="819"/>
                </a:lnTo>
                <a:lnTo>
                  <a:pt x="15345" y="821"/>
                </a:lnTo>
                <a:lnTo>
                  <a:pt x="15359" y="826"/>
                </a:lnTo>
                <a:lnTo>
                  <a:pt x="15373" y="831"/>
                </a:lnTo>
                <a:lnTo>
                  <a:pt x="15387" y="839"/>
                </a:lnTo>
                <a:lnTo>
                  <a:pt x="15400" y="847"/>
                </a:lnTo>
                <a:lnTo>
                  <a:pt x="15413" y="857"/>
                </a:lnTo>
                <a:lnTo>
                  <a:pt x="15413" y="877"/>
                </a:lnTo>
                <a:lnTo>
                  <a:pt x="15413" y="896"/>
                </a:lnTo>
                <a:lnTo>
                  <a:pt x="15412" y="916"/>
                </a:lnTo>
                <a:lnTo>
                  <a:pt x="15412" y="935"/>
                </a:lnTo>
                <a:lnTo>
                  <a:pt x="15412" y="935"/>
                </a:lnTo>
                <a:lnTo>
                  <a:pt x="15425" y="935"/>
                </a:lnTo>
                <a:lnTo>
                  <a:pt x="15437" y="935"/>
                </a:lnTo>
                <a:lnTo>
                  <a:pt x="15448" y="935"/>
                </a:lnTo>
                <a:lnTo>
                  <a:pt x="15458" y="937"/>
                </a:lnTo>
                <a:lnTo>
                  <a:pt x="15466" y="940"/>
                </a:lnTo>
                <a:lnTo>
                  <a:pt x="15475" y="943"/>
                </a:lnTo>
                <a:lnTo>
                  <a:pt x="15483" y="947"/>
                </a:lnTo>
                <a:lnTo>
                  <a:pt x="15490" y="952"/>
                </a:lnTo>
                <a:lnTo>
                  <a:pt x="15504" y="963"/>
                </a:lnTo>
                <a:lnTo>
                  <a:pt x="15516" y="977"/>
                </a:lnTo>
                <a:lnTo>
                  <a:pt x="15529" y="993"/>
                </a:lnTo>
                <a:lnTo>
                  <a:pt x="15543" y="1011"/>
                </a:lnTo>
                <a:lnTo>
                  <a:pt x="15570" y="1046"/>
                </a:lnTo>
                <a:lnTo>
                  <a:pt x="15595" y="1081"/>
                </a:lnTo>
                <a:lnTo>
                  <a:pt x="15617" y="1117"/>
                </a:lnTo>
                <a:lnTo>
                  <a:pt x="15639" y="1153"/>
                </a:lnTo>
                <a:lnTo>
                  <a:pt x="15660" y="1189"/>
                </a:lnTo>
                <a:lnTo>
                  <a:pt x="15679" y="1227"/>
                </a:lnTo>
                <a:lnTo>
                  <a:pt x="15696" y="1263"/>
                </a:lnTo>
                <a:lnTo>
                  <a:pt x="15712" y="1300"/>
                </a:lnTo>
                <a:lnTo>
                  <a:pt x="15729" y="1339"/>
                </a:lnTo>
                <a:lnTo>
                  <a:pt x="15742" y="1376"/>
                </a:lnTo>
                <a:lnTo>
                  <a:pt x="15757" y="1415"/>
                </a:lnTo>
                <a:lnTo>
                  <a:pt x="15771" y="1454"/>
                </a:lnTo>
                <a:lnTo>
                  <a:pt x="15797" y="1530"/>
                </a:lnTo>
                <a:lnTo>
                  <a:pt x="15822" y="1607"/>
                </a:lnTo>
                <a:lnTo>
                  <a:pt x="15825" y="1623"/>
                </a:lnTo>
                <a:lnTo>
                  <a:pt x="15823" y="1640"/>
                </a:lnTo>
                <a:lnTo>
                  <a:pt x="15822" y="1655"/>
                </a:lnTo>
                <a:lnTo>
                  <a:pt x="15818" y="1668"/>
                </a:lnTo>
                <a:lnTo>
                  <a:pt x="15813" y="1683"/>
                </a:lnTo>
                <a:lnTo>
                  <a:pt x="15807" y="1697"/>
                </a:lnTo>
                <a:lnTo>
                  <a:pt x="15800" y="1711"/>
                </a:lnTo>
                <a:lnTo>
                  <a:pt x="15792" y="1724"/>
                </a:lnTo>
                <a:lnTo>
                  <a:pt x="15776" y="1751"/>
                </a:lnTo>
                <a:lnTo>
                  <a:pt x="15760" y="1778"/>
                </a:lnTo>
                <a:lnTo>
                  <a:pt x="15752" y="1792"/>
                </a:lnTo>
                <a:lnTo>
                  <a:pt x="15746" y="1806"/>
                </a:lnTo>
                <a:lnTo>
                  <a:pt x="15740" y="1819"/>
                </a:lnTo>
                <a:lnTo>
                  <a:pt x="15736" y="1834"/>
                </a:lnTo>
                <a:lnTo>
                  <a:pt x="15736" y="1834"/>
                </a:lnTo>
                <a:lnTo>
                  <a:pt x="15751" y="1842"/>
                </a:lnTo>
                <a:lnTo>
                  <a:pt x="15765" y="1848"/>
                </a:lnTo>
                <a:lnTo>
                  <a:pt x="15778" y="1853"/>
                </a:lnTo>
                <a:lnTo>
                  <a:pt x="15792" y="1857"/>
                </a:lnTo>
                <a:lnTo>
                  <a:pt x="15806" y="1859"/>
                </a:lnTo>
                <a:lnTo>
                  <a:pt x="15818" y="1859"/>
                </a:lnTo>
                <a:lnTo>
                  <a:pt x="15831" y="1858"/>
                </a:lnTo>
                <a:lnTo>
                  <a:pt x="15843" y="1857"/>
                </a:lnTo>
                <a:lnTo>
                  <a:pt x="15855" y="1853"/>
                </a:lnTo>
                <a:lnTo>
                  <a:pt x="15866" y="1848"/>
                </a:lnTo>
                <a:lnTo>
                  <a:pt x="15878" y="1843"/>
                </a:lnTo>
                <a:lnTo>
                  <a:pt x="15888" y="1836"/>
                </a:lnTo>
                <a:lnTo>
                  <a:pt x="15900" y="1828"/>
                </a:lnTo>
                <a:lnTo>
                  <a:pt x="15910" y="1819"/>
                </a:lnTo>
                <a:lnTo>
                  <a:pt x="15921" y="1811"/>
                </a:lnTo>
                <a:lnTo>
                  <a:pt x="15931" y="1801"/>
                </a:lnTo>
                <a:lnTo>
                  <a:pt x="15958" y="1771"/>
                </a:lnTo>
                <a:lnTo>
                  <a:pt x="15987" y="1741"/>
                </a:lnTo>
                <a:lnTo>
                  <a:pt x="16016" y="1712"/>
                </a:lnTo>
                <a:lnTo>
                  <a:pt x="16044" y="1682"/>
                </a:lnTo>
                <a:lnTo>
                  <a:pt x="16072" y="1653"/>
                </a:lnTo>
                <a:lnTo>
                  <a:pt x="16100" y="1625"/>
                </a:lnTo>
                <a:lnTo>
                  <a:pt x="16129" y="1595"/>
                </a:lnTo>
                <a:lnTo>
                  <a:pt x="16158" y="1566"/>
                </a:lnTo>
                <a:lnTo>
                  <a:pt x="16165" y="1562"/>
                </a:lnTo>
                <a:lnTo>
                  <a:pt x="16173" y="1561"/>
                </a:lnTo>
                <a:lnTo>
                  <a:pt x="16180" y="1560"/>
                </a:lnTo>
                <a:lnTo>
                  <a:pt x="16188" y="1560"/>
                </a:lnTo>
                <a:lnTo>
                  <a:pt x="16195" y="1561"/>
                </a:lnTo>
                <a:lnTo>
                  <a:pt x="16203" y="1562"/>
                </a:lnTo>
                <a:lnTo>
                  <a:pt x="16209" y="1565"/>
                </a:lnTo>
                <a:lnTo>
                  <a:pt x="16217" y="1568"/>
                </a:lnTo>
                <a:lnTo>
                  <a:pt x="16254" y="1531"/>
                </a:lnTo>
                <a:lnTo>
                  <a:pt x="16274" y="1520"/>
                </a:lnTo>
                <a:lnTo>
                  <a:pt x="16294" y="1509"/>
                </a:lnTo>
                <a:lnTo>
                  <a:pt x="16314" y="1497"/>
                </a:lnTo>
                <a:lnTo>
                  <a:pt x="16334" y="1485"/>
                </a:lnTo>
                <a:lnTo>
                  <a:pt x="16334" y="1485"/>
                </a:lnTo>
                <a:lnTo>
                  <a:pt x="16373" y="1430"/>
                </a:lnTo>
                <a:lnTo>
                  <a:pt x="16412" y="1376"/>
                </a:lnTo>
                <a:lnTo>
                  <a:pt x="16434" y="1349"/>
                </a:lnTo>
                <a:lnTo>
                  <a:pt x="16455" y="1323"/>
                </a:lnTo>
                <a:lnTo>
                  <a:pt x="16477" y="1298"/>
                </a:lnTo>
                <a:lnTo>
                  <a:pt x="16501" y="1273"/>
                </a:lnTo>
                <a:lnTo>
                  <a:pt x="16525" y="1248"/>
                </a:lnTo>
                <a:lnTo>
                  <a:pt x="16551" y="1224"/>
                </a:lnTo>
                <a:lnTo>
                  <a:pt x="16577" y="1202"/>
                </a:lnTo>
                <a:lnTo>
                  <a:pt x="16606" y="1180"/>
                </a:lnTo>
                <a:lnTo>
                  <a:pt x="16636" y="1160"/>
                </a:lnTo>
                <a:lnTo>
                  <a:pt x="16667" y="1142"/>
                </a:lnTo>
                <a:lnTo>
                  <a:pt x="16701" y="1124"/>
                </a:lnTo>
                <a:lnTo>
                  <a:pt x="16736" y="1107"/>
                </a:lnTo>
                <a:lnTo>
                  <a:pt x="16759" y="1087"/>
                </a:lnTo>
                <a:lnTo>
                  <a:pt x="16782" y="1067"/>
                </a:lnTo>
                <a:lnTo>
                  <a:pt x="16804" y="1047"/>
                </a:lnTo>
                <a:lnTo>
                  <a:pt x="16828" y="1028"/>
                </a:lnTo>
                <a:lnTo>
                  <a:pt x="16828" y="1027"/>
                </a:lnTo>
                <a:lnTo>
                  <a:pt x="16870" y="988"/>
                </a:lnTo>
                <a:lnTo>
                  <a:pt x="16869" y="978"/>
                </a:lnTo>
                <a:lnTo>
                  <a:pt x="16870" y="970"/>
                </a:lnTo>
                <a:lnTo>
                  <a:pt x="16873" y="961"/>
                </a:lnTo>
                <a:lnTo>
                  <a:pt x="16879" y="952"/>
                </a:lnTo>
                <a:lnTo>
                  <a:pt x="16899" y="952"/>
                </a:lnTo>
                <a:lnTo>
                  <a:pt x="16917" y="950"/>
                </a:lnTo>
                <a:lnTo>
                  <a:pt x="16934" y="946"/>
                </a:lnTo>
                <a:lnTo>
                  <a:pt x="16950" y="940"/>
                </a:lnTo>
                <a:lnTo>
                  <a:pt x="16965" y="933"/>
                </a:lnTo>
                <a:lnTo>
                  <a:pt x="16980" y="926"/>
                </a:lnTo>
                <a:lnTo>
                  <a:pt x="16994" y="917"/>
                </a:lnTo>
                <a:lnTo>
                  <a:pt x="17006" y="907"/>
                </a:lnTo>
                <a:lnTo>
                  <a:pt x="17033" y="888"/>
                </a:lnTo>
                <a:lnTo>
                  <a:pt x="17059" y="870"/>
                </a:lnTo>
                <a:lnTo>
                  <a:pt x="17073" y="860"/>
                </a:lnTo>
                <a:lnTo>
                  <a:pt x="17088" y="852"/>
                </a:lnTo>
                <a:lnTo>
                  <a:pt x="17103" y="845"/>
                </a:lnTo>
                <a:lnTo>
                  <a:pt x="17118" y="839"/>
                </a:lnTo>
                <a:lnTo>
                  <a:pt x="17130" y="846"/>
                </a:lnTo>
                <a:lnTo>
                  <a:pt x="17140" y="855"/>
                </a:lnTo>
                <a:lnTo>
                  <a:pt x="17148" y="865"/>
                </a:lnTo>
                <a:lnTo>
                  <a:pt x="17154" y="875"/>
                </a:lnTo>
                <a:lnTo>
                  <a:pt x="17159" y="885"/>
                </a:lnTo>
                <a:lnTo>
                  <a:pt x="17161" y="896"/>
                </a:lnTo>
                <a:lnTo>
                  <a:pt x="17164" y="907"/>
                </a:lnTo>
                <a:lnTo>
                  <a:pt x="17165" y="920"/>
                </a:lnTo>
                <a:lnTo>
                  <a:pt x="17175" y="912"/>
                </a:lnTo>
                <a:lnTo>
                  <a:pt x="17187" y="906"/>
                </a:lnTo>
                <a:lnTo>
                  <a:pt x="17200" y="902"/>
                </a:lnTo>
                <a:lnTo>
                  <a:pt x="17214" y="900"/>
                </a:lnTo>
                <a:lnTo>
                  <a:pt x="17242" y="897"/>
                </a:lnTo>
                <a:lnTo>
                  <a:pt x="17272" y="896"/>
                </a:lnTo>
                <a:lnTo>
                  <a:pt x="17286" y="895"/>
                </a:lnTo>
                <a:lnTo>
                  <a:pt x="17300" y="893"/>
                </a:lnTo>
                <a:lnTo>
                  <a:pt x="17314" y="890"/>
                </a:lnTo>
                <a:lnTo>
                  <a:pt x="17326" y="886"/>
                </a:lnTo>
                <a:lnTo>
                  <a:pt x="17338" y="880"/>
                </a:lnTo>
                <a:lnTo>
                  <a:pt x="17348" y="871"/>
                </a:lnTo>
                <a:lnTo>
                  <a:pt x="17353" y="866"/>
                </a:lnTo>
                <a:lnTo>
                  <a:pt x="17358" y="860"/>
                </a:lnTo>
                <a:lnTo>
                  <a:pt x="17362" y="853"/>
                </a:lnTo>
                <a:lnTo>
                  <a:pt x="17366" y="846"/>
                </a:lnTo>
                <a:lnTo>
                  <a:pt x="17378" y="849"/>
                </a:lnTo>
                <a:lnTo>
                  <a:pt x="17391" y="849"/>
                </a:lnTo>
                <a:lnTo>
                  <a:pt x="17401" y="851"/>
                </a:lnTo>
                <a:lnTo>
                  <a:pt x="17410" y="853"/>
                </a:lnTo>
                <a:lnTo>
                  <a:pt x="17420" y="857"/>
                </a:lnTo>
                <a:lnTo>
                  <a:pt x="17428" y="861"/>
                </a:lnTo>
                <a:lnTo>
                  <a:pt x="17446" y="870"/>
                </a:lnTo>
                <a:lnTo>
                  <a:pt x="17462" y="881"/>
                </a:lnTo>
                <a:lnTo>
                  <a:pt x="17492" y="905"/>
                </a:lnTo>
                <a:lnTo>
                  <a:pt x="17523" y="930"/>
                </a:lnTo>
                <a:lnTo>
                  <a:pt x="17538" y="941"/>
                </a:lnTo>
                <a:lnTo>
                  <a:pt x="17556" y="952"/>
                </a:lnTo>
                <a:lnTo>
                  <a:pt x="17563" y="956"/>
                </a:lnTo>
                <a:lnTo>
                  <a:pt x="17573" y="961"/>
                </a:lnTo>
                <a:lnTo>
                  <a:pt x="17582" y="963"/>
                </a:lnTo>
                <a:lnTo>
                  <a:pt x="17592" y="967"/>
                </a:lnTo>
                <a:lnTo>
                  <a:pt x="17601" y="970"/>
                </a:lnTo>
                <a:lnTo>
                  <a:pt x="17612" y="971"/>
                </a:lnTo>
                <a:lnTo>
                  <a:pt x="17622" y="972"/>
                </a:lnTo>
                <a:lnTo>
                  <a:pt x="17633" y="971"/>
                </a:lnTo>
                <a:lnTo>
                  <a:pt x="17645" y="971"/>
                </a:lnTo>
                <a:lnTo>
                  <a:pt x="17658" y="968"/>
                </a:lnTo>
                <a:lnTo>
                  <a:pt x="17670" y="966"/>
                </a:lnTo>
                <a:lnTo>
                  <a:pt x="17684" y="962"/>
                </a:lnTo>
                <a:lnTo>
                  <a:pt x="17708" y="962"/>
                </a:lnTo>
                <a:lnTo>
                  <a:pt x="17733" y="963"/>
                </a:lnTo>
                <a:lnTo>
                  <a:pt x="17757" y="965"/>
                </a:lnTo>
                <a:lnTo>
                  <a:pt x="17782" y="965"/>
                </a:lnTo>
                <a:lnTo>
                  <a:pt x="17788" y="971"/>
                </a:lnTo>
                <a:lnTo>
                  <a:pt x="17794" y="977"/>
                </a:lnTo>
                <a:lnTo>
                  <a:pt x="17798" y="983"/>
                </a:lnTo>
                <a:lnTo>
                  <a:pt x="17801" y="988"/>
                </a:lnTo>
                <a:lnTo>
                  <a:pt x="17805" y="995"/>
                </a:lnTo>
                <a:lnTo>
                  <a:pt x="17806" y="1001"/>
                </a:lnTo>
                <a:lnTo>
                  <a:pt x="17808" y="1007"/>
                </a:lnTo>
                <a:lnTo>
                  <a:pt x="17809" y="1012"/>
                </a:lnTo>
                <a:lnTo>
                  <a:pt x="17809" y="1024"/>
                </a:lnTo>
                <a:lnTo>
                  <a:pt x="17806" y="1036"/>
                </a:lnTo>
                <a:lnTo>
                  <a:pt x="17803" y="1048"/>
                </a:lnTo>
                <a:lnTo>
                  <a:pt x="17798" y="1059"/>
                </a:lnTo>
                <a:lnTo>
                  <a:pt x="17786" y="1083"/>
                </a:lnTo>
                <a:lnTo>
                  <a:pt x="17778" y="1107"/>
                </a:lnTo>
                <a:lnTo>
                  <a:pt x="17775" y="1118"/>
                </a:lnTo>
                <a:lnTo>
                  <a:pt x="17774" y="1131"/>
                </a:lnTo>
                <a:lnTo>
                  <a:pt x="17775" y="1137"/>
                </a:lnTo>
                <a:lnTo>
                  <a:pt x="17777" y="1142"/>
                </a:lnTo>
                <a:lnTo>
                  <a:pt x="17778" y="1148"/>
                </a:lnTo>
                <a:lnTo>
                  <a:pt x="17782" y="1154"/>
                </a:lnTo>
                <a:lnTo>
                  <a:pt x="17782" y="1154"/>
                </a:lnTo>
                <a:lnTo>
                  <a:pt x="17864" y="1203"/>
                </a:lnTo>
                <a:lnTo>
                  <a:pt x="17864" y="1203"/>
                </a:lnTo>
                <a:lnTo>
                  <a:pt x="17864" y="1203"/>
                </a:lnTo>
                <a:lnTo>
                  <a:pt x="17880" y="1205"/>
                </a:lnTo>
                <a:lnTo>
                  <a:pt x="17895" y="1209"/>
                </a:lnTo>
                <a:lnTo>
                  <a:pt x="17910" y="1213"/>
                </a:lnTo>
                <a:lnTo>
                  <a:pt x="17923" y="1219"/>
                </a:lnTo>
                <a:lnTo>
                  <a:pt x="17936" y="1225"/>
                </a:lnTo>
                <a:lnTo>
                  <a:pt x="17947" y="1232"/>
                </a:lnTo>
                <a:lnTo>
                  <a:pt x="17960" y="1239"/>
                </a:lnTo>
                <a:lnTo>
                  <a:pt x="17971" y="1248"/>
                </a:lnTo>
                <a:lnTo>
                  <a:pt x="17992" y="1264"/>
                </a:lnTo>
                <a:lnTo>
                  <a:pt x="18012" y="1283"/>
                </a:lnTo>
                <a:lnTo>
                  <a:pt x="18032" y="1300"/>
                </a:lnTo>
                <a:lnTo>
                  <a:pt x="18054" y="1319"/>
                </a:lnTo>
                <a:lnTo>
                  <a:pt x="18054" y="1319"/>
                </a:lnTo>
                <a:lnTo>
                  <a:pt x="18054" y="1319"/>
                </a:lnTo>
                <a:lnTo>
                  <a:pt x="18064" y="1324"/>
                </a:lnTo>
                <a:lnTo>
                  <a:pt x="18074" y="1330"/>
                </a:lnTo>
                <a:lnTo>
                  <a:pt x="18082" y="1338"/>
                </a:lnTo>
                <a:lnTo>
                  <a:pt x="18090" y="1344"/>
                </a:lnTo>
                <a:lnTo>
                  <a:pt x="18097" y="1351"/>
                </a:lnTo>
                <a:lnTo>
                  <a:pt x="18103" y="1359"/>
                </a:lnTo>
                <a:lnTo>
                  <a:pt x="18110" y="1368"/>
                </a:lnTo>
                <a:lnTo>
                  <a:pt x="18115" y="1375"/>
                </a:lnTo>
                <a:lnTo>
                  <a:pt x="18123" y="1393"/>
                </a:lnTo>
                <a:lnTo>
                  <a:pt x="18131" y="1410"/>
                </a:lnTo>
                <a:lnTo>
                  <a:pt x="18137" y="1429"/>
                </a:lnTo>
                <a:lnTo>
                  <a:pt x="18141" y="1449"/>
                </a:lnTo>
                <a:lnTo>
                  <a:pt x="18141" y="1449"/>
                </a:lnTo>
                <a:lnTo>
                  <a:pt x="18141" y="1449"/>
                </a:lnTo>
                <a:lnTo>
                  <a:pt x="18142" y="1466"/>
                </a:lnTo>
                <a:lnTo>
                  <a:pt x="18143" y="1476"/>
                </a:lnTo>
                <a:lnTo>
                  <a:pt x="18146" y="1486"/>
                </a:lnTo>
                <a:lnTo>
                  <a:pt x="18146" y="1497"/>
                </a:lnTo>
                <a:lnTo>
                  <a:pt x="18146" y="1507"/>
                </a:lnTo>
                <a:lnTo>
                  <a:pt x="18145" y="1529"/>
                </a:lnTo>
                <a:lnTo>
                  <a:pt x="18141" y="1551"/>
                </a:lnTo>
                <a:lnTo>
                  <a:pt x="18133" y="1595"/>
                </a:lnTo>
                <a:lnTo>
                  <a:pt x="18127" y="1640"/>
                </a:lnTo>
                <a:lnTo>
                  <a:pt x="18127" y="1650"/>
                </a:lnTo>
                <a:lnTo>
                  <a:pt x="18127" y="1661"/>
                </a:lnTo>
                <a:lnTo>
                  <a:pt x="18127" y="1671"/>
                </a:lnTo>
                <a:lnTo>
                  <a:pt x="18130" y="1681"/>
                </a:lnTo>
                <a:lnTo>
                  <a:pt x="18132" y="1691"/>
                </a:lnTo>
                <a:lnTo>
                  <a:pt x="18135" y="1701"/>
                </a:lnTo>
                <a:lnTo>
                  <a:pt x="18140" y="1711"/>
                </a:lnTo>
                <a:lnTo>
                  <a:pt x="18145" y="1721"/>
                </a:lnTo>
                <a:lnTo>
                  <a:pt x="18152" y="1729"/>
                </a:lnTo>
                <a:lnTo>
                  <a:pt x="18160" y="1738"/>
                </a:lnTo>
                <a:lnTo>
                  <a:pt x="18170" y="1747"/>
                </a:lnTo>
                <a:lnTo>
                  <a:pt x="18181" y="1756"/>
                </a:lnTo>
                <a:lnTo>
                  <a:pt x="18193" y="1763"/>
                </a:lnTo>
                <a:lnTo>
                  <a:pt x="18207" y="1771"/>
                </a:lnTo>
                <a:lnTo>
                  <a:pt x="18223" y="1778"/>
                </a:lnTo>
                <a:lnTo>
                  <a:pt x="18242" y="1786"/>
                </a:lnTo>
                <a:lnTo>
                  <a:pt x="18230" y="1794"/>
                </a:lnTo>
                <a:lnTo>
                  <a:pt x="18217" y="1803"/>
                </a:lnTo>
                <a:lnTo>
                  <a:pt x="18206" y="1812"/>
                </a:lnTo>
                <a:lnTo>
                  <a:pt x="18193" y="1821"/>
                </a:lnTo>
                <a:lnTo>
                  <a:pt x="18182" y="1836"/>
                </a:lnTo>
                <a:lnTo>
                  <a:pt x="18171" y="1850"/>
                </a:lnTo>
                <a:lnTo>
                  <a:pt x="18161" y="1867"/>
                </a:lnTo>
                <a:lnTo>
                  <a:pt x="18151" y="1883"/>
                </a:lnTo>
                <a:lnTo>
                  <a:pt x="18132" y="1915"/>
                </a:lnTo>
                <a:lnTo>
                  <a:pt x="18112" y="1948"/>
                </a:lnTo>
                <a:lnTo>
                  <a:pt x="18101" y="1963"/>
                </a:lnTo>
                <a:lnTo>
                  <a:pt x="18090" y="1978"/>
                </a:lnTo>
                <a:lnTo>
                  <a:pt x="18077" y="1993"/>
                </a:lnTo>
                <a:lnTo>
                  <a:pt x="18065" y="2006"/>
                </a:lnTo>
                <a:lnTo>
                  <a:pt x="18050" y="2020"/>
                </a:lnTo>
                <a:lnTo>
                  <a:pt x="18034" y="2033"/>
                </a:lnTo>
                <a:lnTo>
                  <a:pt x="18016" y="2045"/>
                </a:lnTo>
                <a:lnTo>
                  <a:pt x="17997" y="2055"/>
                </a:lnTo>
                <a:lnTo>
                  <a:pt x="17986" y="2084"/>
                </a:lnTo>
                <a:lnTo>
                  <a:pt x="17976" y="2113"/>
                </a:lnTo>
                <a:lnTo>
                  <a:pt x="17964" y="2141"/>
                </a:lnTo>
                <a:lnTo>
                  <a:pt x="17951" y="2167"/>
                </a:lnTo>
                <a:lnTo>
                  <a:pt x="17942" y="2181"/>
                </a:lnTo>
                <a:lnTo>
                  <a:pt x="17934" y="2194"/>
                </a:lnTo>
                <a:lnTo>
                  <a:pt x="17925" y="2206"/>
                </a:lnTo>
                <a:lnTo>
                  <a:pt x="17914" y="2217"/>
                </a:lnTo>
                <a:lnTo>
                  <a:pt x="17901" y="2229"/>
                </a:lnTo>
                <a:lnTo>
                  <a:pt x="17889" y="2240"/>
                </a:lnTo>
                <a:lnTo>
                  <a:pt x="17874" y="2250"/>
                </a:lnTo>
                <a:lnTo>
                  <a:pt x="17858" y="2259"/>
                </a:lnTo>
                <a:lnTo>
                  <a:pt x="17858" y="2259"/>
                </a:lnTo>
                <a:lnTo>
                  <a:pt x="17826" y="2305"/>
                </a:lnTo>
                <a:lnTo>
                  <a:pt x="17794" y="2351"/>
                </a:lnTo>
                <a:lnTo>
                  <a:pt x="17762" y="2396"/>
                </a:lnTo>
                <a:lnTo>
                  <a:pt x="17727" y="2441"/>
                </a:lnTo>
                <a:lnTo>
                  <a:pt x="17692" y="2484"/>
                </a:lnTo>
                <a:lnTo>
                  <a:pt x="17655" y="2528"/>
                </a:lnTo>
                <a:lnTo>
                  <a:pt x="17618" y="2570"/>
                </a:lnTo>
                <a:lnTo>
                  <a:pt x="17581" y="2614"/>
                </a:lnTo>
                <a:lnTo>
                  <a:pt x="17506" y="2699"/>
                </a:lnTo>
                <a:lnTo>
                  <a:pt x="17431" y="2784"/>
                </a:lnTo>
                <a:lnTo>
                  <a:pt x="17393" y="2828"/>
                </a:lnTo>
                <a:lnTo>
                  <a:pt x="17357" y="2870"/>
                </a:lnTo>
                <a:lnTo>
                  <a:pt x="17321" y="2914"/>
                </a:lnTo>
                <a:lnTo>
                  <a:pt x="17286" y="2959"/>
                </a:lnTo>
                <a:lnTo>
                  <a:pt x="17266" y="2985"/>
                </a:lnTo>
                <a:lnTo>
                  <a:pt x="17245" y="3011"/>
                </a:lnTo>
                <a:lnTo>
                  <a:pt x="17225" y="3037"/>
                </a:lnTo>
                <a:lnTo>
                  <a:pt x="17204" y="3062"/>
                </a:lnTo>
                <a:lnTo>
                  <a:pt x="17184" y="3088"/>
                </a:lnTo>
                <a:lnTo>
                  <a:pt x="17162" y="3115"/>
                </a:lnTo>
                <a:lnTo>
                  <a:pt x="17143" y="3141"/>
                </a:lnTo>
                <a:lnTo>
                  <a:pt x="17121" y="3167"/>
                </a:lnTo>
                <a:lnTo>
                  <a:pt x="17124" y="3177"/>
                </a:lnTo>
                <a:lnTo>
                  <a:pt x="17124" y="3187"/>
                </a:lnTo>
                <a:lnTo>
                  <a:pt x="17123" y="3197"/>
                </a:lnTo>
                <a:lnTo>
                  <a:pt x="17119" y="3207"/>
                </a:lnTo>
                <a:lnTo>
                  <a:pt x="17109" y="3228"/>
                </a:lnTo>
                <a:lnTo>
                  <a:pt x="17099" y="3249"/>
                </a:lnTo>
                <a:lnTo>
                  <a:pt x="17094" y="3259"/>
                </a:lnTo>
                <a:lnTo>
                  <a:pt x="17091" y="3269"/>
                </a:lnTo>
                <a:lnTo>
                  <a:pt x="17090" y="3279"/>
                </a:lnTo>
                <a:lnTo>
                  <a:pt x="17091" y="3289"/>
                </a:lnTo>
                <a:lnTo>
                  <a:pt x="17093" y="3294"/>
                </a:lnTo>
                <a:lnTo>
                  <a:pt x="17095" y="3299"/>
                </a:lnTo>
                <a:lnTo>
                  <a:pt x="17099" y="3305"/>
                </a:lnTo>
                <a:lnTo>
                  <a:pt x="17103" y="3310"/>
                </a:lnTo>
                <a:lnTo>
                  <a:pt x="17108" y="3314"/>
                </a:lnTo>
                <a:lnTo>
                  <a:pt x="17113" y="3319"/>
                </a:lnTo>
                <a:lnTo>
                  <a:pt x="17120" y="3324"/>
                </a:lnTo>
                <a:lnTo>
                  <a:pt x="17128" y="3329"/>
                </a:lnTo>
                <a:lnTo>
                  <a:pt x="17186" y="3285"/>
                </a:lnTo>
                <a:lnTo>
                  <a:pt x="17245" y="3241"/>
                </a:lnTo>
                <a:lnTo>
                  <a:pt x="17302" y="3197"/>
                </a:lnTo>
                <a:lnTo>
                  <a:pt x="17361" y="3153"/>
                </a:lnTo>
                <a:lnTo>
                  <a:pt x="17420" y="3108"/>
                </a:lnTo>
                <a:lnTo>
                  <a:pt x="17478" y="3065"/>
                </a:lnTo>
                <a:lnTo>
                  <a:pt x="17536" y="3020"/>
                </a:lnTo>
                <a:lnTo>
                  <a:pt x="17594" y="2976"/>
                </a:lnTo>
                <a:lnTo>
                  <a:pt x="17594" y="2976"/>
                </a:lnTo>
                <a:lnTo>
                  <a:pt x="17594" y="2976"/>
                </a:lnTo>
                <a:lnTo>
                  <a:pt x="17614" y="2952"/>
                </a:lnTo>
                <a:lnTo>
                  <a:pt x="17634" y="2931"/>
                </a:lnTo>
                <a:lnTo>
                  <a:pt x="17657" y="2910"/>
                </a:lnTo>
                <a:lnTo>
                  <a:pt x="17680" y="2891"/>
                </a:lnTo>
                <a:lnTo>
                  <a:pt x="17707" y="2872"/>
                </a:lnTo>
                <a:lnTo>
                  <a:pt x="17734" y="2856"/>
                </a:lnTo>
                <a:lnTo>
                  <a:pt x="17763" y="2841"/>
                </a:lnTo>
                <a:lnTo>
                  <a:pt x="17793" y="2829"/>
                </a:lnTo>
                <a:lnTo>
                  <a:pt x="17824" y="2799"/>
                </a:lnTo>
                <a:lnTo>
                  <a:pt x="17858" y="2769"/>
                </a:lnTo>
                <a:lnTo>
                  <a:pt x="17891" y="2741"/>
                </a:lnTo>
                <a:lnTo>
                  <a:pt x="17926" y="2714"/>
                </a:lnTo>
                <a:lnTo>
                  <a:pt x="17961" y="2688"/>
                </a:lnTo>
                <a:lnTo>
                  <a:pt x="17997" y="2663"/>
                </a:lnTo>
                <a:lnTo>
                  <a:pt x="18035" y="2638"/>
                </a:lnTo>
                <a:lnTo>
                  <a:pt x="18072" y="2613"/>
                </a:lnTo>
                <a:lnTo>
                  <a:pt x="18148" y="2565"/>
                </a:lnTo>
                <a:lnTo>
                  <a:pt x="18225" y="2518"/>
                </a:lnTo>
                <a:lnTo>
                  <a:pt x="18301" y="2469"/>
                </a:lnTo>
                <a:lnTo>
                  <a:pt x="18374" y="2421"/>
                </a:lnTo>
                <a:lnTo>
                  <a:pt x="18374" y="2421"/>
                </a:lnTo>
                <a:lnTo>
                  <a:pt x="18373" y="2407"/>
                </a:lnTo>
                <a:lnTo>
                  <a:pt x="18372" y="2395"/>
                </a:lnTo>
                <a:lnTo>
                  <a:pt x="18371" y="2382"/>
                </a:lnTo>
                <a:lnTo>
                  <a:pt x="18368" y="2370"/>
                </a:lnTo>
                <a:lnTo>
                  <a:pt x="18418" y="2330"/>
                </a:lnTo>
                <a:lnTo>
                  <a:pt x="18468" y="2291"/>
                </a:lnTo>
                <a:lnTo>
                  <a:pt x="18494" y="2272"/>
                </a:lnTo>
                <a:lnTo>
                  <a:pt x="18520" y="2255"/>
                </a:lnTo>
                <a:lnTo>
                  <a:pt x="18547" y="2239"/>
                </a:lnTo>
                <a:lnTo>
                  <a:pt x="18574" y="2224"/>
                </a:lnTo>
                <a:lnTo>
                  <a:pt x="18588" y="2217"/>
                </a:lnTo>
                <a:lnTo>
                  <a:pt x="18603" y="2212"/>
                </a:lnTo>
                <a:lnTo>
                  <a:pt x="18618" y="2206"/>
                </a:lnTo>
                <a:lnTo>
                  <a:pt x="18633" y="2202"/>
                </a:lnTo>
                <a:lnTo>
                  <a:pt x="18648" y="2199"/>
                </a:lnTo>
                <a:lnTo>
                  <a:pt x="18664" y="2196"/>
                </a:lnTo>
                <a:lnTo>
                  <a:pt x="18679" y="2194"/>
                </a:lnTo>
                <a:lnTo>
                  <a:pt x="18696" y="2192"/>
                </a:lnTo>
                <a:lnTo>
                  <a:pt x="18713" y="2192"/>
                </a:lnTo>
                <a:lnTo>
                  <a:pt x="18730" y="2192"/>
                </a:lnTo>
                <a:lnTo>
                  <a:pt x="18747" y="2195"/>
                </a:lnTo>
                <a:lnTo>
                  <a:pt x="18766" y="2197"/>
                </a:lnTo>
                <a:lnTo>
                  <a:pt x="18785" y="2201"/>
                </a:lnTo>
                <a:lnTo>
                  <a:pt x="18805" y="2206"/>
                </a:lnTo>
                <a:lnTo>
                  <a:pt x="18825" y="2212"/>
                </a:lnTo>
                <a:lnTo>
                  <a:pt x="18845" y="2220"/>
                </a:lnTo>
                <a:lnTo>
                  <a:pt x="18869" y="2209"/>
                </a:lnTo>
                <a:lnTo>
                  <a:pt x="18892" y="2199"/>
                </a:lnTo>
                <a:lnTo>
                  <a:pt x="18916" y="2187"/>
                </a:lnTo>
                <a:lnTo>
                  <a:pt x="18940" y="2177"/>
                </a:lnTo>
                <a:lnTo>
                  <a:pt x="18963" y="2177"/>
                </a:lnTo>
                <a:lnTo>
                  <a:pt x="18986" y="2179"/>
                </a:lnTo>
                <a:lnTo>
                  <a:pt x="19008" y="2179"/>
                </a:lnTo>
                <a:lnTo>
                  <a:pt x="19032" y="2179"/>
                </a:lnTo>
                <a:lnTo>
                  <a:pt x="19032" y="2179"/>
                </a:lnTo>
                <a:lnTo>
                  <a:pt x="19047" y="2170"/>
                </a:lnTo>
                <a:lnTo>
                  <a:pt x="19059" y="2162"/>
                </a:lnTo>
                <a:lnTo>
                  <a:pt x="19072" y="2157"/>
                </a:lnTo>
                <a:lnTo>
                  <a:pt x="19084" y="2155"/>
                </a:lnTo>
                <a:lnTo>
                  <a:pt x="19094" y="2154"/>
                </a:lnTo>
                <a:lnTo>
                  <a:pt x="19104" y="2155"/>
                </a:lnTo>
                <a:lnTo>
                  <a:pt x="19113" y="2157"/>
                </a:lnTo>
                <a:lnTo>
                  <a:pt x="19122" y="2162"/>
                </a:lnTo>
                <a:lnTo>
                  <a:pt x="19129" y="2167"/>
                </a:lnTo>
                <a:lnTo>
                  <a:pt x="19137" y="2174"/>
                </a:lnTo>
                <a:lnTo>
                  <a:pt x="19144" y="2181"/>
                </a:lnTo>
                <a:lnTo>
                  <a:pt x="19151" y="2189"/>
                </a:lnTo>
                <a:lnTo>
                  <a:pt x="19164" y="2206"/>
                </a:lnTo>
                <a:lnTo>
                  <a:pt x="19178" y="2222"/>
                </a:lnTo>
                <a:lnTo>
                  <a:pt x="19178" y="2222"/>
                </a:lnTo>
                <a:lnTo>
                  <a:pt x="19178" y="2222"/>
                </a:lnTo>
                <a:lnTo>
                  <a:pt x="19178" y="2222"/>
                </a:lnTo>
                <a:lnTo>
                  <a:pt x="19178" y="2222"/>
                </a:lnTo>
                <a:lnTo>
                  <a:pt x="19178" y="2222"/>
                </a:lnTo>
                <a:lnTo>
                  <a:pt x="19189" y="2222"/>
                </a:lnTo>
                <a:lnTo>
                  <a:pt x="19202" y="2222"/>
                </a:lnTo>
                <a:lnTo>
                  <a:pt x="19213" y="2222"/>
                </a:lnTo>
                <a:lnTo>
                  <a:pt x="19225" y="2224"/>
                </a:lnTo>
                <a:lnTo>
                  <a:pt x="19229" y="2236"/>
                </a:lnTo>
                <a:lnTo>
                  <a:pt x="19234" y="2247"/>
                </a:lnTo>
                <a:lnTo>
                  <a:pt x="19239" y="2256"/>
                </a:lnTo>
                <a:lnTo>
                  <a:pt x="19244" y="2265"/>
                </a:lnTo>
                <a:lnTo>
                  <a:pt x="19250" y="2271"/>
                </a:lnTo>
                <a:lnTo>
                  <a:pt x="19257" y="2277"/>
                </a:lnTo>
                <a:lnTo>
                  <a:pt x="19263" y="2281"/>
                </a:lnTo>
                <a:lnTo>
                  <a:pt x="19270" y="2285"/>
                </a:lnTo>
                <a:lnTo>
                  <a:pt x="19277" y="2287"/>
                </a:lnTo>
                <a:lnTo>
                  <a:pt x="19284" y="2288"/>
                </a:lnTo>
                <a:lnTo>
                  <a:pt x="19292" y="2288"/>
                </a:lnTo>
                <a:lnTo>
                  <a:pt x="19299" y="2288"/>
                </a:lnTo>
                <a:lnTo>
                  <a:pt x="19315" y="2287"/>
                </a:lnTo>
                <a:lnTo>
                  <a:pt x="19332" y="2283"/>
                </a:lnTo>
                <a:lnTo>
                  <a:pt x="19365" y="2272"/>
                </a:lnTo>
                <a:lnTo>
                  <a:pt x="19399" y="2262"/>
                </a:lnTo>
                <a:lnTo>
                  <a:pt x="19415" y="2260"/>
                </a:lnTo>
                <a:lnTo>
                  <a:pt x="19431" y="2259"/>
                </a:lnTo>
                <a:lnTo>
                  <a:pt x="19439" y="2260"/>
                </a:lnTo>
                <a:lnTo>
                  <a:pt x="19446" y="2261"/>
                </a:lnTo>
                <a:lnTo>
                  <a:pt x="19453" y="2264"/>
                </a:lnTo>
                <a:lnTo>
                  <a:pt x="19460" y="2266"/>
                </a:lnTo>
                <a:lnTo>
                  <a:pt x="19460" y="2256"/>
                </a:lnTo>
                <a:lnTo>
                  <a:pt x="19460" y="2246"/>
                </a:lnTo>
                <a:lnTo>
                  <a:pt x="19460" y="2236"/>
                </a:lnTo>
                <a:lnTo>
                  <a:pt x="19460" y="2226"/>
                </a:lnTo>
                <a:lnTo>
                  <a:pt x="19495" y="2227"/>
                </a:lnTo>
                <a:lnTo>
                  <a:pt x="19529" y="2230"/>
                </a:lnTo>
                <a:lnTo>
                  <a:pt x="19545" y="2232"/>
                </a:lnTo>
                <a:lnTo>
                  <a:pt x="19560" y="2236"/>
                </a:lnTo>
                <a:lnTo>
                  <a:pt x="19576" y="2240"/>
                </a:lnTo>
                <a:lnTo>
                  <a:pt x="19591" y="2244"/>
                </a:lnTo>
                <a:lnTo>
                  <a:pt x="19605" y="2249"/>
                </a:lnTo>
                <a:lnTo>
                  <a:pt x="19620" y="2255"/>
                </a:lnTo>
                <a:lnTo>
                  <a:pt x="19634" y="2261"/>
                </a:lnTo>
                <a:lnTo>
                  <a:pt x="19646" y="2270"/>
                </a:lnTo>
                <a:lnTo>
                  <a:pt x="19658" y="2278"/>
                </a:lnTo>
                <a:lnTo>
                  <a:pt x="19671" y="2287"/>
                </a:lnTo>
                <a:lnTo>
                  <a:pt x="19683" y="2298"/>
                </a:lnTo>
                <a:lnTo>
                  <a:pt x="19693" y="2310"/>
                </a:lnTo>
                <a:lnTo>
                  <a:pt x="19693" y="2310"/>
                </a:lnTo>
                <a:lnTo>
                  <a:pt x="19695" y="2316"/>
                </a:lnTo>
                <a:lnTo>
                  <a:pt x="19697" y="2321"/>
                </a:lnTo>
                <a:lnTo>
                  <a:pt x="19701" y="2326"/>
                </a:lnTo>
                <a:lnTo>
                  <a:pt x="19706" y="2330"/>
                </a:lnTo>
                <a:lnTo>
                  <a:pt x="19720" y="2336"/>
                </a:lnTo>
                <a:lnTo>
                  <a:pt x="19733" y="2342"/>
                </a:lnTo>
                <a:lnTo>
                  <a:pt x="19740" y="2345"/>
                </a:lnTo>
                <a:lnTo>
                  <a:pt x="19746" y="2348"/>
                </a:lnTo>
                <a:lnTo>
                  <a:pt x="19751" y="2352"/>
                </a:lnTo>
                <a:lnTo>
                  <a:pt x="19753" y="2357"/>
                </a:lnTo>
                <a:lnTo>
                  <a:pt x="19755" y="2363"/>
                </a:lnTo>
                <a:lnTo>
                  <a:pt x="19755" y="2370"/>
                </a:lnTo>
                <a:lnTo>
                  <a:pt x="19751" y="2377"/>
                </a:lnTo>
                <a:lnTo>
                  <a:pt x="19745" y="2386"/>
                </a:lnTo>
                <a:lnTo>
                  <a:pt x="19745" y="2386"/>
                </a:lnTo>
                <a:lnTo>
                  <a:pt x="19746" y="2396"/>
                </a:lnTo>
                <a:lnTo>
                  <a:pt x="19746" y="2406"/>
                </a:lnTo>
                <a:lnTo>
                  <a:pt x="19745" y="2416"/>
                </a:lnTo>
                <a:lnTo>
                  <a:pt x="19742" y="2424"/>
                </a:lnTo>
                <a:lnTo>
                  <a:pt x="19743" y="2442"/>
                </a:lnTo>
                <a:lnTo>
                  <a:pt x="19743" y="2458"/>
                </a:lnTo>
                <a:lnTo>
                  <a:pt x="19762" y="2457"/>
                </a:lnTo>
                <a:lnTo>
                  <a:pt x="19778" y="2458"/>
                </a:lnTo>
                <a:lnTo>
                  <a:pt x="19792" y="2458"/>
                </a:lnTo>
                <a:lnTo>
                  <a:pt x="19805" y="2461"/>
                </a:lnTo>
                <a:lnTo>
                  <a:pt x="19814" y="2463"/>
                </a:lnTo>
                <a:lnTo>
                  <a:pt x="19823" y="2466"/>
                </a:lnTo>
                <a:lnTo>
                  <a:pt x="19829" y="2469"/>
                </a:lnTo>
                <a:lnTo>
                  <a:pt x="19836" y="2473"/>
                </a:lnTo>
                <a:lnTo>
                  <a:pt x="19839" y="2478"/>
                </a:lnTo>
                <a:lnTo>
                  <a:pt x="19842" y="2483"/>
                </a:lnTo>
                <a:lnTo>
                  <a:pt x="19843" y="2489"/>
                </a:lnTo>
                <a:lnTo>
                  <a:pt x="19844" y="2494"/>
                </a:lnTo>
                <a:lnTo>
                  <a:pt x="19843" y="2508"/>
                </a:lnTo>
                <a:lnTo>
                  <a:pt x="19838" y="2522"/>
                </a:lnTo>
                <a:lnTo>
                  <a:pt x="19827" y="2551"/>
                </a:lnTo>
                <a:lnTo>
                  <a:pt x="19817" y="2579"/>
                </a:lnTo>
                <a:lnTo>
                  <a:pt x="19816" y="2585"/>
                </a:lnTo>
                <a:lnTo>
                  <a:pt x="19814" y="2592"/>
                </a:lnTo>
                <a:lnTo>
                  <a:pt x="19814" y="2598"/>
                </a:lnTo>
                <a:lnTo>
                  <a:pt x="19816" y="2604"/>
                </a:lnTo>
                <a:lnTo>
                  <a:pt x="19818" y="2609"/>
                </a:lnTo>
                <a:lnTo>
                  <a:pt x="19822" y="2614"/>
                </a:lnTo>
                <a:lnTo>
                  <a:pt x="19826" y="2618"/>
                </a:lnTo>
                <a:lnTo>
                  <a:pt x="19832" y="2622"/>
                </a:lnTo>
                <a:lnTo>
                  <a:pt x="19854" y="2620"/>
                </a:lnTo>
                <a:lnTo>
                  <a:pt x="19876" y="2619"/>
                </a:lnTo>
                <a:lnTo>
                  <a:pt x="19894" y="2620"/>
                </a:lnTo>
                <a:lnTo>
                  <a:pt x="19912" y="2622"/>
                </a:lnTo>
                <a:lnTo>
                  <a:pt x="19927" y="2623"/>
                </a:lnTo>
                <a:lnTo>
                  <a:pt x="19941" y="2627"/>
                </a:lnTo>
                <a:lnTo>
                  <a:pt x="19951" y="2632"/>
                </a:lnTo>
                <a:lnTo>
                  <a:pt x="19959" y="2637"/>
                </a:lnTo>
                <a:lnTo>
                  <a:pt x="19962" y="2640"/>
                </a:lnTo>
                <a:lnTo>
                  <a:pt x="19964" y="2644"/>
                </a:lnTo>
                <a:lnTo>
                  <a:pt x="19967" y="2648"/>
                </a:lnTo>
                <a:lnTo>
                  <a:pt x="19968" y="2653"/>
                </a:lnTo>
                <a:lnTo>
                  <a:pt x="19968" y="2658"/>
                </a:lnTo>
                <a:lnTo>
                  <a:pt x="19968" y="2663"/>
                </a:lnTo>
                <a:lnTo>
                  <a:pt x="19967" y="2668"/>
                </a:lnTo>
                <a:lnTo>
                  <a:pt x="19966" y="2674"/>
                </a:lnTo>
                <a:lnTo>
                  <a:pt x="19959" y="2688"/>
                </a:lnTo>
                <a:lnTo>
                  <a:pt x="19951" y="2703"/>
                </a:lnTo>
                <a:lnTo>
                  <a:pt x="19938" y="2719"/>
                </a:lnTo>
                <a:lnTo>
                  <a:pt x="19922" y="2738"/>
                </a:lnTo>
                <a:lnTo>
                  <a:pt x="19898" y="2770"/>
                </a:lnTo>
                <a:lnTo>
                  <a:pt x="19874" y="2804"/>
                </a:lnTo>
                <a:lnTo>
                  <a:pt x="19851" y="2836"/>
                </a:lnTo>
                <a:lnTo>
                  <a:pt x="19827" y="2870"/>
                </a:lnTo>
                <a:close/>
                <a:moveTo>
                  <a:pt x="6673" y="4834"/>
                </a:moveTo>
                <a:lnTo>
                  <a:pt x="6677" y="4832"/>
                </a:lnTo>
                <a:lnTo>
                  <a:pt x="6677" y="4832"/>
                </a:lnTo>
                <a:lnTo>
                  <a:pt x="6677" y="4825"/>
                </a:lnTo>
                <a:lnTo>
                  <a:pt x="6676" y="4829"/>
                </a:lnTo>
                <a:lnTo>
                  <a:pt x="6673" y="4834"/>
                </a:lnTo>
                <a:close/>
                <a:moveTo>
                  <a:pt x="7986" y="3979"/>
                </a:moveTo>
                <a:lnTo>
                  <a:pt x="7986" y="3980"/>
                </a:lnTo>
                <a:lnTo>
                  <a:pt x="7988" y="3979"/>
                </a:lnTo>
                <a:lnTo>
                  <a:pt x="7986" y="3979"/>
                </a:lnTo>
                <a:close/>
                <a:moveTo>
                  <a:pt x="8563" y="2833"/>
                </a:moveTo>
                <a:lnTo>
                  <a:pt x="8560" y="2834"/>
                </a:lnTo>
                <a:lnTo>
                  <a:pt x="8558" y="2836"/>
                </a:lnTo>
                <a:lnTo>
                  <a:pt x="8558" y="2838"/>
                </a:lnTo>
                <a:lnTo>
                  <a:pt x="8560" y="2835"/>
                </a:lnTo>
                <a:lnTo>
                  <a:pt x="8563" y="2833"/>
                </a:lnTo>
                <a:close/>
                <a:moveTo>
                  <a:pt x="6588" y="4627"/>
                </a:moveTo>
                <a:lnTo>
                  <a:pt x="6584" y="4628"/>
                </a:lnTo>
                <a:lnTo>
                  <a:pt x="6579" y="4628"/>
                </a:lnTo>
                <a:lnTo>
                  <a:pt x="6578" y="4634"/>
                </a:lnTo>
                <a:lnTo>
                  <a:pt x="6578" y="4641"/>
                </a:lnTo>
                <a:lnTo>
                  <a:pt x="6579" y="4647"/>
                </a:lnTo>
                <a:lnTo>
                  <a:pt x="6582" y="4654"/>
                </a:lnTo>
                <a:lnTo>
                  <a:pt x="6582" y="4647"/>
                </a:lnTo>
                <a:lnTo>
                  <a:pt x="6583" y="4641"/>
                </a:lnTo>
                <a:lnTo>
                  <a:pt x="6586" y="4633"/>
                </a:lnTo>
                <a:lnTo>
                  <a:pt x="6588" y="4627"/>
                </a:lnTo>
                <a:close/>
                <a:moveTo>
                  <a:pt x="6285" y="5565"/>
                </a:moveTo>
                <a:lnTo>
                  <a:pt x="6285" y="5565"/>
                </a:lnTo>
                <a:lnTo>
                  <a:pt x="6285" y="5565"/>
                </a:lnTo>
                <a:lnTo>
                  <a:pt x="6285" y="5565"/>
                </a:lnTo>
                <a:close/>
                <a:moveTo>
                  <a:pt x="6910" y="2348"/>
                </a:moveTo>
                <a:lnTo>
                  <a:pt x="6910" y="2348"/>
                </a:lnTo>
                <a:lnTo>
                  <a:pt x="6910" y="2348"/>
                </a:lnTo>
                <a:lnTo>
                  <a:pt x="6910" y="2348"/>
                </a:lnTo>
                <a:lnTo>
                  <a:pt x="6910" y="2348"/>
                </a:lnTo>
                <a:lnTo>
                  <a:pt x="6915" y="2346"/>
                </a:lnTo>
                <a:lnTo>
                  <a:pt x="6911" y="2342"/>
                </a:lnTo>
                <a:lnTo>
                  <a:pt x="6908" y="2338"/>
                </a:lnTo>
                <a:lnTo>
                  <a:pt x="6909" y="2343"/>
                </a:lnTo>
                <a:lnTo>
                  <a:pt x="6910" y="2348"/>
                </a:lnTo>
                <a:close/>
                <a:moveTo>
                  <a:pt x="2153" y="3698"/>
                </a:moveTo>
                <a:lnTo>
                  <a:pt x="2155" y="3687"/>
                </a:lnTo>
                <a:lnTo>
                  <a:pt x="2158" y="3676"/>
                </a:lnTo>
                <a:lnTo>
                  <a:pt x="2140" y="3694"/>
                </a:lnTo>
                <a:lnTo>
                  <a:pt x="2147" y="3696"/>
                </a:lnTo>
                <a:lnTo>
                  <a:pt x="2153" y="3698"/>
                </a:lnTo>
                <a:close/>
                <a:moveTo>
                  <a:pt x="11618" y="3881"/>
                </a:moveTo>
                <a:lnTo>
                  <a:pt x="11618" y="3881"/>
                </a:lnTo>
                <a:lnTo>
                  <a:pt x="11618" y="3881"/>
                </a:lnTo>
                <a:lnTo>
                  <a:pt x="11618" y="3881"/>
                </a:lnTo>
                <a:lnTo>
                  <a:pt x="11618" y="3881"/>
                </a:lnTo>
                <a:lnTo>
                  <a:pt x="11618" y="3881"/>
                </a:lnTo>
                <a:lnTo>
                  <a:pt x="11614" y="3882"/>
                </a:lnTo>
                <a:lnTo>
                  <a:pt x="11610" y="3883"/>
                </a:lnTo>
                <a:lnTo>
                  <a:pt x="11618" y="3884"/>
                </a:lnTo>
                <a:lnTo>
                  <a:pt x="11618" y="3881"/>
                </a:lnTo>
                <a:close/>
                <a:moveTo>
                  <a:pt x="10030" y="2578"/>
                </a:moveTo>
                <a:lnTo>
                  <a:pt x="10030" y="2578"/>
                </a:lnTo>
                <a:lnTo>
                  <a:pt x="10031" y="2580"/>
                </a:lnTo>
                <a:lnTo>
                  <a:pt x="10035" y="2582"/>
                </a:lnTo>
                <a:lnTo>
                  <a:pt x="10034" y="2577"/>
                </a:lnTo>
                <a:lnTo>
                  <a:pt x="10033" y="2573"/>
                </a:lnTo>
                <a:lnTo>
                  <a:pt x="10030" y="2578"/>
                </a:lnTo>
                <a:close/>
                <a:moveTo>
                  <a:pt x="10136" y="4641"/>
                </a:moveTo>
                <a:lnTo>
                  <a:pt x="10136" y="4641"/>
                </a:lnTo>
                <a:lnTo>
                  <a:pt x="10136" y="4641"/>
                </a:lnTo>
                <a:lnTo>
                  <a:pt x="10136" y="4642"/>
                </a:lnTo>
                <a:lnTo>
                  <a:pt x="10136" y="4641"/>
                </a:lnTo>
                <a:lnTo>
                  <a:pt x="10136" y="4641"/>
                </a:lnTo>
                <a:close/>
                <a:moveTo>
                  <a:pt x="10282" y="4408"/>
                </a:moveTo>
                <a:lnTo>
                  <a:pt x="10282" y="4408"/>
                </a:lnTo>
                <a:lnTo>
                  <a:pt x="10284" y="4408"/>
                </a:lnTo>
                <a:lnTo>
                  <a:pt x="10282" y="4408"/>
                </a:lnTo>
                <a:lnTo>
                  <a:pt x="10282" y="4408"/>
                </a:lnTo>
                <a:lnTo>
                  <a:pt x="10282" y="4408"/>
                </a:lnTo>
                <a:close/>
                <a:moveTo>
                  <a:pt x="14598" y="4072"/>
                </a:moveTo>
                <a:lnTo>
                  <a:pt x="14598" y="4072"/>
                </a:lnTo>
                <a:lnTo>
                  <a:pt x="14595" y="4074"/>
                </a:lnTo>
                <a:lnTo>
                  <a:pt x="14594" y="4077"/>
                </a:lnTo>
                <a:lnTo>
                  <a:pt x="14578" y="4105"/>
                </a:lnTo>
                <a:lnTo>
                  <a:pt x="14560" y="4131"/>
                </a:lnTo>
                <a:lnTo>
                  <a:pt x="14543" y="4159"/>
                </a:lnTo>
                <a:lnTo>
                  <a:pt x="14524" y="4186"/>
                </a:lnTo>
                <a:lnTo>
                  <a:pt x="14520" y="4195"/>
                </a:lnTo>
                <a:lnTo>
                  <a:pt x="14539" y="4166"/>
                </a:lnTo>
                <a:lnTo>
                  <a:pt x="14558" y="4138"/>
                </a:lnTo>
                <a:lnTo>
                  <a:pt x="14575" y="4108"/>
                </a:lnTo>
                <a:lnTo>
                  <a:pt x="14593" y="4079"/>
                </a:lnTo>
                <a:lnTo>
                  <a:pt x="14598" y="4072"/>
                </a:lnTo>
                <a:close/>
                <a:moveTo>
                  <a:pt x="14598" y="5109"/>
                </a:moveTo>
                <a:lnTo>
                  <a:pt x="14597" y="5106"/>
                </a:lnTo>
                <a:lnTo>
                  <a:pt x="14595" y="5105"/>
                </a:lnTo>
                <a:lnTo>
                  <a:pt x="14592" y="5107"/>
                </a:lnTo>
                <a:lnTo>
                  <a:pt x="14594" y="5107"/>
                </a:lnTo>
                <a:lnTo>
                  <a:pt x="14598" y="5109"/>
                </a:lnTo>
                <a:close/>
                <a:moveTo>
                  <a:pt x="16608" y="2892"/>
                </a:moveTo>
                <a:lnTo>
                  <a:pt x="16608" y="2892"/>
                </a:lnTo>
                <a:lnTo>
                  <a:pt x="16608" y="2892"/>
                </a:lnTo>
                <a:lnTo>
                  <a:pt x="16608" y="2892"/>
                </a:lnTo>
                <a:close/>
                <a:moveTo>
                  <a:pt x="4277" y="1308"/>
                </a:moveTo>
                <a:lnTo>
                  <a:pt x="4281" y="1310"/>
                </a:lnTo>
                <a:lnTo>
                  <a:pt x="4279" y="1305"/>
                </a:lnTo>
                <a:lnTo>
                  <a:pt x="4279" y="1301"/>
                </a:lnTo>
                <a:lnTo>
                  <a:pt x="4278" y="1303"/>
                </a:lnTo>
                <a:lnTo>
                  <a:pt x="4276" y="1303"/>
                </a:lnTo>
                <a:lnTo>
                  <a:pt x="4279" y="1305"/>
                </a:lnTo>
                <a:lnTo>
                  <a:pt x="4277" y="1308"/>
                </a:lnTo>
                <a:close/>
                <a:moveTo>
                  <a:pt x="5606" y="1170"/>
                </a:moveTo>
                <a:lnTo>
                  <a:pt x="5606" y="1167"/>
                </a:lnTo>
                <a:lnTo>
                  <a:pt x="5601" y="1168"/>
                </a:lnTo>
                <a:lnTo>
                  <a:pt x="5604" y="1169"/>
                </a:lnTo>
                <a:lnTo>
                  <a:pt x="5606" y="1170"/>
                </a:lnTo>
                <a:close/>
                <a:moveTo>
                  <a:pt x="3975" y="2851"/>
                </a:moveTo>
                <a:lnTo>
                  <a:pt x="3974" y="2856"/>
                </a:lnTo>
                <a:lnTo>
                  <a:pt x="3971" y="2861"/>
                </a:lnTo>
                <a:lnTo>
                  <a:pt x="3976" y="2857"/>
                </a:lnTo>
                <a:lnTo>
                  <a:pt x="3981" y="2855"/>
                </a:lnTo>
                <a:lnTo>
                  <a:pt x="3979" y="2852"/>
                </a:lnTo>
                <a:lnTo>
                  <a:pt x="3975" y="2851"/>
                </a:lnTo>
                <a:close/>
                <a:moveTo>
                  <a:pt x="4750" y="1351"/>
                </a:moveTo>
                <a:lnTo>
                  <a:pt x="4754" y="1350"/>
                </a:lnTo>
                <a:lnTo>
                  <a:pt x="4759" y="1348"/>
                </a:lnTo>
                <a:lnTo>
                  <a:pt x="4754" y="1348"/>
                </a:lnTo>
                <a:lnTo>
                  <a:pt x="4750" y="1346"/>
                </a:lnTo>
                <a:lnTo>
                  <a:pt x="4750" y="1351"/>
                </a:lnTo>
                <a:close/>
                <a:moveTo>
                  <a:pt x="8096" y="5081"/>
                </a:moveTo>
                <a:lnTo>
                  <a:pt x="8095" y="5081"/>
                </a:lnTo>
                <a:lnTo>
                  <a:pt x="8092" y="5082"/>
                </a:lnTo>
                <a:lnTo>
                  <a:pt x="8092" y="5084"/>
                </a:lnTo>
                <a:lnTo>
                  <a:pt x="8096" y="5081"/>
                </a:lnTo>
                <a:close/>
                <a:moveTo>
                  <a:pt x="7142" y="2584"/>
                </a:moveTo>
                <a:lnTo>
                  <a:pt x="7142" y="2584"/>
                </a:lnTo>
                <a:lnTo>
                  <a:pt x="7142" y="2584"/>
                </a:lnTo>
                <a:lnTo>
                  <a:pt x="7142" y="2584"/>
                </a:lnTo>
                <a:lnTo>
                  <a:pt x="7142" y="2584"/>
                </a:lnTo>
                <a:lnTo>
                  <a:pt x="7142" y="2584"/>
                </a:lnTo>
                <a:lnTo>
                  <a:pt x="7142" y="2584"/>
                </a:lnTo>
                <a:close/>
                <a:moveTo>
                  <a:pt x="7144" y="2585"/>
                </a:moveTo>
                <a:lnTo>
                  <a:pt x="7142" y="2584"/>
                </a:lnTo>
                <a:lnTo>
                  <a:pt x="7144" y="2585"/>
                </a:lnTo>
                <a:close/>
                <a:moveTo>
                  <a:pt x="7142" y="2584"/>
                </a:moveTo>
                <a:lnTo>
                  <a:pt x="7142" y="2584"/>
                </a:lnTo>
                <a:lnTo>
                  <a:pt x="7141" y="2585"/>
                </a:lnTo>
                <a:lnTo>
                  <a:pt x="7144" y="2585"/>
                </a:lnTo>
                <a:lnTo>
                  <a:pt x="7142" y="2584"/>
                </a:lnTo>
                <a:close/>
                <a:moveTo>
                  <a:pt x="6698" y="3607"/>
                </a:moveTo>
                <a:lnTo>
                  <a:pt x="6709" y="3586"/>
                </a:lnTo>
                <a:lnTo>
                  <a:pt x="6688" y="3600"/>
                </a:lnTo>
                <a:lnTo>
                  <a:pt x="6693" y="3604"/>
                </a:lnTo>
                <a:lnTo>
                  <a:pt x="6698" y="3607"/>
                </a:lnTo>
                <a:close/>
                <a:moveTo>
                  <a:pt x="962" y="4024"/>
                </a:moveTo>
                <a:lnTo>
                  <a:pt x="962" y="4024"/>
                </a:lnTo>
                <a:lnTo>
                  <a:pt x="961" y="4025"/>
                </a:lnTo>
                <a:lnTo>
                  <a:pt x="962" y="4024"/>
                </a:lnTo>
                <a:close/>
                <a:moveTo>
                  <a:pt x="4938" y="3990"/>
                </a:moveTo>
                <a:lnTo>
                  <a:pt x="4938" y="3993"/>
                </a:lnTo>
                <a:lnTo>
                  <a:pt x="4940" y="3995"/>
                </a:lnTo>
                <a:lnTo>
                  <a:pt x="4941" y="3993"/>
                </a:lnTo>
                <a:lnTo>
                  <a:pt x="4940" y="3992"/>
                </a:lnTo>
                <a:lnTo>
                  <a:pt x="4938" y="3990"/>
                </a:lnTo>
                <a:close/>
                <a:moveTo>
                  <a:pt x="1635" y="6052"/>
                </a:moveTo>
                <a:lnTo>
                  <a:pt x="1635" y="6051"/>
                </a:lnTo>
                <a:lnTo>
                  <a:pt x="1634" y="6052"/>
                </a:lnTo>
                <a:lnTo>
                  <a:pt x="1632" y="6053"/>
                </a:lnTo>
                <a:lnTo>
                  <a:pt x="1634" y="6053"/>
                </a:lnTo>
                <a:lnTo>
                  <a:pt x="1635" y="6052"/>
                </a:lnTo>
                <a:close/>
                <a:moveTo>
                  <a:pt x="10416" y="2231"/>
                </a:moveTo>
                <a:lnTo>
                  <a:pt x="10416" y="2235"/>
                </a:lnTo>
                <a:lnTo>
                  <a:pt x="10418" y="2234"/>
                </a:lnTo>
                <a:lnTo>
                  <a:pt x="10421" y="2232"/>
                </a:lnTo>
                <a:lnTo>
                  <a:pt x="10416" y="2231"/>
                </a:lnTo>
                <a:close/>
                <a:moveTo>
                  <a:pt x="10532" y="3751"/>
                </a:moveTo>
                <a:lnTo>
                  <a:pt x="10532" y="3751"/>
                </a:lnTo>
                <a:lnTo>
                  <a:pt x="10529" y="3752"/>
                </a:lnTo>
                <a:lnTo>
                  <a:pt x="10532" y="3751"/>
                </a:lnTo>
                <a:close/>
                <a:moveTo>
                  <a:pt x="10532" y="3751"/>
                </a:moveTo>
                <a:lnTo>
                  <a:pt x="10532" y="3751"/>
                </a:lnTo>
                <a:lnTo>
                  <a:pt x="10532" y="3752"/>
                </a:lnTo>
                <a:lnTo>
                  <a:pt x="10532" y="3751"/>
                </a:lnTo>
                <a:close/>
                <a:moveTo>
                  <a:pt x="9990" y="4871"/>
                </a:moveTo>
                <a:lnTo>
                  <a:pt x="9990" y="4871"/>
                </a:lnTo>
                <a:lnTo>
                  <a:pt x="9994" y="4871"/>
                </a:lnTo>
                <a:lnTo>
                  <a:pt x="9996" y="4870"/>
                </a:lnTo>
                <a:lnTo>
                  <a:pt x="9994" y="4869"/>
                </a:lnTo>
                <a:lnTo>
                  <a:pt x="9991" y="4868"/>
                </a:lnTo>
                <a:lnTo>
                  <a:pt x="9990" y="4871"/>
                </a:lnTo>
                <a:close/>
                <a:moveTo>
                  <a:pt x="9939" y="4344"/>
                </a:moveTo>
                <a:lnTo>
                  <a:pt x="9939" y="4344"/>
                </a:lnTo>
                <a:lnTo>
                  <a:pt x="9939" y="4344"/>
                </a:lnTo>
                <a:lnTo>
                  <a:pt x="9939" y="4344"/>
                </a:lnTo>
                <a:close/>
                <a:moveTo>
                  <a:pt x="9134" y="6032"/>
                </a:moveTo>
                <a:lnTo>
                  <a:pt x="9134" y="6032"/>
                </a:lnTo>
                <a:lnTo>
                  <a:pt x="9133" y="6032"/>
                </a:lnTo>
                <a:lnTo>
                  <a:pt x="9134" y="6032"/>
                </a:lnTo>
                <a:close/>
                <a:moveTo>
                  <a:pt x="961" y="4025"/>
                </a:moveTo>
                <a:lnTo>
                  <a:pt x="960" y="4025"/>
                </a:lnTo>
                <a:lnTo>
                  <a:pt x="961" y="4027"/>
                </a:lnTo>
                <a:lnTo>
                  <a:pt x="961" y="4025"/>
                </a:lnTo>
                <a:close/>
                <a:moveTo>
                  <a:pt x="19025" y="2810"/>
                </a:moveTo>
                <a:lnTo>
                  <a:pt x="19025" y="2805"/>
                </a:lnTo>
                <a:lnTo>
                  <a:pt x="19021" y="2805"/>
                </a:lnTo>
                <a:lnTo>
                  <a:pt x="19023" y="2808"/>
                </a:lnTo>
                <a:lnTo>
                  <a:pt x="19025" y="2810"/>
                </a:lnTo>
                <a:close/>
                <a:moveTo>
                  <a:pt x="19025" y="2805"/>
                </a:moveTo>
                <a:lnTo>
                  <a:pt x="19025" y="2805"/>
                </a:lnTo>
                <a:lnTo>
                  <a:pt x="19025" y="2805"/>
                </a:lnTo>
                <a:lnTo>
                  <a:pt x="19025" y="2805"/>
                </a:lnTo>
                <a:close/>
                <a:moveTo>
                  <a:pt x="4420" y="1309"/>
                </a:moveTo>
                <a:lnTo>
                  <a:pt x="4427" y="1306"/>
                </a:lnTo>
                <a:lnTo>
                  <a:pt x="4432" y="1304"/>
                </a:lnTo>
                <a:lnTo>
                  <a:pt x="4427" y="1303"/>
                </a:lnTo>
                <a:lnTo>
                  <a:pt x="4422" y="1300"/>
                </a:lnTo>
                <a:lnTo>
                  <a:pt x="4420" y="1304"/>
                </a:lnTo>
                <a:lnTo>
                  <a:pt x="4420" y="1309"/>
                </a:lnTo>
                <a:close/>
                <a:moveTo>
                  <a:pt x="4277" y="1230"/>
                </a:moveTo>
                <a:lnTo>
                  <a:pt x="4277" y="1230"/>
                </a:lnTo>
                <a:lnTo>
                  <a:pt x="4281" y="1230"/>
                </a:lnTo>
                <a:lnTo>
                  <a:pt x="4284" y="1230"/>
                </a:lnTo>
                <a:lnTo>
                  <a:pt x="4277" y="1228"/>
                </a:lnTo>
                <a:lnTo>
                  <a:pt x="4277" y="1230"/>
                </a:lnTo>
                <a:lnTo>
                  <a:pt x="4277" y="1230"/>
                </a:lnTo>
                <a:close/>
                <a:moveTo>
                  <a:pt x="6413" y="444"/>
                </a:moveTo>
                <a:lnTo>
                  <a:pt x="6410" y="447"/>
                </a:lnTo>
                <a:lnTo>
                  <a:pt x="6405" y="448"/>
                </a:lnTo>
                <a:lnTo>
                  <a:pt x="6410" y="447"/>
                </a:lnTo>
                <a:lnTo>
                  <a:pt x="6413" y="444"/>
                </a:lnTo>
                <a:lnTo>
                  <a:pt x="6413" y="444"/>
                </a:lnTo>
                <a:close/>
                <a:moveTo>
                  <a:pt x="498" y="4406"/>
                </a:moveTo>
                <a:lnTo>
                  <a:pt x="493" y="4406"/>
                </a:lnTo>
                <a:lnTo>
                  <a:pt x="487" y="4406"/>
                </a:lnTo>
                <a:lnTo>
                  <a:pt x="487" y="4415"/>
                </a:lnTo>
                <a:lnTo>
                  <a:pt x="493" y="4410"/>
                </a:lnTo>
                <a:lnTo>
                  <a:pt x="498" y="4406"/>
                </a:lnTo>
                <a:close/>
                <a:moveTo>
                  <a:pt x="14501" y="1811"/>
                </a:moveTo>
                <a:lnTo>
                  <a:pt x="14497" y="1823"/>
                </a:lnTo>
                <a:lnTo>
                  <a:pt x="14508" y="1814"/>
                </a:lnTo>
                <a:lnTo>
                  <a:pt x="14506" y="1814"/>
                </a:lnTo>
                <a:lnTo>
                  <a:pt x="14504" y="1813"/>
                </a:lnTo>
                <a:lnTo>
                  <a:pt x="14501" y="1811"/>
                </a:lnTo>
                <a:close/>
                <a:moveTo>
                  <a:pt x="14805" y="1767"/>
                </a:moveTo>
                <a:lnTo>
                  <a:pt x="14806" y="1776"/>
                </a:lnTo>
                <a:lnTo>
                  <a:pt x="14808" y="1784"/>
                </a:lnTo>
                <a:lnTo>
                  <a:pt x="14810" y="1794"/>
                </a:lnTo>
                <a:lnTo>
                  <a:pt x="14815" y="1803"/>
                </a:lnTo>
                <a:lnTo>
                  <a:pt x="14827" y="1792"/>
                </a:lnTo>
                <a:lnTo>
                  <a:pt x="14839" y="1781"/>
                </a:lnTo>
                <a:lnTo>
                  <a:pt x="14822" y="1774"/>
                </a:lnTo>
                <a:lnTo>
                  <a:pt x="14805" y="1767"/>
                </a:lnTo>
                <a:close/>
                <a:moveTo>
                  <a:pt x="12597" y="2066"/>
                </a:moveTo>
                <a:lnTo>
                  <a:pt x="12602" y="2064"/>
                </a:lnTo>
                <a:lnTo>
                  <a:pt x="12600" y="2063"/>
                </a:lnTo>
                <a:lnTo>
                  <a:pt x="12597" y="2060"/>
                </a:lnTo>
                <a:lnTo>
                  <a:pt x="12597" y="2064"/>
                </a:lnTo>
                <a:lnTo>
                  <a:pt x="12597" y="2066"/>
                </a:lnTo>
                <a:close/>
                <a:moveTo>
                  <a:pt x="12949" y="6266"/>
                </a:moveTo>
                <a:lnTo>
                  <a:pt x="12949" y="6266"/>
                </a:lnTo>
                <a:lnTo>
                  <a:pt x="12949" y="6266"/>
                </a:lnTo>
                <a:lnTo>
                  <a:pt x="12949" y="6266"/>
                </a:lnTo>
                <a:close/>
                <a:moveTo>
                  <a:pt x="17997" y="1690"/>
                </a:moveTo>
                <a:lnTo>
                  <a:pt x="18001" y="1690"/>
                </a:lnTo>
                <a:lnTo>
                  <a:pt x="18001" y="1687"/>
                </a:lnTo>
                <a:lnTo>
                  <a:pt x="17997" y="1690"/>
                </a:lnTo>
                <a:close/>
                <a:moveTo>
                  <a:pt x="7327" y="381"/>
                </a:moveTo>
                <a:lnTo>
                  <a:pt x="7331" y="378"/>
                </a:lnTo>
                <a:lnTo>
                  <a:pt x="7321" y="368"/>
                </a:lnTo>
                <a:lnTo>
                  <a:pt x="7327" y="381"/>
                </a:lnTo>
                <a:close/>
                <a:moveTo>
                  <a:pt x="9154" y="983"/>
                </a:moveTo>
                <a:lnTo>
                  <a:pt x="9157" y="985"/>
                </a:lnTo>
                <a:lnTo>
                  <a:pt x="9157" y="981"/>
                </a:lnTo>
                <a:lnTo>
                  <a:pt x="9155" y="982"/>
                </a:lnTo>
                <a:lnTo>
                  <a:pt x="9154" y="983"/>
                </a:lnTo>
                <a:close/>
                <a:moveTo>
                  <a:pt x="1123" y="2940"/>
                </a:moveTo>
                <a:lnTo>
                  <a:pt x="1129" y="2935"/>
                </a:lnTo>
                <a:lnTo>
                  <a:pt x="1123" y="2935"/>
                </a:lnTo>
                <a:lnTo>
                  <a:pt x="1123" y="2940"/>
                </a:lnTo>
                <a:close/>
                <a:moveTo>
                  <a:pt x="19819" y="2851"/>
                </a:moveTo>
                <a:lnTo>
                  <a:pt x="19822" y="2855"/>
                </a:lnTo>
                <a:lnTo>
                  <a:pt x="19824" y="2859"/>
                </a:lnTo>
                <a:lnTo>
                  <a:pt x="19826" y="2864"/>
                </a:lnTo>
                <a:lnTo>
                  <a:pt x="19827" y="2870"/>
                </a:lnTo>
                <a:lnTo>
                  <a:pt x="19828" y="2855"/>
                </a:lnTo>
                <a:lnTo>
                  <a:pt x="19829" y="2840"/>
                </a:lnTo>
                <a:lnTo>
                  <a:pt x="19819" y="2851"/>
                </a:lnTo>
                <a:close/>
                <a:moveTo>
                  <a:pt x="545" y="3438"/>
                </a:moveTo>
                <a:lnTo>
                  <a:pt x="557" y="3448"/>
                </a:lnTo>
                <a:lnTo>
                  <a:pt x="565" y="3458"/>
                </a:lnTo>
                <a:lnTo>
                  <a:pt x="572" y="3466"/>
                </a:lnTo>
                <a:lnTo>
                  <a:pt x="575" y="3474"/>
                </a:lnTo>
                <a:lnTo>
                  <a:pt x="577" y="3480"/>
                </a:lnTo>
                <a:lnTo>
                  <a:pt x="575" y="3486"/>
                </a:lnTo>
                <a:lnTo>
                  <a:pt x="573" y="3491"/>
                </a:lnTo>
                <a:lnTo>
                  <a:pt x="569" y="3496"/>
                </a:lnTo>
                <a:lnTo>
                  <a:pt x="563" y="3500"/>
                </a:lnTo>
                <a:lnTo>
                  <a:pt x="555" y="3503"/>
                </a:lnTo>
                <a:lnTo>
                  <a:pt x="548" y="3505"/>
                </a:lnTo>
                <a:lnTo>
                  <a:pt x="539" y="3508"/>
                </a:lnTo>
                <a:lnTo>
                  <a:pt x="519" y="3511"/>
                </a:lnTo>
                <a:lnTo>
                  <a:pt x="497" y="3515"/>
                </a:lnTo>
                <a:lnTo>
                  <a:pt x="485" y="3495"/>
                </a:lnTo>
                <a:lnTo>
                  <a:pt x="474" y="3475"/>
                </a:lnTo>
                <a:lnTo>
                  <a:pt x="463" y="3455"/>
                </a:lnTo>
                <a:lnTo>
                  <a:pt x="451" y="3436"/>
                </a:lnTo>
                <a:lnTo>
                  <a:pt x="451" y="3436"/>
                </a:lnTo>
                <a:lnTo>
                  <a:pt x="474" y="3436"/>
                </a:lnTo>
                <a:lnTo>
                  <a:pt x="498" y="3436"/>
                </a:lnTo>
                <a:lnTo>
                  <a:pt x="522" y="3436"/>
                </a:lnTo>
                <a:lnTo>
                  <a:pt x="545" y="3438"/>
                </a:lnTo>
                <a:close/>
                <a:moveTo>
                  <a:pt x="643" y="3283"/>
                </a:moveTo>
                <a:lnTo>
                  <a:pt x="670" y="3274"/>
                </a:lnTo>
                <a:lnTo>
                  <a:pt x="698" y="3267"/>
                </a:lnTo>
                <a:lnTo>
                  <a:pt x="704" y="3266"/>
                </a:lnTo>
                <a:lnTo>
                  <a:pt x="710" y="3264"/>
                </a:lnTo>
                <a:lnTo>
                  <a:pt x="716" y="3266"/>
                </a:lnTo>
                <a:lnTo>
                  <a:pt x="723" y="3266"/>
                </a:lnTo>
                <a:lnTo>
                  <a:pt x="729" y="3268"/>
                </a:lnTo>
                <a:lnTo>
                  <a:pt x="735" y="3272"/>
                </a:lnTo>
                <a:lnTo>
                  <a:pt x="740" y="3275"/>
                </a:lnTo>
                <a:lnTo>
                  <a:pt x="745" y="3282"/>
                </a:lnTo>
                <a:lnTo>
                  <a:pt x="751" y="3290"/>
                </a:lnTo>
                <a:lnTo>
                  <a:pt x="755" y="3298"/>
                </a:lnTo>
                <a:lnTo>
                  <a:pt x="758" y="3305"/>
                </a:lnTo>
                <a:lnTo>
                  <a:pt x="758" y="3312"/>
                </a:lnTo>
                <a:lnTo>
                  <a:pt x="756" y="3318"/>
                </a:lnTo>
                <a:lnTo>
                  <a:pt x="754" y="3323"/>
                </a:lnTo>
                <a:lnTo>
                  <a:pt x="750" y="3328"/>
                </a:lnTo>
                <a:lnTo>
                  <a:pt x="745" y="3333"/>
                </a:lnTo>
                <a:lnTo>
                  <a:pt x="733" y="3340"/>
                </a:lnTo>
                <a:lnTo>
                  <a:pt x="719" y="3348"/>
                </a:lnTo>
                <a:lnTo>
                  <a:pt x="704" y="3355"/>
                </a:lnTo>
                <a:lnTo>
                  <a:pt x="689" y="3362"/>
                </a:lnTo>
                <a:lnTo>
                  <a:pt x="678" y="3342"/>
                </a:lnTo>
                <a:lnTo>
                  <a:pt x="666" y="3323"/>
                </a:lnTo>
                <a:lnTo>
                  <a:pt x="655" y="3303"/>
                </a:lnTo>
                <a:lnTo>
                  <a:pt x="643" y="3283"/>
                </a:lnTo>
                <a:close/>
                <a:moveTo>
                  <a:pt x="3629" y="443"/>
                </a:moveTo>
                <a:lnTo>
                  <a:pt x="3634" y="457"/>
                </a:lnTo>
                <a:lnTo>
                  <a:pt x="3637" y="469"/>
                </a:lnTo>
                <a:lnTo>
                  <a:pt x="3638" y="480"/>
                </a:lnTo>
                <a:lnTo>
                  <a:pt x="3638" y="490"/>
                </a:lnTo>
                <a:lnTo>
                  <a:pt x="3637" y="499"/>
                </a:lnTo>
                <a:lnTo>
                  <a:pt x="3634" y="507"/>
                </a:lnTo>
                <a:lnTo>
                  <a:pt x="3630" y="513"/>
                </a:lnTo>
                <a:lnTo>
                  <a:pt x="3624" y="518"/>
                </a:lnTo>
                <a:lnTo>
                  <a:pt x="3618" y="523"/>
                </a:lnTo>
                <a:lnTo>
                  <a:pt x="3609" y="525"/>
                </a:lnTo>
                <a:lnTo>
                  <a:pt x="3600" y="528"/>
                </a:lnTo>
                <a:lnTo>
                  <a:pt x="3589" y="528"/>
                </a:lnTo>
                <a:lnTo>
                  <a:pt x="3577" y="528"/>
                </a:lnTo>
                <a:lnTo>
                  <a:pt x="3564" y="527"/>
                </a:lnTo>
                <a:lnTo>
                  <a:pt x="3549" y="524"/>
                </a:lnTo>
                <a:lnTo>
                  <a:pt x="3533" y="520"/>
                </a:lnTo>
                <a:lnTo>
                  <a:pt x="3557" y="502"/>
                </a:lnTo>
                <a:lnTo>
                  <a:pt x="3582" y="482"/>
                </a:lnTo>
                <a:lnTo>
                  <a:pt x="3605" y="463"/>
                </a:lnTo>
                <a:lnTo>
                  <a:pt x="3629" y="443"/>
                </a:lnTo>
                <a:close/>
                <a:moveTo>
                  <a:pt x="13370" y="6658"/>
                </a:moveTo>
                <a:lnTo>
                  <a:pt x="13367" y="6641"/>
                </a:lnTo>
                <a:lnTo>
                  <a:pt x="13365" y="6623"/>
                </a:lnTo>
                <a:lnTo>
                  <a:pt x="13389" y="6623"/>
                </a:lnTo>
                <a:lnTo>
                  <a:pt x="13412" y="6623"/>
                </a:lnTo>
                <a:lnTo>
                  <a:pt x="13436" y="6623"/>
                </a:lnTo>
                <a:lnTo>
                  <a:pt x="13461" y="6623"/>
                </a:lnTo>
                <a:lnTo>
                  <a:pt x="13485" y="6623"/>
                </a:lnTo>
                <a:lnTo>
                  <a:pt x="13508" y="6623"/>
                </a:lnTo>
                <a:lnTo>
                  <a:pt x="13533" y="6623"/>
                </a:lnTo>
                <a:lnTo>
                  <a:pt x="13557" y="6623"/>
                </a:lnTo>
                <a:lnTo>
                  <a:pt x="13597" y="6638"/>
                </a:lnTo>
                <a:lnTo>
                  <a:pt x="13634" y="6653"/>
                </a:lnTo>
                <a:lnTo>
                  <a:pt x="13652" y="6662"/>
                </a:lnTo>
                <a:lnTo>
                  <a:pt x="13668" y="6671"/>
                </a:lnTo>
                <a:lnTo>
                  <a:pt x="13684" y="6681"/>
                </a:lnTo>
                <a:lnTo>
                  <a:pt x="13698" y="6691"/>
                </a:lnTo>
                <a:lnTo>
                  <a:pt x="13711" y="6703"/>
                </a:lnTo>
                <a:lnTo>
                  <a:pt x="13722" y="6716"/>
                </a:lnTo>
                <a:lnTo>
                  <a:pt x="13732" y="6729"/>
                </a:lnTo>
                <a:lnTo>
                  <a:pt x="13739" y="6744"/>
                </a:lnTo>
                <a:lnTo>
                  <a:pt x="13742" y="6752"/>
                </a:lnTo>
                <a:lnTo>
                  <a:pt x="13744" y="6761"/>
                </a:lnTo>
                <a:lnTo>
                  <a:pt x="13745" y="6769"/>
                </a:lnTo>
                <a:lnTo>
                  <a:pt x="13747" y="6779"/>
                </a:lnTo>
                <a:lnTo>
                  <a:pt x="13747" y="6788"/>
                </a:lnTo>
                <a:lnTo>
                  <a:pt x="13747" y="6798"/>
                </a:lnTo>
                <a:lnTo>
                  <a:pt x="13747" y="6809"/>
                </a:lnTo>
                <a:lnTo>
                  <a:pt x="13744" y="6821"/>
                </a:lnTo>
                <a:lnTo>
                  <a:pt x="13748" y="6828"/>
                </a:lnTo>
                <a:lnTo>
                  <a:pt x="13752" y="6837"/>
                </a:lnTo>
                <a:lnTo>
                  <a:pt x="13754" y="6844"/>
                </a:lnTo>
                <a:lnTo>
                  <a:pt x="13755" y="6853"/>
                </a:lnTo>
                <a:lnTo>
                  <a:pt x="13723" y="6853"/>
                </a:lnTo>
                <a:lnTo>
                  <a:pt x="13689" y="6853"/>
                </a:lnTo>
                <a:lnTo>
                  <a:pt x="13657" y="6852"/>
                </a:lnTo>
                <a:lnTo>
                  <a:pt x="13626" y="6849"/>
                </a:lnTo>
                <a:lnTo>
                  <a:pt x="13594" y="6845"/>
                </a:lnTo>
                <a:lnTo>
                  <a:pt x="13566" y="6840"/>
                </a:lnTo>
                <a:lnTo>
                  <a:pt x="13537" y="6834"/>
                </a:lnTo>
                <a:lnTo>
                  <a:pt x="13510" y="6825"/>
                </a:lnTo>
                <a:lnTo>
                  <a:pt x="13497" y="6821"/>
                </a:lnTo>
                <a:lnTo>
                  <a:pt x="13485" y="6816"/>
                </a:lnTo>
                <a:lnTo>
                  <a:pt x="13473" y="6809"/>
                </a:lnTo>
                <a:lnTo>
                  <a:pt x="13462" y="6802"/>
                </a:lnTo>
                <a:lnTo>
                  <a:pt x="13451" y="6794"/>
                </a:lnTo>
                <a:lnTo>
                  <a:pt x="13440" y="6786"/>
                </a:lnTo>
                <a:lnTo>
                  <a:pt x="13430" y="6777"/>
                </a:lnTo>
                <a:lnTo>
                  <a:pt x="13421" y="6767"/>
                </a:lnTo>
                <a:lnTo>
                  <a:pt x="13412" y="6757"/>
                </a:lnTo>
                <a:lnTo>
                  <a:pt x="13405" y="6746"/>
                </a:lnTo>
                <a:lnTo>
                  <a:pt x="13397" y="6733"/>
                </a:lnTo>
                <a:lnTo>
                  <a:pt x="13390" y="6721"/>
                </a:lnTo>
                <a:lnTo>
                  <a:pt x="13384" y="6706"/>
                </a:lnTo>
                <a:lnTo>
                  <a:pt x="13379" y="6691"/>
                </a:lnTo>
                <a:lnTo>
                  <a:pt x="13374" y="6675"/>
                </a:lnTo>
                <a:lnTo>
                  <a:pt x="13370" y="6658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291304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 noEditPoints="1"/>
          </p:cNvSpPr>
          <p:nvPr>
            <p:ph type="pic" sz="quarter" idx="13"/>
          </p:nvPr>
        </p:nvSpPr>
        <p:spPr bwMode="auto">
          <a:xfrm>
            <a:off x="1314450" y="4796065"/>
            <a:ext cx="15849600" cy="5011738"/>
          </a:xfrm>
          <a:custGeom>
            <a:avLst/>
            <a:gdLst>
              <a:gd name="T0" fmla="*/ 21393 w 23364"/>
              <a:gd name="T1" fmla="*/ 8349 h 9576"/>
              <a:gd name="T2" fmla="*/ 21347 w 23364"/>
              <a:gd name="T3" fmla="*/ 8701 h 9576"/>
              <a:gd name="T4" fmla="*/ 21499 w 23364"/>
              <a:gd name="T5" fmla="*/ 9408 h 9576"/>
              <a:gd name="T6" fmla="*/ 20321 w 23364"/>
              <a:gd name="T7" fmla="*/ 9395 h 9576"/>
              <a:gd name="T8" fmla="*/ 19217 w 23364"/>
              <a:gd name="T9" fmla="*/ 9036 h 9576"/>
              <a:gd name="T10" fmla="*/ 18001 w 23364"/>
              <a:gd name="T11" fmla="*/ 8834 h 9576"/>
              <a:gd name="T12" fmla="*/ 16161 w 23364"/>
              <a:gd name="T13" fmla="*/ 8482 h 9576"/>
              <a:gd name="T14" fmla="*/ 14505 w 23364"/>
              <a:gd name="T15" fmla="*/ 8336 h 9576"/>
              <a:gd name="T16" fmla="*/ 12260 w 23364"/>
              <a:gd name="T17" fmla="*/ 8191 h 9576"/>
              <a:gd name="T18" fmla="*/ 10067 w 23364"/>
              <a:gd name="T19" fmla="*/ 7980 h 9576"/>
              <a:gd name="T20" fmla="*/ 9207 w 23364"/>
              <a:gd name="T21" fmla="*/ 7947 h 9576"/>
              <a:gd name="T22" fmla="*/ 7862 w 23364"/>
              <a:gd name="T23" fmla="*/ 7933 h 9576"/>
              <a:gd name="T24" fmla="*/ 6127 w 23364"/>
              <a:gd name="T25" fmla="*/ 7970 h 9576"/>
              <a:gd name="T26" fmla="*/ 4201 w 23364"/>
              <a:gd name="T27" fmla="*/ 8131 h 9576"/>
              <a:gd name="T28" fmla="*/ 4016 w 23364"/>
              <a:gd name="T29" fmla="*/ 7622 h 9576"/>
              <a:gd name="T30" fmla="*/ 4839 w 23364"/>
              <a:gd name="T31" fmla="*/ 7609 h 9576"/>
              <a:gd name="T32" fmla="*/ 4655 w 23364"/>
              <a:gd name="T33" fmla="*/ 7367 h 9576"/>
              <a:gd name="T34" fmla="*/ 2350 w 23364"/>
              <a:gd name="T35" fmla="*/ 7228 h 9576"/>
              <a:gd name="T36" fmla="*/ 1403 w 23364"/>
              <a:gd name="T37" fmla="*/ 7269 h 9576"/>
              <a:gd name="T38" fmla="*/ 751 w 23364"/>
              <a:gd name="T39" fmla="*/ 6627 h 9576"/>
              <a:gd name="T40" fmla="*/ 939 w 23364"/>
              <a:gd name="T41" fmla="*/ 6164 h 9576"/>
              <a:gd name="T42" fmla="*/ 70 w 23364"/>
              <a:gd name="T43" fmla="*/ 5849 h 9576"/>
              <a:gd name="T44" fmla="*/ 571 w 23364"/>
              <a:gd name="T45" fmla="*/ 5225 h 9576"/>
              <a:gd name="T46" fmla="*/ 1178 w 23364"/>
              <a:gd name="T47" fmla="*/ 4855 h 9576"/>
              <a:gd name="T48" fmla="*/ 1465 w 23364"/>
              <a:gd name="T49" fmla="*/ 4347 h 9576"/>
              <a:gd name="T50" fmla="*/ 1311 w 23364"/>
              <a:gd name="T51" fmla="*/ 3692 h 9576"/>
              <a:gd name="T52" fmla="*/ 1091 w 23364"/>
              <a:gd name="T53" fmla="*/ 3192 h 9576"/>
              <a:gd name="T54" fmla="*/ 1860 w 23364"/>
              <a:gd name="T55" fmla="*/ 3063 h 9576"/>
              <a:gd name="T56" fmla="*/ 2534 w 23364"/>
              <a:gd name="T57" fmla="*/ 2900 h 9576"/>
              <a:gd name="T58" fmla="*/ 4118 w 23364"/>
              <a:gd name="T59" fmla="*/ 2637 h 9576"/>
              <a:gd name="T60" fmla="*/ 2979 w 23364"/>
              <a:gd name="T61" fmla="*/ 2548 h 9576"/>
              <a:gd name="T62" fmla="*/ 1466 w 23364"/>
              <a:gd name="T63" fmla="*/ 2305 h 9576"/>
              <a:gd name="T64" fmla="*/ 721 w 23364"/>
              <a:gd name="T65" fmla="*/ 1928 h 9576"/>
              <a:gd name="T66" fmla="*/ 1148 w 23364"/>
              <a:gd name="T67" fmla="*/ 1394 h 9576"/>
              <a:gd name="T68" fmla="*/ 2220 w 23364"/>
              <a:gd name="T69" fmla="*/ 326 h 9576"/>
              <a:gd name="T70" fmla="*/ 5545 w 23364"/>
              <a:gd name="T71" fmla="*/ 235 h 9576"/>
              <a:gd name="T72" fmla="*/ 7163 w 23364"/>
              <a:gd name="T73" fmla="*/ 37 h 9576"/>
              <a:gd name="T74" fmla="*/ 10480 w 23364"/>
              <a:gd name="T75" fmla="*/ 146 h 9576"/>
              <a:gd name="T76" fmla="*/ 12560 w 23364"/>
              <a:gd name="T77" fmla="*/ 355 h 9576"/>
              <a:gd name="T78" fmla="*/ 15369 w 23364"/>
              <a:gd name="T79" fmla="*/ 644 h 9576"/>
              <a:gd name="T80" fmla="*/ 18512 w 23364"/>
              <a:gd name="T81" fmla="*/ 1022 h 9576"/>
              <a:gd name="T82" fmla="*/ 21390 w 23364"/>
              <a:gd name="T83" fmla="*/ 1605 h 9576"/>
              <a:gd name="T84" fmla="*/ 22275 w 23364"/>
              <a:gd name="T85" fmla="*/ 2323 h 9576"/>
              <a:gd name="T86" fmla="*/ 22673 w 23364"/>
              <a:gd name="T87" fmla="*/ 3718 h 9576"/>
              <a:gd name="T88" fmla="*/ 23110 w 23364"/>
              <a:gd name="T89" fmla="*/ 4135 h 9576"/>
              <a:gd name="T90" fmla="*/ 22616 w 23364"/>
              <a:gd name="T91" fmla="*/ 5451 h 9576"/>
              <a:gd name="T92" fmla="*/ 23349 w 23364"/>
              <a:gd name="T93" fmla="*/ 6270 h 9576"/>
              <a:gd name="T94" fmla="*/ 22876 w 23364"/>
              <a:gd name="T95" fmla="*/ 7000 h 9576"/>
              <a:gd name="T96" fmla="*/ 21564 w 23364"/>
              <a:gd name="T97" fmla="*/ 6667 h 9576"/>
              <a:gd name="T98" fmla="*/ 22399 w 23364"/>
              <a:gd name="T99" fmla="*/ 7429 h 9576"/>
              <a:gd name="T100" fmla="*/ 22415 w 23364"/>
              <a:gd name="T101" fmla="*/ 8260 h 9576"/>
              <a:gd name="T102" fmla="*/ 6942 w 23364"/>
              <a:gd name="T103" fmla="*/ 2842 h 9576"/>
              <a:gd name="T104" fmla="*/ 16419 w 23364"/>
              <a:gd name="T105" fmla="*/ 8053 h 9576"/>
              <a:gd name="T106" fmla="*/ 13662 w 23364"/>
              <a:gd name="T107" fmla="*/ 7552 h 9576"/>
              <a:gd name="T108" fmla="*/ 4333 w 23364"/>
              <a:gd name="T109" fmla="*/ 2615 h 9576"/>
              <a:gd name="T110" fmla="*/ 16990 w 23364"/>
              <a:gd name="T111" fmla="*/ 7974 h 9576"/>
              <a:gd name="T112" fmla="*/ 3862 w 23364"/>
              <a:gd name="T113" fmla="*/ 6779 h 9576"/>
              <a:gd name="T114" fmla="*/ 6434 w 23364"/>
              <a:gd name="T115" fmla="*/ 7470 h 9576"/>
              <a:gd name="T116" fmla="*/ 19075 w 23364"/>
              <a:gd name="T117" fmla="*/ 7427 h 9576"/>
              <a:gd name="T118" fmla="*/ 2408 w 23364"/>
              <a:gd name="T119" fmla="*/ 8137 h 9576"/>
              <a:gd name="T120" fmla="*/ 2534 w 23364"/>
              <a:gd name="T121" fmla="*/ 7767 h 9576"/>
              <a:gd name="T122" fmla="*/ 3506 w 23364"/>
              <a:gd name="T123" fmla="*/ 7629 h 9576"/>
              <a:gd name="T124" fmla="*/ 2723 w 23364"/>
              <a:gd name="T125" fmla="*/ 8129 h 9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3364" h="9576">
                <a:moveTo>
                  <a:pt x="22051" y="7963"/>
                </a:moveTo>
                <a:lnTo>
                  <a:pt x="22031" y="7955"/>
                </a:lnTo>
                <a:lnTo>
                  <a:pt x="22012" y="7948"/>
                </a:lnTo>
                <a:lnTo>
                  <a:pt x="21993" y="7941"/>
                </a:lnTo>
                <a:lnTo>
                  <a:pt x="21972" y="7933"/>
                </a:lnTo>
                <a:lnTo>
                  <a:pt x="21964" y="7942"/>
                </a:lnTo>
                <a:lnTo>
                  <a:pt x="21953" y="7950"/>
                </a:lnTo>
                <a:lnTo>
                  <a:pt x="21943" y="7954"/>
                </a:lnTo>
                <a:lnTo>
                  <a:pt x="21933" y="7958"/>
                </a:lnTo>
                <a:lnTo>
                  <a:pt x="21923" y="7961"/>
                </a:lnTo>
                <a:lnTo>
                  <a:pt x="21913" y="7963"/>
                </a:lnTo>
                <a:lnTo>
                  <a:pt x="21902" y="7964"/>
                </a:lnTo>
                <a:lnTo>
                  <a:pt x="21892" y="7964"/>
                </a:lnTo>
                <a:lnTo>
                  <a:pt x="21850" y="7958"/>
                </a:lnTo>
                <a:lnTo>
                  <a:pt x="21806" y="7952"/>
                </a:lnTo>
                <a:lnTo>
                  <a:pt x="21796" y="7952"/>
                </a:lnTo>
                <a:lnTo>
                  <a:pt x="21785" y="7952"/>
                </a:lnTo>
                <a:lnTo>
                  <a:pt x="21775" y="7954"/>
                </a:lnTo>
                <a:lnTo>
                  <a:pt x="21765" y="7957"/>
                </a:lnTo>
                <a:lnTo>
                  <a:pt x="21755" y="7961"/>
                </a:lnTo>
                <a:lnTo>
                  <a:pt x="21745" y="7966"/>
                </a:lnTo>
                <a:lnTo>
                  <a:pt x="21734" y="7973"/>
                </a:lnTo>
                <a:lnTo>
                  <a:pt x="21726" y="7980"/>
                </a:lnTo>
                <a:lnTo>
                  <a:pt x="21715" y="7990"/>
                </a:lnTo>
                <a:lnTo>
                  <a:pt x="21707" y="8004"/>
                </a:lnTo>
                <a:lnTo>
                  <a:pt x="21698" y="8018"/>
                </a:lnTo>
                <a:lnTo>
                  <a:pt x="21689" y="8034"/>
                </a:lnTo>
                <a:lnTo>
                  <a:pt x="21680" y="8053"/>
                </a:lnTo>
                <a:lnTo>
                  <a:pt x="21673" y="8075"/>
                </a:lnTo>
                <a:lnTo>
                  <a:pt x="21666" y="8100"/>
                </a:lnTo>
                <a:lnTo>
                  <a:pt x="21658" y="8128"/>
                </a:lnTo>
                <a:lnTo>
                  <a:pt x="21629" y="8128"/>
                </a:lnTo>
                <a:lnTo>
                  <a:pt x="21601" y="8127"/>
                </a:lnTo>
                <a:lnTo>
                  <a:pt x="21572" y="8127"/>
                </a:lnTo>
                <a:lnTo>
                  <a:pt x="21545" y="8127"/>
                </a:lnTo>
                <a:lnTo>
                  <a:pt x="21515" y="8127"/>
                </a:lnTo>
                <a:lnTo>
                  <a:pt x="21488" y="8127"/>
                </a:lnTo>
                <a:lnTo>
                  <a:pt x="21458" y="8127"/>
                </a:lnTo>
                <a:lnTo>
                  <a:pt x="21431" y="8127"/>
                </a:lnTo>
                <a:lnTo>
                  <a:pt x="21410" y="8172"/>
                </a:lnTo>
                <a:lnTo>
                  <a:pt x="21391" y="8217"/>
                </a:lnTo>
                <a:lnTo>
                  <a:pt x="21371" y="8263"/>
                </a:lnTo>
                <a:lnTo>
                  <a:pt x="21352" y="8308"/>
                </a:lnTo>
                <a:lnTo>
                  <a:pt x="21352" y="8308"/>
                </a:lnTo>
                <a:lnTo>
                  <a:pt x="21352" y="8308"/>
                </a:lnTo>
                <a:lnTo>
                  <a:pt x="21393" y="8349"/>
                </a:lnTo>
                <a:lnTo>
                  <a:pt x="21435" y="8391"/>
                </a:lnTo>
                <a:lnTo>
                  <a:pt x="21476" y="8434"/>
                </a:lnTo>
                <a:lnTo>
                  <a:pt x="21518" y="8475"/>
                </a:lnTo>
                <a:lnTo>
                  <a:pt x="21518" y="8475"/>
                </a:lnTo>
                <a:lnTo>
                  <a:pt x="21536" y="8482"/>
                </a:lnTo>
                <a:lnTo>
                  <a:pt x="21556" y="8491"/>
                </a:lnTo>
                <a:lnTo>
                  <a:pt x="21565" y="8495"/>
                </a:lnTo>
                <a:lnTo>
                  <a:pt x="21575" y="8501"/>
                </a:lnTo>
                <a:lnTo>
                  <a:pt x="21584" y="8508"/>
                </a:lnTo>
                <a:lnTo>
                  <a:pt x="21591" y="8517"/>
                </a:lnTo>
                <a:lnTo>
                  <a:pt x="21599" y="8526"/>
                </a:lnTo>
                <a:lnTo>
                  <a:pt x="21604" y="8538"/>
                </a:lnTo>
                <a:lnTo>
                  <a:pt x="21610" y="8549"/>
                </a:lnTo>
                <a:lnTo>
                  <a:pt x="21613" y="8564"/>
                </a:lnTo>
                <a:lnTo>
                  <a:pt x="21615" y="8581"/>
                </a:lnTo>
                <a:lnTo>
                  <a:pt x="21616" y="8600"/>
                </a:lnTo>
                <a:lnTo>
                  <a:pt x="21613" y="8621"/>
                </a:lnTo>
                <a:lnTo>
                  <a:pt x="21609" y="8644"/>
                </a:lnTo>
                <a:lnTo>
                  <a:pt x="21603" y="8672"/>
                </a:lnTo>
                <a:lnTo>
                  <a:pt x="21597" y="8695"/>
                </a:lnTo>
                <a:lnTo>
                  <a:pt x="21590" y="8716"/>
                </a:lnTo>
                <a:lnTo>
                  <a:pt x="21582" y="8735"/>
                </a:lnTo>
                <a:lnTo>
                  <a:pt x="21575" y="8751"/>
                </a:lnTo>
                <a:lnTo>
                  <a:pt x="21568" y="8763"/>
                </a:lnTo>
                <a:lnTo>
                  <a:pt x="21561" y="8774"/>
                </a:lnTo>
                <a:lnTo>
                  <a:pt x="21553" y="8783"/>
                </a:lnTo>
                <a:lnTo>
                  <a:pt x="21546" y="8789"/>
                </a:lnTo>
                <a:lnTo>
                  <a:pt x="21537" y="8793"/>
                </a:lnTo>
                <a:lnTo>
                  <a:pt x="21530" y="8796"/>
                </a:lnTo>
                <a:lnTo>
                  <a:pt x="21521" y="8798"/>
                </a:lnTo>
                <a:lnTo>
                  <a:pt x="21512" y="8798"/>
                </a:lnTo>
                <a:lnTo>
                  <a:pt x="21505" y="8796"/>
                </a:lnTo>
                <a:lnTo>
                  <a:pt x="21496" y="8793"/>
                </a:lnTo>
                <a:lnTo>
                  <a:pt x="21488" y="8791"/>
                </a:lnTo>
                <a:lnTo>
                  <a:pt x="21470" y="8780"/>
                </a:lnTo>
                <a:lnTo>
                  <a:pt x="21453" y="8767"/>
                </a:lnTo>
                <a:lnTo>
                  <a:pt x="21435" y="8753"/>
                </a:lnTo>
                <a:lnTo>
                  <a:pt x="21417" y="8739"/>
                </a:lnTo>
                <a:lnTo>
                  <a:pt x="21400" y="8725"/>
                </a:lnTo>
                <a:lnTo>
                  <a:pt x="21382" y="8713"/>
                </a:lnTo>
                <a:lnTo>
                  <a:pt x="21374" y="8709"/>
                </a:lnTo>
                <a:lnTo>
                  <a:pt x="21365" y="8706"/>
                </a:lnTo>
                <a:lnTo>
                  <a:pt x="21356" y="8703"/>
                </a:lnTo>
                <a:lnTo>
                  <a:pt x="21349" y="8701"/>
                </a:lnTo>
                <a:lnTo>
                  <a:pt x="21347" y="8701"/>
                </a:lnTo>
                <a:lnTo>
                  <a:pt x="21347" y="8701"/>
                </a:lnTo>
                <a:lnTo>
                  <a:pt x="21347" y="8739"/>
                </a:lnTo>
                <a:lnTo>
                  <a:pt x="21346" y="8779"/>
                </a:lnTo>
                <a:lnTo>
                  <a:pt x="21344" y="8817"/>
                </a:lnTo>
                <a:lnTo>
                  <a:pt x="21343" y="8856"/>
                </a:lnTo>
                <a:lnTo>
                  <a:pt x="21343" y="8856"/>
                </a:lnTo>
                <a:lnTo>
                  <a:pt x="21344" y="8897"/>
                </a:lnTo>
                <a:lnTo>
                  <a:pt x="21344" y="8940"/>
                </a:lnTo>
                <a:lnTo>
                  <a:pt x="21346" y="8981"/>
                </a:lnTo>
                <a:lnTo>
                  <a:pt x="21346" y="9023"/>
                </a:lnTo>
                <a:lnTo>
                  <a:pt x="21346" y="9023"/>
                </a:lnTo>
                <a:lnTo>
                  <a:pt x="21368" y="9026"/>
                </a:lnTo>
                <a:lnTo>
                  <a:pt x="21388" y="9028"/>
                </a:lnTo>
                <a:lnTo>
                  <a:pt x="21410" y="9028"/>
                </a:lnTo>
                <a:lnTo>
                  <a:pt x="21432" y="9028"/>
                </a:lnTo>
                <a:lnTo>
                  <a:pt x="21454" y="9026"/>
                </a:lnTo>
                <a:lnTo>
                  <a:pt x="21476" y="9026"/>
                </a:lnTo>
                <a:lnTo>
                  <a:pt x="21498" y="9028"/>
                </a:lnTo>
                <a:lnTo>
                  <a:pt x="21520" y="9030"/>
                </a:lnTo>
                <a:lnTo>
                  <a:pt x="21530" y="9033"/>
                </a:lnTo>
                <a:lnTo>
                  <a:pt x="21542" y="9036"/>
                </a:lnTo>
                <a:lnTo>
                  <a:pt x="21552" y="9041"/>
                </a:lnTo>
                <a:lnTo>
                  <a:pt x="21564" y="9045"/>
                </a:lnTo>
                <a:lnTo>
                  <a:pt x="21574" y="9052"/>
                </a:lnTo>
                <a:lnTo>
                  <a:pt x="21585" y="9060"/>
                </a:lnTo>
                <a:lnTo>
                  <a:pt x="21596" y="9068"/>
                </a:lnTo>
                <a:lnTo>
                  <a:pt x="21606" y="9079"/>
                </a:lnTo>
                <a:lnTo>
                  <a:pt x="21618" y="9089"/>
                </a:lnTo>
                <a:lnTo>
                  <a:pt x="21628" y="9102"/>
                </a:lnTo>
                <a:lnTo>
                  <a:pt x="21638" y="9117"/>
                </a:lnTo>
                <a:lnTo>
                  <a:pt x="21648" y="9133"/>
                </a:lnTo>
                <a:lnTo>
                  <a:pt x="21660" y="9152"/>
                </a:lnTo>
                <a:lnTo>
                  <a:pt x="21670" y="9171"/>
                </a:lnTo>
                <a:lnTo>
                  <a:pt x="21680" y="9193"/>
                </a:lnTo>
                <a:lnTo>
                  <a:pt x="21691" y="9216"/>
                </a:lnTo>
                <a:lnTo>
                  <a:pt x="21677" y="9243"/>
                </a:lnTo>
                <a:lnTo>
                  <a:pt x="21663" y="9264"/>
                </a:lnTo>
                <a:lnTo>
                  <a:pt x="21647" y="9283"/>
                </a:lnTo>
                <a:lnTo>
                  <a:pt x="21632" y="9300"/>
                </a:lnTo>
                <a:lnTo>
                  <a:pt x="21615" y="9316"/>
                </a:lnTo>
                <a:lnTo>
                  <a:pt x="21599" y="9329"/>
                </a:lnTo>
                <a:lnTo>
                  <a:pt x="21581" y="9341"/>
                </a:lnTo>
                <a:lnTo>
                  <a:pt x="21565" y="9352"/>
                </a:lnTo>
                <a:lnTo>
                  <a:pt x="21547" y="9365"/>
                </a:lnTo>
                <a:lnTo>
                  <a:pt x="21531" y="9377"/>
                </a:lnTo>
                <a:lnTo>
                  <a:pt x="21515" y="9392"/>
                </a:lnTo>
                <a:lnTo>
                  <a:pt x="21499" y="9408"/>
                </a:lnTo>
                <a:lnTo>
                  <a:pt x="21485" y="9425"/>
                </a:lnTo>
                <a:lnTo>
                  <a:pt x="21472" y="9446"/>
                </a:lnTo>
                <a:lnTo>
                  <a:pt x="21458" y="9469"/>
                </a:lnTo>
                <a:lnTo>
                  <a:pt x="21447" y="9497"/>
                </a:lnTo>
                <a:lnTo>
                  <a:pt x="21442" y="9515"/>
                </a:lnTo>
                <a:lnTo>
                  <a:pt x="21438" y="9532"/>
                </a:lnTo>
                <a:lnTo>
                  <a:pt x="21432" y="9550"/>
                </a:lnTo>
                <a:lnTo>
                  <a:pt x="21426" y="9566"/>
                </a:lnTo>
                <a:lnTo>
                  <a:pt x="21387" y="9567"/>
                </a:lnTo>
                <a:lnTo>
                  <a:pt x="21347" y="9569"/>
                </a:lnTo>
                <a:lnTo>
                  <a:pt x="21308" y="9570"/>
                </a:lnTo>
                <a:lnTo>
                  <a:pt x="21269" y="9572"/>
                </a:lnTo>
                <a:lnTo>
                  <a:pt x="21229" y="9572"/>
                </a:lnTo>
                <a:lnTo>
                  <a:pt x="21188" y="9573"/>
                </a:lnTo>
                <a:lnTo>
                  <a:pt x="21149" y="9575"/>
                </a:lnTo>
                <a:lnTo>
                  <a:pt x="21109" y="9576"/>
                </a:lnTo>
                <a:lnTo>
                  <a:pt x="21090" y="9572"/>
                </a:lnTo>
                <a:lnTo>
                  <a:pt x="21070" y="9569"/>
                </a:lnTo>
                <a:lnTo>
                  <a:pt x="21051" y="9564"/>
                </a:lnTo>
                <a:lnTo>
                  <a:pt x="21031" y="9560"/>
                </a:lnTo>
                <a:lnTo>
                  <a:pt x="21029" y="9525"/>
                </a:lnTo>
                <a:lnTo>
                  <a:pt x="21028" y="9488"/>
                </a:lnTo>
                <a:lnTo>
                  <a:pt x="21026" y="9453"/>
                </a:lnTo>
                <a:lnTo>
                  <a:pt x="21025" y="9417"/>
                </a:lnTo>
                <a:lnTo>
                  <a:pt x="21025" y="9417"/>
                </a:lnTo>
                <a:lnTo>
                  <a:pt x="20987" y="9405"/>
                </a:lnTo>
                <a:lnTo>
                  <a:pt x="20949" y="9393"/>
                </a:lnTo>
                <a:lnTo>
                  <a:pt x="20909" y="9381"/>
                </a:lnTo>
                <a:lnTo>
                  <a:pt x="20871" y="9370"/>
                </a:lnTo>
                <a:lnTo>
                  <a:pt x="20871" y="9370"/>
                </a:lnTo>
                <a:lnTo>
                  <a:pt x="20847" y="9368"/>
                </a:lnTo>
                <a:lnTo>
                  <a:pt x="20822" y="9367"/>
                </a:lnTo>
                <a:lnTo>
                  <a:pt x="20797" y="9365"/>
                </a:lnTo>
                <a:lnTo>
                  <a:pt x="20771" y="9367"/>
                </a:lnTo>
                <a:lnTo>
                  <a:pt x="20721" y="9371"/>
                </a:lnTo>
                <a:lnTo>
                  <a:pt x="20671" y="9379"/>
                </a:lnTo>
                <a:lnTo>
                  <a:pt x="20620" y="9386"/>
                </a:lnTo>
                <a:lnTo>
                  <a:pt x="20571" y="9395"/>
                </a:lnTo>
                <a:lnTo>
                  <a:pt x="20519" y="9402"/>
                </a:lnTo>
                <a:lnTo>
                  <a:pt x="20470" y="9406"/>
                </a:lnTo>
                <a:lnTo>
                  <a:pt x="20445" y="9408"/>
                </a:lnTo>
                <a:lnTo>
                  <a:pt x="20420" y="9408"/>
                </a:lnTo>
                <a:lnTo>
                  <a:pt x="20395" y="9406"/>
                </a:lnTo>
                <a:lnTo>
                  <a:pt x="20370" y="9405"/>
                </a:lnTo>
                <a:lnTo>
                  <a:pt x="20346" y="9400"/>
                </a:lnTo>
                <a:lnTo>
                  <a:pt x="20321" y="9395"/>
                </a:lnTo>
                <a:lnTo>
                  <a:pt x="20296" y="9387"/>
                </a:lnTo>
                <a:lnTo>
                  <a:pt x="20271" y="9379"/>
                </a:lnTo>
                <a:lnTo>
                  <a:pt x="20246" y="9367"/>
                </a:lnTo>
                <a:lnTo>
                  <a:pt x="20222" y="9354"/>
                </a:lnTo>
                <a:lnTo>
                  <a:pt x="20198" y="9338"/>
                </a:lnTo>
                <a:lnTo>
                  <a:pt x="20173" y="9320"/>
                </a:lnTo>
                <a:lnTo>
                  <a:pt x="20149" y="9298"/>
                </a:lnTo>
                <a:lnTo>
                  <a:pt x="20125" y="9275"/>
                </a:lnTo>
                <a:lnTo>
                  <a:pt x="20102" y="9248"/>
                </a:lnTo>
                <a:lnTo>
                  <a:pt x="20077" y="9218"/>
                </a:lnTo>
                <a:lnTo>
                  <a:pt x="20055" y="9187"/>
                </a:lnTo>
                <a:lnTo>
                  <a:pt x="20033" y="9159"/>
                </a:lnTo>
                <a:lnTo>
                  <a:pt x="20011" y="9136"/>
                </a:lnTo>
                <a:lnTo>
                  <a:pt x="19989" y="9117"/>
                </a:lnTo>
                <a:lnTo>
                  <a:pt x="19967" y="9099"/>
                </a:lnTo>
                <a:lnTo>
                  <a:pt x="19947" y="9086"/>
                </a:lnTo>
                <a:lnTo>
                  <a:pt x="19925" y="9076"/>
                </a:lnTo>
                <a:lnTo>
                  <a:pt x="19903" y="9067"/>
                </a:lnTo>
                <a:lnTo>
                  <a:pt x="19881" y="9063"/>
                </a:lnTo>
                <a:lnTo>
                  <a:pt x="19859" y="9058"/>
                </a:lnTo>
                <a:lnTo>
                  <a:pt x="19837" y="9058"/>
                </a:lnTo>
                <a:lnTo>
                  <a:pt x="19816" y="9060"/>
                </a:lnTo>
                <a:lnTo>
                  <a:pt x="19794" y="9063"/>
                </a:lnTo>
                <a:lnTo>
                  <a:pt x="19772" y="9067"/>
                </a:lnTo>
                <a:lnTo>
                  <a:pt x="19750" y="9073"/>
                </a:lnTo>
                <a:lnTo>
                  <a:pt x="19728" y="9079"/>
                </a:lnTo>
                <a:lnTo>
                  <a:pt x="19684" y="9096"/>
                </a:lnTo>
                <a:lnTo>
                  <a:pt x="19640" y="9117"/>
                </a:lnTo>
                <a:lnTo>
                  <a:pt x="19597" y="9137"/>
                </a:lnTo>
                <a:lnTo>
                  <a:pt x="19553" y="9158"/>
                </a:lnTo>
                <a:lnTo>
                  <a:pt x="19531" y="9168"/>
                </a:lnTo>
                <a:lnTo>
                  <a:pt x="19509" y="9177"/>
                </a:lnTo>
                <a:lnTo>
                  <a:pt x="19487" y="9185"/>
                </a:lnTo>
                <a:lnTo>
                  <a:pt x="19465" y="9193"/>
                </a:lnTo>
                <a:lnTo>
                  <a:pt x="19443" y="9199"/>
                </a:lnTo>
                <a:lnTo>
                  <a:pt x="19421" y="9203"/>
                </a:lnTo>
                <a:lnTo>
                  <a:pt x="19399" y="9206"/>
                </a:lnTo>
                <a:lnTo>
                  <a:pt x="19378" y="9207"/>
                </a:lnTo>
                <a:lnTo>
                  <a:pt x="19363" y="9183"/>
                </a:lnTo>
                <a:lnTo>
                  <a:pt x="19348" y="9161"/>
                </a:lnTo>
                <a:lnTo>
                  <a:pt x="19334" y="9140"/>
                </a:lnTo>
                <a:lnTo>
                  <a:pt x="19318" y="9124"/>
                </a:lnTo>
                <a:lnTo>
                  <a:pt x="19284" y="9093"/>
                </a:lnTo>
                <a:lnTo>
                  <a:pt x="19250" y="9066"/>
                </a:lnTo>
                <a:lnTo>
                  <a:pt x="19233" y="9051"/>
                </a:lnTo>
                <a:lnTo>
                  <a:pt x="19217" y="9036"/>
                </a:lnTo>
                <a:lnTo>
                  <a:pt x="19201" y="9019"/>
                </a:lnTo>
                <a:lnTo>
                  <a:pt x="19186" y="8998"/>
                </a:lnTo>
                <a:lnTo>
                  <a:pt x="19172" y="8976"/>
                </a:lnTo>
                <a:lnTo>
                  <a:pt x="19158" y="8950"/>
                </a:lnTo>
                <a:lnTo>
                  <a:pt x="19147" y="8919"/>
                </a:lnTo>
                <a:lnTo>
                  <a:pt x="19135" y="8884"/>
                </a:lnTo>
                <a:lnTo>
                  <a:pt x="18915" y="9045"/>
                </a:lnTo>
                <a:lnTo>
                  <a:pt x="18880" y="9039"/>
                </a:lnTo>
                <a:lnTo>
                  <a:pt x="18845" y="9035"/>
                </a:lnTo>
                <a:lnTo>
                  <a:pt x="18809" y="9033"/>
                </a:lnTo>
                <a:lnTo>
                  <a:pt x="18774" y="9032"/>
                </a:lnTo>
                <a:lnTo>
                  <a:pt x="18739" y="9032"/>
                </a:lnTo>
                <a:lnTo>
                  <a:pt x="18704" y="9030"/>
                </a:lnTo>
                <a:lnTo>
                  <a:pt x="18669" y="9029"/>
                </a:lnTo>
                <a:lnTo>
                  <a:pt x="18634" y="9026"/>
                </a:lnTo>
                <a:lnTo>
                  <a:pt x="18618" y="9023"/>
                </a:lnTo>
                <a:lnTo>
                  <a:pt x="18601" y="9020"/>
                </a:lnTo>
                <a:lnTo>
                  <a:pt x="18583" y="9016"/>
                </a:lnTo>
                <a:lnTo>
                  <a:pt x="18566" y="9010"/>
                </a:lnTo>
                <a:lnTo>
                  <a:pt x="18548" y="9004"/>
                </a:lnTo>
                <a:lnTo>
                  <a:pt x="18532" y="8997"/>
                </a:lnTo>
                <a:lnTo>
                  <a:pt x="18515" y="8989"/>
                </a:lnTo>
                <a:lnTo>
                  <a:pt x="18497" y="8979"/>
                </a:lnTo>
                <a:lnTo>
                  <a:pt x="18481" y="8969"/>
                </a:lnTo>
                <a:lnTo>
                  <a:pt x="18463" y="8957"/>
                </a:lnTo>
                <a:lnTo>
                  <a:pt x="18447" y="8944"/>
                </a:lnTo>
                <a:lnTo>
                  <a:pt x="18431" y="8928"/>
                </a:lnTo>
                <a:lnTo>
                  <a:pt x="18414" y="8912"/>
                </a:lnTo>
                <a:lnTo>
                  <a:pt x="18398" y="8893"/>
                </a:lnTo>
                <a:lnTo>
                  <a:pt x="18382" y="8874"/>
                </a:lnTo>
                <a:lnTo>
                  <a:pt x="18366" y="8851"/>
                </a:lnTo>
                <a:lnTo>
                  <a:pt x="18344" y="8846"/>
                </a:lnTo>
                <a:lnTo>
                  <a:pt x="18322" y="8842"/>
                </a:lnTo>
                <a:lnTo>
                  <a:pt x="18298" y="8837"/>
                </a:lnTo>
                <a:lnTo>
                  <a:pt x="18276" y="8833"/>
                </a:lnTo>
                <a:lnTo>
                  <a:pt x="18262" y="8817"/>
                </a:lnTo>
                <a:lnTo>
                  <a:pt x="18246" y="8802"/>
                </a:lnTo>
                <a:lnTo>
                  <a:pt x="18231" y="8791"/>
                </a:lnTo>
                <a:lnTo>
                  <a:pt x="18215" y="8780"/>
                </a:lnTo>
                <a:lnTo>
                  <a:pt x="18276" y="8833"/>
                </a:lnTo>
                <a:lnTo>
                  <a:pt x="18230" y="8833"/>
                </a:lnTo>
                <a:lnTo>
                  <a:pt x="18184" y="8834"/>
                </a:lnTo>
                <a:lnTo>
                  <a:pt x="18138" y="8834"/>
                </a:lnTo>
                <a:lnTo>
                  <a:pt x="18092" y="8834"/>
                </a:lnTo>
                <a:lnTo>
                  <a:pt x="18047" y="8834"/>
                </a:lnTo>
                <a:lnTo>
                  <a:pt x="18001" y="8834"/>
                </a:lnTo>
                <a:lnTo>
                  <a:pt x="17955" y="8836"/>
                </a:lnTo>
                <a:lnTo>
                  <a:pt x="17909" y="8836"/>
                </a:lnTo>
                <a:lnTo>
                  <a:pt x="17904" y="8793"/>
                </a:lnTo>
                <a:lnTo>
                  <a:pt x="17901" y="8751"/>
                </a:lnTo>
                <a:lnTo>
                  <a:pt x="17898" y="8709"/>
                </a:lnTo>
                <a:lnTo>
                  <a:pt x="17897" y="8665"/>
                </a:lnTo>
                <a:lnTo>
                  <a:pt x="17841" y="8674"/>
                </a:lnTo>
                <a:lnTo>
                  <a:pt x="17786" y="8679"/>
                </a:lnTo>
                <a:lnTo>
                  <a:pt x="17732" y="8682"/>
                </a:lnTo>
                <a:lnTo>
                  <a:pt x="17676" y="8684"/>
                </a:lnTo>
                <a:lnTo>
                  <a:pt x="17622" y="8684"/>
                </a:lnTo>
                <a:lnTo>
                  <a:pt x="17568" y="8679"/>
                </a:lnTo>
                <a:lnTo>
                  <a:pt x="17514" y="8674"/>
                </a:lnTo>
                <a:lnTo>
                  <a:pt x="17459" y="8663"/>
                </a:lnTo>
                <a:lnTo>
                  <a:pt x="17432" y="8657"/>
                </a:lnTo>
                <a:lnTo>
                  <a:pt x="17405" y="8652"/>
                </a:lnTo>
                <a:lnTo>
                  <a:pt x="17378" y="8644"/>
                </a:lnTo>
                <a:lnTo>
                  <a:pt x="17351" y="8636"/>
                </a:lnTo>
                <a:lnTo>
                  <a:pt x="17324" y="8627"/>
                </a:lnTo>
                <a:lnTo>
                  <a:pt x="17298" y="8616"/>
                </a:lnTo>
                <a:lnTo>
                  <a:pt x="17270" y="8606"/>
                </a:lnTo>
                <a:lnTo>
                  <a:pt x="17244" y="8595"/>
                </a:lnTo>
                <a:lnTo>
                  <a:pt x="17216" y="8581"/>
                </a:lnTo>
                <a:lnTo>
                  <a:pt x="17190" y="8568"/>
                </a:lnTo>
                <a:lnTo>
                  <a:pt x="17164" y="8554"/>
                </a:lnTo>
                <a:lnTo>
                  <a:pt x="17137" y="8539"/>
                </a:lnTo>
                <a:lnTo>
                  <a:pt x="17110" y="8523"/>
                </a:lnTo>
                <a:lnTo>
                  <a:pt x="17083" y="8505"/>
                </a:lnTo>
                <a:lnTo>
                  <a:pt x="17057" y="8486"/>
                </a:lnTo>
                <a:lnTo>
                  <a:pt x="17031" y="8467"/>
                </a:lnTo>
                <a:lnTo>
                  <a:pt x="17031" y="8467"/>
                </a:lnTo>
                <a:lnTo>
                  <a:pt x="16952" y="8470"/>
                </a:lnTo>
                <a:lnTo>
                  <a:pt x="16875" y="8472"/>
                </a:lnTo>
                <a:lnTo>
                  <a:pt x="16797" y="8475"/>
                </a:lnTo>
                <a:lnTo>
                  <a:pt x="16718" y="8478"/>
                </a:lnTo>
                <a:lnTo>
                  <a:pt x="16641" y="8479"/>
                </a:lnTo>
                <a:lnTo>
                  <a:pt x="16562" y="8482"/>
                </a:lnTo>
                <a:lnTo>
                  <a:pt x="16485" y="8485"/>
                </a:lnTo>
                <a:lnTo>
                  <a:pt x="16406" y="8486"/>
                </a:lnTo>
                <a:lnTo>
                  <a:pt x="16406" y="8486"/>
                </a:lnTo>
                <a:lnTo>
                  <a:pt x="16406" y="8486"/>
                </a:lnTo>
                <a:lnTo>
                  <a:pt x="16358" y="8486"/>
                </a:lnTo>
                <a:lnTo>
                  <a:pt x="16308" y="8485"/>
                </a:lnTo>
                <a:lnTo>
                  <a:pt x="16258" y="8483"/>
                </a:lnTo>
                <a:lnTo>
                  <a:pt x="16210" y="8482"/>
                </a:lnTo>
                <a:lnTo>
                  <a:pt x="16161" y="8482"/>
                </a:lnTo>
                <a:lnTo>
                  <a:pt x="16111" y="8480"/>
                </a:lnTo>
                <a:lnTo>
                  <a:pt x="16061" y="8479"/>
                </a:lnTo>
                <a:lnTo>
                  <a:pt x="16013" y="8478"/>
                </a:lnTo>
                <a:lnTo>
                  <a:pt x="16013" y="8478"/>
                </a:lnTo>
                <a:lnTo>
                  <a:pt x="15915" y="8479"/>
                </a:lnTo>
                <a:lnTo>
                  <a:pt x="15817" y="8480"/>
                </a:lnTo>
                <a:lnTo>
                  <a:pt x="15720" y="8483"/>
                </a:lnTo>
                <a:lnTo>
                  <a:pt x="15622" y="8485"/>
                </a:lnTo>
                <a:lnTo>
                  <a:pt x="15524" y="8486"/>
                </a:lnTo>
                <a:lnTo>
                  <a:pt x="15426" y="8488"/>
                </a:lnTo>
                <a:lnTo>
                  <a:pt x="15328" y="8489"/>
                </a:lnTo>
                <a:lnTo>
                  <a:pt x="15229" y="8491"/>
                </a:lnTo>
                <a:lnTo>
                  <a:pt x="15191" y="8492"/>
                </a:lnTo>
                <a:lnTo>
                  <a:pt x="15152" y="8492"/>
                </a:lnTo>
                <a:lnTo>
                  <a:pt x="15112" y="8494"/>
                </a:lnTo>
                <a:lnTo>
                  <a:pt x="15073" y="8494"/>
                </a:lnTo>
                <a:lnTo>
                  <a:pt x="15033" y="8495"/>
                </a:lnTo>
                <a:lnTo>
                  <a:pt x="14994" y="8495"/>
                </a:lnTo>
                <a:lnTo>
                  <a:pt x="14954" y="8497"/>
                </a:lnTo>
                <a:lnTo>
                  <a:pt x="14915" y="8497"/>
                </a:lnTo>
                <a:lnTo>
                  <a:pt x="14905" y="8472"/>
                </a:lnTo>
                <a:lnTo>
                  <a:pt x="14893" y="8451"/>
                </a:lnTo>
                <a:lnTo>
                  <a:pt x="14883" y="8431"/>
                </a:lnTo>
                <a:lnTo>
                  <a:pt x="14871" y="8413"/>
                </a:lnTo>
                <a:lnTo>
                  <a:pt x="14860" y="8399"/>
                </a:lnTo>
                <a:lnTo>
                  <a:pt x="14849" y="8385"/>
                </a:lnTo>
                <a:lnTo>
                  <a:pt x="14838" y="8374"/>
                </a:lnTo>
                <a:lnTo>
                  <a:pt x="14824" y="8363"/>
                </a:lnTo>
                <a:lnTo>
                  <a:pt x="14813" y="8355"/>
                </a:lnTo>
                <a:lnTo>
                  <a:pt x="14801" y="8349"/>
                </a:lnTo>
                <a:lnTo>
                  <a:pt x="14789" y="8343"/>
                </a:lnTo>
                <a:lnTo>
                  <a:pt x="14776" y="8339"/>
                </a:lnTo>
                <a:lnTo>
                  <a:pt x="14765" y="8336"/>
                </a:lnTo>
                <a:lnTo>
                  <a:pt x="14751" y="8333"/>
                </a:lnTo>
                <a:lnTo>
                  <a:pt x="14740" y="8331"/>
                </a:lnTo>
                <a:lnTo>
                  <a:pt x="14727" y="8331"/>
                </a:lnTo>
                <a:lnTo>
                  <a:pt x="14676" y="8333"/>
                </a:lnTo>
                <a:lnTo>
                  <a:pt x="14624" y="8337"/>
                </a:lnTo>
                <a:lnTo>
                  <a:pt x="14600" y="8339"/>
                </a:lnTo>
                <a:lnTo>
                  <a:pt x="14573" y="8337"/>
                </a:lnTo>
                <a:lnTo>
                  <a:pt x="14562" y="8334"/>
                </a:lnTo>
                <a:lnTo>
                  <a:pt x="14548" y="8331"/>
                </a:lnTo>
                <a:lnTo>
                  <a:pt x="14537" y="8328"/>
                </a:lnTo>
                <a:lnTo>
                  <a:pt x="14525" y="8323"/>
                </a:lnTo>
                <a:lnTo>
                  <a:pt x="14525" y="8323"/>
                </a:lnTo>
                <a:lnTo>
                  <a:pt x="14505" y="8336"/>
                </a:lnTo>
                <a:lnTo>
                  <a:pt x="14486" y="8347"/>
                </a:lnTo>
                <a:lnTo>
                  <a:pt x="14465" y="8356"/>
                </a:lnTo>
                <a:lnTo>
                  <a:pt x="14446" y="8363"/>
                </a:lnTo>
                <a:lnTo>
                  <a:pt x="14426" y="8371"/>
                </a:lnTo>
                <a:lnTo>
                  <a:pt x="14407" y="8375"/>
                </a:lnTo>
                <a:lnTo>
                  <a:pt x="14386" y="8378"/>
                </a:lnTo>
                <a:lnTo>
                  <a:pt x="14367" y="8381"/>
                </a:lnTo>
                <a:lnTo>
                  <a:pt x="14347" y="8381"/>
                </a:lnTo>
                <a:lnTo>
                  <a:pt x="14328" y="8381"/>
                </a:lnTo>
                <a:lnTo>
                  <a:pt x="14309" y="8380"/>
                </a:lnTo>
                <a:lnTo>
                  <a:pt x="14289" y="8378"/>
                </a:lnTo>
                <a:lnTo>
                  <a:pt x="14249" y="8372"/>
                </a:lnTo>
                <a:lnTo>
                  <a:pt x="14210" y="8363"/>
                </a:lnTo>
                <a:lnTo>
                  <a:pt x="14132" y="8343"/>
                </a:lnTo>
                <a:lnTo>
                  <a:pt x="14053" y="8324"/>
                </a:lnTo>
                <a:lnTo>
                  <a:pt x="14014" y="8317"/>
                </a:lnTo>
                <a:lnTo>
                  <a:pt x="13975" y="8311"/>
                </a:lnTo>
                <a:lnTo>
                  <a:pt x="13956" y="8309"/>
                </a:lnTo>
                <a:lnTo>
                  <a:pt x="13935" y="8309"/>
                </a:lnTo>
                <a:lnTo>
                  <a:pt x="13916" y="8311"/>
                </a:lnTo>
                <a:lnTo>
                  <a:pt x="13896" y="8312"/>
                </a:lnTo>
                <a:lnTo>
                  <a:pt x="13837" y="8311"/>
                </a:lnTo>
                <a:lnTo>
                  <a:pt x="13779" y="8309"/>
                </a:lnTo>
                <a:lnTo>
                  <a:pt x="13721" y="8308"/>
                </a:lnTo>
                <a:lnTo>
                  <a:pt x="13662" y="8306"/>
                </a:lnTo>
                <a:lnTo>
                  <a:pt x="13602" y="8305"/>
                </a:lnTo>
                <a:lnTo>
                  <a:pt x="13544" y="8303"/>
                </a:lnTo>
                <a:lnTo>
                  <a:pt x="13485" y="8302"/>
                </a:lnTo>
                <a:lnTo>
                  <a:pt x="13427" y="8301"/>
                </a:lnTo>
                <a:lnTo>
                  <a:pt x="13427" y="8301"/>
                </a:lnTo>
                <a:lnTo>
                  <a:pt x="12488" y="8305"/>
                </a:lnTo>
                <a:lnTo>
                  <a:pt x="12488" y="8305"/>
                </a:lnTo>
                <a:lnTo>
                  <a:pt x="12488" y="8305"/>
                </a:lnTo>
                <a:lnTo>
                  <a:pt x="12456" y="8312"/>
                </a:lnTo>
                <a:lnTo>
                  <a:pt x="12422" y="8315"/>
                </a:lnTo>
                <a:lnTo>
                  <a:pt x="12406" y="8315"/>
                </a:lnTo>
                <a:lnTo>
                  <a:pt x="12390" y="8315"/>
                </a:lnTo>
                <a:lnTo>
                  <a:pt x="12374" y="8312"/>
                </a:lnTo>
                <a:lnTo>
                  <a:pt x="12360" y="8306"/>
                </a:lnTo>
                <a:lnTo>
                  <a:pt x="12343" y="8299"/>
                </a:lnTo>
                <a:lnTo>
                  <a:pt x="12329" y="8289"/>
                </a:lnTo>
                <a:lnTo>
                  <a:pt x="12314" y="8277"/>
                </a:lnTo>
                <a:lnTo>
                  <a:pt x="12300" y="8261"/>
                </a:lnTo>
                <a:lnTo>
                  <a:pt x="12287" y="8241"/>
                </a:lnTo>
                <a:lnTo>
                  <a:pt x="12273" y="8217"/>
                </a:lnTo>
                <a:lnTo>
                  <a:pt x="12260" y="8191"/>
                </a:lnTo>
                <a:lnTo>
                  <a:pt x="12247" y="8159"/>
                </a:lnTo>
                <a:lnTo>
                  <a:pt x="12247" y="8159"/>
                </a:lnTo>
                <a:lnTo>
                  <a:pt x="11466" y="8138"/>
                </a:lnTo>
                <a:lnTo>
                  <a:pt x="11466" y="8138"/>
                </a:lnTo>
                <a:lnTo>
                  <a:pt x="11426" y="8140"/>
                </a:lnTo>
                <a:lnTo>
                  <a:pt x="11387" y="8140"/>
                </a:lnTo>
                <a:lnTo>
                  <a:pt x="11348" y="8140"/>
                </a:lnTo>
                <a:lnTo>
                  <a:pt x="11308" y="8140"/>
                </a:lnTo>
                <a:lnTo>
                  <a:pt x="11250" y="8137"/>
                </a:lnTo>
                <a:lnTo>
                  <a:pt x="11191" y="8135"/>
                </a:lnTo>
                <a:lnTo>
                  <a:pt x="11133" y="8132"/>
                </a:lnTo>
                <a:lnTo>
                  <a:pt x="11075" y="8131"/>
                </a:lnTo>
                <a:lnTo>
                  <a:pt x="11016" y="8128"/>
                </a:lnTo>
                <a:lnTo>
                  <a:pt x="10958" y="8125"/>
                </a:lnTo>
                <a:lnTo>
                  <a:pt x="10899" y="8124"/>
                </a:lnTo>
                <a:lnTo>
                  <a:pt x="10841" y="8121"/>
                </a:lnTo>
                <a:lnTo>
                  <a:pt x="10841" y="8121"/>
                </a:lnTo>
                <a:lnTo>
                  <a:pt x="10781" y="8124"/>
                </a:lnTo>
                <a:lnTo>
                  <a:pt x="10723" y="8125"/>
                </a:lnTo>
                <a:lnTo>
                  <a:pt x="10663" y="8128"/>
                </a:lnTo>
                <a:lnTo>
                  <a:pt x="10604" y="8129"/>
                </a:lnTo>
                <a:lnTo>
                  <a:pt x="10544" y="8132"/>
                </a:lnTo>
                <a:lnTo>
                  <a:pt x="10486" y="8134"/>
                </a:lnTo>
                <a:lnTo>
                  <a:pt x="10426" y="8137"/>
                </a:lnTo>
                <a:lnTo>
                  <a:pt x="10368" y="8140"/>
                </a:lnTo>
                <a:lnTo>
                  <a:pt x="10366" y="8091"/>
                </a:lnTo>
                <a:lnTo>
                  <a:pt x="10365" y="8045"/>
                </a:lnTo>
                <a:lnTo>
                  <a:pt x="10363" y="7998"/>
                </a:lnTo>
                <a:lnTo>
                  <a:pt x="10362" y="7950"/>
                </a:lnTo>
                <a:lnTo>
                  <a:pt x="10346" y="7909"/>
                </a:lnTo>
                <a:lnTo>
                  <a:pt x="10330" y="7866"/>
                </a:lnTo>
                <a:lnTo>
                  <a:pt x="10314" y="7825"/>
                </a:lnTo>
                <a:lnTo>
                  <a:pt x="10298" y="7783"/>
                </a:lnTo>
                <a:lnTo>
                  <a:pt x="10298" y="7783"/>
                </a:lnTo>
                <a:lnTo>
                  <a:pt x="10279" y="7815"/>
                </a:lnTo>
                <a:lnTo>
                  <a:pt x="10260" y="7844"/>
                </a:lnTo>
                <a:lnTo>
                  <a:pt x="10242" y="7869"/>
                </a:lnTo>
                <a:lnTo>
                  <a:pt x="10223" y="7891"/>
                </a:lnTo>
                <a:lnTo>
                  <a:pt x="10204" y="7911"/>
                </a:lnTo>
                <a:lnTo>
                  <a:pt x="10185" y="7928"/>
                </a:lnTo>
                <a:lnTo>
                  <a:pt x="10165" y="7942"/>
                </a:lnTo>
                <a:lnTo>
                  <a:pt x="10146" y="7954"/>
                </a:lnTo>
                <a:lnTo>
                  <a:pt x="10127" y="7963"/>
                </a:lnTo>
                <a:lnTo>
                  <a:pt x="10106" y="7971"/>
                </a:lnTo>
                <a:lnTo>
                  <a:pt x="10087" y="7976"/>
                </a:lnTo>
                <a:lnTo>
                  <a:pt x="10067" y="7980"/>
                </a:lnTo>
                <a:lnTo>
                  <a:pt x="10048" y="7983"/>
                </a:lnTo>
                <a:lnTo>
                  <a:pt x="10028" y="7983"/>
                </a:lnTo>
                <a:lnTo>
                  <a:pt x="10007" y="7983"/>
                </a:lnTo>
                <a:lnTo>
                  <a:pt x="9987" y="7982"/>
                </a:lnTo>
                <a:lnTo>
                  <a:pt x="9947" y="7977"/>
                </a:lnTo>
                <a:lnTo>
                  <a:pt x="9906" y="7970"/>
                </a:lnTo>
                <a:lnTo>
                  <a:pt x="9865" y="7961"/>
                </a:lnTo>
                <a:lnTo>
                  <a:pt x="9826" y="7954"/>
                </a:lnTo>
                <a:lnTo>
                  <a:pt x="9806" y="7951"/>
                </a:lnTo>
                <a:lnTo>
                  <a:pt x="9785" y="7948"/>
                </a:lnTo>
                <a:lnTo>
                  <a:pt x="9765" y="7947"/>
                </a:lnTo>
                <a:lnTo>
                  <a:pt x="9744" y="7947"/>
                </a:lnTo>
                <a:lnTo>
                  <a:pt x="9725" y="7947"/>
                </a:lnTo>
                <a:lnTo>
                  <a:pt x="9705" y="7948"/>
                </a:lnTo>
                <a:lnTo>
                  <a:pt x="9686" y="7952"/>
                </a:lnTo>
                <a:lnTo>
                  <a:pt x="9665" y="7957"/>
                </a:lnTo>
                <a:lnTo>
                  <a:pt x="9665" y="7957"/>
                </a:lnTo>
                <a:lnTo>
                  <a:pt x="9652" y="7958"/>
                </a:lnTo>
                <a:lnTo>
                  <a:pt x="9641" y="7957"/>
                </a:lnTo>
                <a:lnTo>
                  <a:pt x="9629" y="7955"/>
                </a:lnTo>
                <a:lnTo>
                  <a:pt x="9617" y="7952"/>
                </a:lnTo>
                <a:lnTo>
                  <a:pt x="9606" y="7948"/>
                </a:lnTo>
                <a:lnTo>
                  <a:pt x="9594" y="7942"/>
                </a:lnTo>
                <a:lnTo>
                  <a:pt x="9584" y="7936"/>
                </a:lnTo>
                <a:lnTo>
                  <a:pt x="9573" y="7928"/>
                </a:lnTo>
                <a:lnTo>
                  <a:pt x="9562" y="7917"/>
                </a:lnTo>
                <a:lnTo>
                  <a:pt x="9553" y="7906"/>
                </a:lnTo>
                <a:lnTo>
                  <a:pt x="9543" y="7891"/>
                </a:lnTo>
                <a:lnTo>
                  <a:pt x="9534" y="7876"/>
                </a:lnTo>
                <a:lnTo>
                  <a:pt x="9525" y="7857"/>
                </a:lnTo>
                <a:lnTo>
                  <a:pt x="9516" y="7838"/>
                </a:lnTo>
                <a:lnTo>
                  <a:pt x="9508" y="7816"/>
                </a:lnTo>
                <a:lnTo>
                  <a:pt x="9500" y="7792"/>
                </a:lnTo>
                <a:lnTo>
                  <a:pt x="9500" y="7792"/>
                </a:lnTo>
                <a:lnTo>
                  <a:pt x="9462" y="7835"/>
                </a:lnTo>
                <a:lnTo>
                  <a:pt x="9424" y="7878"/>
                </a:lnTo>
                <a:lnTo>
                  <a:pt x="9386" y="7920"/>
                </a:lnTo>
                <a:lnTo>
                  <a:pt x="9350" y="7963"/>
                </a:lnTo>
                <a:lnTo>
                  <a:pt x="9332" y="7955"/>
                </a:lnTo>
                <a:lnTo>
                  <a:pt x="9315" y="7951"/>
                </a:lnTo>
                <a:lnTo>
                  <a:pt x="9297" y="7947"/>
                </a:lnTo>
                <a:lnTo>
                  <a:pt x="9278" y="7945"/>
                </a:lnTo>
                <a:lnTo>
                  <a:pt x="9261" y="7944"/>
                </a:lnTo>
                <a:lnTo>
                  <a:pt x="9243" y="7944"/>
                </a:lnTo>
                <a:lnTo>
                  <a:pt x="9226" y="7944"/>
                </a:lnTo>
                <a:lnTo>
                  <a:pt x="9207" y="7947"/>
                </a:lnTo>
                <a:lnTo>
                  <a:pt x="9135" y="7957"/>
                </a:lnTo>
                <a:lnTo>
                  <a:pt x="9064" y="7967"/>
                </a:lnTo>
                <a:lnTo>
                  <a:pt x="9045" y="7967"/>
                </a:lnTo>
                <a:lnTo>
                  <a:pt x="9027" y="7969"/>
                </a:lnTo>
                <a:lnTo>
                  <a:pt x="9010" y="7967"/>
                </a:lnTo>
                <a:lnTo>
                  <a:pt x="8992" y="7964"/>
                </a:lnTo>
                <a:lnTo>
                  <a:pt x="8975" y="7961"/>
                </a:lnTo>
                <a:lnTo>
                  <a:pt x="8957" y="7955"/>
                </a:lnTo>
                <a:lnTo>
                  <a:pt x="8940" y="7950"/>
                </a:lnTo>
                <a:lnTo>
                  <a:pt x="8922" y="7941"/>
                </a:lnTo>
                <a:lnTo>
                  <a:pt x="8905" y="7929"/>
                </a:lnTo>
                <a:lnTo>
                  <a:pt x="8889" y="7916"/>
                </a:lnTo>
                <a:lnTo>
                  <a:pt x="8871" y="7901"/>
                </a:lnTo>
                <a:lnTo>
                  <a:pt x="8855" y="7882"/>
                </a:lnTo>
                <a:lnTo>
                  <a:pt x="8837" y="7862"/>
                </a:lnTo>
                <a:lnTo>
                  <a:pt x="8821" y="7838"/>
                </a:lnTo>
                <a:lnTo>
                  <a:pt x="8805" y="7812"/>
                </a:lnTo>
                <a:lnTo>
                  <a:pt x="8789" y="7781"/>
                </a:lnTo>
                <a:lnTo>
                  <a:pt x="8759" y="7781"/>
                </a:lnTo>
                <a:lnTo>
                  <a:pt x="8728" y="7783"/>
                </a:lnTo>
                <a:lnTo>
                  <a:pt x="8697" y="7783"/>
                </a:lnTo>
                <a:lnTo>
                  <a:pt x="8665" y="7783"/>
                </a:lnTo>
                <a:lnTo>
                  <a:pt x="8665" y="7783"/>
                </a:lnTo>
                <a:lnTo>
                  <a:pt x="8639" y="7815"/>
                </a:lnTo>
                <a:lnTo>
                  <a:pt x="8611" y="7843"/>
                </a:lnTo>
                <a:lnTo>
                  <a:pt x="8585" y="7868"/>
                </a:lnTo>
                <a:lnTo>
                  <a:pt x="8557" y="7891"/>
                </a:lnTo>
                <a:lnTo>
                  <a:pt x="8531" y="7910"/>
                </a:lnTo>
                <a:lnTo>
                  <a:pt x="8503" y="7928"/>
                </a:lnTo>
                <a:lnTo>
                  <a:pt x="8475" y="7941"/>
                </a:lnTo>
                <a:lnTo>
                  <a:pt x="8448" y="7954"/>
                </a:lnTo>
                <a:lnTo>
                  <a:pt x="8420" y="7963"/>
                </a:lnTo>
                <a:lnTo>
                  <a:pt x="8394" y="7971"/>
                </a:lnTo>
                <a:lnTo>
                  <a:pt x="8366" y="7977"/>
                </a:lnTo>
                <a:lnTo>
                  <a:pt x="8338" y="7982"/>
                </a:lnTo>
                <a:lnTo>
                  <a:pt x="8310" y="7985"/>
                </a:lnTo>
                <a:lnTo>
                  <a:pt x="8283" y="7986"/>
                </a:lnTo>
                <a:lnTo>
                  <a:pt x="8253" y="7986"/>
                </a:lnTo>
                <a:lnTo>
                  <a:pt x="8226" y="7985"/>
                </a:lnTo>
                <a:lnTo>
                  <a:pt x="8170" y="7980"/>
                </a:lnTo>
                <a:lnTo>
                  <a:pt x="8115" y="7971"/>
                </a:lnTo>
                <a:lnTo>
                  <a:pt x="8058" y="7963"/>
                </a:lnTo>
                <a:lnTo>
                  <a:pt x="8002" y="7952"/>
                </a:lnTo>
                <a:lnTo>
                  <a:pt x="7947" y="7944"/>
                </a:lnTo>
                <a:lnTo>
                  <a:pt x="7890" y="7936"/>
                </a:lnTo>
                <a:lnTo>
                  <a:pt x="7862" y="7933"/>
                </a:lnTo>
                <a:lnTo>
                  <a:pt x="7834" y="7932"/>
                </a:lnTo>
                <a:lnTo>
                  <a:pt x="7806" y="7932"/>
                </a:lnTo>
                <a:lnTo>
                  <a:pt x="7779" y="7933"/>
                </a:lnTo>
                <a:lnTo>
                  <a:pt x="7779" y="7933"/>
                </a:lnTo>
                <a:lnTo>
                  <a:pt x="7779" y="7933"/>
                </a:lnTo>
                <a:lnTo>
                  <a:pt x="7777" y="7933"/>
                </a:lnTo>
                <a:lnTo>
                  <a:pt x="7777" y="7933"/>
                </a:lnTo>
                <a:lnTo>
                  <a:pt x="7736" y="7932"/>
                </a:lnTo>
                <a:lnTo>
                  <a:pt x="7694" y="7932"/>
                </a:lnTo>
                <a:lnTo>
                  <a:pt x="7652" y="7932"/>
                </a:lnTo>
                <a:lnTo>
                  <a:pt x="7611" y="7935"/>
                </a:lnTo>
                <a:lnTo>
                  <a:pt x="7528" y="7942"/>
                </a:lnTo>
                <a:lnTo>
                  <a:pt x="7443" y="7952"/>
                </a:lnTo>
                <a:lnTo>
                  <a:pt x="7360" y="7964"/>
                </a:lnTo>
                <a:lnTo>
                  <a:pt x="7276" y="7974"/>
                </a:lnTo>
                <a:lnTo>
                  <a:pt x="7192" y="7985"/>
                </a:lnTo>
                <a:lnTo>
                  <a:pt x="7108" y="7992"/>
                </a:lnTo>
                <a:lnTo>
                  <a:pt x="7068" y="7993"/>
                </a:lnTo>
                <a:lnTo>
                  <a:pt x="7025" y="7995"/>
                </a:lnTo>
                <a:lnTo>
                  <a:pt x="6983" y="7993"/>
                </a:lnTo>
                <a:lnTo>
                  <a:pt x="6942" y="7992"/>
                </a:lnTo>
                <a:lnTo>
                  <a:pt x="6900" y="7988"/>
                </a:lnTo>
                <a:lnTo>
                  <a:pt x="6859" y="7982"/>
                </a:lnTo>
                <a:lnTo>
                  <a:pt x="6816" y="7974"/>
                </a:lnTo>
                <a:lnTo>
                  <a:pt x="6776" y="7964"/>
                </a:lnTo>
                <a:lnTo>
                  <a:pt x="6735" y="7952"/>
                </a:lnTo>
                <a:lnTo>
                  <a:pt x="6692" y="7938"/>
                </a:lnTo>
                <a:lnTo>
                  <a:pt x="6651" y="7920"/>
                </a:lnTo>
                <a:lnTo>
                  <a:pt x="6611" y="7900"/>
                </a:lnTo>
                <a:lnTo>
                  <a:pt x="6568" y="7875"/>
                </a:lnTo>
                <a:lnTo>
                  <a:pt x="6527" y="7849"/>
                </a:lnTo>
                <a:lnTo>
                  <a:pt x="6486" y="7819"/>
                </a:lnTo>
                <a:lnTo>
                  <a:pt x="6446" y="7784"/>
                </a:lnTo>
                <a:lnTo>
                  <a:pt x="6422" y="7818"/>
                </a:lnTo>
                <a:lnTo>
                  <a:pt x="6399" y="7846"/>
                </a:lnTo>
                <a:lnTo>
                  <a:pt x="6375" y="7871"/>
                </a:lnTo>
                <a:lnTo>
                  <a:pt x="6352" y="7892"/>
                </a:lnTo>
                <a:lnTo>
                  <a:pt x="6327" y="7911"/>
                </a:lnTo>
                <a:lnTo>
                  <a:pt x="6304" y="7926"/>
                </a:lnTo>
                <a:lnTo>
                  <a:pt x="6279" y="7939"/>
                </a:lnTo>
                <a:lnTo>
                  <a:pt x="6254" y="7950"/>
                </a:lnTo>
                <a:lnTo>
                  <a:pt x="6229" y="7957"/>
                </a:lnTo>
                <a:lnTo>
                  <a:pt x="6203" y="7963"/>
                </a:lnTo>
                <a:lnTo>
                  <a:pt x="6178" y="7967"/>
                </a:lnTo>
                <a:lnTo>
                  <a:pt x="6152" y="7970"/>
                </a:lnTo>
                <a:lnTo>
                  <a:pt x="6127" y="7970"/>
                </a:lnTo>
                <a:lnTo>
                  <a:pt x="6101" y="7970"/>
                </a:lnTo>
                <a:lnTo>
                  <a:pt x="6075" y="7969"/>
                </a:lnTo>
                <a:lnTo>
                  <a:pt x="6050" y="7967"/>
                </a:lnTo>
                <a:lnTo>
                  <a:pt x="6067" y="7929"/>
                </a:lnTo>
                <a:lnTo>
                  <a:pt x="6057" y="7947"/>
                </a:lnTo>
                <a:lnTo>
                  <a:pt x="6050" y="7967"/>
                </a:lnTo>
                <a:lnTo>
                  <a:pt x="6013" y="7967"/>
                </a:lnTo>
                <a:lnTo>
                  <a:pt x="5977" y="7963"/>
                </a:lnTo>
                <a:lnTo>
                  <a:pt x="5977" y="7963"/>
                </a:lnTo>
                <a:lnTo>
                  <a:pt x="5977" y="7963"/>
                </a:lnTo>
                <a:lnTo>
                  <a:pt x="5918" y="7958"/>
                </a:lnTo>
                <a:lnTo>
                  <a:pt x="5859" y="7952"/>
                </a:lnTo>
                <a:lnTo>
                  <a:pt x="5799" y="7948"/>
                </a:lnTo>
                <a:lnTo>
                  <a:pt x="5740" y="7944"/>
                </a:lnTo>
                <a:lnTo>
                  <a:pt x="5680" y="7938"/>
                </a:lnTo>
                <a:lnTo>
                  <a:pt x="5622" y="7933"/>
                </a:lnTo>
                <a:lnTo>
                  <a:pt x="5562" y="7928"/>
                </a:lnTo>
                <a:lnTo>
                  <a:pt x="5502" y="7923"/>
                </a:lnTo>
                <a:lnTo>
                  <a:pt x="5455" y="7932"/>
                </a:lnTo>
                <a:lnTo>
                  <a:pt x="5407" y="7939"/>
                </a:lnTo>
                <a:lnTo>
                  <a:pt x="5359" y="7948"/>
                </a:lnTo>
                <a:lnTo>
                  <a:pt x="5312" y="7957"/>
                </a:lnTo>
                <a:lnTo>
                  <a:pt x="5264" y="7964"/>
                </a:lnTo>
                <a:lnTo>
                  <a:pt x="5216" y="7973"/>
                </a:lnTo>
                <a:lnTo>
                  <a:pt x="5169" y="7982"/>
                </a:lnTo>
                <a:lnTo>
                  <a:pt x="5121" y="7990"/>
                </a:lnTo>
                <a:lnTo>
                  <a:pt x="5121" y="7990"/>
                </a:lnTo>
                <a:lnTo>
                  <a:pt x="5099" y="8031"/>
                </a:lnTo>
                <a:lnTo>
                  <a:pt x="5077" y="8074"/>
                </a:lnTo>
                <a:lnTo>
                  <a:pt x="5055" y="8115"/>
                </a:lnTo>
                <a:lnTo>
                  <a:pt x="5035" y="8157"/>
                </a:lnTo>
                <a:lnTo>
                  <a:pt x="4985" y="8153"/>
                </a:lnTo>
                <a:lnTo>
                  <a:pt x="4936" y="8148"/>
                </a:lnTo>
                <a:lnTo>
                  <a:pt x="4887" y="8144"/>
                </a:lnTo>
                <a:lnTo>
                  <a:pt x="4838" y="8140"/>
                </a:lnTo>
                <a:lnTo>
                  <a:pt x="4790" y="8135"/>
                </a:lnTo>
                <a:lnTo>
                  <a:pt x="4740" y="8131"/>
                </a:lnTo>
                <a:lnTo>
                  <a:pt x="4690" y="8127"/>
                </a:lnTo>
                <a:lnTo>
                  <a:pt x="4642" y="8124"/>
                </a:lnTo>
                <a:lnTo>
                  <a:pt x="4642" y="8124"/>
                </a:lnTo>
                <a:lnTo>
                  <a:pt x="4642" y="8124"/>
                </a:lnTo>
                <a:lnTo>
                  <a:pt x="4553" y="8125"/>
                </a:lnTo>
                <a:lnTo>
                  <a:pt x="4465" y="8127"/>
                </a:lnTo>
                <a:lnTo>
                  <a:pt x="4378" y="8128"/>
                </a:lnTo>
                <a:lnTo>
                  <a:pt x="4289" y="8129"/>
                </a:lnTo>
                <a:lnTo>
                  <a:pt x="4201" y="8131"/>
                </a:lnTo>
                <a:lnTo>
                  <a:pt x="4114" y="8132"/>
                </a:lnTo>
                <a:lnTo>
                  <a:pt x="4026" y="8135"/>
                </a:lnTo>
                <a:lnTo>
                  <a:pt x="3937" y="8137"/>
                </a:lnTo>
                <a:lnTo>
                  <a:pt x="3878" y="8137"/>
                </a:lnTo>
                <a:lnTo>
                  <a:pt x="3820" y="8137"/>
                </a:lnTo>
                <a:lnTo>
                  <a:pt x="3762" y="8137"/>
                </a:lnTo>
                <a:lnTo>
                  <a:pt x="3703" y="8137"/>
                </a:lnTo>
                <a:lnTo>
                  <a:pt x="3643" y="8137"/>
                </a:lnTo>
                <a:lnTo>
                  <a:pt x="3585" y="8137"/>
                </a:lnTo>
                <a:lnTo>
                  <a:pt x="3527" y="8138"/>
                </a:lnTo>
                <a:lnTo>
                  <a:pt x="3468" y="8138"/>
                </a:lnTo>
                <a:lnTo>
                  <a:pt x="3477" y="8107"/>
                </a:lnTo>
                <a:lnTo>
                  <a:pt x="3486" y="8080"/>
                </a:lnTo>
                <a:lnTo>
                  <a:pt x="3497" y="8056"/>
                </a:lnTo>
                <a:lnTo>
                  <a:pt x="3508" y="8037"/>
                </a:lnTo>
                <a:lnTo>
                  <a:pt x="3521" y="8020"/>
                </a:lnTo>
                <a:lnTo>
                  <a:pt x="3534" y="8007"/>
                </a:lnTo>
                <a:lnTo>
                  <a:pt x="3547" y="7995"/>
                </a:lnTo>
                <a:lnTo>
                  <a:pt x="3562" y="7986"/>
                </a:lnTo>
                <a:lnTo>
                  <a:pt x="3576" y="7979"/>
                </a:lnTo>
                <a:lnTo>
                  <a:pt x="3591" y="7973"/>
                </a:lnTo>
                <a:lnTo>
                  <a:pt x="3607" y="7969"/>
                </a:lnTo>
                <a:lnTo>
                  <a:pt x="3623" y="7966"/>
                </a:lnTo>
                <a:lnTo>
                  <a:pt x="3654" y="7961"/>
                </a:lnTo>
                <a:lnTo>
                  <a:pt x="3686" y="7955"/>
                </a:lnTo>
                <a:lnTo>
                  <a:pt x="3702" y="7952"/>
                </a:lnTo>
                <a:lnTo>
                  <a:pt x="3718" y="7948"/>
                </a:lnTo>
                <a:lnTo>
                  <a:pt x="3732" y="7942"/>
                </a:lnTo>
                <a:lnTo>
                  <a:pt x="3747" y="7935"/>
                </a:lnTo>
                <a:lnTo>
                  <a:pt x="3762" y="7926"/>
                </a:lnTo>
                <a:lnTo>
                  <a:pt x="3775" y="7914"/>
                </a:lnTo>
                <a:lnTo>
                  <a:pt x="3788" y="7900"/>
                </a:lnTo>
                <a:lnTo>
                  <a:pt x="3800" y="7884"/>
                </a:lnTo>
                <a:lnTo>
                  <a:pt x="3811" y="7863"/>
                </a:lnTo>
                <a:lnTo>
                  <a:pt x="3821" y="7840"/>
                </a:lnTo>
                <a:lnTo>
                  <a:pt x="3832" y="7814"/>
                </a:lnTo>
                <a:lnTo>
                  <a:pt x="3840" y="7783"/>
                </a:lnTo>
                <a:lnTo>
                  <a:pt x="3848" y="7746"/>
                </a:lnTo>
                <a:lnTo>
                  <a:pt x="3854" y="7707"/>
                </a:lnTo>
                <a:lnTo>
                  <a:pt x="3858" y="7661"/>
                </a:lnTo>
                <a:lnTo>
                  <a:pt x="3862" y="7610"/>
                </a:lnTo>
                <a:lnTo>
                  <a:pt x="3900" y="7613"/>
                </a:lnTo>
                <a:lnTo>
                  <a:pt x="3938" y="7616"/>
                </a:lnTo>
                <a:lnTo>
                  <a:pt x="3978" y="7619"/>
                </a:lnTo>
                <a:lnTo>
                  <a:pt x="4016" y="7620"/>
                </a:lnTo>
                <a:lnTo>
                  <a:pt x="4016" y="7622"/>
                </a:lnTo>
                <a:lnTo>
                  <a:pt x="4016" y="7620"/>
                </a:lnTo>
                <a:lnTo>
                  <a:pt x="4074" y="7619"/>
                </a:lnTo>
                <a:lnTo>
                  <a:pt x="4133" y="7619"/>
                </a:lnTo>
                <a:lnTo>
                  <a:pt x="4191" y="7618"/>
                </a:lnTo>
                <a:lnTo>
                  <a:pt x="4249" y="7616"/>
                </a:lnTo>
                <a:lnTo>
                  <a:pt x="4308" y="7615"/>
                </a:lnTo>
                <a:lnTo>
                  <a:pt x="4366" y="7613"/>
                </a:lnTo>
                <a:lnTo>
                  <a:pt x="4425" y="7612"/>
                </a:lnTo>
                <a:lnTo>
                  <a:pt x="4483" y="7610"/>
                </a:lnTo>
                <a:lnTo>
                  <a:pt x="4487" y="7622"/>
                </a:lnTo>
                <a:lnTo>
                  <a:pt x="4493" y="7632"/>
                </a:lnTo>
                <a:lnTo>
                  <a:pt x="4499" y="7641"/>
                </a:lnTo>
                <a:lnTo>
                  <a:pt x="4506" y="7650"/>
                </a:lnTo>
                <a:lnTo>
                  <a:pt x="4519" y="7664"/>
                </a:lnTo>
                <a:lnTo>
                  <a:pt x="4534" y="7677"/>
                </a:lnTo>
                <a:lnTo>
                  <a:pt x="4563" y="7696"/>
                </a:lnTo>
                <a:lnTo>
                  <a:pt x="4594" y="7716"/>
                </a:lnTo>
                <a:lnTo>
                  <a:pt x="4609" y="7726"/>
                </a:lnTo>
                <a:lnTo>
                  <a:pt x="4622" y="7739"/>
                </a:lnTo>
                <a:lnTo>
                  <a:pt x="4629" y="7746"/>
                </a:lnTo>
                <a:lnTo>
                  <a:pt x="4635" y="7755"/>
                </a:lnTo>
                <a:lnTo>
                  <a:pt x="4641" y="7764"/>
                </a:lnTo>
                <a:lnTo>
                  <a:pt x="4647" y="7774"/>
                </a:lnTo>
                <a:lnTo>
                  <a:pt x="4652" y="7784"/>
                </a:lnTo>
                <a:lnTo>
                  <a:pt x="4658" y="7797"/>
                </a:lnTo>
                <a:lnTo>
                  <a:pt x="4663" y="7811"/>
                </a:lnTo>
                <a:lnTo>
                  <a:pt x="4667" y="7827"/>
                </a:lnTo>
                <a:lnTo>
                  <a:pt x="4671" y="7843"/>
                </a:lnTo>
                <a:lnTo>
                  <a:pt x="4674" y="7860"/>
                </a:lnTo>
                <a:lnTo>
                  <a:pt x="4677" y="7881"/>
                </a:lnTo>
                <a:lnTo>
                  <a:pt x="4680" y="7901"/>
                </a:lnTo>
                <a:lnTo>
                  <a:pt x="4701" y="7876"/>
                </a:lnTo>
                <a:lnTo>
                  <a:pt x="4721" y="7853"/>
                </a:lnTo>
                <a:lnTo>
                  <a:pt x="4731" y="7841"/>
                </a:lnTo>
                <a:lnTo>
                  <a:pt x="4741" y="7828"/>
                </a:lnTo>
                <a:lnTo>
                  <a:pt x="4750" y="7815"/>
                </a:lnTo>
                <a:lnTo>
                  <a:pt x="4760" y="7799"/>
                </a:lnTo>
                <a:lnTo>
                  <a:pt x="4768" y="7783"/>
                </a:lnTo>
                <a:lnTo>
                  <a:pt x="4776" y="7765"/>
                </a:lnTo>
                <a:lnTo>
                  <a:pt x="4782" y="7745"/>
                </a:lnTo>
                <a:lnTo>
                  <a:pt x="4790" y="7723"/>
                </a:lnTo>
                <a:lnTo>
                  <a:pt x="4794" y="7699"/>
                </a:lnTo>
                <a:lnTo>
                  <a:pt x="4797" y="7672"/>
                </a:lnTo>
                <a:lnTo>
                  <a:pt x="4800" y="7641"/>
                </a:lnTo>
                <a:lnTo>
                  <a:pt x="4801" y="7607"/>
                </a:lnTo>
                <a:lnTo>
                  <a:pt x="4839" y="7609"/>
                </a:lnTo>
                <a:lnTo>
                  <a:pt x="4877" y="7610"/>
                </a:lnTo>
                <a:lnTo>
                  <a:pt x="4915" y="7612"/>
                </a:lnTo>
                <a:lnTo>
                  <a:pt x="4953" y="7613"/>
                </a:lnTo>
                <a:lnTo>
                  <a:pt x="4953" y="7613"/>
                </a:lnTo>
                <a:lnTo>
                  <a:pt x="4953" y="7613"/>
                </a:lnTo>
                <a:lnTo>
                  <a:pt x="5042" y="7590"/>
                </a:lnTo>
                <a:lnTo>
                  <a:pt x="5131" y="7568"/>
                </a:lnTo>
                <a:lnTo>
                  <a:pt x="5219" y="7544"/>
                </a:lnTo>
                <a:lnTo>
                  <a:pt x="5308" y="7521"/>
                </a:lnTo>
                <a:lnTo>
                  <a:pt x="5396" y="7498"/>
                </a:lnTo>
                <a:lnTo>
                  <a:pt x="5485" y="7476"/>
                </a:lnTo>
                <a:lnTo>
                  <a:pt x="5574" y="7452"/>
                </a:lnTo>
                <a:lnTo>
                  <a:pt x="5661" y="7429"/>
                </a:lnTo>
                <a:lnTo>
                  <a:pt x="5677" y="7402"/>
                </a:lnTo>
                <a:lnTo>
                  <a:pt x="5694" y="7378"/>
                </a:lnTo>
                <a:lnTo>
                  <a:pt x="5708" y="7354"/>
                </a:lnTo>
                <a:lnTo>
                  <a:pt x="5724" y="7332"/>
                </a:lnTo>
                <a:lnTo>
                  <a:pt x="5739" y="7313"/>
                </a:lnTo>
                <a:lnTo>
                  <a:pt x="5753" y="7296"/>
                </a:lnTo>
                <a:lnTo>
                  <a:pt x="5769" y="7280"/>
                </a:lnTo>
                <a:lnTo>
                  <a:pt x="5784" y="7265"/>
                </a:lnTo>
                <a:lnTo>
                  <a:pt x="5661" y="7266"/>
                </a:lnTo>
                <a:lnTo>
                  <a:pt x="5337" y="7237"/>
                </a:lnTo>
                <a:lnTo>
                  <a:pt x="5337" y="7237"/>
                </a:lnTo>
                <a:lnTo>
                  <a:pt x="4953" y="7227"/>
                </a:lnTo>
                <a:lnTo>
                  <a:pt x="4952" y="7227"/>
                </a:lnTo>
                <a:lnTo>
                  <a:pt x="4952" y="7227"/>
                </a:lnTo>
                <a:lnTo>
                  <a:pt x="4940" y="7230"/>
                </a:lnTo>
                <a:lnTo>
                  <a:pt x="4928" y="7236"/>
                </a:lnTo>
                <a:lnTo>
                  <a:pt x="4917" y="7242"/>
                </a:lnTo>
                <a:lnTo>
                  <a:pt x="4905" y="7249"/>
                </a:lnTo>
                <a:lnTo>
                  <a:pt x="4880" y="7265"/>
                </a:lnTo>
                <a:lnTo>
                  <a:pt x="4857" y="7285"/>
                </a:lnTo>
                <a:lnTo>
                  <a:pt x="4833" y="7306"/>
                </a:lnTo>
                <a:lnTo>
                  <a:pt x="4810" y="7328"/>
                </a:lnTo>
                <a:lnTo>
                  <a:pt x="4785" y="7347"/>
                </a:lnTo>
                <a:lnTo>
                  <a:pt x="4762" y="7364"/>
                </a:lnTo>
                <a:lnTo>
                  <a:pt x="4750" y="7370"/>
                </a:lnTo>
                <a:lnTo>
                  <a:pt x="4739" y="7376"/>
                </a:lnTo>
                <a:lnTo>
                  <a:pt x="4725" y="7381"/>
                </a:lnTo>
                <a:lnTo>
                  <a:pt x="4714" y="7383"/>
                </a:lnTo>
                <a:lnTo>
                  <a:pt x="4702" y="7383"/>
                </a:lnTo>
                <a:lnTo>
                  <a:pt x="4690" y="7383"/>
                </a:lnTo>
                <a:lnTo>
                  <a:pt x="4679" y="7381"/>
                </a:lnTo>
                <a:lnTo>
                  <a:pt x="4667" y="7375"/>
                </a:lnTo>
                <a:lnTo>
                  <a:pt x="4655" y="7367"/>
                </a:lnTo>
                <a:lnTo>
                  <a:pt x="4642" y="7356"/>
                </a:lnTo>
                <a:lnTo>
                  <a:pt x="4630" y="7343"/>
                </a:lnTo>
                <a:lnTo>
                  <a:pt x="4619" y="7326"/>
                </a:lnTo>
                <a:lnTo>
                  <a:pt x="4607" y="7307"/>
                </a:lnTo>
                <a:lnTo>
                  <a:pt x="4595" y="7284"/>
                </a:lnTo>
                <a:lnTo>
                  <a:pt x="4584" y="7259"/>
                </a:lnTo>
                <a:lnTo>
                  <a:pt x="4571" y="7228"/>
                </a:lnTo>
                <a:lnTo>
                  <a:pt x="4549" y="7231"/>
                </a:lnTo>
                <a:lnTo>
                  <a:pt x="4527" y="7233"/>
                </a:lnTo>
                <a:lnTo>
                  <a:pt x="4505" y="7234"/>
                </a:lnTo>
                <a:lnTo>
                  <a:pt x="4483" y="7236"/>
                </a:lnTo>
                <a:lnTo>
                  <a:pt x="4356" y="7236"/>
                </a:lnTo>
                <a:lnTo>
                  <a:pt x="4227" y="7234"/>
                </a:lnTo>
                <a:lnTo>
                  <a:pt x="4100" y="7233"/>
                </a:lnTo>
                <a:lnTo>
                  <a:pt x="3973" y="7231"/>
                </a:lnTo>
                <a:lnTo>
                  <a:pt x="3846" y="7230"/>
                </a:lnTo>
                <a:lnTo>
                  <a:pt x="3718" y="7228"/>
                </a:lnTo>
                <a:lnTo>
                  <a:pt x="3591" y="7227"/>
                </a:lnTo>
                <a:lnTo>
                  <a:pt x="3464" y="7226"/>
                </a:lnTo>
                <a:lnTo>
                  <a:pt x="3464" y="7226"/>
                </a:lnTo>
                <a:lnTo>
                  <a:pt x="3464" y="7226"/>
                </a:lnTo>
                <a:lnTo>
                  <a:pt x="3429" y="7240"/>
                </a:lnTo>
                <a:lnTo>
                  <a:pt x="3395" y="7253"/>
                </a:lnTo>
                <a:lnTo>
                  <a:pt x="3360" y="7265"/>
                </a:lnTo>
                <a:lnTo>
                  <a:pt x="3326" y="7275"/>
                </a:lnTo>
                <a:lnTo>
                  <a:pt x="3291" y="7285"/>
                </a:lnTo>
                <a:lnTo>
                  <a:pt x="3258" y="7293"/>
                </a:lnTo>
                <a:lnTo>
                  <a:pt x="3223" y="7300"/>
                </a:lnTo>
                <a:lnTo>
                  <a:pt x="3189" y="7307"/>
                </a:lnTo>
                <a:lnTo>
                  <a:pt x="3154" y="7312"/>
                </a:lnTo>
                <a:lnTo>
                  <a:pt x="3121" y="7316"/>
                </a:lnTo>
                <a:lnTo>
                  <a:pt x="3086" y="7319"/>
                </a:lnTo>
                <a:lnTo>
                  <a:pt x="3052" y="7322"/>
                </a:lnTo>
                <a:lnTo>
                  <a:pt x="3017" y="7324"/>
                </a:lnTo>
                <a:lnTo>
                  <a:pt x="2983" y="7324"/>
                </a:lnTo>
                <a:lnTo>
                  <a:pt x="2948" y="7324"/>
                </a:lnTo>
                <a:lnTo>
                  <a:pt x="2915" y="7322"/>
                </a:lnTo>
                <a:lnTo>
                  <a:pt x="2846" y="7318"/>
                </a:lnTo>
                <a:lnTo>
                  <a:pt x="2777" y="7310"/>
                </a:lnTo>
                <a:lnTo>
                  <a:pt x="2709" y="7300"/>
                </a:lnTo>
                <a:lnTo>
                  <a:pt x="2640" y="7288"/>
                </a:lnTo>
                <a:lnTo>
                  <a:pt x="2572" y="7274"/>
                </a:lnTo>
                <a:lnTo>
                  <a:pt x="2503" y="7258"/>
                </a:lnTo>
                <a:lnTo>
                  <a:pt x="2434" y="7239"/>
                </a:lnTo>
                <a:lnTo>
                  <a:pt x="2366" y="7218"/>
                </a:lnTo>
                <a:lnTo>
                  <a:pt x="2350" y="7228"/>
                </a:lnTo>
                <a:lnTo>
                  <a:pt x="2332" y="7237"/>
                </a:lnTo>
                <a:lnTo>
                  <a:pt x="2314" y="7245"/>
                </a:lnTo>
                <a:lnTo>
                  <a:pt x="2298" y="7249"/>
                </a:lnTo>
                <a:lnTo>
                  <a:pt x="2281" y="7252"/>
                </a:lnTo>
                <a:lnTo>
                  <a:pt x="2263" y="7255"/>
                </a:lnTo>
                <a:lnTo>
                  <a:pt x="2246" y="7255"/>
                </a:lnTo>
                <a:lnTo>
                  <a:pt x="2228" y="7255"/>
                </a:lnTo>
                <a:lnTo>
                  <a:pt x="2157" y="7249"/>
                </a:lnTo>
                <a:lnTo>
                  <a:pt x="2087" y="7239"/>
                </a:lnTo>
                <a:lnTo>
                  <a:pt x="2069" y="7239"/>
                </a:lnTo>
                <a:lnTo>
                  <a:pt x="2052" y="7237"/>
                </a:lnTo>
                <a:lnTo>
                  <a:pt x="2034" y="7239"/>
                </a:lnTo>
                <a:lnTo>
                  <a:pt x="2017" y="7240"/>
                </a:lnTo>
                <a:lnTo>
                  <a:pt x="1999" y="7243"/>
                </a:lnTo>
                <a:lnTo>
                  <a:pt x="1982" y="7246"/>
                </a:lnTo>
                <a:lnTo>
                  <a:pt x="1965" y="7252"/>
                </a:lnTo>
                <a:lnTo>
                  <a:pt x="1948" y="7261"/>
                </a:lnTo>
                <a:lnTo>
                  <a:pt x="1930" y="7269"/>
                </a:lnTo>
                <a:lnTo>
                  <a:pt x="1914" y="7281"/>
                </a:lnTo>
                <a:lnTo>
                  <a:pt x="1898" y="7296"/>
                </a:lnTo>
                <a:lnTo>
                  <a:pt x="1881" y="7312"/>
                </a:lnTo>
                <a:lnTo>
                  <a:pt x="1865" y="7331"/>
                </a:lnTo>
                <a:lnTo>
                  <a:pt x="1849" y="7353"/>
                </a:lnTo>
                <a:lnTo>
                  <a:pt x="1833" y="7379"/>
                </a:lnTo>
                <a:lnTo>
                  <a:pt x="1818" y="7407"/>
                </a:lnTo>
                <a:lnTo>
                  <a:pt x="1809" y="7411"/>
                </a:lnTo>
                <a:lnTo>
                  <a:pt x="1800" y="7416"/>
                </a:lnTo>
                <a:lnTo>
                  <a:pt x="1792" y="7419"/>
                </a:lnTo>
                <a:lnTo>
                  <a:pt x="1784" y="7420"/>
                </a:lnTo>
                <a:lnTo>
                  <a:pt x="1776" y="7420"/>
                </a:lnTo>
                <a:lnTo>
                  <a:pt x="1768" y="7420"/>
                </a:lnTo>
                <a:lnTo>
                  <a:pt x="1760" y="7420"/>
                </a:lnTo>
                <a:lnTo>
                  <a:pt x="1752" y="7417"/>
                </a:lnTo>
                <a:lnTo>
                  <a:pt x="1738" y="7411"/>
                </a:lnTo>
                <a:lnTo>
                  <a:pt x="1723" y="7402"/>
                </a:lnTo>
                <a:lnTo>
                  <a:pt x="1708" y="7391"/>
                </a:lnTo>
                <a:lnTo>
                  <a:pt x="1694" y="7376"/>
                </a:lnTo>
                <a:lnTo>
                  <a:pt x="1666" y="7345"/>
                </a:lnTo>
                <a:lnTo>
                  <a:pt x="1640" y="7310"/>
                </a:lnTo>
                <a:lnTo>
                  <a:pt x="1612" y="7275"/>
                </a:lnTo>
                <a:lnTo>
                  <a:pt x="1584" y="7243"/>
                </a:lnTo>
                <a:lnTo>
                  <a:pt x="1545" y="7249"/>
                </a:lnTo>
                <a:lnTo>
                  <a:pt x="1506" y="7255"/>
                </a:lnTo>
                <a:lnTo>
                  <a:pt x="1465" y="7262"/>
                </a:lnTo>
                <a:lnTo>
                  <a:pt x="1425" y="7268"/>
                </a:lnTo>
                <a:lnTo>
                  <a:pt x="1403" y="7269"/>
                </a:lnTo>
                <a:lnTo>
                  <a:pt x="1383" y="7268"/>
                </a:lnTo>
                <a:lnTo>
                  <a:pt x="1362" y="7264"/>
                </a:lnTo>
                <a:lnTo>
                  <a:pt x="1342" y="7259"/>
                </a:lnTo>
                <a:lnTo>
                  <a:pt x="1322" y="7252"/>
                </a:lnTo>
                <a:lnTo>
                  <a:pt x="1301" y="7242"/>
                </a:lnTo>
                <a:lnTo>
                  <a:pt x="1282" y="7231"/>
                </a:lnTo>
                <a:lnTo>
                  <a:pt x="1262" y="7218"/>
                </a:lnTo>
                <a:lnTo>
                  <a:pt x="1243" y="7202"/>
                </a:lnTo>
                <a:lnTo>
                  <a:pt x="1224" y="7185"/>
                </a:lnTo>
                <a:lnTo>
                  <a:pt x="1206" y="7166"/>
                </a:lnTo>
                <a:lnTo>
                  <a:pt x="1187" y="7145"/>
                </a:lnTo>
                <a:lnTo>
                  <a:pt x="1170" y="7122"/>
                </a:lnTo>
                <a:lnTo>
                  <a:pt x="1152" y="7095"/>
                </a:lnTo>
                <a:lnTo>
                  <a:pt x="1135" y="7068"/>
                </a:lnTo>
                <a:lnTo>
                  <a:pt x="1117" y="7038"/>
                </a:lnTo>
                <a:lnTo>
                  <a:pt x="1105" y="7019"/>
                </a:lnTo>
                <a:lnTo>
                  <a:pt x="1094" y="7002"/>
                </a:lnTo>
                <a:lnTo>
                  <a:pt x="1082" y="6986"/>
                </a:lnTo>
                <a:lnTo>
                  <a:pt x="1070" y="6971"/>
                </a:lnTo>
                <a:lnTo>
                  <a:pt x="1057" y="6959"/>
                </a:lnTo>
                <a:lnTo>
                  <a:pt x="1046" y="6949"/>
                </a:lnTo>
                <a:lnTo>
                  <a:pt x="1032" y="6940"/>
                </a:lnTo>
                <a:lnTo>
                  <a:pt x="1021" y="6933"/>
                </a:lnTo>
                <a:lnTo>
                  <a:pt x="1008" y="6926"/>
                </a:lnTo>
                <a:lnTo>
                  <a:pt x="994" y="6920"/>
                </a:lnTo>
                <a:lnTo>
                  <a:pt x="981" y="6915"/>
                </a:lnTo>
                <a:lnTo>
                  <a:pt x="968" y="6913"/>
                </a:lnTo>
                <a:lnTo>
                  <a:pt x="942" y="6907"/>
                </a:lnTo>
                <a:lnTo>
                  <a:pt x="914" y="6904"/>
                </a:lnTo>
                <a:lnTo>
                  <a:pt x="886" y="6902"/>
                </a:lnTo>
                <a:lnTo>
                  <a:pt x="860" y="6899"/>
                </a:lnTo>
                <a:lnTo>
                  <a:pt x="832" y="6896"/>
                </a:lnTo>
                <a:lnTo>
                  <a:pt x="805" y="6891"/>
                </a:lnTo>
                <a:lnTo>
                  <a:pt x="790" y="6888"/>
                </a:lnTo>
                <a:lnTo>
                  <a:pt x="777" y="6883"/>
                </a:lnTo>
                <a:lnTo>
                  <a:pt x="762" y="6877"/>
                </a:lnTo>
                <a:lnTo>
                  <a:pt x="749" y="6872"/>
                </a:lnTo>
                <a:lnTo>
                  <a:pt x="735" y="6864"/>
                </a:lnTo>
                <a:lnTo>
                  <a:pt x="721" y="6854"/>
                </a:lnTo>
                <a:lnTo>
                  <a:pt x="707" y="6844"/>
                </a:lnTo>
                <a:lnTo>
                  <a:pt x="694" y="6832"/>
                </a:lnTo>
                <a:lnTo>
                  <a:pt x="702" y="6778"/>
                </a:lnTo>
                <a:lnTo>
                  <a:pt x="714" y="6731"/>
                </a:lnTo>
                <a:lnTo>
                  <a:pt x="724" y="6690"/>
                </a:lnTo>
                <a:lnTo>
                  <a:pt x="737" y="6657"/>
                </a:lnTo>
                <a:lnTo>
                  <a:pt x="751" y="6627"/>
                </a:lnTo>
                <a:lnTo>
                  <a:pt x="765" y="6604"/>
                </a:lnTo>
                <a:lnTo>
                  <a:pt x="780" y="6585"/>
                </a:lnTo>
                <a:lnTo>
                  <a:pt x="796" y="6572"/>
                </a:lnTo>
                <a:lnTo>
                  <a:pt x="812" y="6560"/>
                </a:lnTo>
                <a:lnTo>
                  <a:pt x="828" y="6554"/>
                </a:lnTo>
                <a:lnTo>
                  <a:pt x="845" y="6550"/>
                </a:lnTo>
                <a:lnTo>
                  <a:pt x="863" y="6548"/>
                </a:lnTo>
                <a:lnTo>
                  <a:pt x="882" y="6550"/>
                </a:lnTo>
                <a:lnTo>
                  <a:pt x="900" y="6553"/>
                </a:lnTo>
                <a:lnTo>
                  <a:pt x="918" y="6556"/>
                </a:lnTo>
                <a:lnTo>
                  <a:pt x="937" y="6561"/>
                </a:lnTo>
                <a:lnTo>
                  <a:pt x="974" y="6572"/>
                </a:lnTo>
                <a:lnTo>
                  <a:pt x="1010" y="6580"/>
                </a:lnTo>
                <a:lnTo>
                  <a:pt x="1029" y="6583"/>
                </a:lnTo>
                <a:lnTo>
                  <a:pt x="1047" y="6585"/>
                </a:lnTo>
                <a:lnTo>
                  <a:pt x="1065" y="6585"/>
                </a:lnTo>
                <a:lnTo>
                  <a:pt x="1081" y="6580"/>
                </a:lnTo>
                <a:lnTo>
                  <a:pt x="1097" y="6575"/>
                </a:lnTo>
                <a:lnTo>
                  <a:pt x="1113" y="6564"/>
                </a:lnTo>
                <a:lnTo>
                  <a:pt x="1129" y="6551"/>
                </a:lnTo>
                <a:lnTo>
                  <a:pt x="1142" y="6532"/>
                </a:lnTo>
                <a:lnTo>
                  <a:pt x="1155" y="6510"/>
                </a:lnTo>
                <a:lnTo>
                  <a:pt x="1168" y="6482"/>
                </a:lnTo>
                <a:lnTo>
                  <a:pt x="1180" y="6449"/>
                </a:lnTo>
                <a:lnTo>
                  <a:pt x="1190" y="6409"/>
                </a:lnTo>
                <a:lnTo>
                  <a:pt x="1177" y="6392"/>
                </a:lnTo>
                <a:lnTo>
                  <a:pt x="1164" y="6373"/>
                </a:lnTo>
                <a:lnTo>
                  <a:pt x="1151" y="6352"/>
                </a:lnTo>
                <a:lnTo>
                  <a:pt x="1139" y="6330"/>
                </a:lnTo>
                <a:lnTo>
                  <a:pt x="1114" y="6285"/>
                </a:lnTo>
                <a:lnTo>
                  <a:pt x="1089" y="6241"/>
                </a:lnTo>
                <a:lnTo>
                  <a:pt x="1076" y="6221"/>
                </a:lnTo>
                <a:lnTo>
                  <a:pt x="1063" y="6202"/>
                </a:lnTo>
                <a:lnTo>
                  <a:pt x="1050" y="6186"/>
                </a:lnTo>
                <a:lnTo>
                  <a:pt x="1035" y="6172"/>
                </a:lnTo>
                <a:lnTo>
                  <a:pt x="1028" y="6168"/>
                </a:lnTo>
                <a:lnTo>
                  <a:pt x="1021" y="6164"/>
                </a:lnTo>
                <a:lnTo>
                  <a:pt x="1012" y="6159"/>
                </a:lnTo>
                <a:lnTo>
                  <a:pt x="1005" y="6158"/>
                </a:lnTo>
                <a:lnTo>
                  <a:pt x="996" y="6156"/>
                </a:lnTo>
                <a:lnTo>
                  <a:pt x="987" y="6156"/>
                </a:lnTo>
                <a:lnTo>
                  <a:pt x="978" y="6158"/>
                </a:lnTo>
                <a:lnTo>
                  <a:pt x="970" y="6159"/>
                </a:lnTo>
                <a:lnTo>
                  <a:pt x="970" y="6159"/>
                </a:lnTo>
                <a:lnTo>
                  <a:pt x="970" y="6159"/>
                </a:lnTo>
                <a:lnTo>
                  <a:pt x="939" y="6164"/>
                </a:lnTo>
                <a:lnTo>
                  <a:pt x="907" y="6168"/>
                </a:lnTo>
                <a:lnTo>
                  <a:pt x="876" y="6172"/>
                </a:lnTo>
                <a:lnTo>
                  <a:pt x="845" y="6177"/>
                </a:lnTo>
                <a:lnTo>
                  <a:pt x="815" y="6181"/>
                </a:lnTo>
                <a:lnTo>
                  <a:pt x="783" y="6184"/>
                </a:lnTo>
                <a:lnTo>
                  <a:pt x="752" y="6188"/>
                </a:lnTo>
                <a:lnTo>
                  <a:pt x="721" y="6193"/>
                </a:lnTo>
                <a:lnTo>
                  <a:pt x="663" y="6191"/>
                </a:lnTo>
                <a:lnTo>
                  <a:pt x="605" y="6191"/>
                </a:lnTo>
                <a:lnTo>
                  <a:pt x="545" y="6190"/>
                </a:lnTo>
                <a:lnTo>
                  <a:pt x="486" y="6188"/>
                </a:lnTo>
                <a:lnTo>
                  <a:pt x="428" y="6188"/>
                </a:lnTo>
                <a:lnTo>
                  <a:pt x="369" y="6187"/>
                </a:lnTo>
                <a:lnTo>
                  <a:pt x="311" y="6186"/>
                </a:lnTo>
                <a:lnTo>
                  <a:pt x="251" y="6186"/>
                </a:lnTo>
                <a:lnTo>
                  <a:pt x="234" y="6181"/>
                </a:lnTo>
                <a:lnTo>
                  <a:pt x="216" y="6180"/>
                </a:lnTo>
                <a:lnTo>
                  <a:pt x="197" y="6180"/>
                </a:lnTo>
                <a:lnTo>
                  <a:pt x="178" y="6178"/>
                </a:lnTo>
                <a:lnTo>
                  <a:pt x="159" y="6178"/>
                </a:lnTo>
                <a:lnTo>
                  <a:pt x="142" y="6175"/>
                </a:lnTo>
                <a:lnTo>
                  <a:pt x="124" y="6172"/>
                </a:lnTo>
                <a:lnTo>
                  <a:pt x="107" y="6165"/>
                </a:lnTo>
                <a:lnTo>
                  <a:pt x="98" y="6161"/>
                </a:lnTo>
                <a:lnTo>
                  <a:pt x="89" y="6156"/>
                </a:lnTo>
                <a:lnTo>
                  <a:pt x="80" y="6149"/>
                </a:lnTo>
                <a:lnTo>
                  <a:pt x="73" y="6142"/>
                </a:lnTo>
                <a:lnTo>
                  <a:pt x="66" y="6133"/>
                </a:lnTo>
                <a:lnTo>
                  <a:pt x="57" y="6123"/>
                </a:lnTo>
                <a:lnTo>
                  <a:pt x="51" y="6111"/>
                </a:lnTo>
                <a:lnTo>
                  <a:pt x="44" y="6098"/>
                </a:lnTo>
                <a:lnTo>
                  <a:pt x="37" y="6083"/>
                </a:lnTo>
                <a:lnTo>
                  <a:pt x="31" y="6067"/>
                </a:lnTo>
                <a:lnTo>
                  <a:pt x="25" y="6048"/>
                </a:lnTo>
                <a:lnTo>
                  <a:pt x="19" y="6029"/>
                </a:lnTo>
                <a:lnTo>
                  <a:pt x="13" y="6006"/>
                </a:lnTo>
                <a:lnTo>
                  <a:pt x="9" y="5982"/>
                </a:lnTo>
                <a:lnTo>
                  <a:pt x="4" y="5956"/>
                </a:lnTo>
                <a:lnTo>
                  <a:pt x="0" y="5928"/>
                </a:lnTo>
                <a:lnTo>
                  <a:pt x="10" y="5912"/>
                </a:lnTo>
                <a:lnTo>
                  <a:pt x="20" y="5897"/>
                </a:lnTo>
                <a:lnTo>
                  <a:pt x="31" y="5886"/>
                </a:lnTo>
                <a:lnTo>
                  <a:pt x="39" y="5874"/>
                </a:lnTo>
                <a:lnTo>
                  <a:pt x="50" y="5864"/>
                </a:lnTo>
                <a:lnTo>
                  <a:pt x="60" y="5856"/>
                </a:lnTo>
                <a:lnTo>
                  <a:pt x="70" y="5849"/>
                </a:lnTo>
                <a:lnTo>
                  <a:pt x="80" y="5842"/>
                </a:lnTo>
                <a:lnTo>
                  <a:pt x="92" y="5837"/>
                </a:lnTo>
                <a:lnTo>
                  <a:pt x="102" y="5833"/>
                </a:lnTo>
                <a:lnTo>
                  <a:pt x="112" y="5830"/>
                </a:lnTo>
                <a:lnTo>
                  <a:pt x="123" y="5827"/>
                </a:lnTo>
                <a:lnTo>
                  <a:pt x="143" y="5826"/>
                </a:lnTo>
                <a:lnTo>
                  <a:pt x="164" y="5826"/>
                </a:lnTo>
                <a:lnTo>
                  <a:pt x="206" y="5830"/>
                </a:lnTo>
                <a:lnTo>
                  <a:pt x="248" y="5837"/>
                </a:lnTo>
                <a:lnTo>
                  <a:pt x="269" y="5842"/>
                </a:lnTo>
                <a:lnTo>
                  <a:pt x="289" y="5843"/>
                </a:lnTo>
                <a:lnTo>
                  <a:pt x="311" y="5843"/>
                </a:lnTo>
                <a:lnTo>
                  <a:pt x="331" y="5842"/>
                </a:lnTo>
                <a:lnTo>
                  <a:pt x="371" y="5842"/>
                </a:lnTo>
                <a:lnTo>
                  <a:pt x="410" y="5843"/>
                </a:lnTo>
                <a:lnTo>
                  <a:pt x="450" y="5843"/>
                </a:lnTo>
                <a:lnTo>
                  <a:pt x="489" y="5843"/>
                </a:lnTo>
                <a:lnTo>
                  <a:pt x="529" y="5845"/>
                </a:lnTo>
                <a:lnTo>
                  <a:pt x="568" y="5845"/>
                </a:lnTo>
                <a:lnTo>
                  <a:pt x="606" y="5845"/>
                </a:lnTo>
                <a:lnTo>
                  <a:pt x="645" y="5846"/>
                </a:lnTo>
                <a:lnTo>
                  <a:pt x="645" y="5846"/>
                </a:lnTo>
                <a:lnTo>
                  <a:pt x="645" y="5845"/>
                </a:lnTo>
                <a:lnTo>
                  <a:pt x="669" y="5836"/>
                </a:lnTo>
                <a:lnTo>
                  <a:pt x="691" y="5826"/>
                </a:lnTo>
                <a:lnTo>
                  <a:pt x="701" y="5820"/>
                </a:lnTo>
                <a:lnTo>
                  <a:pt x="713" y="5814"/>
                </a:lnTo>
                <a:lnTo>
                  <a:pt x="723" y="5807"/>
                </a:lnTo>
                <a:lnTo>
                  <a:pt x="733" y="5798"/>
                </a:lnTo>
                <a:lnTo>
                  <a:pt x="742" y="5786"/>
                </a:lnTo>
                <a:lnTo>
                  <a:pt x="752" y="5775"/>
                </a:lnTo>
                <a:lnTo>
                  <a:pt x="761" y="5761"/>
                </a:lnTo>
                <a:lnTo>
                  <a:pt x="770" y="5745"/>
                </a:lnTo>
                <a:lnTo>
                  <a:pt x="777" y="5728"/>
                </a:lnTo>
                <a:lnTo>
                  <a:pt x="784" y="5707"/>
                </a:lnTo>
                <a:lnTo>
                  <a:pt x="791" y="5684"/>
                </a:lnTo>
                <a:lnTo>
                  <a:pt x="797" y="5658"/>
                </a:lnTo>
                <a:lnTo>
                  <a:pt x="770" y="5612"/>
                </a:lnTo>
                <a:lnTo>
                  <a:pt x="742" y="5567"/>
                </a:lnTo>
                <a:lnTo>
                  <a:pt x="714" y="5520"/>
                </a:lnTo>
                <a:lnTo>
                  <a:pt x="686" y="5475"/>
                </a:lnTo>
                <a:lnTo>
                  <a:pt x="659" y="5429"/>
                </a:lnTo>
                <a:lnTo>
                  <a:pt x="629" y="5383"/>
                </a:lnTo>
                <a:lnTo>
                  <a:pt x="602" y="5337"/>
                </a:lnTo>
                <a:lnTo>
                  <a:pt x="574" y="5292"/>
                </a:lnTo>
                <a:lnTo>
                  <a:pt x="571" y="5225"/>
                </a:lnTo>
                <a:lnTo>
                  <a:pt x="569" y="5165"/>
                </a:lnTo>
                <a:lnTo>
                  <a:pt x="569" y="5109"/>
                </a:lnTo>
                <a:lnTo>
                  <a:pt x="569" y="5059"/>
                </a:lnTo>
                <a:lnTo>
                  <a:pt x="572" y="5014"/>
                </a:lnTo>
                <a:lnTo>
                  <a:pt x="575" y="4973"/>
                </a:lnTo>
                <a:lnTo>
                  <a:pt x="578" y="4938"/>
                </a:lnTo>
                <a:lnTo>
                  <a:pt x="584" y="4907"/>
                </a:lnTo>
                <a:lnTo>
                  <a:pt x="590" y="4881"/>
                </a:lnTo>
                <a:lnTo>
                  <a:pt x="596" y="4857"/>
                </a:lnTo>
                <a:lnTo>
                  <a:pt x="603" y="4838"/>
                </a:lnTo>
                <a:lnTo>
                  <a:pt x="612" y="4824"/>
                </a:lnTo>
                <a:lnTo>
                  <a:pt x="621" y="4811"/>
                </a:lnTo>
                <a:lnTo>
                  <a:pt x="631" y="4802"/>
                </a:lnTo>
                <a:lnTo>
                  <a:pt x="641" y="4796"/>
                </a:lnTo>
                <a:lnTo>
                  <a:pt x="651" y="4793"/>
                </a:lnTo>
                <a:lnTo>
                  <a:pt x="663" y="4793"/>
                </a:lnTo>
                <a:lnTo>
                  <a:pt x="675" y="4796"/>
                </a:lnTo>
                <a:lnTo>
                  <a:pt x="688" y="4799"/>
                </a:lnTo>
                <a:lnTo>
                  <a:pt x="701" y="4806"/>
                </a:lnTo>
                <a:lnTo>
                  <a:pt x="714" y="4814"/>
                </a:lnTo>
                <a:lnTo>
                  <a:pt x="727" y="4822"/>
                </a:lnTo>
                <a:lnTo>
                  <a:pt x="742" y="4834"/>
                </a:lnTo>
                <a:lnTo>
                  <a:pt x="756" y="4846"/>
                </a:lnTo>
                <a:lnTo>
                  <a:pt x="784" y="4872"/>
                </a:lnTo>
                <a:lnTo>
                  <a:pt x="815" y="4901"/>
                </a:lnTo>
                <a:lnTo>
                  <a:pt x="844" y="4931"/>
                </a:lnTo>
                <a:lnTo>
                  <a:pt x="873" y="4958"/>
                </a:lnTo>
                <a:lnTo>
                  <a:pt x="873" y="4960"/>
                </a:lnTo>
                <a:lnTo>
                  <a:pt x="873" y="4958"/>
                </a:lnTo>
                <a:lnTo>
                  <a:pt x="900" y="4953"/>
                </a:lnTo>
                <a:lnTo>
                  <a:pt x="927" y="4950"/>
                </a:lnTo>
                <a:lnTo>
                  <a:pt x="955" y="4947"/>
                </a:lnTo>
                <a:lnTo>
                  <a:pt x="983" y="4945"/>
                </a:lnTo>
                <a:lnTo>
                  <a:pt x="1010" y="4944"/>
                </a:lnTo>
                <a:lnTo>
                  <a:pt x="1038" y="4941"/>
                </a:lnTo>
                <a:lnTo>
                  <a:pt x="1051" y="4938"/>
                </a:lnTo>
                <a:lnTo>
                  <a:pt x="1066" y="4935"/>
                </a:lnTo>
                <a:lnTo>
                  <a:pt x="1079" y="4931"/>
                </a:lnTo>
                <a:lnTo>
                  <a:pt x="1092" y="4926"/>
                </a:lnTo>
                <a:lnTo>
                  <a:pt x="1105" y="4920"/>
                </a:lnTo>
                <a:lnTo>
                  <a:pt x="1117" y="4913"/>
                </a:lnTo>
                <a:lnTo>
                  <a:pt x="1130" y="4904"/>
                </a:lnTo>
                <a:lnTo>
                  <a:pt x="1143" y="4894"/>
                </a:lnTo>
                <a:lnTo>
                  <a:pt x="1155" y="4884"/>
                </a:lnTo>
                <a:lnTo>
                  <a:pt x="1167" y="4871"/>
                </a:lnTo>
                <a:lnTo>
                  <a:pt x="1178" y="4855"/>
                </a:lnTo>
                <a:lnTo>
                  <a:pt x="1189" y="4838"/>
                </a:lnTo>
                <a:lnTo>
                  <a:pt x="1200" y="4819"/>
                </a:lnTo>
                <a:lnTo>
                  <a:pt x="1211" y="4798"/>
                </a:lnTo>
                <a:lnTo>
                  <a:pt x="1221" y="4774"/>
                </a:lnTo>
                <a:lnTo>
                  <a:pt x="1230" y="4748"/>
                </a:lnTo>
                <a:lnTo>
                  <a:pt x="1240" y="4720"/>
                </a:lnTo>
                <a:lnTo>
                  <a:pt x="1249" y="4689"/>
                </a:lnTo>
                <a:lnTo>
                  <a:pt x="1256" y="4654"/>
                </a:lnTo>
                <a:lnTo>
                  <a:pt x="1265" y="4618"/>
                </a:lnTo>
                <a:lnTo>
                  <a:pt x="1265" y="4618"/>
                </a:lnTo>
                <a:lnTo>
                  <a:pt x="1187" y="4425"/>
                </a:lnTo>
                <a:lnTo>
                  <a:pt x="1187" y="4425"/>
                </a:lnTo>
                <a:lnTo>
                  <a:pt x="1170" y="4416"/>
                </a:lnTo>
                <a:lnTo>
                  <a:pt x="1154" y="4407"/>
                </a:lnTo>
                <a:lnTo>
                  <a:pt x="1136" y="4397"/>
                </a:lnTo>
                <a:lnTo>
                  <a:pt x="1121" y="4384"/>
                </a:lnTo>
                <a:lnTo>
                  <a:pt x="1105" y="4369"/>
                </a:lnTo>
                <a:lnTo>
                  <a:pt x="1091" y="4353"/>
                </a:lnTo>
                <a:lnTo>
                  <a:pt x="1078" y="4334"/>
                </a:lnTo>
                <a:lnTo>
                  <a:pt x="1063" y="4315"/>
                </a:lnTo>
                <a:lnTo>
                  <a:pt x="1051" y="4293"/>
                </a:lnTo>
                <a:lnTo>
                  <a:pt x="1038" y="4268"/>
                </a:lnTo>
                <a:lnTo>
                  <a:pt x="1027" y="4242"/>
                </a:lnTo>
                <a:lnTo>
                  <a:pt x="1016" y="4214"/>
                </a:lnTo>
                <a:lnTo>
                  <a:pt x="1006" y="4183"/>
                </a:lnTo>
                <a:lnTo>
                  <a:pt x="997" y="4151"/>
                </a:lnTo>
                <a:lnTo>
                  <a:pt x="989" y="4117"/>
                </a:lnTo>
                <a:lnTo>
                  <a:pt x="980" y="4079"/>
                </a:lnTo>
                <a:lnTo>
                  <a:pt x="1034" y="4079"/>
                </a:lnTo>
                <a:lnTo>
                  <a:pt x="1088" y="4078"/>
                </a:lnTo>
                <a:lnTo>
                  <a:pt x="1142" y="4076"/>
                </a:lnTo>
                <a:lnTo>
                  <a:pt x="1196" y="4075"/>
                </a:lnTo>
                <a:lnTo>
                  <a:pt x="1251" y="4073"/>
                </a:lnTo>
                <a:lnTo>
                  <a:pt x="1305" y="4073"/>
                </a:lnTo>
                <a:lnTo>
                  <a:pt x="1359" y="4072"/>
                </a:lnTo>
                <a:lnTo>
                  <a:pt x="1414" y="4071"/>
                </a:lnTo>
                <a:lnTo>
                  <a:pt x="1412" y="4116"/>
                </a:lnTo>
                <a:lnTo>
                  <a:pt x="1411" y="4160"/>
                </a:lnTo>
                <a:lnTo>
                  <a:pt x="1411" y="4205"/>
                </a:lnTo>
                <a:lnTo>
                  <a:pt x="1409" y="4249"/>
                </a:lnTo>
                <a:lnTo>
                  <a:pt x="1418" y="4269"/>
                </a:lnTo>
                <a:lnTo>
                  <a:pt x="1427" y="4289"/>
                </a:lnTo>
                <a:lnTo>
                  <a:pt x="1437" y="4306"/>
                </a:lnTo>
                <a:lnTo>
                  <a:pt x="1446" y="4321"/>
                </a:lnTo>
                <a:lnTo>
                  <a:pt x="1456" y="4335"/>
                </a:lnTo>
                <a:lnTo>
                  <a:pt x="1465" y="4347"/>
                </a:lnTo>
                <a:lnTo>
                  <a:pt x="1475" y="4359"/>
                </a:lnTo>
                <a:lnTo>
                  <a:pt x="1485" y="4369"/>
                </a:lnTo>
                <a:lnTo>
                  <a:pt x="1495" y="4378"/>
                </a:lnTo>
                <a:lnTo>
                  <a:pt x="1504" y="4385"/>
                </a:lnTo>
                <a:lnTo>
                  <a:pt x="1514" y="4391"/>
                </a:lnTo>
                <a:lnTo>
                  <a:pt x="1525" y="4397"/>
                </a:lnTo>
                <a:lnTo>
                  <a:pt x="1535" y="4401"/>
                </a:lnTo>
                <a:lnTo>
                  <a:pt x="1546" y="4404"/>
                </a:lnTo>
                <a:lnTo>
                  <a:pt x="1557" y="4407"/>
                </a:lnTo>
                <a:lnTo>
                  <a:pt x="1567" y="4408"/>
                </a:lnTo>
                <a:lnTo>
                  <a:pt x="1587" y="4410"/>
                </a:lnTo>
                <a:lnTo>
                  <a:pt x="1609" y="4408"/>
                </a:lnTo>
                <a:lnTo>
                  <a:pt x="1631" y="4406"/>
                </a:lnTo>
                <a:lnTo>
                  <a:pt x="1652" y="4401"/>
                </a:lnTo>
                <a:lnTo>
                  <a:pt x="1695" y="4391"/>
                </a:lnTo>
                <a:lnTo>
                  <a:pt x="1739" y="4382"/>
                </a:lnTo>
                <a:lnTo>
                  <a:pt x="2049" y="4075"/>
                </a:lnTo>
                <a:lnTo>
                  <a:pt x="1836" y="3724"/>
                </a:lnTo>
                <a:lnTo>
                  <a:pt x="1827" y="3734"/>
                </a:lnTo>
                <a:lnTo>
                  <a:pt x="1817" y="3744"/>
                </a:lnTo>
                <a:lnTo>
                  <a:pt x="1808" y="3756"/>
                </a:lnTo>
                <a:lnTo>
                  <a:pt x="1798" y="3769"/>
                </a:lnTo>
                <a:lnTo>
                  <a:pt x="1787" y="3766"/>
                </a:lnTo>
                <a:lnTo>
                  <a:pt x="1779" y="3762"/>
                </a:lnTo>
                <a:lnTo>
                  <a:pt x="1768" y="3756"/>
                </a:lnTo>
                <a:lnTo>
                  <a:pt x="1760" y="3749"/>
                </a:lnTo>
                <a:lnTo>
                  <a:pt x="1751" y="3740"/>
                </a:lnTo>
                <a:lnTo>
                  <a:pt x="1742" y="3731"/>
                </a:lnTo>
                <a:lnTo>
                  <a:pt x="1735" y="3720"/>
                </a:lnTo>
                <a:lnTo>
                  <a:pt x="1727" y="3706"/>
                </a:lnTo>
                <a:lnTo>
                  <a:pt x="1506" y="3879"/>
                </a:lnTo>
                <a:lnTo>
                  <a:pt x="1506" y="3835"/>
                </a:lnTo>
                <a:lnTo>
                  <a:pt x="1504" y="3793"/>
                </a:lnTo>
                <a:lnTo>
                  <a:pt x="1503" y="3749"/>
                </a:lnTo>
                <a:lnTo>
                  <a:pt x="1501" y="3705"/>
                </a:lnTo>
                <a:lnTo>
                  <a:pt x="1501" y="3705"/>
                </a:lnTo>
                <a:lnTo>
                  <a:pt x="1463" y="3705"/>
                </a:lnTo>
                <a:lnTo>
                  <a:pt x="1425" y="3703"/>
                </a:lnTo>
                <a:lnTo>
                  <a:pt x="1387" y="3703"/>
                </a:lnTo>
                <a:lnTo>
                  <a:pt x="1349" y="3702"/>
                </a:lnTo>
                <a:lnTo>
                  <a:pt x="1338" y="3702"/>
                </a:lnTo>
                <a:lnTo>
                  <a:pt x="1327" y="3702"/>
                </a:lnTo>
                <a:lnTo>
                  <a:pt x="1323" y="3702"/>
                </a:lnTo>
                <a:lnTo>
                  <a:pt x="1317" y="3701"/>
                </a:lnTo>
                <a:lnTo>
                  <a:pt x="1314" y="3696"/>
                </a:lnTo>
                <a:lnTo>
                  <a:pt x="1311" y="3692"/>
                </a:lnTo>
                <a:lnTo>
                  <a:pt x="1300" y="3668"/>
                </a:lnTo>
                <a:lnTo>
                  <a:pt x="1288" y="3649"/>
                </a:lnTo>
                <a:lnTo>
                  <a:pt x="1275" y="3635"/>
                </a:lnTo>
                <a:lnTo>
                  <a:pt x="1260" y="3623"/>
                </a:lnTo>
                <a:lnTo>
                  <a:pt x="1246" y="3616"/>
                </a:lnTo>
                <a:lnTo>
                  <a:pt x="1230" y="3611"/>
                </a:lnTo>
                <a:lnTo>
                  <a:pt x="1213" y="3610"/>
                </a:lnTo>
                <a:lnTo>
                  <a:pt x="1197" y="3610"/>
                </a:lnTo>
                <a:lnTo>
                  <a:pt x="1180" y="3613"/>
                </a:lnTo>
                <a:lnTo>
                  <a:pt x="1164" y="3617"/>
                </a:lnTo>
                <a:lnTo>
                  <a:pt x="1146" y="3623"/>
                </a:lnTo>
                <a:lnTo>
                  <a:pt x="1129" y="3630"/>
                </a:lnTo>
                <a:lnTo>
                  <a:pt x="1094" y="3645"/>
                </a:lnTo>
                <a:lnTo>
                  <a:pt x="1060" y="3658"/>
                </a:lnTo>
                <a:lnTo>
                  <a:pt x="1044" y="3664"/>
                </a:lnTo>
                <a:lnTo>
                  <a:pt x="1028" y="3668"/>
                </a:lnTo>
                <a:lnTo>
                  <a:pt x="1013" y="3671"/>
                </a:lnTo>
                <a:lnTo>
                  <a:pt x="999" y="3673"/>
                </a:lnTo>
                <a:lnTo>
                  <a:pt x="986" y="3671"/>
                </a:lnTo>
                <a:lnTo>
                  <a:pt x="973" y="3667"/>
                </a:lnTo>
                <a:lnTo>
                  <a:pt x="962" y="3660"/>
                </a:lnTo>
                <a:lnTo>
                  <a:pt x="951" y="3648"/>
                </a:lnTo>
                <a:lnTo>
                  <a:pt x="942" y="3635"/>
                </a:lnTo>
                <a:lnTo>
                  <a:pt x="935" y="3616"/>
                </a:lnTo>
                <a:lnTo>
                  <a:pt x="927" y="3592"/>
                </a:lnTo>
                <a:lnTo>
                  <a:pt x="923" y="3564"/>
                </a:lnTo>
                <a:lnTo>
                  <a:pt x="920" y="3531"/>
                </a:lnTo>
                <a:lnTo>
                  <a:pt x="918" y="3491"/>
                </a:lnTo>
                <a:lnTo>
                  <a:pt x="918" y="3447"/>
                </a:lnTo>
                <a:lnTo>
                  <a:pt x="921" y="3396"/>
                </a:lnTo>
                <a:lnTo>
                  <a:pt x="924" y="3351"/>
                </a:lnTo>
                <a:lnTo>
                  <a:pt x="930" y="3311"/>
                </a:lnTo>
                <a:lnTo>
                  <a:pt x="936" y="3278"/>
                </a:lnTo>
                <a:lnTo>
                  <a:pt x="942" y="3250"/>
                </a:lnTo>
                <a:lnTo>
                  <a:pt x="951" y="3225"/>
                </a:lnTo>
                <a:lnTo>
                  <a:pt x="959" y="3205"/>
                </a:lnTo>
                <a:lnTo>
                  <a:pt x="970" y="3190"/>
                </a:lnTo>
                <a:lnTo>
                  <a:pt x="980" y="3178"/>
                </a:lnTo>
                <a:lnTo>
                  <a:pt x="992" y="3170"/>
                </a:lnTo>
                <a:lnTo>
                  <a:pt x="1005" y="3165"/>
                </a:lnTo>
                <a:lnTo>
                  <a:pt x="1016" y="3164"/>
                </a:lnTo>
                <a:lnTo>
                  <a:pt x="1031" y="3165"/>
                </a:lnTo>
                <a:lnTo>
                  <a:pt x="1044" y="3168"/>
                </a:lnTo>
                <a:lnTo>
                  <a:pt x="1060" y="3174"/>
                </a:lnTo>
                <a:lnTo>
                  <a:pt x="1075" y="3181"/>
                </a:lnTo>
                <a:lnTo>
                  <a:pt x="1091" y="3192"/>
                </a:lnTo>
                <a:lnTo>
                  <a:pt x="1155" y="3240"/>
                </a:lnTo>
                <a:lnTo>
                  <a:pt x="1222" y="3294"/>
                </a:lnTo>
                <a:lnTo>
                  <a:pt x="1240" y="3307"/>
                </a:lnTo>
                <a:lnTo>
                  <a:pt x="1256" y="3317"/>
                </a:lnTo>
                <a:lnTo>
                  <a:pt x="1272" y="3328"/>
                </a:lnTo>
                <a:lnTo>
                  <a:pt x="1288" y="3335"/>
                </a:lnTo>
                <a:lnTo>
                  <a:pt x="1304" y="3342"/>
                </a:lnTo>
                <a:lnTo>
                  <a:pt x="1319" y="3345"/>
                </a:lnTo>
                <a:lnTo>
                  <a:pt x="1333" y="3347"/>
                </a:lnTo>
                <a:lnTo>
                  <a:pt x="1348" y="3347"/>
                </a:lnTo>
                <a:lnTo>
                  <a:pt x="1357" y="3323"/>
                </a:lnTo>
                <a:lnTo>
                  <a:pt x="1364" y="3304"/>
                </a:lnTo>
                <a:lnTo>
                  <a:pt x="1373" y="3285"/>
                </a:lnTo>
                <a:lnTo>
                  <a:pt x="1381" y="3268"/>
                </a:lnTo>
                <a:lnTo>
                  <a:pt x="1390" y="3253"/>
                </a:lnTo>
                <a:lnTo>
                  <a:pt x="1399" y="3240"/>
                </a:lnTo>
                <a:lnTo>
                  <a:pt x="1409" y="3228"/>
                </a:lnTo>
                <a:lnTo>
                  <a:pt x="1418" y="3216"/>
                </a:lnTo>
                <a:lnTo>
                  <a:pt x="1427" y="3208"/>
                </a:lnTo>
                <a:lnTo>
                  <a:pt x="1437" y="3199"/>
                </a:lnTo>
                <a:lnTo>
                  <a:pt x="1447" y="3193"/>
                </a:lnTo>
                <a:lnTo>
                  <a:pt x="1456" y="3187"/>
                </a:lnTo>
                <a:lnTo>
                  <a:pt x="1466" y="3181"/>
                </a:lnTo>
                <a:lnTo>
                  <a:pt x="1476" y="3178"/>
                </a:lnTo>
                <a:lnTo>
                  <a:pt x="1487" y="3175"/>
                </a:lnTo>
                <a:lnTo>
                  <a:pt x="1497" y="3172"/>
                </a:lnTo>
                <a:lnTo>
                  <a:pt x="1517" y="3170"/>
                </a:lnTo>
                <a:lnTo>
                  <a:pt x="1538" y="3170"/>
                </a:lnTo>
                <a:lnTo>
                  <a:pt x="1560" y="3170"/>
                </a:lnTo>
                <a:lnTo>
                  <a:pt x="1580" y="3171"/>
                </a:lnTo>
                <a:lnTo>
                  <a:pt x="1600" y="3172"/>
                </a:lnTo>
                <a:lnTo>
                  <a:pt x="1622" y="3174"/>
                </a:lnTo>
                <a:lnTo>
                  <a:pt x="1643" y="3174"/>
                </a:lnTo>
                <a:lnTo>
                  <a:pt x="1663" y="3171"/>
                </a:lnTo>
                <a:lnTo>
                  <a:pt x="1663" y="3171"/>
                </a:lnTo>
                <a:lnTo>
                  <a:pt x="1682" y="3170"/>
                </a:lnTo>
                <a:lnTo>
                  <a:pt x="1703" y="3168"/>
                </a:lnTo>
                <a:lnTo>
                  <a:pt x="1722" y="3168"/>
                </a:lnTo>
                <a:lnTo>
                  <a:pt x="1741" y="3168"/>
                </a:lnTo>
                <a:lnTo>
                  <a:pt x="1758" y="3148"/>
                </a:lnTo>
                <a:lnTo>
                  <a:pt x="1776" y="3129"/>
                </a:lnTo>
                <a:lnTo>
                  <a:pt x="1792" y="3111"/>
                </a:lnTo>
                <a:lnTo>
                  <a:pt x="1809" y="3096"/>
                </a:lnTo>
                <a:lnTo>
                  <a:pt x="1827" y="3083"/>
                </a:lnTo>
                <a:lnTo>
                  <a:pt x="1844" y="3072"/>
                </a:lnTo>
                <a:lnTo>
                  <a:pt x="1860" y="3063"/>
                </a:lnTo>
                <a:lnTo>
                  <a:pt x="1878" y="3054"/>
                </a:lnTo>
                <a:lnTo>
                  <a:pt x="1894" y="3048"/>
                </a:lnTo>
                <a:lnTo>
                  <a:pt x="1911" y="3044"/>
                </a:lnTo>
                <a:lnTo>
                  <a:pt x="1929" y="3041"/>
                </a:lnTo>
                <a:lnTo>
                  <a:pt x="1945" y="3039"/>
                </a:lnTo>
                <a:lnTo>
                  <a:pt x="1963" y="3038"/>
                </a:lnTo>
                <a:lnTo>
                  <a:pt x="1979" y="3039"/>
                </a:lnTo>
                <a:lnTo>
                  <a:pt x="1996" y="3041"/>
                </a:lnTo>
                <a:lnTo>
                  <a:pt x="2014" y="3045"/>
                </a:lnTo>
                <a:lnTo>
                  <a:pt x="2030" y="3048"/>
                </a:lnTo>
                <a:lnTo>
                  <a:pt x="2047" y="3054"/>
                </a:lnTo>
                <a:lnTo>
                  <a:pt x="2063" y="3060"/>
                </a:lnTo>
                <a:lnTo>
                  <a:pt x="2081" y="3067"/>
                </a:lnTo>
                <a:lnTo>
                  <a:pt x="2114" y="3083"/>
                </a:lnTo>
                <a:lnTo>
                  <a:pt x="2148" y="3102"/>
                </a:lnTo>
                <a:lnTo>
                  <a:pt x="2217" y="3146"/>
                </a:lnTo>
                <a:lnTo>
                  <a:pt x="2287" y="3194"/>
                </a:lnTo>
                <a:lnTo>
                  <a:pt x="2303" y="3206"/>
                </a:lnTo>
                <a:lnTo>
                  <a:pt x="2320" y="3215"/>
                </a:lnTo>
                <a:lnTo>
                  <a:pt x="2335" y="3222"/>
                </a:lnTo>
                <a:lnTo>
                  <a:pt x="2351" y="3228"/>
                </a:lnTo>
                <a:lnTo>
                  <a:pt x="2366" y="3231"/>
                </a:lnTo>
                <a:lnTo>
                  <a:pt x="2380" y="3234"/>
                </a:lnTo>
                <a:lnTo>
                  <a:pt x="2393" y="3234"/>
                </a:lnTo>
                <a:lnTo>
                  <a:pt x="2406" y="3232"/>
                </a:lnTo>
                <a:lnTo>
                  <a:pt x="2420" y="3230"/>
                </a:lnTo>
                <a:lnTo>
                  <a:pt x="2431" y="3227"/>
                </a:lnTo>
                <a:lnTo>
                  <a:pt x="2443" y="3221"/>
                </a:lnTo>
                <a:lnTo>
                  <a:pt x="2453" y="3213"/>
                </a:lnTo>
                <a:lnTo>
                  <a:pt x="2463" y="3205"/>
                </a:lnTo>
                <a:lnTo>
                  <a:pt x="2474" y="3194"/>
                </a:lnTo>
                <a:lnTo>
                  <a:pt x="2482" y="3183"/>
                </a:lnTo>
                <a:lnTo>
                  <a:pt x="2491" y="3170"/>
                </a:lnTo>
                <a:lnTo>
                  <a:pt x="2498" y="3156"/>
                </a:lnTo>
                <a:lnTo>
                  <a:pt x="2506" y="3140"/>
                </a:lnTo>
                <a:lnTo>
                  <a:pt x="2512" y="3124"/>
                </a:lnTo>
                <a:lnTo>
                  <a:pt x="2517" y="3107"/>
                </a:lnTo>
                <a:lnTo>
                  <a:pt x="2522" y="3088"/>
                </a:lnTo>
                <a:lnTo>
                  <a:pt x="2526" y="3067"/>
                </a:lnTo>
                <a:lnTo>
                  <a:pt x="2529" y="3047"/>
                </a:lnTo>
                <a:lnTo>
                  <a:pt x="2532" y="3025"/>
                </a:lnTo>
                <a:lnTo>
                  <a:pt x="2534" y="3001"/>
                </a:lnTo>
                <a:lnTo>
                  <a:pt x="2535" y="2978"/>
                </a:lnTo>
                <a:lnTo>
                  <a:pt x="2535" y="2953"/>
                </a:lnTo>
                <a:lnTo>
                  <a:pt x="2535" y="2927"/>
                </a:lnTo>
                <a:lnTo>
                  <a:pt x="2534" y="2900"/>
                </a:lnTo>
                <a:lnTo>
                  <a:pt x="2532" y="2873"/>
                </a:lnTo>
                <a:lnTo>
                  <a:pt x="2529" y="2845"/>
                </a:lnTo>
                <a:lnTo>
                  <a:pt x="2525" y="2816"/>
                </a:lnTo>
                <a:lnTo>
                  <a:pt x="2570" y="2838"/>
                </a:lnTo>
                <a:lnTo>
                  <a:pt x="2614" y="2857"/>
                </a:lnTo>
                <a:lnTo>
                  <a:pt x="2658" y="2874"/>
                </a:lnTo>
                <a:lnTo>
                  <a:pt x="2701" y="2890"/>
                </a:lnTo>
                <a:lnTo>
                  <a:pt x="2747" y="2905"/>
                </a:lnTo>
                <a:lnTo>
                  <a:pt x="2791" y="2917"/>
                </a:lnTo>
                <a:lnTo>
                  <a:pt x="2834" y="2927"/>
                </a:lnTo>
                <a:lnTo>
                  <a:pt x="2880" y="2937"/>
                </a:lnTo>
                <a:lnTo>
                  <a:pt x="2923" y="2944"/>
                </a:lnTo>
                <a:lnTo>
                  <a:pt x="2969" y="2952"/>
                </a:lnTo>
                <a:lnTo>
                  <a:pt x="3012" y="2957"/>
                </a:lnTo>
                <a:lnTo>
                  <a:pt x="3058" y="2962"/>
                </a:lnTo>
                <a:lnTo>
                  <a:pt x="3147" y="2969"/>
                </a:lnTo>
                <a:lnTo>
                  <a:pt x="3236" y="2974"/>
                </a:lnTo>
                <a:lnTo>
                  <a:pt x="3325" y="2975"/>
                </a:lnTo>
                <a:lnTo>
                  <a:pt x="3414" y="2978"/>
                </a:lnTo>
                <a:lnTo>
                  <a:pt x="3503" y="2979"/>
                </a:lnTo>
                <a:lnTo>
                  <a:pt x="3592" y="2981"/>
                </a:lnTo>
                <a:lnTo>
                  <a:pt x="3683" y="2985"/>
                </a:lnTo>
                <a:lnTo>
                  <a:pt x="3772" y="2993"/>
                </a:lnTo>
                <a:lnTo>
                  <a:pt x="3816" y="2997"/>
                </a:lnTo>
                <a:lnTo>
                  <a:pt x="3861" y="3003"/>
                </a:lnTo>
                <a:lnTo>
                  <a:pt x="3905" y="3010"/>
                </a:lnTo>
                <a:lnTo>
                  <a:pt x="3950" y="3017"/>
                </a:lnTo>
                <a:lnTo>
                  <a:pt x="3997" y="3015"/>
                </a:lnTo>
                <a:lnTo>
                  <a:pt x="4043" y="3010"/>
                </a:lnTo>
                <a:lnTo>
                  <a:pt x="4092" y="3007"/>
                </a:lnTo>
                <a:lnTo>
                  <a:pt x="4138" y="3003"/>
                </a:lnTo>
                <a:lnTo>
                  <a:pt x="4187" y="3000"/>
                </a:lnTo>
                <a:lnTo>
                  <a:pt x="4233" y="2996"/>
                </a:lnTo>
                <a:lnTo>
                  <a:pt x="4281" y="2993"/>
                </a:lnTo>
                <a:lnTo>
                  <a:pt x="4328" y="2988"/>
                </a:lnTo>
                <a:lnTo>
                  <a:pt x="4324" y="2659"/>
                </a:lnTo>
                <a:lnTo>
                  <a:pt x="4324" y="2659"/>
                </a:lnTo>
                <a:lnTo>
                  <a:pt x="4324" y="2659"/>
                </a:lnTo>
                <a:lnTo>
                  <a:pt x="4333" y="2615"/>
                </a:lnTo>
                <a:lnTo>
                  <a:pt x="4315" y="2614"/>
                </a:lnTo>
                <a:lnTo>
                  <a:pt x="4298" y="2612"/>
                </a:lnTo>
                <a:lnTo>
                  <a:pt x="4279" y="2612"/>
                </a:lnTo>
                <a:lnTo>
                  <a:pt x="4261" y="2614"/>
                </a:lnTo>
                <a:lnTo>
                  <a:pt x="4226" y="2618"/>
                </a:lnTo>
                <a:lnTo>
                  <a:pt x="4189" y="2624"/>
                </a:lnTo>
                <a:lnTo>
                  <a:pt x="4118" y="2637"/>
                </a:lnTo>
                <a:lnTo>
                  <a:pt x="4046" y="2649"/>
                </a:lnTo>
                <a:lnTo>
                  <a:pt x="4027" y="2652"/>
                </a:lnTo>
                <a:lnTo>
                  <a:pt x="4010" y="2652"/>
                </a:lnTo>
                <a:lnTo>
                  <a:pt x="3992" y="2653"/>
                </a:lnTo>
                <a:lnTo>
                  <a:pt x="3975" y="2652"/>
                </a:lnTo>
                <a:lnTo>
                  <a:pt x="3957" y="2650"/>
                </a:lnTo>
                <a:lnTo>
                  <a:pt x="3938" y="2649"/>
                </a:lnTo>
                <a:lnTo>
                  <a:pt x="3921" y="2644"/>
                </a:lnTo>
                <a:lnTo>
                  <a:pt x="3903" y="2640"/>
                </a:lnTo>
                <a:lnTo>
                  <a:pt x="3886" y="2633"/>
                </a:lnTo>
                <a:lnTo>
                  <a:pt x="3868" y="2625"/>
                </a:lnTo>
                <a:lnTo>
                  <a:pt x="3851" y="2615"/>
                </a:lnTo>
                <a:lnTo>
                  <a:pt x="3835" y="2605"/>
                </a:lnTo>
                <a:lnTo>
                  <a:pt x="3817" y="2592"/>
                </a:lnTo>
                <a:lnTo>
                  <a:pt x="3800" y="2577"/>
                </a:lnTo>
                <a:lnTo>
                  <a:pt x="3782" y="2560"/>
                </a:lnTo>
                <a:lnTo>
                  <a:pt x="3766" y="2541"/>
                </a:lnTo>
                <a:lnTo>
                  <a:pt x="3600" y="2541"/>
                </a:lnTo>
                <a:lnTo>
                  <a:pt x="3567" y="2555"/>
                </a:lnTo>
                <a:lnTo>
                  <a:pt x="3535" y="2568"/>
                </a:lnTo>
                <a:lnTo>
                  <a:pt x="3503" y="2579"/>
                </a:lnTo>
                <a:lnTo>
                  <a:pt x="3471" y="2587"/>
                </a:lnTo>
                <a:lnTo>
                  <a:pt x="3439" y="2595"/>
                </a:lnTo>
                <a:lnTo>
                  <a:pt x="3407" y="2601"/>
                </a:lnTo>
                <a:lnTo>
                  <a:pt x="3375" y="2606"/>
                </a:lnTo>
                <a:lnTo>
                  <a:pt x="3343" y="2609"/>
                </a:lnTo>
                <a:lnTo>
                  <a:pt x="3277" y="2615"/>
                </a:lnTo>
                <a:lnTo>
                  <a:pt x="3213" y="2620"/>
                </a:lnTo>
                <a:lnTo>
                  <a:pt x="3180" y="2623"/>
                </a:lnTo>
                <a:lnTo>
                  <a:pt x="3147" y="2627"/>
                </a:lnTo>
                <a:lnTo>
                  <a:pt x="3115" y="2631"/>
                </a:lnTo>
                <a:lnTo>
                  <a:pt x="3083" y="2636"/>
                </a:lnTo>
                <a:lnTo>
                  <a:pt x="3072" y="2637"/>
                </a:lnTo>
                <a:lnTo>
                  <a:pt x="3062" y="2639"/>
                </a:lnTo>
                <a:lnTo>
                  <a:pt x="3052" y="2637"/>
                </a:lnTo>
                <a:lnTo>
                  <a:pt x="3043" y="2636"/>
                </a:lnTo>
                <a:lnTo>
                  <a:pt x="3034" y="2634"/>
                </a:lnTo>
                <a:lnTo>
                  <a:pt x="3027" y="2630"/>
                </a:lnTo>
                <a:lnTo>
                  <a:pt x="3020" y="2625"/>
                </a:lnTo>
                <a:lnTo>
                  <a:pt x="3012" y="2621"/>
                </a:lnTo>
                <a:lnTo>
                  <a:pt x="3007" y="2615"/>
                </a:lnTo>
                <a:lnTo>
                  <a:pt x="3001" y="2608"/>
                </a:lnTo>
                <a:lnTo>
                  <a:pt x="2996" y="2599"/>
                </a:lnTo>
                <a:lnTo>
                  <a:pt x="2992" y="2590"/>
                </a:lnTo>
                <a:lnTo>
                  <a:pt x="2983" y="2571"/>
                </a:lnTo>
                <a:lnTo>
                  <a:pt x="2979" y="2548"/>
                </a:lnTo>
                <a:lnTo>
                  <a:pt x="2958" y="2552"/>
                </a:lnTo>
                <a:lnTo>
                  <a:pt x="2939" y="2554"/>
                </a:lnTo>
                <a:lnTo>
                  <a:pt x="2919" y="2557"/>
                </a:lnTo>
                <a:lnTo>
                  <a:pt x="2900" y="2557"/>
                </a:lnTo>
                <a:lnTo>
                  <a:pt x="2880" y="2557"/>
                </a:lnTo>
                <a:lnTo>
                  <a:pt x="2861" y="2557"/>
                </a:lnTo>
                <a:lnTo>
                  <a:pt x="2842" y="2555"/>
                </a:lnTo>
                <a:lnTo>
                  <a:pt x="2823" y="2552"/>
                </a:lnTo>
                <a:lnTo>
                  <a:pt x="2802" y="2549"/>
                </a:lnTo>
                <a:lnTo>
                  <a:pt x="2783" y="2545"/>
                </a:lnTo>
                <a:lnTo>
                  <a:pt x="2764" y="2541"/>
                </a:lnTo>
                <a:lnTo>
                  <a:pt x="2745" y="2535"/>
                </a:lnTo>
                <a:lnTo>
                  <a:pt x="2707" y="2522"/>
                </a:lnTo>
                <a:lnTo>
                  <a:pt x="2669" y="2506"/>
                </a:lnTo>
                <a:lnTo>
                  <a:pt x="2631" y="2488"/>
                </a:lnTo>
                <a:lnTo>
                  <a:pt x="2593" y="2467"/>
                </a:lnTo>
                <a:lnTo>
                  <a:pt x="2557" y="2446"/>
                </a:lnTo>
                <a:lnTo>
                  <a:pt x="2519" y="2422"/>
                </a:lnTo>
                <a:lnTo>
                  <a:pt x="2481" y="2396"/>
                </a:lnTo>
                <a:lnTo>
                  <a:pt x="2444" y="2370"/>
                </a:lnTo>
                <a:lnTo>
                  <a:pt x="2408" y="2342"/>
                </a:lnTo>
                <a:lnTo>
                  <a:pt x="2370" y="2312"/>
                </a:lnTo>
                <a:lnTo>
                  <a:pt x="2332" y="2305"/>
                </a:lnTo>
                <a:lnTo>
                  <a:pt x="2293" y="2298"/>
                </a:lnTo>
                <a:lnTo>
                  <a:pt x="2253" y="2291"/>
                </a:lnTo>
                <a:lnTo>
                  <a:pt x="2214" y="2283"/>
                </a:lnTo>
                <a:lnTo>
                  <a:pt x="2176" y="2276"/>
                </a:lnTo>
                <a:lnTo>
                  <a:pt x="2136" y="2267"/>
                </a:lnTo>
                <a:lnTo>
                  <a:pt x="2097" y="2260"/>
                </a:lnTo>
                <a:lnTo>
                  <a:pt x="2057" y="2252"/>
                </a:lnTo>
                <a:lnTo>
                  <a:pt x="2018" y="2273"/>
                </a:lnTo>
                <a:lnTo>
                  <a:pt x="1979" y="2292"/>
                </a:lnTo>
                <a:lnTo>
                  <a:pt x="1938" y="2311"/>
                </a:lnTo>
                <a:lnTo>
                  <a:pt x="1898" y="2331"/>
                </a:lnTo>
                <a:lnTo>
                  <a:pt x="1859" y="2324"/>
                </a:lnTo>
                <a:lnTo>
                  <a:pt x="1819" y="2318"/>
                </a:lnTo>
                <a:lnTo>
                  <a:pt x="1780" y="2312"/>
                </a:lnTo>
                <a:lnTo>
                  <a:pt x="1741" y="2307"/>
                </a:lnTo>
                <a:lnTo>
                  <a:pt x="1701" y="2299"/>
                </a:lnTo>
                <a:lnTo>
                  <a:pt x="1663" y="2293"/>
                </a:lnTo>
                <a:lnTo>
                  <a:pt x="1624" y="2288"/>
                </a:lnTo>
                <a:lnTo>
                  <a:pt x="1584" y="2282"/>
                </a:lnTo>
                <a:lnTo>
                  <a:pt x="1555" y="2283"/>
                </a:lnTo>
                <a:lnTo>
                  <a:pt x="1525" y="2289"/>
                </a:lnTo>
                <a:lnTo>
                  <a:pt x="1495" y="2296"/>
                </a:lnTo>
                <a:lnTo>
                  <a:pt x="1466" y="2305"/>
                </a:lnTo>
                <a:lnTo>
                  <a:pt x="1435" y="2314"/>
                </a:lnTo>
                <a:lnTo>
                  <a:pt x="1406" y="2321"/>
                </a:lnTo>
                <a:lnTo>
                  <a:pt x="1376" y="2329"/>
                </a:lnTo>
                <a:lnTo>
                  <a:pt x="1346" y="2334"/>
                </a:lnTo>
                <a:lnTo>
                  <a:pt x="1332" y="2334"/>
                </a:lnTo>
                <a:lnTo>
                  <a:pt x="1317" y="2336"/>
                </a:lnTo>
                <a:lnTo>
                  <a:pt x="1303" y="2336"/>
                </a:lnTo>
                <a:lnTo>
                  <a:pt x="1288" y="2334"/>
                </a:lnTo>
                <a:lnTo>
                  <a:pt x="1273" y="2331"/>
                </a:lnTo>
                <a:lnTo>
                  <a:pt x="1259" y="2327"/>
                </a:lnTo>
                <a:lnTo>
                  <a:pt x="1244" y="2323"/>
                </a:lnTo>
                <a:lnTo>
                  <a:pt x="1230" y="2315"/>
                </a:lnTo>
                <a:lnTo>
                  <a:pt x="1216" y="2308"/>
                </a:lnTo>
                <a:lnTo>
                  <a:pt x="1202" y="2298"/>
                </a:lnTo>
                <a:lnTo>
                  <a:pt x="1189" y="2286"/>
                </a:lnTo>
                <a:lnTo>
                  <a:pt x="1174" y="2273"/>
                </a:lnTo>
                <a:lnTo>
                  <a:pt x="1161" y="2257"/>
                </a:lnTo>
                <a:lnTo>
                  <a:pt x="1148" y="2239"/>
                </a:lnTo>
                <a:lnTo>
                  <a:pt x="1133" y="2220"/>
                </a:lnTo>
                <a:lnTo>
                  <a:pt x="1120" y="2198"/>
                </a:lnTo>
                <a:lnTo>
                  <a:pt x="1105" y="2193"/>
                </a:lnTo>
                <a:lnTo>
                  <a:pt x="1089" y="2188"/>
                </a:lnTo>
                <a:lnTo>
                  <a:pt x="1075" y="2182"/>
                </a:lnTo>
                <a:lnTo>
                  <a:pt x="1059" y="2178"/>
                </a:lnTo>
                <a:lnTo>
                  <a:pt x="1050" y="2200"/>
                </a:lnTo>
                <a:lnTo>
                  <a:pt x="1041" y="2219"/>
                </a:lnTo>
                <a:lnTo>
                  <a:pt x="1031" y="2235"/>
                </a:lnTo>
                <a:lnTo>
                  <a:pt x="1021" y="2250"/>
                </a:lnTo>
                <a:lnTo>
                  <a:pt x="1010" y="2261"/>
                </a:lnTo>
                <a:lnTo>
                  <a:pt x="999" y="2272"/>
                </a:lnTo>
                <a:lnTo>
                  <a:pt x="989" y="2280"/>
                </a:lnTo>
                <a:lnTo>
                  <a:pt x="977" y="2288"/>
                </a:lnTo>
                <a:lnTo>
                  <a:pt x="964" y="2293"/>
                </a:lnTo>
                <a:lnTo>
                  <a:pt x="952" y="2299"/>
                </a:lnTo>
                <a:lnTo>
                  <a:pt x="940" y="2302"/>
                </a:lnTo>
                <a:lnTo>
                  <a:pt x="927" y="2307"/>
                </a:lnTo>
                <a:lnTo>
                  <a:pt x="902" y="2314"/>
                </a:lnTo>
                <a:lnTo>
                  <a:pt x="878" y="2320"/>
                </a:lnTo>
                <a:lnTo>
                  <a:pt x="859" y="2272"/>
                </a:lnTo>
                <a:lnTo>
                  <a:pt x="838" y="2222"/>
                </a:lnTo>
                <a:lnTo>
                  <a:pt x="819" y="2174"/>
                </a:lnTo>
                <a:lnTo>
                  <a:pt x="800" y="2124"/>
                </a:lnTo>
                <a:lnTo>
                  <a:pt x="780" y="2074"/>
                </a:lnTo>
                <a:lnTo>
                  <a:pt x="761" y="2026"/>
                </a:lnTo>
                <a:lnTo>
                  <a:pt x="742" y="1976"/>
                </a:lnTo>
                <a:lnTo>
                  <a:pt x="721" y="1928"/>
                </a:lnTo>
                <a:lnTo>
                  <a:pt x="701" y="1928"/>
                </a:lnTo>
                <a:lnTo>
                  <a:pt x="680" y="1928"/>
                </a:lnTo>
                <a:lnTo>
                  <a:pt x="660" y="1928"/>
                </a:lnTo>
                <a:lnTo>
                  <a:pt x="640" y="1928"/>
                </a:lnTo>
                <a:lnTo>
                  <a:pt x="628" y="1871"/>
                </a:lnTo>
                <a:lnTo>
                  <a:pt x="618" y="1818"/>
                </a:lnTo>
                <a:lnTo>
                  <a:pt x="610" y="1768"/>
                </a:lnTo>
                <a:lnTo>
                  <a:pt x="603" y="1723"/>
                </a:lnTo>
                <a:lnTo>
                  <a:pt x="599" y="1679"/>
                </a:lnTo>
                <a:lnTo>
                  <a:pt x="596" y="1638"/>
                </a:lnTo>
                <a:lnTo>
                  <a:pt x="594" y="1602"/>
                </a:lnTo>
                <a:lnTo>
                  <a:pt x="594" y="1567"/>
                </a:lnTo>
                <a:lnTo>
                  <a:pt x="596" y="1533"/>
                </a:lnTo>
                <a:lnTo>
                  <a:pt x="599" y="1504"/>
                </a:lnTo>
                <a:lnTo>
                  <a:pt x="603" y="1476"/>
                </a:lnTo>
                <a:lnTo>
                  <a:pt x="607" y="1449"/>
                </a:lnTo>
                <a:lnTo>
                  <a:pt x="615" y="1426"/>
                </a:lnTo>
                <a:lnTo>
                  <a:pt x="622" y="1406"/>
                </a:lnTo>
                <a:lnTo>
                  <a:pt x="631" y="1385"/>
                </a:lnTo>
                <a:lnTo>
                  <a:pt x="641" y="1368"/>
                </a:lnTo>
                <a:lnTo>
                  <a:pt x="653" y="1351"/>
                </a:lnTo>
                <a:lnTo>
                  <a:pt x="664" y="1337"/>
                </a:lnTo>
                <a:lnTo>
                  <a:pt x="676" y="1324"/>
                </a:lnTo>
                <a:lnTo>
                  <a:pt x="689" y="1311"/>
                </a:lnTo>
                <a:lnTo>
                  <a:pt x="704" y="1300"/>
                </a:lnTo>
                <a:lnTo>
                  <a:pt x="718" y="1290"/>
                </a:lnTo>
                <a:lnTo>
                  <a:pt x="733" y="1281"/>
                </a:lnTo>
                <a:lnTo>
                  <a:pt x="748" y="1273"/>
                </a:lnTo>
                <a:lnTo>
                  <a:pt x="780" y="1258"/>
                </a:lnTo>
                <a:lnTo>
                  <a:pt x="813" y="1245"/>
                </a:lnTo>
                <a:lnTo>
                  <a:pt x="847" y="1233"/>
                </a:lnTo>
                <a:lnTo>
                  <a:pt x="881" y="1221"/>
                </a:lnTo>
                <a:lnTo>
                  <a:pt x="907" y="1242"/>
                </a:lnTo>
                <a:lnTo>
                  <a:pt x="935" y="1267"/>
                </a:lnTo>
                <a:lnTo>
                  <a:pt x="962" y="1293"/>
                </a:lnTo>
                <a:lnTo>
                  <a:pt x="990" y="1321"/>
                </a:lnTo>
                <a:lnTo>
                  <a:pt x="1018" y="1346"/>
                </a:lnTo>
                <a:lnTo>
                  <a:pt x="1044" y="1369"/>
                </a:lnTo>
                <a:lnTo>
                  <a:pt x="1059" y="1378"/>
                </a:lnTo>
                <a:lnTo>
                  <a:pt x="1072" y="1387"/>
                </a:lnTo>
                <a:lnTo>
                  <a:pt x="1085" y="1392"/>
                </a:lnTo>
                <a:lnTo>
                  <a:pt x="1098" y="1398"/>
                </a:lnTo>
                <a:lnTo>
                  <a:pt x="1111" y="1401"/>
                </a:lnTo>
                <a:lnTo>
                  <a:pt x="1123" y="1401"/>
                </a:lnTo>
                <a:lnTo>
                  <a:pt x="1136" y="1398"/>
                </a:lnTo>
                <a:lnTo>
                  <a:pt x="1148" y="1394"/>
                </a:lnTo>
                <a:lnTo>
                  <a:pt x="1159" y="1387"/>
                </a:lnTo>
                <a:lnTo>
                  <a:pt x="1171" y="1375"/>
                </a:lnTo>
                <a:lnTo>
                  <a:pt x="1183" y="1362"/>
                </a:lnTo>
                <a:lnTo>
                  <a:pt x="1194" y="1343"/>
                </a:lnTo>
                <a:lnTo>
                  <a:pt x="1205" y="1322"/>
                </a:lnTo>
                <a:lnTo>
                  <a:pt x="1215" y="1296"/>
                </a:lnTo>
                <a:lnTo>
                  <a:pt x="1225" y="1267"/>
                </a:lnTo>
                <a:lnTo>
                  <a:pt x="1235" y="1232"/>
                </a:lnTo>
                <a:lnTo>
                  <a:pt x="1244" y="1194"/>
                </a:lnTo>
                <a:lnTo>
                  <a:pt x="1253" y="1150"/>
                </a:lnTo>
                <a:lnTo>
                  <a:pt x="1262" y="1101"/>
                </a:lnTo>
                <a:lnTo>
                  <a:pt x="1269" y="1047"/>
                </a:lnTo>
                <a:lnTo>
                  <a:pt x="1257" y="1047"/>
                </a:lnTo>
                <a:lnTo>
                  <a:pt x="1246" y="1046"/>
                </a:lnTo>
                <a:lnTo>
                  <a:pt x="1234" y="1043"/>
                </a:lnTo>
                <a:lnTo>
                  <a:pt x="1222" y="1040"/>
                </a:lnTo>
                <a:lnTo>
                  <a:pt x="1212" y="1034"/>
                </a:lnTo>
                <a:lnTo>
                  <a:pt x="1202" y="1027"/>
                </a:lnTo>
                <a:lnTo>
                  <a:pt x="1192" y="1019"/>
                </a:lnTo>
                <a:lnTo>
                  <a:pt x="1181" y="1011"/>
                </a:lnTo>
                <a:lnTo>
                  <a:pt x="1162" y="990"/>
                </a:lnTo>
                <a:lnTo>
                  <a:pt x="1145" y="967"/>
                </a:lnTo>
                <a:lnTo>
                  <a:pt x="1127" y="939"/>
                </a:lnTo>
                <a:lnTo>
                  <a:pt x="1110" y="910"/>
                </a:lnTo>
                <a:lnTo>
                  <a:pt x="1078" y="848"/>
                </a:lnTo>
                <a:lnTo>
                  <a:pt x="1046" y="785"/>
                </a:lnTo>
                <a:lnTo>
                  <a:pt x="1028" y="755"/>
                </a:lnTo>
                <a:lnTo>
                  <a:pt x="1012" y="725"/>
                </a:lnTo>
                <a:lnTo>
                  <a:pt x="994" y="699"/>
                </a:lnTo>
                <a:lnTo>
                  <a:pt x="977" y="674"/>
                </a:lnTo>
                <a:lnTo>
                  <a:pt x="1053" y="632"/>
                </a:lnTo>
                <a:lnTo>
                  <a:pt x="1130" y="592"/>
                </a:lnTo>
                <a:lnTo>
                  <a:pt x="1208" y="556"/>
                </a:lnTo>
                <a:lnTo>
                  <a:pt x="1285" y="522"/>
                </a:lnTo>
                <a:lnTo>
                  <a:pt x="1362" y="493"/>
                </a:lnTo>
                <a:lnTo>
                  <a:pt x="1441" y="465"/>
                </a:lnTo>
                <a:lnTo>
                  <a:pt x="1519" y="442"/>
                </a:lnTo>
                <a:lnTo>
                  <a:pt x="1596" y="420"/>
                </a:lnTo>
                <a:lnTo>
                  <a:pt x="1673" y="401"/>
                </a:lnTo>
                <a:lnTo>
                  <a:pt x="1751" y="383"/>
                </a:lnTo>
                <a:lnTo>
                  <a:pt x="1830" y="369"/>
                </a:lnTo>
                <a:lnTo>
                  <a:pt x="1907" y="357"/>
                </a:lnTo>
                <a:lnTo>
                  <a:pt x="1984" y="347"/>
                </a:lnTo>
                <a:lnTo>
                  <a:pt x="2063" y="338"/>
                </a:lnTo>
                <a:lnTo>
                  <a:pt x="2141" y="332"/>
                </a:lnTo>
                <a:lnTo>
                  <a:pt x="2220" y="326"/>
                </a:lnTo>
                <a:lnTo>
                  <a:pt x="2297" y="322"/>
                </a:lnTo>
                <a:lnTo>
                  <a:pt x="2376" y="320"/>
                </a:lnTo>
                <a:lnTo>
                  <a:pt x="2453" y="319"/>
                </a:lnTo>
                <a:lnTo>
                  <a:pt x="2532" y="319"/>
                </a:lnTo>
                <a:lnTo>
                  <a:pt x="2688" y="322"/>
                </a:lnTo>
                <a:lnTo>
                  <a:pt x="2845" y="328"/>
                </a:lnTo>
                <a:lnTo>
                  <a:pt x="3002" y="335"/>
                </a:lnTo>
                <a:lnTo>
                  <a:pt x="3159" y="344"/>
                </a:lnTo>
                <a:lnTo>
                  <a:pt x="3315" y="351"/>
                </a:lnTo>
                <a:lnTo>
                  <a:pt x="3471" y="358"/>
                </a:lnTo>
                <a:lnTo>
                  <a:pt x="3554" y="358"/>
                </a:lnTo>
                <a:lnTo>
                  <a:pt x="3637" y="358"/>
                </a:lnTo>
                <a:lnTo>
                  <a:pt x="3721" y="358"/>
                </a:lnTo>
                <a:lnTo>
                  <a:pt x="3804" y="360"/>
                </a:lnTo>
                <a:lnTo>
                  <a:pt x="3887" y="360"/>
                </a:lnTo>
                <a:lnTo>
                  <a:pt x="3970" y="360"/>
                </a:lnTo>
                <a:lnTo>
                  <a:pt x="4052" y="360"/>
                </a:lnTo>
                <a:lnTo>
                  <a:pt x="4135" y="361"/>
                </a:lnTo>
                <a:lnTo>
                  <a:pt x="4219" y="361"/>
                </a:lnTo>
                <a:lnTo>
                  <a:pt x="4302" y="361"/>
                </a:lnTo>
                <a:lnTo>
                  <a:pt x="4385" y="361"/>
                </a:lnTo>
                <a:lnTo>
                  <a:pt x="4468" y="363"/>
                </a:lnTo>
                <a:lnTo>
                  <a:pt x="4552" y="363"/>
                </a:lnTo>
                <a:lnTo>
                  <a:pt x="4635" y="363"/>
                </a:lnTo>
                <a:lnTo>
                  <a:pt x="4717" y="363"/>
                </a:lnTo>
                <a:lnTo>
                  <a:pt x="4800" y="364"/>
                </a:lnTo>
                <a:lnTo>
                  <a:pt x="4868" y="361"/>
                </a:lnTo>
                <a:lnTo>
                  <a:pt x="4937" y="358"/>
                </a:lnTo>
                <a:lnTo>
                  <a:pt x="5006" y="355"/>
                </a:lnTo>
                <a:lnTo>
                  <a:pt x="5074" y="352"/>
                </a:lnTo>
                <a:lnTo>
                  <a:pt x="5142" y="350"/>
                </a:lnTo>
                <a:lnTo>
                  <a:pt x="5210" y="347"/>
                </a:lnTo>
                <a:lnTo>
                  <a:pt x="5279" y="344"/>
                </a:lnTo>
                <a:lnTo>
                  <a:pt x="5347" y="341"/>
                </a:lnTo>
                <a:lnTo>
                  <a:pt x="5353" y="328"/>
                </a:lnTo>
                <a:lnTo>
                  <a:pt x="5359" y="316"/>
                </a:lnTo>
                <a:lnTo>
                  <a:pt x="5366" y="309"/>
                </a:lnTo>
                <a:lnTo>
                  <a:pt x="5372" y="303"/>
                </a:lnTo>
                <a:lnTo>
                  <a:pt x="5380" y="298"/>
                </a:lnTo>
                <a:lnTo>
                  <a:pt x="5387" y="298"/>
                </a:lnTo>
                <a:lnTo>
                  <a:pt x="5396" y="300"/>
                </a:lnTo>
                <a:lnTo>
                  <a:pt x="5403" y="304"/>
                </a:lnTo>
                <a:lnTo>
                  <a:pt x="5403" y="304"/>
                </a:lnTo>
                <a:lnTo>
                  <a:pt x="5450" y="278"/>
                </a:lnTo>
                <a:lnTo>
                  <a:pt x="5496" y="256"/>
                </a:lnTo>
                <a:lnTo>
                  <a:pt x="5545" y="235"/>
                </a:lnTo>
                <a:lnTo>
                  <a:pt x="5591" y="218"/>
                </a:lnTo>
                <a:lnTo>
                  <a:pt x="5638" y="203"/>
                </a:lnTo>
                <a:lnTo>
                  <a:pt x="5685" y="192"/>
                </a:lnTo>
                <a:lnTo>
                  <a:pt x="5733" y="181"/>
                </a:lnTo>
                <a:lnTo>
                  <a:pt x="5780" y="174"/>
                </a:lnTo>
                <a:lnTo>
                  <a:pt x="5826" y="168"/>
                </a:lnTo>
                <a:lnTo>
                  <a:pt x="5875" y="164"/>
                </a:lnTo>
                <a:lnTo>
                  <a:pt x="5921" y="161"/>
                </a:lnTo>
                <a:lnTo>
                  <a:pt x="5970" y="159"/>
                </a:lnTo>
                <a:lnTo>
                  <a:pt x="6016" y="159"/>
                </a:lnTo>
                <a:lnTo>
                  <a:pt x="6064" y="161"/>
                </a:lnTo>
                <a:lnTo>
                  <a:pt x="6111" y="162"/>
                </a:lnTo>
                <a:lnTo>
                  <a:pt x="6159" y="164"/>
                </a:lnTo>
                <a:lnTo>
                  <a:pt x="6254" y="170"/>
                </a:lnTo>
                <a:lnTo>
                  <a:pt x="6349" y="177"/>
                </a:lnTo>
                <a:lnTo>
                  <a:pt x="6444" y="183"/>
                </a:lnTo>
                <a:lnTo>
                  <a:pt x="6538" y="186"/>
                </a:lnTo>
                <a:lnTo>
                  <a:pt x="6586" y="187"/>
                </a:lnTo>
                <a:lnTo>
                  <a:pt x="6632" y="186"/>
                </a:lnTo>
                <a:lnTo>
                  <a:pt x="6681" y="184"/>
                </a:lnTo>
                <a:lnTo>
                  <a:pt x="6727" y="181"/>
                </a:lnTo>
                <a:lnTo>
                  <a:pt x="6776" y="176"/>
                </a:lnTo>
                <a:lnTo>
                  <a:pt x="6822" y="170"/>
                </a:lnTo>
                <a:lnTo>
                  <a:pt x="6869" y="161"/>
                </a:lnTo>
                <a:lnTo>
                  <a:pt x="6917" y="151"/>
                </a:lnTo>
                <a:lnTo>
                  <a:pt x="6936" y="117"/>
                </a:lnTo>
                <a:lnTo>
                  <a:pt x="6955" y="88"/>
                </a:lnTo>
                <a:lnTo>
                  <a:pt x="6974" y="63"/>
                </a:lnTo>
                <a:lnTo>
                  <a:pt x="6995" y="41"/>
                </a:lnTo>
                <a:lnTo>
                  <a:pt x="7003" y="32"/>
                </a:lnTo>
                <a:lnTo>
                  <a:pt x="7014" y="25"/>
                </a:lnTo>
                <a:lnTo>
                  <a:pt x="7024" y="18"/>
                </a:lnTo>
                <a:lnTo>
                  <a:pt x="7033" y="13"/>
                </a:lnTo>
                <a:lnTo>
                  <a:pt x="7043" y="7"/>
                </a:lnTo>
                <a:lnTo>
                  <a:pt x="7053" y="4"/>
                </a:lnTo>
                <a:lnTo>
                  <a:pt x="7063" y="1"/>
                </a:lnTo>
                <a:lnTo>
                  <a:pt x="7072" y="0"/>
                </a:lnTo>
                <a:lnTo>
                  <a:pt x="7082" y="0"/>
                </a:lnTo>
                <a:lnTo>
                  <a:pt x="7092" y="1"/>
                </a:lnTo>
                <a:lnTo>
                  <a:pt x="7103" y="3"/>
                </a:lnTo>
                <a:lnTo>
                  <a:pt x="7111" y="6"/>
                </a:lnTo>
                <a:lnTo>
                  <a:pt x="7122" y="9"/>
                </a:lnTo>
                <a:lnTo>
                  <a:pt x="7132" y="15"/>
                </a:lnTo>
                <a:lnTo>
                  <a:pt x="7142" y="20"/>
                </a:lnTo>
                <a:lnTo>
                  <a:pt x="7152" y="28"/>
                </a:lnTo>
                <a:lnTo>
                  <a:pt x="7163" y="37"/>
                </a:lnTo>
                <a:lnTo>
                  <a:pt x="7171" y="45"/>
                </a:lnTo>
                <a:lnTo>
                  <a:pt x="7182" y="56"/>
                </a:lnTo>
                <a:lnTo>
                  <a:pt x="7192" y="67"/>
                </a:lnTo>
                <a:lnTo>
                  <a:pt x="7212" y="95"/>
                </a:lnTo>
                <a:lnTo>
                  <a:pt x="7233" y="126"/>
                </a:lnTo>
                <a:lnTo>
                  <a:pt x="7330" y="126"/>
                </a:lnTo>
                <a:lnTo>
                  <a:pt x="7428" y="127"/>
                </a:lnTo>
                <a:lnTo>
                  <a:pt x="7526" y="129"/>
                </a:lnTo>
                <a:lnTo>
                  <a:pt x="7624" y="129"/>
                </a:lnTo>
                <a:lnTo>
                  <a:pt x="7722" y="130"/>
                </a:lnTo>
                <a:lnTo>
                  <a:pt x="7820" y="132"/>
                </a:lnTo>
                <a:lnTo>
                  <a:pt x="7916" y="132"/>
                </a:lnTo>
                <a:lnTo>
                  <a:pt x="8014" y="133"/>
                </a:lnTo>
                <a:lnTo>
                  <a:pt x="8093" y="133"/>
                </a:lnTo>
                <a:lnTo>
                  <a:pt x="8172" y="135"/>
                </a:lnTo>
                <a:lnTo>
                  <a:pt x="8250" y="135"/>
                </a:lnTo>
                <a:lnTo>
                  <a:pt x="8328" y="135"/>
                </a:lnTo>
                <a:lnTo>
                  <a:pt x="8407" y="135"/>
                </a:lnTo>
                <a:lnTo>
                  <a:pt x="8486" y="135"/>
                </a:lnTo>
                <a:lnTo>
                  <a:pt x="8563" y="136"/>
                </a:lnTo>
                <a:lnTo>
                  <a:pt x="8642" y="136"/>
                </a:lnTo>
                <a:lnTo>
                  <a:pt x="8741" y="137"/>
                </a:lnTo>
                <a:lnTo>
                  <a:pt x="8842" y="139"/>
                </a:lnTo>
                <a:lnTo>
                  <a:pt x="8941" y="140"/>
                </a:lnTo>
                <a:lnTo>
                  <a:pt x="9040" y="140"/>
                </a:lnTo>
                <a:lnTo>
                  <a:pt x="9140" y="142"/>
                </a:lnTo>
                <a:lnTo>
                  <a:pt x="9239" y="143"/>
                </a:lnTo>
                <a:lnTo>
                  <a:pt x="9340" y="145"/>
                </a:lnTo>
                <a:lnTo>
                  <a:pt x="9439" y="146"/>
                </a:lnTo>
                <a:lnTo>
                  <a:pt x="9538" y="148"/>
                </a:lnTo>
                <a:lnTo>
                  <a:pt x="9638" y="149"/>
                </a:lnTo>
                <a:lnTo>
                  <a:pt x="9737" y="151"/>
                </a:lnTo>
                <a:lnTo>
                  <a:pt x="9836" y="152"/>
                </a:lnTo>
                <a:lnTo>
                  <a:pt x="9937" y="155"/>
                </a:lnTo>
                <a:lnTo>
                  <a:pt x="10036" y="158"/>
                </a:lnTo>
                <a:lnTo>
                  <a:pt x="10136" y="161"/>
                </a:lnTo>
                <a:lnTo>
                  <a:pt x="10235" y="165"/>
                </a:lnTo>
                <a:lnTo>
                  <a:pt x="10264" y="165"/>
                </a:lnTo>
                <a:lnTo>
                  <a:pt x="10292" y="162"/>
                </a:lnTo>
                <a:lnTo>
                  <a:pt x="10321" y="159"/>
                </a:lnTo>
                <a:lnTo>
                  <a:pt x="10350" y="155"/>
                </a:lnTo>
                <a:lnTo>
                  <a:pt x="10379" y="151"/>
                </a:lnTo>
                <a:lnTo>
                  <a:pt x="10407" y="148"/>
                </a:lnTo>
                <a:lnTo>
                  <a:pt x="10436" y="145"/>
                </a:lnTo>
                <a:lnTo>
                  <a:pt x="10466" y="146"/>
                </a:lnTo>
                <a:lnTo>
                  <a:pt x="10480" y="146"/>
                </a:lnTo>
                <a:lnTo>
                  <a:pt x="10493" y="149"/>
                </a:lnTo>
                <a:lnTo>
                  <a:pt x="10508" y="152"/>
                </a:lnTo>
                <a:lnTo>
                  <a:pt x="10523" y="155"/>
                </a:lnTo>
                <a:lnTo>
                  <a:pt x="10536" y="161"/>
                </a:lnTo>
                <a:lnTo>
                  <a:pt x="10550" y="167"/>
                </a:lnTo>
                <a:lnTo>
                  <a:pt x="10565" y="174"/>
                </a:lnTo>
                <a:lnTo>
                  <a:pt x="10578" y="183"/>
                </a:lnTo>
                <a:lnTo>
                  <a:pt x="10591" y="193"/>
                </a:lnTo>
                <a:lnTo>
                  <a:pt x="10606" y="205"/>
                </a:lnTo>
                <a:lnTo>
                  <a:pt x="10619" y="218"/>
                </a:lnTo>
                <a:lnTo>
                  <a:pt x="10632" y="233"/>
                </a:lnTo>
                <a:lnTo>
                  <a:pt x="10645" y="250"/>
                </a:lnTo>
                <a:lnTo>
                  <a:pt x="10658" y="268"/>
                </a:lnTo>
                <a:lnTo>
                  <a:pt x="10672" y="288"/>
                </a:lnTo>
                <a:lnTo>
                  <a:pt x="10685" y="312"/>
                </a:lnTo>
                <a:lnTo>
                  <a:pt x="10772" y="314"/>
                </a:lnTo>
                <a:lnTo>
                  <a:pt x="10861" y="317"/>
                </a:lnTo>
                <a:lnTo>
                  <a:pt x="10949" y="320"/>
                </a:lnTo>
                <a:lnTo>
                  <a:pt x="11037" y="323"/>
                </a:lnTo>
                <a:lnTo>
                  <a:pt x="11124" y="328"/>
                </a:lnTo>
                <a:lnTo>
                  <a:pt x="11213" y="331"/>
                </a:lnTo>
                <a:lnTo>
                  <a:pt x="11301" y="333"/>
                </a:lnTo>
                <a:lnTo>
                  <a:pt x="11388" y="336"/>
                </a:lnTo>
                <a:lnTo>
                  <a:pt x="11476" y="339"/>
                </a:lnTo>
                <a:lnTo>
                  <a:pt x="11565" y="342"/>
                </a:lnTo>
                <a:lnTo>
                  <a:pt x="11653" y="347"/>
                </a:lnTo>
                <a:lnTo>
                  <a:pt x="11740" y="350"/>
                </a:lnTo>
                <a:lnTo>
                  <a:pt x="11828" y="352"/>
                </a:lnTo>
                <a:lnTo>
                  <a:pt x="11917" y="355"/>
                </a:lnTo>
                <a:lnTo>
                  <a:pt x="12005" y="358"/>
                </a:lnTo>
                <a:lnTo>
                  <a:pt x="12092" y="361"/>
                </a:lnTo>
                <a:lnTo>
                  <a:pt x="12138" y="352"/>
                </a:lnTo>
                <a:lnTo>
                  <a:pt x="12183" y="344"/>
                </a:lnTo>
                <a:lnTo>
                  <a:pt x="12227" y="336"/>
                </a:lnTo>
                <a:lnTo>
                  <a:pt x="12272" y="331"/>
                </a:lnTo>
                <a:lnTo>
                  <a:pt x="12317" y="326"/>
                </a:lnTo>
                <a:lnTo>
                  <a:pt x="12361" y="325"/>
                </a:lnTo>
                <a:lnTo>
                  <a:pt x="12383" y="325"/>
                </a:lnTo>
                <a:lnTo>
                  <a:pt x="12406" y="326"/>
                </a:lnTo>
                <a:lnTo>
                  <a:pt x="12428" y="328"/>
                </a:lnTo>
                <a:lnTo>
                  <a:pt x="12450" y="329"/>
                </a:lnTo>
                <a:lnTo>
                  <a:pt x="12472" y="333"/>
                </a:lnTo>
                <a:lnTo>
                  <a:pt x="12494" y="336"/>
                </a:lnTo>
                <a:lnTo>
                  <a:pt x="12516" y="342"/>
                </a:lnTo>
                <a:lnTo>
                  <a:pt x="12538" y="348"/>
                </a:lnTo>
                <a:lnTo>
                  <a:pt x="12560" y="355"/>
                </a:lnTo>
                <a:lnTo>
                  <a:pt x="12582" y="363"/>
                </a:lnTo>
                <a:lnTo>
                  <a:pt x="12603" y="373"/>
                </a:lnTo>
                <a:lnTo>
                  <a:pt x="12625" y="383"/>
                </a:lnTo>
                <a:lnTo>
                  <a:pt x="12647" y="393"/>
                </a:lnTo>
                <a:lnTo>
                  <a:pt x="12669" y="407"/>
                </a:lnTo>
                <a:lnTo>
                  <a:pt x="12691" y="421"/>
                </a:lnTo>
                <a:lnTo>
                  <a:pt x="12713" y="436"/>
                </a:lnTo>
                <a:lnTo>
                  <a:pt x="12735" y="453"/>
                </a:lnTo>
                <a:lnTo>
                  <a:pt x="12755" y="471"/>
                </a:lnTo>
                <a:lnTo>
                  <a:pt x="12777" y="491"/>
                </a:lnTo>
                <a:lnTo>
                  <a:pt x="12799" y="512"/>
                </a:lnTo>
                <a:lnTo>
                  <a:pt x="12926" y="513"/>
                </a:lnTo>
                <a:lnTo>
                  <a:pt x="13053" y="515"/>
                </a:lnTo>
                <a:lnTo>
                  <a:pt x="13180" y="518"/>
                </a:lnTo>
                <a:lnTo>
                  <a:pt x="13307" y="519"/>
                </a:lnTo>
                <a:lnTo>
                  <a:pt x="13434" y="521"/>
                </a:lnTo>
                <a:lnTo>
                  <a:pt x="13560" y="522"/>
                </a:lnTo>
                <a:lnTo>
                  <a:pt x="13687" y="524"/>
                </a:lnTo>
                <a:lnTo>
                  <a:pt x="13814" y="527"/>
                </a:lnTo>
                <a:lnTo>
                  <a:pt x="13859" y="531"/>
                </a:lnTo>
                <a:lnTo>
                  <a:pt x="13905" y="534"/>
                </a:lnTo>
                <a:lnTo>
                  <a:pt x="13950" y="535"/>
                </a:lnTo>
                <a:lnTo>
                  <a:pt x="13994" y="535"/>
                </a:lnTo>
                <a:lnTo>
                  <a:pt x="14084" y="534"/>
                </a:lnTo>
                <a:lnTo>
                  <a:pt x="14175" y="529"/>
                </a:lnTo>
                <a:lnTo>
                  <a:pt x="14264" y="522"/>
                </a:lnTo>
                <a:lnTo>
                  <a:pt x="14354" y="515"/>
                </a:lnTo>
                <a:lnTo>
                  <a:pt x="14443" y="509"/>
                </a:lnTo>
                <a:lnTo>
                  <a:pt x="14534" y="503"/>
                </a:lnTo>
                <a:lnTo>
                  <a:pt x="14579" y="502"/>
                </a:lnTo>
                <a:lnTo>
                  <a:pt x="14624" y="500"/>
                </a:lnTo>
                <a:lnTo>
                  <a:pt x="14668" y="500"/>
                </a:lnTo>
                <a:lnTo>
                  <a:pt x="14713" y="500"/>
                </a:lnTo>
                <a:lnTo>
                  <a:pt x="14759" y="503"/>
                </a:lnTo>
                <a:lnTo>
                  <a:pt x="14804" y="506"/>
                </a:lnTo>
                <a:lnTo>
                  <a:pt x="14848" y="510"/>
                </a:lnTo>
                <a:lnTo>
                  <a:pt x="14893" y="516"/>
                </a:lnTo>
                <a:lnTo>
                  <a:pt x="14938" y="525"/>
                </a:lnTo>
                <a:lnTo>
                  <a:pt x="14984" y="534"/>
                </a:lnTo>
                <a:lnTo>
                  <a:pt x="15027" y="547"/>
                </a:lnTo>
                <a:lnTo>
                  <a:pt x="15073" y="560"/>
                </a:lnTo>
                <a:lnTo>
                  <a:pt x="15117" y="576"/>
                </a:lnTo>
                <a:lnTo>
                  <a:pt x="15162" y="595"/>
                </a:lnTo>
                <a:lnTo>
                  <a:pt x="15207" y="616"/>
                </a:lnTo>
                <a:lnTo>
                  <a:pt x="15251" y="639"/>
                </a:lnTo>
                <a:lnTo>
                  <a:pt x="15369" y="644"/>
                </a:lnTo>
                <a:lnTo>
                  <a:pt x="15487" y="648"/>
                </a:lnTo>
                <a:lnTo>
                  <a:pt x="15606" y="651"/>
                </a:lnTo>
                <a:lnTo>
                  <a:pt x="15724" y="655"/>
                </a:lnTo>
                <a:lnTo>
                  <a:pt x="15842" y="660"/>
                </a:lnTo>
                <a:lnTo>
                  <a:pt x="15961" y="663"/>
                </a:lnTo>
                <a:lnTo>
                  <a:pt x="16079" y="667"/>
                </a:lnTo>
                <a:lnTo>
                  <a:pt x="16197" y="671"/>
                </a:lnTo>
                <a:lnTo>
                  <a:pt x="16315" y="676"/>
                </a:lnTo>
                <a:lnTo>
                  <a:pt x="16434" y="680"/>
                </a:lnTo>
                <a:lnTo>
                  <a:pt x="16552" y="685"/>
                </a:lnTo>
                <a:lnTo>
                  <a:pt x="16670" y="689"/>
                </a:lnTo>
                <a:lnTo>
                  <a:pt x="16788" y="693"/>
                </a:lnTo>
                <a:lnTo>
                  <a:pt x="16907" y="699"/>
                </a:lnTo>
                <a:lnTo>
                  <a:pt x="17025" y="704"/>
                </a:lnTo>
                <a:lnTo>
                  <a:pt x="17143" y="709"/>
                </a:lnTo>
                <a:lnTo>
                  <a:pt x="17171" y="709"/>
                </a:lnTo>
                <a:lnTo>
                  <a:pt x="17199" y="708"/>
                </a:lnTo>
                <a:lnTo>
                  <a:pt x="17228" y="705"/>
                </a:lnTo>
                <a:lnTo>
                  <a:pt x="17257" y="701"/>
                </a:lnTo>
                <a:lnTo>
                  <a:pt x="17285" y="696"/>
                </a:lnTo>
                <a:lnTo>
                  <a:pt x="17314" y="693"/>
                </a:lnTo>
                <a:lnTo>
                  <a:pt x="17343" y="690"/>
                </a:lnTo>
                <a:lnTo>
                  <a:pt x="17371" y="690"/>
                </a:lnTo>
                <a:lnTo>
                  <a:pt x="17386" y="690"/>
                </a:lnTo>
                <a:lnTo>
                  <a:pt x="17400" y="692"/>
                </a:lnTo>
                <a:lnTo>
                  <a:pt x="17415" y="695"/>
                </a:lnTo>
                <a:lnTo>
                  <a:pt x="17428" y="698"/>
                </a:lnTo>
                <a:lnTo>
                  <a:pt x="17443" y="702"/>
                </a:lnTo>
                <a:lnTo>
                  <a:pt x="17457" y="706"/>
                </a:lnTo>
                <a:lnTo>
                  <a:pt x="17470" y="714"/>
                </a:lnTo>
                <a:lnTo>
                  <a:pt x="17485" y="721"/>
                </a:lnTo>
                <a:lnTo>
                  <a:pt x="17498" y="730"/>
                </a:lnTo>
                <a:lnTo>
                  <a:pt x="17511" y="740"/>
                </a:lnTo>
                <a:lnTo>
                  <a:pt x="17526" y="752"/>
                </a:lnTo>
                <a:lnTo>
                  <a:pt x="17539" y="765"/>
                </a:lnTo>
                <a:lnTo>
                  <a:pt x="17552" y="781"/>
                </a:lnTo>
                <a:lnTo>
                  <a:pt x="17565" y="797"/>
                </a:lnTo>
                <a:lnTo>
                  <a:pt x="17578" y="816"/>
                </a:lnTo>
                <a:lnTo>
                  <a:pt x="17592" y="837"/>
                </a:lnTo>
                <a:lnTo>
                  <a:pt x="17723" y="863"/>
                </a:lnTo>
                <a:lnTo>
                  <a:pt x="17854" y="889"/>
                </a:lnTo>
                <a:lnTo>
                  <a:pt x="17986" y="916"/>
                </a:lnTo>
                <a:lnTo>
                  <a:pt x="18117" y="943"/>
                </a:lnTo>
                <a:lnTo>
                  <a:pt x="18249" y="970"/>
                </a:lnTo>
                <a:lnTo>
                  <a:pt x="18380" y="996"/>
                </a:lnTo>
                <a:lnTo>
                  <a:pt x="18512" y="1022"/>
                </a:lnTo>
                <a:lnTo>
                  <a:pt x="18643" y="1049"/>
                </a:lnTo>
                <a:lnTo>
                  <a:pt x="18774" y="1075"/>
                </a:lnTo>
                <a:lnTo>
                  <a:pt x="18906" y="1101"/>
                </a:lnTo>
                <a:lnTo>
                  <a:pt x="19037" y="1128"/>
                </a:lnTo>
                <a:lnTo>
                  <a:pt x="19169" y="1154"/>
                </a:lnTo>
                <a:lnTo>
                  <a:pt x="19300" y="1180"/>
                </a:lnTo>
                <a:lnTo>
                  <a:pt x="19432" y="1207"/>
                </a:lnTo>
                <a:lnTo>
                  <a:pt x="19563" y="1233"/>
                </a:lnTo>
                <a:lnTo>
                  <a:pt x="19694" y="1259"/>
                </a:lnTo>
                <a:lnTo>
                  <a:pt x="19721" y="1293"/>
                </a:lnTo>
                <a:lnTo>
                  <a:pt x="19746" y="1321"/>
                </a:lnTo>
                <a:lnTo>
                  <a:pt x="19772" y="1346"/>
                </a:lnTo>
                <a:lnTo>
                  <a:pt x="19798" y="1365"/>
                </a:lnTo>
                <a:lnTo>
                  <a:pt x="19824" y="1382"/>
                </a:lnTo>
                <a:lnTo>
                  <a:pt x="19852" y="1395"/>
                </a:lnTo>
                <a:lnTo>
                  <a:pt x="19878" y="1404"/>
                </a:lnTo>
                <a:lnTo>
                  <a:pt x="19906" y="1411"/>
                </a:lnTo>
                <a:lnTo>
                  <a:pt x="19934" y="1417"/>
                </a:lnTo>
                <a:lnTo>
                  <a:pt x="19962" y="1420"/>
                </a:lnTo>
                <a:lnTo>
                  <a:pt x="19989" y="1420"/>
                </a:lnTo>
                <a:lnTo>
                  <a:pt x="20017" y="1420"/>
                </a:lnTo>
                <a:lnTo>
                  <a:pt x="20073" y="1416"/>
                </a:lnTo>
                <a:lnTo>
                  <a:pt x="20130" y="1410"/>
                </a:lnTo>
                <a:lnTo>
                  <a:pt x="20185" y="1404"/>
                </a:lnTo>
                <a:lnTo>
                  <a:pt x="20241" y="1401"/>
                </a:lnTo>
                <a:lnTo>
                  <a:pt x="20268" y="1401"/>
                </a:lnTo>
                <a:lnTo>
                  <a:pt x="20296" y="1403"/>
                </a:lnTo>
                <a:lnTo>
                  <a:pt x="20324" y="1407"/>
                </a:lnTo>
                <a:lnTo>
                  <a:pt x="20352" y="1413"/>
                </a:lnTo>
                <a:lnTo>
                  <a:pt x="20379" y="1422"/>
                </a:lnTo>
                <a:lnTo>
                  <a:pt x="20406" y="1433"/>
                </a:lnTo>
                <a:lnTo>
                  <a:pt x="20432" y="1449"/>
                </a:lnTo>
                <a:lnTo>
                  <a:pt x="20460" y="1467"/>
                </a:lnTo>
                <a:lnTo>
                  <a:pt x="20484" y="1490"/>
                </a:lnTo>
                <a:lnTo>
                  <a:pt x="20511" y="1517"/>
                </a:lnTo>
                <a:lnTo>
                  <a:pt x="20537" y="1547"/>
                </a:lnTo>
                <a:lnTo>
                  <a:pt x="20562" y="1584"/>
                </a:lnTo>
                <a:lnTo>
                  <a:pt x="21346" y="1567"/>
                </a:lnTo>
                <a:lnTo>
                  <a:pt x="21353" y="1581"/>
                </a:lnTo>
                <a:lnTo>
                  <a:pt x="21361" y="1591"/>
                </a:lnTo>
                <a:lnTo>
                  <a:pt x="21366" y="1599"/>
                </a:lnTo>
                <a:lnTo>
                  <a:pt x="21375" y="1603"/>
                </a:lnTo>
                <a:lnTo>
                  <a:pt x="21378" y="1605"/>
                </a:lnTo>
                <a:lnTo>
                  <a:pt x="21382" y="1605"/>
                </a:lnTo>
                <a:lnTo>
                  <a:pt x="21385" y="1605"/>
                </a:lnTo>
                <a:lnTo>
                  <a:pt x="21390" y="1605"/>
                </a:lnTo>
                <a:lnTo>
                  <a:pt x="21399" y="1600"/>
                </a:lnTo>
                <a:lnTo>
                  <a:pt x="21407" y="1593"/>
                </a:lnTo>
                <a:lnTo>
                  <a:pt x="21450" y="1631"/>
                </a:lnTo>
                <a:lnTo>
                  <a:pt x="21493" y="1669"/>
                </a:lnTo>
                <a:lnTo>
                  <a:pt x="21537" y="1707"/>
                </a:lnTo>
                <a:lnTo>
                  <a:pt x="21582" y="1745"/>
                </a:lnTo>
                <a:lnTo>
                  <a:pt x="21612" y="1742"/>
                </a:lnTo>
                <a:lnTo>
                  <a:pt x="21641" y="1742"/>
                </a:lnTo>
                <a:lnTo>
                  <a:pt x="21669" y="1742"/>
                </a:lnTo>
                <a:lnTo>
                  <a:pt x="21696" y="1746"/>
                </a:lnTo>
                <a:lnTo>
                  <a:pt x="21710" y="1749"/>
                </a:lnTo>
                <a:lnTo>
                  <a:pt x="21721" y="1754"/>
                </a:lnTo>
                <a:lnTo>
                  <a:pt x="21734" y="1760"/>
                </a:lnTo>
                <a:lnTo>
                  <a:pt x="21746" y="1765"/>
                </a:lnTo>
                <a:lnTo>
                  <a:pt x="21758" y="1773"/>
                </a:lnTo>
                <a:lnTo>
                  <a:pt x="21768" y="1782"/>
                </a:lnTo>
                <a:lnTo>
                  <a:pt x="21778" y="1792"/>
                </a:lnTo>
                <a:lnTo>
                  <a:pt x="21788" y="1803"/>
                </a:lnTo>
                <a:lnTo>
                  <a:pt x="21797" y="1817"/>
                </a:lnTo>
                <a:lnTo>
                  <a:pt x="21806" y="1831"/>
                </a:lnTo>
                <a:lnTo>
                  <a:pt x="21813" y="1849"/>
                </a:lnTo>
                <a:lnTo>
                  <a:pt x="21821" y="1866"/>
                </a:lnTo>
                <a:lnTo>
                  <a:pt x="21826" y="1887"/>
                </a:lnTo>
                <a:lnTo>
                  <a:pt x="21832" y="1910"/>
                </a:lnTo>
                <a:lnTo>
                  <a:pt x="21837" y="1934"/>
                </a:lnTo>
                <a:lnTo>
                  <a:pt x="21841" y="1960"/>
                </a:lnTo>
                <a:lnTo>
                  <a:pt x="21844" y="1989"/>
                </a:lnTo>
                <a:lnTo>
                  <a:pt x="21845" y="2021"/>
                </a:lnTo>
                <a:lnTo>
                  <a:pt x="21845" y="2055"/>
                </a:lnTo>
                <a:lnTo>
                  <a:pt x="21845" y="2090"/>
                </a:lnTo>
                <a:lnTo>
                  <a:pt x="21845" y="2130"/>
                </a:lnTo>
                <a:lnTo>
                  <a:pt x="21842" y="2171"/>
                </a:lnTo>
                <a:lnTo>
                  <a:pt x="21839" y="2216"/>
                </a:lnTo>
                <a:lnTo>
                  <a:pt x="21835" y="2263"/>
                </a:lnTo>
                <a:lnTo>
                  <a:pt x="21889" y="2274"/>
                </a:lnTo>
                <a:lnTo>
                  <a:pt x="21943" y="2288"/>
                </a:lnTo>
                <a:lnTo>
                  <a:pt x="21999" y="2299"/>
                </a:lnTo>
                <a:lnTo>
                  <a:pt x="22053" y="2311"/>
                </a:lnTo>
                <a:lnTo>
                  <a:pt x="22080" y="2312"/>
                </a:lnTo>
                <a:lnTo>
                  <a:pt x="22108" y="2314"/>
                </a:lnTo>
                <a:lnTo>
                  <a:pt x="22136" y="2315"/>
                </a:lnTo>
                <a:lnTo>
                  <a:pt x="22164" y="2317"/>
                </a:lnTo>
                <a:lnTo>
                  <a:pt x="22191" y="2318"/>
                </a:lnTo>
                <a:lnTo>
                  <a:pt x="22219" y="2320"/>
                </a:lnTo>
                <a:lnTo>
                  <a:pt x="22247" y="2321"/>
                </a:lnTo>
                <a:lnTo>
                  <a:pt x="22275" y="2323"/>
                </a:lnTo>
                <a:lnTo>
                  <a:pt x="22278" y="2311"/>
                </a:lnTo>
                <a:lnTo>
                  <a:pt x="22282" y="2289"/>
                </a:lnTo>
                <a:lnTo>
                  <a:pt x="22288" y="2266"/>
                </a:lnTo>
                <a:lnTo>
                  <a:pt x="22289" y="2255"/>
                </a:lnTo>
                <a:lnTo>
                  <a:pt x="22308" y="2264"/>
                </a:lnTo>
                <a:lnTo>
                  <a:pt x="22327" y="2272"/>
                </a:lnTo>
                <a:lnTo>
                  <a:pt x="22346" y="2274"/>
                </a:lnTo>
                <a:lnTo>
                  <a:pt x="22365" y="2276"/>
                </a:lnTo>
                <a:lnTo>
                  <a:pt x="22396" y="2365"/>
                </a:lnTo>
                <a:lnTo>
                  <a:pt x="22425" y="2456"/>
                </a:lnTo>
                <a:lnTo>
                  <a:pt x="22454" y="2545"/>
                </a:lnTo>
                <a:lnTo>
                  <a:pt x="22483" y="2634"/>
                </a:lnTo>
                <a:lnTo>
                  <a:pt x="22513" y="2723"/>
                </a:lnTo>
                <a:lnTo>
                  <a:pt x="22542" y="2813"/>
                </a:lnTo>
                <a:lnTo>
                  <a:pt x="22571" y="2902"/>
                </a:lnTo>
                <a:lnTo>
                  <a:pt x="22602" y="2991"/>
                </a:lnTo>
                <a:lnTo>
                  <a:pt x="22613" y="3041"/>
                </a:lnTo>
                <a:lnTo>
                  <a:pt x="22624" y="3088"/>
                </a:lnTo>
                <a:lnTo>
                  <a:pt x="22629" y="3130"/>
                </a:lnTo>
                <a:lnTo>
                  <a:pt x="22634" y="3172"/>
                </a:lnTo>
                <a:lnTo>
                  <a:pt x="22637" y="3211"/>
                </a:lnTo>
                <a:lnTo>
                  <a:pt x="22637" y="3247"/>
                </a:lnTo>
                <a:lnTo>
                  <a:pt x="22634" y="3282"/>
                </a:lnTo>
                <a:lnTo>
                  <a:pt x="22629" y="3314"/>
                </a:lnTo>
                <a:lnTo>
                  <a:pt x="22624" y="3347"/>
                </a:lnTo>
                <a:lnTo>
                  <a:pt x="22616" y="3376"/>
                </a:lnTo>
                <a:lnTo>
                  <a:pt x="22608" y="3404"/>
                </a:lnTo>
                <a:lnTo>
                  <a:pt x="22599" y="3430"/>
                </a:lnTo>
                <a:lnTo>
                  <a:pt x="22587" y="3456"/>
                </a:lnTo>
                <a:lnTo>
                  <a:pt x="22574" y="3481"/>
                </a:lnTo>
                <a:lnTo>
                  <a:pt x="22562" y="3505"/>
                </a:lnTo>
                <a:lnTo>
                  <a:pt x="22548" y="3528"/>
                </a:lnTo>
                <a:lnTo>
                  <a:pt x="22567" y="3537"/>
                </a:lnTo>
                <a:lnTo>
                  <a:pt x="22584" y="3547"/>
                </a:lnTo>
                <a:lnTo>
                  <a:pt x="22593" y="3554"/>
                </a:lnTo>
                <a:lnTo>
                  <a:pt x="22602" y="3563"/>
                </a:lnTo>
                <a:lnTo>
                  <a:pt x="22611" y="3572"/>
                </a:lnTo>
                <a:lnTo>
                  <a:pt x="22618" y="3582"/>
                </a:lnTo>
                <a:lnTo>
                  <a:pt x="22627" y="3594"/>
                </a:lnTo>
                <a:lnTo>
                  <a:pt x="22634" y="3607"/>
                </a:lnTo>
                <a:lnTo>
                  <a:pt x="22641" y="3620"/>
                </a:lnTo>
                <a:lnTo>
                  <a:pt x="22648" y="3636"/>
                </a:lnTo>
                <a:lnTo>
                  <a:pt x="22656" y="3655"/>
                </a:lnTo>
                <a:lnTo>
                  <a:pt x="22662" y="3674"/>
                </a:lnTo>
                <a:lnTo>
                  <a:pt x="22667" y="3695"/>
                </a:lnTo>
                <a:lnTo>
                  <a:pt x="22673" y="3718"/>
                </a:lnTo>
                <a:lnTo>
                  <a:pt x="22673" y="3718"/>
                </a:lnTo>
                <a:lnTo>
                  <a:pt x="22669" y="3724"/>
                </a:lnTo>
                <a:lnTo>
                  <a:pt x="22682" y="3712"/>
                </a:lnTo>
                <a:lnTo>
                  <a:pt x="22695" y="3703"/>
                </a:lnTo>
                <a:lnTo>
                  <a:pt x="22707" y="3698"/>
                </a:lnTo>
                <a:lnTo>
                  <a:pt x="22720" y="3695"/>
                </a:lnTo>
                <a:lnTo>
                  <a:pt x="22733" y="3693"/>
                </a:lnTo>
                <a:lnTo>
                  <a:pt x="22745" y="3693"/>
                </a:lnTo>
                <a:lnTo>
                  <a:pt x="22758" y="3695"/>
                </a:lnTo>
                <a:lnTo>
                  <a:pt x="22771" y="3699"/>
                </a:lnTo>
                <a:lnTo>
                  <a:pt x="22783" y="3703"/>
                </a:lnTo>
                <a:lnTo>
                  <a:pt x="22796" y="3711"/>
                </a:lnTo>
                <a:lnTo>
                  <a:pt x="22808" y="3718"/>
                </a:lnTo>
                <a:lnTo>
                  <a:pt x="22821" y="3725"/>
                </a:lnTo>
                <a:lnTo>
                  <a:pt x="22846" y="3743"/>
                </a:lnTo>
                <a:lnTo>
                  <a:pt x="22872" y="3760"/>
                </a:lnTo>
                <a:lnTo>
                  <a:pt x="22897" y="3778"/>
                </a:lnTo>
                <a:lnTo>
                  <a:pt x="22922" y="3791"/>
                </a:lnTo>
                <a:lnTo>
                  <a:pt x="22935" y="3797"/>
                </a:lnTo>
                <a:lnTo>
                  <a:pt x="22946" y="3801"/>
                </a:lnTo>
                <a:lnTo>
                  <a:pt x="22960" y="3804"/>
                </a:lnTo>
                <a:lnTo>
                  <a:pt x="22973" y="3806"/>
                </a:lnTo>
                <a:lnTo>
                  <a:pt x="22984" y="3804"/>
                </a:lnTo>
                <a:lnTo>
                  <a:pt x="22997" y="3801"/>
                </a:lnTo>
                <a:lnTo>
                  <a:pt x="23009" y="3797"/>
                </a:lnTo>
                <a:lnTo>
                  <a:pt x="23022" y="3788"/>
                </a:lnTo>
                <a:lnTo>
                  <a:pt x="23035" y="3778"/>
                </a:lnTo>
                <a:lnTo>
                  <a:pt x="23047" y="3765"/>
                </a:lnTo>
                <a:lnTo>
                  <a:pt x="23060" y="3749"/>
                </a:lnTo>
                <a:lnTo>
                  <a:pt x="23073" y="3728"/>
                </a:lnTo>
                <a:lnTo>
                  <a:pt x="23088" y="3727"/>
                </a:lnTo>
                <a:lnTo>
                  <a:pt x="23103" y="3725"/>
                </a:lnTo>
                <a:lnTo>
                  <a:pt x="23117" y="3725"/>
                </a:lnTo>
                <a:lnTo>
                  <a:pt x="23132" y="3727"/>
                </a:lnTo>
                <a:lnTo>
                  <a:pt x="23136" y="3774"/>
                </a:lnTo>
                <a:lnTo>
                  <a:pt x="23141" y="3819"/>
                </a:lnTo>
                <a:lnTo>
                  <a:pt x="23142" y="3860"/>
                </a:lnTo>
                <a:lnTo>
                  <a:pt x="23144" y="3901"/>
                </a:lnTo>
                <a:lnTo>
                  <a:pt x="23144" y="3937"/>
                </a:lnTo>
                <a:lnTo>
                  <a:pt x="23142" y="3973"/>
                </a:lnTo>
                <a:lnTo>
                  <a:pt x="23139" y="4005"/>
                </a:lnTo>
                <a:lnTo>
                  <a:pt x="23135" y="4035"/>
                </a:lnTo>
                <a:lnTo>
                  <a:pt x="23130" y="4063"/>
                </a:lnTo>
                <a:lnTo>
                  <a:pt x="23125" y="4090"/>
                </a:lnTo>
                <a:lnTo>
                  <a:pt x="23117" y="4113"/>
                </a:lnTo>
                <a:lnTo>
                  <a:pt x="23110" y="4135"/>
                </a:lnTo>
                <a:lnTo>
                  <a:pt x="23101" y="4154"/>
                </a:lnTo>
                <a:lnTo>
                  <a:pt x="23091" y="4171"/>
                </a:lnTo>
                <a:lnTo>
                  <a:pt x="23079" y="4186"/>
                </a:lnTo>
                <a:lnTo>
                  <a:pt x="23068" y="4199"/>
                </a:lnTo>
                <a:lnTo>
                  <a:pt x="23091" y="4221"/>
                </a:lnTo>
                <a:lnTo>
                  <a:pt x="23113" y="4245"/>
                </a:lnTo>
                <a:lnTo>
                  <a:pt x="23135" y="4269"/>
                </a:lnTo>
                <a:lnTo>
                  <a:pt x="23155" y="4296"/>
                </a:lnTo>
                <a:lnTo>
                  <a:pt x="23174" y="4325"/>
                </a:lnTo>
                <a:lnTo>
                  <a:pt x="23192" y="4357"/>
                </a:lnTo>
                <a:lnTo>
                  <a:pt x="23199" y="4375"/>
                </a:lnTo>
                <a:lnTo>
                  <a:pt x="23206" y="4392"/>
                </a:lnTo>
                <a:lnTo>
                  <a:pt x="23214" y="4411"/>
                </a:lnTo>
                <a:lnTo>
                  <a:pt x="23221" y="4432"/>
                </a:lnTo>
                <a:lnTo>
                  <a:pt x="23225" y="4454"/>
                </a:lnTo>
                <a:lnTo>
                  <a:pt x="23231" y="4476"/>
                </a:lnTo>
                <a:lnTo>
                  <a:pt x="23235" y="4499"/>
                </a:lnTo>
                <a:lnTo>
                  <a:pt x="23238" y="4524"/>
                </a:lnTo>
                <a:lnTo>
                  <a:pt x="23241" y="4550"/>
                </a:lnTo>
                <a:lnTo>
                  <a:pt x="23244" y="4577"/>
                </a:lnTo>
                <a:lnTo>
                  <a:pt x="23246" y="4606"/>
                </a:lnTo>
                <a:lnTo>
                  <a:pt x="23246" y="4637"/>
                </a:lnTo>
                <a:lnTo>
                  <a:pt x="23246" y="4667"/>
                </a:lnTo>
                <a:lnTo>
                  <a:pt x="23244" y="4701"/>
                </a:lnTo>
                <a:lnTo>
                  <a:pt x="23241" y="4736"/>
                </a:lnTo>
                <a:lnTo>
                  <a:pt x="23238" y="4773"/>
                </a:lnTo>
                <a:lnTo>
                  <a:pt x="23234" y="4811"/>
                </a:lnTo>
                <a:lnTo>
                  <a:pt x="23230" y="4852"/>
                </a:lnTo>
                <a:lnTo>
                  <a:pt x="23222" y="4893"/>
                </a:lnTo>
                <a:lnTo>
                  <a:pt x="23215" y="4936"/>
                </a:lnTo>
                <a:lnTo>
                  <a:pt x="23129" y="4916"/>
                </a:lnTo>
                <a:lnTo>
                  <a:pt x="23043" y="4894"/>
                </a:lnTo>
                <a:lnTo>
                  <a:pt x="22955" y="4874"/>
                </a:lnTo>
                <a:lnTo>
                  <a:pt x="22869" y="4852"/>
                </a:lnTo>
                <a:lnTo>
                  <a:pt x="22783" y="4831"/>
                </a:lnTo>
                <a:lnTo>
                  <a:pt x="22695" y="4809"/>
                </a:lnTo>
                <a:lnTo>
                  <a:pt x="22609" y="4789"/>
                </a:lnTo>
                <a:lnTo>
                  <a:pt x="22523" y="4767"/>
                </a:lnTo>
                <a:lnTo>
                  <a:pt x="22535" y="4853"/>
                </a:lnTo>
                <a:lnTo>
                  <a:pt x="22546" y="4938"/>
                </a:lnTo>
                <a:lnTo>
                  <a:pt x="22558" y="5024"/>
                </a:lnTo>
                <a:lnTo>
                  <a:pt x="22570" y="5109"/>
                </a:lnTo>
                <a:lnTo>
                  <a:pt x="22581" y="5195"/>
                </a:lnTo>
                <a:lnTo>
                  <a:pt x="22593" y="5280"/>
                </a:lnTo>
                <a:lnTo>
                  <a:pt x="22605" y="5366"/>
                </a:lnTo>
                <a:lnTo>
                  <a:pt x="22616" y="5451"/>
                </a:lnTo>
                <a:lnTo>
                  <a:pt x="22663" y="5456"/>
                </a:lnTo>
                <a:lnTo>
                  <a:pt x="22710" y="5462"/>
                </a:lnTo>
                <a:lnTo>
                  <a:pt x="22757" y="5466"/>
                </a:lnTo>
                <a:lnTo>
                  <a:pt x="22803" y="5470"/>
                </a:lnTo>
                <a:lnTo>
                  <a:pt x="22850" y="5475"/>
                </a:lnTo>
                <a:lnTo>
                  <a:pt x="22897" y="5479"/>
                </a:lnTo>
                <a:lnTo>
                  <a:pt x="22943" y="5483"/>
                </a:lnTo>
                <a:lnTo>
                  <a:pt x="22990" y="5488"/>
                </a:lnTo>
                <a:lnTo>
                  <a:pt x="23019" y="5481"/>
                </a:lnTo>
                <a:lnTo>
                  <a:pt x="23050" y="5475"/>
                </a:lnTo>
                <a:lnTo>
                  <a:pt x="23063" y="5475"/>
                </a:lnTo>
                <a:lnTo>
                  <a:pt x="23078" y="5475"/>
                </a:lnTo>
                <a:lnTo>
                  <a:pt x="23091" y="5476"/>
                </a:lnTo>
                <a:lnTo>
                  <a:pt x="23103" y="5478"/>
                </a:lnTo>
                <a:lnTo>
                  <a:pt x="23116" y="5481"/>
                </a:lnTo>
                <a:lnTo>
                  <a:pt x="23127" y="5485"/>
                </a:lnTo>
                <a:lnTo>
                  <a:pt x="23139" y="5491"/>
                </a:lnTo>
                <a:lnTo>
                  <a:pt x="23149" y="5498"/>
                </a:lnTo>
                <a:lnTo>
                  <a:pt x="23160" y="5505"/>
                </a:lnTo>
                <a:lnTo>
                  <a:pt x="23170" y="5516"/>
                </a:lnTo>
                <a:lnTo>
                  <a:pt x="23179" y="5526"/>
                </a:lnTo>
                <a:lnTo>
                  <a:pt x="23187" y="5539"/>
                </a:lnTo>
                <a:lnTo>
                  <a:pt x="23196" y="5552"/>
                </a:lnTo>
                <a:lnTo>
                  <a:pt x="23203" y="5568"/>
                </a:lnTo>
                <a:lnTo>
                  <a:pt x="23209" y="5586"/>
                </a:lnTo>
                <a:lnTo>
                  <a:pt x="23215" y="5605"/>
                </a:lnTo>
                <a:lnTo>
                  <a:pt x="23221" y="5625"/>
                </a:lnTo>
                <a:lnTo>
                  <a:pt x="23225" y="5647"/>
                </a:lnTo>
                <a:lnTo>
                  <a:pt x="23228" y="5672"/>
                </a:lnTo>
                <a:lnTo>
                  <a:pt x="23231" y="5699"/>
                </a:lnTo>
                <a:lnTo>
                  <a:pt x="23233" y="5726"/>
                </a:lnTo>
                <a:lnTo>
                  <a:pt x="23234" y="5757"/>
                </a:lnTo>
                <a:lnTo>
                  <a:pt x="23234" y="5789"/>
                </a:lnTo>
                <a:lnTo>
                  <a:pt x="23234" y="5823"/>
                </a:lnTo>
                <a:lnTo>
                  <a:pt x="23233" y="5859"/>
                </a:lnTo>
                <a:lnTo>
                  <a:pt x="23230" y="5899"/>
                </a:lnTo>
                <a:lnTo>
                  <a:pt x="23227" y="5940"/>
                </a:lnTo>
                <a:lnTo>
                  <a:pt x="23222" y="5984"/>
                </a:lnTo>
                <a:lnTo>
                  <a:pt x="23244" y="6033"/>
                </a:lnTo>
                <a:lnTo>
                  <a:pt x="23265" y="6085"/>
                </a:lnTo>
                <a:lnTo>
                  <a:pt x="23287" y="6134"/>
                </a:lnTo>
                <a:lnTo>
                  <a:pt x="23307" y="6186"/>
                </a:lnTo>
                <a:lnTo>
                  <a:pt x="23320" y="6206"/>
                </a:lnTo>
                <a:lnTo>
                  <a:pt x="23332" y="6228"/>
                </a:lnTo>
                <a:lnTo>
                  <a:pt x="23341" y="6248"/>
                </a:lnTo>
                <a:lnTo>
                  <a:pt x="23349" y="6270"/>
                </a:lnTo>
                <a:lnTo>
                  <a:pt x="23355" y="6292"/>
                </a:lnTo>
                <a:lnTo>
                  <a:pt x="23360" y="6314"/>
                </a:lnTo>
                <a:lnTo>
                  <a:pt x="23363" y="6336"/>
                </a:lnTo>
                <a:lnTo>
                  <a:pt x="23364" y="6358"/>
                </a:lnTo>
                <a:lnTo>
                  <a:pt x="23364" y="6380"/>
                </a:lnTo>
                <a:lnTo>
                  <a:pt x="23361" y="6404"/>
                </a:lnTo>
                <a:lnTo>
                  <a:pt x="23358" y="6425"/>
                </a:lnTo>
                <a:lnTo>
                  <a:pt x="23352" y="6449"/>
                </a:lnTo>
                <a:lnTo>
                  <a:pt x="23345" y="6472"/>
                </a:lnTo>
                <a:lnTo>
                  <a:pt x="23336" y="6496"/>
                </a:lnTo>
                <a:lnTo>
                  <a:pt x="23326" y="6518"/>
                </a:lnTo>
                <a:lnTo>
                  <a:pt x="23313" y="6542"/>
                </a:lnTo>
                <a:lnTo>
                  <a:pt x="23313" y="6541"/>
                </a:lnTo>
                <a:lnTo>
                  <a:pt x="23313" y="6542"/>
                </a:lnTo>
                <a:lnTo>
                  <a:pt x="23309" y="6578"/>
                </a:lnTo>
                <a:lnTo>
                  <a:pt x="23306" y="6614"/>
                </a:lnTo>
                <a:lnTo>
                  <a:pt x="23303" y="6651"/>
                </a:lnTo>
                <a:lnTo>
                  <a:pt x="23301" y="6689"/>
                </a:lnTo>
                <a:lnTo>
                  <a:pt x="23273" y="6699"/>
                </a:lnTo>
                <a:lnTo>
                  <a:pt x="23246" y="6709"/>
                </a:lnTo>
                <a:lnTo>
                  <a:pt x="23218" y="6719"/>
                </a:lnTo>
                <a:lnTo>
                  <a:pt x="23190" y="6730"/>
                </a:lnTo>
                <a:lnTo>
                  <a:pt x="23189" y="6730"/>
                </a:lnTo>
                <a:lnTo>
                  <a:pt x="23184" y="6760"/>
                </a:lnTo>
                <a:lnTo>
                  <a:pt x="23180" y="6790"/>
                </a:lnTo>
                <a:lnTo>
                  <a:pt x="23176" y="6820"/>
                </a:lnTo>
                <a:lnTo>
                  <a:pt x="23171" y="6851"/>
                </a:lnTo>
                <a:lnTo>
                  <a:pt x="23167" y="6880"/>
                </a:lnTo>
                <a:lnTo>
                  <a:pt x="23162" y="6911"/>
                </a:lnTo>
                <a:lnTo>
                  <a:pt x="23158" y="6940"/>
                </a:lnTo>
                <a:lnTo>
                  <a:pt x="23154" y="6971"/>
                </a:lnTo>
                <a:lnTo>
                  <a:pt x="23135" y="6986"/>
                </a:lnTo>
                <a:lnTo>
                  <a:pt x="23116" y="6997"/>
                </a:lnTo>
                <a:lnTo>
                  <a:pt x="23097" y="7006"/>
                </a:lnTo>
                <a:lnTo>
                  <a:pt x="23078" y="7015"/>
                </a:lnTo>
                <a:lnTo>
                  <a:pt x="23059" y="7021"/>
                </a:lnTo>
                <a:lnTo>
                  <a:pt x="23040" y="7025"/>
                </a:lnTo>
                <a:lnTo>
                  <a:pt x="23021" y="7028"/>
                </a:lnTo>
                <a:lnTo>
                  <a:pt x="23003" y="7030"/>
                </a:lnTo>
                <a:lnTo>
                  <a:pt x="22984" y="7030"/>
                </a:lnTo>
                <a:lnTo>
                  <a:pt x="22965" y="7028"/>
                </a:lnTo>
                <a:lnTo>
                  <a:pt x="22948" y="7025"/>
                </a:lnTo>
                <a:lnTo>
                  <a:pt x="22930" y="7021"/>
                </a:lnTo>
                <a:lnTo>
                  <a:pt x="22911" y="7015"/>
                </a:lnTo>
                <a:lnTo>
                  <a:pt x="22894" y="7008"/>
                </a:lnTo>
                <a:lnTo>
                  <a:pt x="22876" y="7000"/>
                </a:lnTo>
                <a:lnTo>
                  <a:pt x="22859" y="6990"/>
                </a:lnTo>
                <a:lnTo>
                  <a:pt x="22841" y="6980"/>
                </a:lnTo>
                <a:lnTo>
                  <a:pt x="22824" y="6970"/>
                </a:lnTo>
                <a:lnTo>
                  <a:pt x="22806" y="6958"/>
                </a:lnTo>
                <a:lnTo>
                  <a:pt x="22789" y="6945"/>
                </a:lnTo>
                <a:lnTo>
                  <a:pt x="22754" y="6917"/>
                </a:lnTo>
                <a:lnTo>
                  <a:pt x="22720" y="6886"/>
                </a:lnTo>
                <a:lnTo>
                  <a:pt x="22685" y="6854"/>
                </a:lnTo>
                <a:lnTo>
                  <a:pt x="22651" y="6820"/>
                </a:lnTo>
                <a:lnTo>
                  <a:pt x="22616" y="6785"/>
                </a:lnTo>
                <a:lnTo>
                  <a:pt x="22583" y="6750"/>
                </a:lnTo>
                <a:lnTo>
                  <a:pt x="22527" y="6749"/>
                </a:lnTo>
                <a:lnTo>
                  <a:pt x="22472" y="6746"/>
                </a:lnTo>
                <a:lnTo>
                  <a:pt x="22415" y="6743"/>
                </a:lnTo>
                <a:lnTo>
                  <a:pt x="22359" y="6741"/>
                </a:lnTo>
                <a:lnTo>
                  <a:pt x="22304" y="6738"/>
                </a:lnTo>
                <a:lnTo>
                  <a:pt x="22248" y="6736"/>
                </a:lnTo>
                <a:lnTo>
                  <a:pt x="22193" y="6734"/>
                </a:lnTo>
                <a:lnTo>
                  <a:pt x="22137" y="6731"/>
                </a:lnTo>
                <a:lnTo>
                  <a:pt x="22137" y="6731"/>
                </a:lnTo>
                <a:lnTo>
                  <a:pt x="22137" y="6731"/>
                </a:lnTo>
                <a:lnTo>
                  <a:pt x="22117" y="6752"/>
                </a:lnTo>
                <a:lnTo>
                  <a:pt x="22097" y="6769"/>
                </a:lnTo>
                <a:lnTo>
                  <a:pt x="22076" y="6784"/>
                </a:lnTo>
                <a:lnTo>
                  <a:pt x="22057" y="6795"/>
                </a:lnTo>
                <a:lnTo>
                  <a:pt x="22037" y="6803"/>
                </a:lnTo>
                <a:lnTo>
                  <a:pt x="22018" y="6809"/>
                </a:lnTo>
                <a:lnTo>
                  <a:pt x="21997" y="6813"/>
                </a:lnTo>
                <a:lnTo>
                  <a:pt x="21977" y="6813"/>
                </a:lnTo>
                <a:lnTo>
                  <a:pt x="21958" y="6813"/>
                </a:lnTo>
                <a:lnTo>
                  <a:pt x="21937" y="6810"/>
                </a:lnTo>
                <a:lnTo>
                  <a:pt x="21918" y="6806"/>
                </a:lnTo>
                <a:lnTo>
                  <a:pt x="21898" y="6800"/>
                </a:lnTo>
                <a:lnTo>
                  <a:pt x="21879" y="6793"/>
                </a:lnTo>
                <a:lnTo>
                  <a:pt x="21858" y="6785"/>
                </a:lnTo>
                <a:lnTo>
                  <a:pt x="21839" y="6776"/>
                </a:lnTo>
                <a:lnTo>
                  <a:pt x="21821" y="6766"/>
                </a:lnTo>
                <a:lnTo>
                  <a:pt x="21781" y="6746"/>
                </a:lnTo>
                <a:lnTo>
                  <a:pt x="21742" y="6725"/>
                </a:lnTo>
                <a:lnTo>
                  <a:pt x="21702" y="6706"/>
                </a:lnTo>
                <a:lnTo>
                  <a:pt x="21663" y="6689"/>
                </a:lnTo>
                <a:lnTo>
                  <a:pt x="21642" y="6681"/>
                </a:lnTo>
                <a:lnTo>
                  <a:pt x="21623" y="6676"/>
                </a:lnTo>
                <a:lnTo>
                  <a:pt x="21603" y="6671"/>
                </a:lnTo>
                <a:lnTo>
                  <a:pt x="21582" y="6668"/>
                </a:lnTo>
                <a:lnTo>
                  <a:pt x="21564" y="6667"/>
                </a:lnTo>
                <a:lnTo>
                  <a:pt x="21543" y="6668"/>
                </a:lnTo>
                <a:lnTo>
                  <a:pt x="21523" y="6671"/>
                </a:lnTo>
                <a:lnTo>
                  <a:pt x="21502" y="6677"/>
                </a:lnTo>
                <a:lnTo>
                  <a:pt x="21457" y="6693"/>
                </a:lnTo>
                <a:lnTo>
                  <a:pt x="21413" y="6708"/>
                </a:lnTo>
                <a:lnTo>
                  <a:pt x="21391" y="6717"/>
                </a:lnTo>
                <a:lnTo>
                  <a:pt x="21372" y="6728"/>
                </a:lnTo>
                <a:lnTo>
                  <a:pt x="21353" y="6740"/>
                </a:lnTo>
                <a:lnTo>
                  <a:pt x="21336" y="6755"/>
                </a:lnTo>
                <a:lnTo>
                  <a:pt x="21328" y="6762"/>
                </a:lnTo>
                <a:lnTo>
                  <a:pt x="21321" y="6771"/>
                </a:lnTo>
                <a:lnTo>
                  <a:pt x="21314" y="6781"/>
                </a:lnTo>
                <a:lnTo>
                  <a:pt x="21307" y="6791"/>
                </a:lnTo>
                <a:lnTo>
                  <a:pt x="21301" y="6803"/>
                </a:lnTo>
                <a:lnTo>
                  <a:pt x="21295" y="6815"/>
                </a:lnTo>
                <a:lnTo>
                  <a:pt x="21289" y="6828"/>
                </a:lnTo>
                <a:lnTo>
                  <a:pt x="21285" y="6842"/>
                </a:lnTo>
                <a:lnTo>
                  <a:pt x="21280" y="6857"/>
                </a:lnTo>
                <a:lnTo>
                  <a:pt x="21276" y="6873"/>
                </a:lnTo>
                <a:lnTo>
                  <a:pt x="21273" y="6891"/>
                </a:lnTo>
                <a:lnTo>
                  <a:pt x="21270" y="6910"/>
                </a:lnTo>
                <a:lnTo>
                  <a:pt x="21267" y="6951"/>
                </a:lnTo>
                <a:lnTo>
                  <a:pt x="21266" y="6999"/>
                </a:lnTo>
                <a:lnTo>
                  <a:pt x="21288" y="6999"/>
                </a:lnTo>
                <a:lnTo>
                  <a:pt x="21309" y="7000"/>
                </a:lnTo>
                <a:lnTo>
                  <a:pt x="21330" y="7002"/>
                </a:lnTo>
                <a:lnTo>
                  <a:pt x="21352" y="7003"/>
                </a:lnTo>
                <a:lnTo>
                  <a:pt x="21436" y="7030"/>
                </a:lnTo>
                <a:lnTo>
                  <a:pt x="21520" y="7057"/>
                </a:lnTo>
                <a:lnTo>
                  <a:pt x="21603" y="7087"/>
                </a:lnTo>
                <a:lnTo>
                  <a:pt x="21688" y="7119"/>
                </a:lnTo>
                <a:lnTo>
                  <a:pt x="21771" y="7151"/>
                </a:lnTo>
                <a:lnTo>
                  <a:pt x="21854" y="7182"/>
                </a:lnTo>
                <a:lnTo>
                  <a:pt x="21939" y="7212"/>
                </a:lnTo>
                <a:lnTo>
                  <a:pt x="22022" y="7242"/>
                </a:lnTo>
                <a:lnTo>
                  <a:pt x="22047" y="7259"/>
                </a:lnTo>
                <a:lnTo>
                  <a:pt x="22072" y="7275"/>
                </a:lnTo>
                <a:lnTo>
                  <a:pt x="22097" y="7290"/>
                </a:lnTo>
                <a:lnTo>
                  <a:pt x="22121" y="7303"/>
                </a:lnTo>
                <a:lnTo>
                  <a:pt x="22172" y="7328"/>
                </a:lnTo>
                <a:lnTo>
                  <a:pt x="22222" y="7348"/>
                </a:lnTo>
                <a:lnTo>
                  <a:pt x="22273" y="7369"/>
                </a:lnTo>
                <a:lnTo>
                  <a:pt x="22324" y="7391"/>
                </a:lnTo>
                <a:lnTo>
                  <a:pt x="22349" y="7402"/>
                </a:lnTo>
                <a:lnTo>
                  <a:pt x="22374" y="7416"/>
                </a:lnTo>
                <a:lnTo>
                  <a:pt x="22399" y="7429"/>
                </a:lnTo>
                <a:lnTo>
                  <a:pt x="22424" y="7443"/>
                </a:lnTo>
                <a:lnTo>
                  <a:pt x="22440" y="7457"/>
                </a:lnTo>
                <a:lnTo>
                  <a:pt x="22454" y="7470"/>
                </a:lnTo>
                <a:lnTo>
                  <a:pt x="22467" y="7486"/>
                </a:lnTo>
                <a:lnTo>
                  <a:pt x="22482" y="7502"/>
                </a:lnTo>
                <a:lnTo>
                  <a:pt x="22495" y="7521"/>
                </a:lnTo>
                <a:lnTo>
                  <a:pt x="22508" y="7540"/>
                </a:lnTo>
                <a:lnTo>
                  <a:pt x="22521" y="7560"/>
                </a:lnTo>
                <a:lnTo>
                  <a:pt x="22533" y="7582"/>
                </a:lnTo>
                <a:lnTo>
                  <a:pt x="22540" y="7598"/>
                </a:lnTo>
                <a:lnTo>
                  <a:pt x="22548" y="7603"/>
                </a:lnTo>
                <a:lnTo>
                  <a:pt x="22556" y="7606"/>
                </a:lnTo>
                <a:lnTo>
                  <a:pt x="22564" y="7612"/>
                </a:lnTo>
                <a:lnTo>
                  <a:pt x="22571" y="7618"/>
                </a:lnTo>
                <a:lnTo>
                  <a:pt x="22586" y="7631"/>
                </a:lnTo>
                <a:lnTo>
                  <a:pt x="22599" y="7648"/>
                </a:lnTo>
                <a:lnTo>
                  <a:pt x="22611" y="7667"/>
                </a:lnTo>
                <a:lnTo>
                  <a:pt x="22621" y="7689"/>
                </a:lnTo>
                <a:lnTo>
                  <a:pt x="22631" y="7714"/>
                </a:lnTo>
                <a:lnTo>
                  <a:pt x="22638" y="7743"/>
                </a:lnTo>
                <a:lnTo>
                  <a:pt x="22646" y="7773"/>
                </a:lnTo>
                <a:lnTo>
                  <a:pt x="22653" y="7806"/>
                </a:lnTo>
                <a:lnTo>
                  <a:pt x="22657" y="7843"/>
                </a:lnTo>
                <a:lnTo>
                  <a:pt x="22662" y="7881"/>
                </a:lnTo>
                <a:lnTo>
                  <a:pt x="22665" y="7922"/>
                </a:lnTo>
                <a:lnTo>
                  <a:pt x="22666" y="7966"/>
                </a:lnTo>
                <a:lnTo>
                  <a:pt x="22667" y="8012"/>
                </a:lnTo>
                <a:lnTo>
                  <a:pt x="22667" y="8061"/>
                </a:lnTo>
                <a:lnTo>
                  <a:pt x="22654" y="8088"/>
                </a:lnTo>
                <a:lnTo>
                  <a:pt x="22640" y="8113"/>
                </a:lnTo>
                <a:lnTo>
                  <a:pt x="22627" y="8137"/>
                </a:lnTo>
                <a:lnTo>
                  <a:pt x="22613" y="8159"/>
                </a:lnTo>
                <a:lnTo>
                  <a:pt x="22599" y="8176"/>
                </a:lnTo>
                <a:lnTo>
                  <a:pt x="22586" y="8194"/>
                </a:lnTo>
                <a:lnTo>
                  <a:pt x="22571" y="8208"/>
                </a:lnTo>
                <a:lnTo>
                  <a:pt x="22556" y="8222"/>
                </a:lnTo>
                <a:lnTo>
                  <a:pt x="22543" y="8232"/>
                </a:lnTo>
                <a:lnTo>
                  <a:pt x="22529" y="8242"/>
                </a:lnTo>
                <a:lnTo>
                  <a:pt x="22514" y="8249"/>
                </a:lnTo>
                <a:lnTo>
                  <a:pt x="22501" y="8255"/>
                </a:lnTo>
                <a:lnTo>
                  <a:pt x="22486" y="8260"/>
                </a:lnTo>
                <a:lnTo>
                  <a:pt x="22472" y="8263"/>
                </a:lnTo>
                <a:lnTo>
                  <a:pt x="22457" y="8264"/>
                </a:lnTo>
                <a:lnTo>
                  <a:pt x="22443" y="8264"/>
                </a:lnTo>
                <a:lnTo>
                  <a:pt x="22429" y="8263"/>
                </a:lnTo>
                <a:lnTo>
                  <a:pt x="22415" y="8260"/>
                </a:lnTo>
                <a:lnTo>
                  <a:pt x="22400" y="8255"/>
                </a:lnTo>
                <a:lnTo>
                  <a:pt x="22386" y="8251"/>
                </a:lnTo>
                <a:lnTo>
                  <a:pt x="22371" y="8245"/>
                </a:lnTo>
                <a:lnTo>
                  <a:pt x="22356" y="8239"/>
                </a:lnTo>
                <a:lnTo>
                  <a:pt x="22342" y="8230"/>
                </a:lnTo>
                <a:lnTo>
                  <a:pt x="22327" y="8223"/>
                </a:lnTo>
                <a:lnTo>
                  <a:pt x="22298" y="8203"/>
                </a:lnTo>
                <a:lnTo>
                  <a:pt x="22267" y="8182"/>
                </a:lnTo>
                <a:lnTo>
                  <a:pt x="22238" y="8159"/>
                </a:lnTo>
                <a:lnTo>
                  <a:pt x="22209" y="8132"/>
                </a:lnTo>
                <a:lnTo>
                  <a:pt x="22170" y="8090"/>
                </a:lnTo>
                <a:lnTo>
                  <a:pt x="22130" y="8048"/>
                </a:lnTo>
                <a:lnTo>
                  <a:pt x="22091" y="8005"/>
                </a:lnTo>
                <a:lnTo>
                  <a:pt x="22051" y="7963"/>
                </a:lnTo>
                <a:lnTo>
                  <a:pt x="22051" y="7963"/>
                </a:lnTo>
                <a:close/>
                <a:moveTo>
                  <a:pt x="16537" y="3039"/>
                </a:moveTo>
                <a:lnTo>
                  <a:pt x="16543" y="3031"/>
                </a:lnTo>
                <a:lnTo>
                  <a:pt x="16548" y="3020"/>
                </a:lnTo>
                <a:lnTo>
                  <a:pt x="16542" y="3023"/>
                </a:lnTo>
                <a:lnTo>
                  <a:pt x="16540" y="3032"/>
                </a:lnTo>
                <a:lnTo>
                  <a:pt x="16537" y="3039"/>
                </a:lnTo>
                <a:close/>
                <a:moveTo>
                  <a:pt x="16955" y="1214"/>
                </a:moveTo>
                <a:lnTo>
                  <a:pt x="16955" y="1191"/>
                </a:lnTo>
                <a:lnTo>
                  <a:pt x="16948" y="1204"/>
                </a:lnTo>
                <a:lnTo>
                  <a:pt x="16940" y="1215"/>
                </a:lnTo>
                <a:lnTo>
                  <a:pt x="16952" y="1215"/>
                </a:lnTo>
                <a:lnTo>
                  <a:pt x="16955" y="1214"/>
                </a:lnTo>
                <a:close/>
                <a:moveTo>
                  <a:pt x="19071" y="3883"/>
                </a:moveTo>
                <a:lnTo>
                  <a:pt x="19077" y="3891"/>
                </a:lnTo>
                <a:lnTo>
                  <a:pt x="19077" y="3883"/>
                </a:lnTo>
                <a:lnTo>
                  <a:pt x="19071" y="3883"/>
                </a:lnTo>
                <a:close/>
                <a:moveTo>
                  <a:pt x="9895" y="6576"/>
                </a:moveTo>
                <a:lnTo>
                  <a:pt x="9900" y="6566"/>
                </a:lnTo>
                <a:lnTo>
                  <a:pt x="9892" y="6564"/>
                </a:lnTo>
                <a:lnTo>
                  <a:pt x="9895" y="6576"/>
                </a:lnTo>
                <a:close/>
                <a:moveTo>
                  <a:pt x="10758" y="5643"/>
                </a:moveTo>
                <a:lnTo>
                  <a:pt x="10759" y="5643"/>
                </a:lnTo>
                <a:lnTo>
                  <a:pt x="10759" y="5641"/>
                </a:lnTo>
                <a:lnTo>
                  <a:pt x="10758" y="5643"/>
                </a:lnTo>
                <a:close/>
                <a:moveTo>
                  <a:pt x="5044" y="6744"/>
                </a:moveTo>
                <a:lnTo>
                  <a:pt x="5029" y="6747"/>
                </a:lnTo>
                <a:lnTo>
                  <a:pt x="5029" y="6749"/>
                </a:lnTo>
                <a:lnTo>
                  <a:pt x="5041" y="6763"/>
                </a:lnTo>
                <a:lnTo>
                  <a:pt x="5042" y="6755"/>
                </a:lnTo>
                <a:lnTo>
                  <a:pt x="5044" y="6744"/>
                </a:lnTo>
                <a:close/>
                <a:moveTo>
                  <a:pt x="6942" y="2842"/>
                </a:moveTo>
                <a:lnTo>
                  <a:pt x="6942" y="2842"/>
                </a:lnTo>
                <a:lnTo>
                  <a:pt x="6930" y="2836"/>
                </a:lnTo>
                <a:lnTo>
                  <a:pt x="6919" y="2830"/>
                </a:lnTo>
                <a:lnTo>
                  <a:pt x="6925" y="2849"/>
                </a:lnTo>
                <a:lnTo>
                  <a:pt x="6929" y="2867"/>
                </a:lnTo>
                <a:lnTo>
                  <a:pt x="6935" y="2864"/>
                </a:lnTo>
                <a:lnTo>
                  <a:pt x="6942" y="2842"/>
                </a:lnTo>
                <a:lnTo>
                  <a:pt x="6942" y="2842"/>
                </a:lnTo>
                <a:close/>
                <a:moveTo>
                  <a:pt x="11153" y="1395"/>
                </a:moveTo>
                <a:lnTo>
                  <a:pt x="11153" y="1395"/>
                </a:lnTo>
                <a:lnTo>
                  <a:pt x="11153" y="1395"/>
                </a:lnTo>
                <a:lnTo>
                  <a:pt x="11152" y="1395"/>
                </a:lnTo>
                <a:lnTo>
                  <a:pt x="11153" y="1395"/>
                </a:lnTo>
                <a:lnTo>
                  <a:pt x="11153" y="1395"/>
                </a:lnTo>
                <a:close/>
                <a:moveTo>
                  <a:pt x="12022" y="2975"/>
                </a:moveTo>
                <a:lnTo>
                  <a:pt x="12021" y="2959"/>
                </a:lnTo>
                <a:lnTo>
                  <a:pt x="12019" y="2943"/>
                </a:lnTo>
                <a:lnTo>
                  <a:pt x="12016" y="2959"/>
                </a:lnTo>
                <a:lnTo>
                  <a:pt x="12013" y="2975"/>
                </a:lnTo>
                <a:lnTo>
                  <a:pt x="12022" y="2975"/>
                </a:lnTo>
                <a:lnTo>
                  <a:pt x="12022" y="2975"/>
                </a:lnTo>
                <a:close/>
                <a:moveTo>
                  <a:pt x="19077" y="3348"/>
                </a:moveTo>
                <a:lnTo>
                  <a:pt x="19071" y="3347"/>
                </a:lnTo>
                <a:lnTo>
                  <a:pt x="19074" y="3354"/>
                </a:lnTo>
                <a:lnTo>
                  <a:pt x="19077" y="3363"/>
                </a:lnTo>
                <a:lnTo>
                  <a:pt x="19077" y="3348"/>
                </a:lnTo>
                <a:close/>
                <a:moveTo>
                  <a:pt x="16193" y="8102"/>
                </a:moveTo>
                <a:lnTo>
                  <a:pt x="16204" y="8084"/>
                </a:lnTo>
                <a:lnTo>
                  <a:pt x="16218" y="8069"/>
                </a:lnTo>
                <a:lnTo>
                  <a:pt x="16231" y="8058"/>
                </a:lnTo>
                <a:lnTo>
                  <a:pt x="16244" y="8046"/>
                </a:lnTo>
                <a:lnTo>
                  <a:pt x="16256" y="8039"/>
                </a:lnTo>
                <a:lnTo>
                  <a:pt x="16269" y="8033"/>
                </a:lnTo>
                <a:lnTo>
                  <a:pt x="16282" y="8029"/>
                </a:lnTo>
                <a:lnTo>
                  <a:pt x="16293" y="8027"/>
                </a:lnTo>
                <a:lnTo>
                  <a:pt x="16307" y="8029"/>
                </a:lnTo>
                <a:lnTo>
                  <a:pt x="16318" y="8033"/>
                </a:lnTo>
                <a:lnTo>
                  <a:pt x="16331" y="8039"/>
                </a:lnTo>
                <a:lnTo>
                  <a:pt x="16343" y="8048"/>
                </a:lnTo>
                <a:lnTo>
                  <a:pt x="16355" y="8061"/>
                </a:lnTo>
                <a:lnTo>
                  <a:pt x="16368" y="8075"/>
                </a:lnTo>
                <a:lnTo>
                  <a:pt x="16380" y="8093"/>
                </a:lnTo>
                <a:lnTo>
                  <a:pt x="16391" y="8113"/>
                </a:lnTo>
                <a:lnTo>
                  <a:pt x="16400" y="8091"/>
                </a:lnTo>
                <a:lnTo>
                  <a:pt x="16409" y="8072"/>
                </a:lnTo>
                <a:lnTo>
                  <a:pt x="16419" y="8053"/>
                </a:lnTo>
                <a:lnTo>
                  <a:pt x="16429" y="8037"/>
                </a:lnTo>
                <a:lnTo>
                  <a:pt x="16447" y="8020"/>
                </a:lnTo>
                <a:lnTo>
                  <a:pt x="16464" y="8004"/>
                </a:lnTo>
                <a:lnTo>
                  <a:pt x="16480" y="7992"/>
                </a:lnTo>
                <a:lnTo>
                  <a:pt x="16498" y="7982"/>
                </a:lnTo>
                <a:lnTo>
                  <a:pt x="16517" y="7974"/>
                </a:lnTo>
                <a:lnTo>
                  <a:pt x="16534" y="7969"/>
                </a:lnTo>
                <a:lnTo>
                  <a:pt x="16552" y="7966"/>
                </a:lnTo>
                <a:lnTo>
                  <a:pt x="16569" y="7964"/>
                </a:lnTo>
                <a:lnTo>
                  <a:pt x="16546" y="7961"/>
                </a:lnTo>
                <a:lnTo>
                  <a:pt x="16524" y="7960"/>
                </a:lnTo>
                <a:lnTo>
                  <a:pt x="16501" y="7961"/>
                </a:lnTo>
                <a:lnTo>
                  <a:pt x="16477" y="7964"/>
                </a:lnTo>
                <a:lnTo>
                  <a:pt x="16456" y="7969"/>
                </a:lnTo>
                <a:lnTo>
                  <a:pt x="16432" y="7973"/>
                </a:lnTo>
                <a:lnTo>
                  <a:pt x="16409" y="7980"/>
                </a:lnTo>
                <a:lnTo>
                  <a:pt x="16387" y="7986"/>
                </a:lnTo>
                <a:lnTo>
                  <a:pt x="16342" y="8001"/>
                </a:lnTo>
                <a:lnTo>
                  <a:pt x="16295" y="8014"/>
                </a:lnTo>
                <a:lnTo>
                  <a:pt x="16273" y="8020"/>
                </a:lnTo>
                <a:lnTo>
                  <a:pt x="16250" y="8024"/>
                </a:lnTo>
                <a:lnTo>
                  <a:pt x="16226" y="8027"/>
                </a:lnTo>
                <a:lnTo>
                  <a:pt x="16204" y="8029"/>
                </a:lnTo>
                <a:lnTo>
                  <a:pt x="16201" y="8046"/>
                </a:lnTo>
                <a:lnTo>
                  <a:pt x="16200" y="8065"/>
                </a:lnTo>
                <a:lnTo>
                  <a:pt x="16196" y="8083"/>
                </a:lnTo>
                <a:lnTo>
                  <a:pt x="16193" y="8102"/>
                </a:lnTo>
                <a:close/>
                <a:moveTo>
                  <a:pt x="13504" y="7963"/>
                </a:moveTo>
                <a:lnTo>
                  <a:pt x="13504" y="7947"/>
                </a:lnTo>
                <a:lnTo>
                  <a:pt x="13499" y="7963"/>
                </a:lnTo>
                <a:lnTo>
                  <a:pt x="13504" y="7963"/>
                </a:lnTo>
                <a:close/>
                <a:moveTo>
                  <a:pt x="13250" y="5849"/>
                </a:moveTo>
                <a:lnTo>
                  <a:pt x="13255" y="5849"/>
                </a:lnTo>
                <a:lnTo>
                  <a:pt x="13255" y="5851"/>
                </a:lnTo>
                <a:lnTo>
                  <a:pt x="13258" y="5843"/>
                </a:lnTo>
                <a:lnTo>
                  <a:pt x="13258" y="5843"/>
                </a:lnTo>
                <a:lnTo>
                  <a:pt x="13258" y="5843"/>
                </a:lnTo>
                <a:lnTo>
                  <a:pt x="13258" y="5843"/>
                </a:lnTo>
                <a:lnTo>
                  <a:pt x="13258" y="5843"/>
                </a:lnTo>
                <a:lnTo>
                  <a:pt x="13258" y="5843"/>
                </a:lnTo>
                <a:lnTo>
                  <a:pt x="13262" y="5835"/>
                </a:lnTo>
                <a:lnTo>
                  <a:pt x="13262" y="5829"/>
                </a:lnTo>
                <a:lnTo>
                  <a:pt x="13256" y="5839"/>
                </a:lnTo>
                <a:lnTo>
                  <a:pt x="13250" y="5849"/>
                </a:lnTo>
                <a:close/>
                <a:moveTo>
                  <a:pt x="13668" y="7543"/>
                </a:moveTo>
                <a:lnTo>
                  <a:pt x="13662" y="7552"/>
                </a:lnTo>
                <a:lnTo>
                  <a:pt x="13669" y="7552"/>
                </a:lnTo>
                <a:lnTo>
                  <a:pt x="13668" y="7543"/>
                </a:lnTo>
                <a:close/>
                <a:moveTo>
                  <a:pt x="10523" y="5131"/>
                </a:moveTo>
                <a:lnTo>
                  <a:pt x="10524" y="5128"/>
                </a:lnTo>
                <a:lnTo>
                  <a:pt x="10521" y="5128"/>
                </a:lnTo>
                <a:lnTo>
                  <a:pt x="10523" y="5131"/>
                </a:lnTo>
                <a:close/>
                <a:moveTo>
                  <a:pt x="11542" y="4237"/>
                </a:moveTo>
                <a:lnTo>
                  <a:pt x="11542" y="4240"/>
                </a:lnTo>
                <a:lnTo>
                  <a:pt x="11545" y="4236"/>
                </a:lnTo>
                <a:lnTo>
                  <a:pt x="11543" y="4236"/>
                </a:lnTo>
                <a:lnTo>
                  <a:pt x="11542" y="4237"/>
                </a:lnTo>
                <a:close/>
                <a:moveTo>
                  <a:pt x="9512" y="7242"/>
                </a:moveTo>
                <a:lnTo>
                  <a:pt x="9524" y="7246"/>
                </a:lnTo>
                <a:lnTo>
                  <a:pt x="9534" y="7252"/>
                </a:lnTo>
                <a:lnTo>
                  <a:pt x="9546" y="7259"/>
                </a:lnTo>
                <a:lnTo>
                  <a:pt x="9557" y="7268"/>
                </a:lnTo>
                <a:lnTo>
                  <a:pt x="9568" y="7277"/>
                </a:lnTo>
                <a:lnTo>
                  <a:pt x="9579" y="7287"/>
                </a:lnTo>
                <a:lnTo>
                  <a:pt x="9589" y="7299"/>
                </a:lnTo>
                <a:lnTo>
                  <a:pt x="9600" y="7310"/>
                </a:lnTo>
                <a:lnTo>
                  <a:pt x="9608" y="7325"/>
                </a:lnTo>
                <a:lnTo>
                  <a:pt x="9619" y="7340"/>
                </a:lnTo>
                <a:lnTo>
                  <a:pt x="9629" y="7357"/>
                </a:lnTo>
                <a:lnTo>
                  <a:pt x="9638" y="7375"/>
                </a:lnTo>
                <a:lnTo>
                  <a:pt x="9646" y="7395"/>
                </a:lnTo>
                <a:lnTo>
                  <a:pt x="9655" y="7416"/>
                </a:lnTo>
                <a:lnTo>
                  <a:pt x="9662" y="7439"/>
                </a:lnTo>
                <a:lnTo>
                  <a:pt x="9671" y="7464"/>
                </a:lnTo>
                <a:lnTo>
                  <a:pt x="9671" y="7486"/>
                </a:lnTo>
                <a:lnTo>
                  <a:pt x="9673" y="7508"/>
                </a:lnTo>
                <a:lnTo>
                  <a:pt x="9673" y="7528"/>
                </a:lnTo>
                <a:lnTo>
                  <a:pt x="9671" y="7547"/>
                </a:lnTo>
                <a:lnTo>
                  <a:pt x="9680" y="7503"/>
                </a:lnTo>
                <a:lnTo>
                  <a:pt x="9690" y="7461"/>
                </a:lnTo>
                <a:lnTo>
                  <a:pt x="9699" y="7420"/>
                </a:lnTo>
                <a:lnTo>
                  <a:pt x="9711" y="7381"/>
                </a:lnTo>
                <a:lnTo>
                  <a:pt x="9722" y="7343"/>
                </a:lnTo>
                <a:lnTo>
                  <a:pt x="9734" y="7309"/>
                </a:lnTo>
                <a:lnTo>
                  <a:pt x="9749" y="7277"/>
                </a:lnTo>
                <a:lnTo>
                  <a:pt x="9763" y="7249"/>
                </a:lnTo>
                <a:lnTo>
                  <a:pt x="9668" y="7242"/>
                </a:lnTo>
                <a:lnTo>
                  <a:pt x="9667" y="7242"/>
                </a:lnTo>
                <a:lnTo>
                  <a:pt x="9667" y="7242"/>
                </a:lnTo>
                <a:lnTo>
                  <a:pt x="9512" y="7242"/>
                </a:lnTo>
                <a:close/>
                <a:moveTo>
                  <a:pt x="4333" y="2615"/>
                </a:moveTo>
                <a:lnTo>
                  <a:pt x="4333" y="2615"/>
                </a:lnTo>
                <a:lnTo>
                  <a:pt x="4333" y="2615"/>
                </a:lnTo>
                <a:lnTo>
                  <a:pt x="4333" y="2615"/>
                </a:lnTo>
                <a:close/>
                <a:moveTo>
                  <a:pt x="18995" y="8163"/>
                </a:moveTo>
                <a:lnTo>
                  <a:pt x="18972" y="8267"/>
                </a:lnTo>
                <a:lnTo>
                  <a:pt x="18985" y="8267"/>
                </a:lnTo>
                <a:lnTo>
                  <a:pt x="18998" y="8267"/>
                </a:lnTo>
                <a:lnTo>
                  <a:pt x="19011" y="8268"/>
                </a:lnTo>
                <a:lnTo>
                  <a:pt x="19024" y="8271"/>
                </a:lnTo>
                <a:lnTo>
                  <a:pt x="19036" y="8274"/>
                </a:lnTo>
                <a:lnTo>
                  <a:pt x="19049" y="8279"/>
                </a:lnTo>
                <a:lnTo>
                  <a:pt x="19061" y="8284"/>
                </a:lnTo>
                <a:lnTo>
                  <a:pt x="19072" y="8290"/>
                </a:lnTo>
                <a:lnTo>
                  <a:pt x="19085" y="8298"/>
                </a:lnTo>
                <a:lnTo>
                  <a:pt x="19097" y="8306"/>
                </a:lnTo>
                <a:lnTo>
                  <a:pt x="19109" y="8317"/>
                </a:lnTo>
                <a:lnTo>
                  <a:pt x="19119" y="8327"/>
                </a:lnTo>
                <a:lnTo>
                  <a:pt x="19131" y="8339"/>
                </a:lnTo>
                <a:lnTo>
                  <a:pt x="19142" y="8350"/>
                </a:lnTo>
                <a:lnTo>
                  <a:pt x="19153" y="8363"/>
                </a:lnTo>
                <a:lnTo>
                  <a:pt x="19164" y="8378"/>
                </a:lnTo>
                <a:lnTo>
                  <a:pt x="19167" y="8363"/>
                </a:lnTo>
                <a:lnTo>
                  <a:pt x="19172" y="8349"/>
                </a:lnTo>
                <a:lnTo>
                  <a:pt x="19176" y="8336"/>
                </a:lnTo>
                <a:lnTo>
                  <a:pt x="19180" y="8324"/>
                </a:lnTo>
                <a:lnTo>
                  <a:pt x="19185" y="8311"/>
                </a:lnTo>
                <a:lnTo>
                  <a:pt x="19191" y="8299"/>
                </a:lnTo>
                <a:lnTo>
                  <a:pt x="19068" y="8167"/>
                </a:lnTo>
                <a:lnTo>
                  <a:pt x="19068" y="8167"/>
                </a:lnTo>
                <a:lnTo>
                  <a:pt x="19068" y="8167"/>
                </a:lnTo>
                <a:lnTo>
                  <a:pt x="19049" y="8162"/>
                </a:lnTo>
                <a:lnTo>
                  <a:pt x="19031" y="8154"/>
                </a:lnTo>
                <a:lnTo>
                  <a:pt x="18995" y="8163"/>
                </a:lnTo>
                <a:lnTo>
                  <a:pt x="18995" y="8163"/>
                </a:lnTo>
                <a:close/>
                <a:moveTo>
                  <a:pt x="16707" y="8018"/>
                </a:moveTo>
                <a:lnTo>
                  <a:pt x="16715" y="8011"/>
                </a:lnTo>
                <a:lnTo>
                  <a:pt x="16726" y="8004"/>
                </a:lnTo>
                <a:lnTo>
                  <a:pt x="16708" y="7998"/>
                </a:lnTo>
                <a:lnTo>
                  <a:pt x="16691" y="7993"/>
                </a:lnTo>
                <a:lnTo>
                  <a:pt x="16675" y="7988"/>
                </a:lnTo>
                <a:lnTo>
                  <a:pt x="16657" y="7983"/>
                </a:lnTo>
                <a:lnTo>
                  <a:pt x="16661" y="7985"/>
                </a:lnTo>
                <a:lnTo>
                  <a:pt x="16672" y="7995"/>
                </a:lnTo>
                <a:lnTo>
                  <a:pt x="16683" y="8004"/>
                </a:lnTo>
                <a:lnTo>
                  <a:pt x="16695" y="8011"/>
                </a:lnTo>
                <a:lnTo>
                  <a:pt x="16707" y="8018"/>
                </a:lnTo>
                <a:close/>
                <a:moveTo>
                  <a:pt x="16990" y="7974"/>
                </a:moveTo>
                <a:lnTo>
                  <a:pt x="17005" y="7979"/>
                </a:lnTo>
                <a:lnTo>
                  <a:pt x="17019" y="7983"/>
                </a:lnTo>
                <a:lnTo>
                  <a:pt x="17034" y="7989"/>
                </a:lnTo>
                <a:lnTo>
                  <a:pt x="17048" y="7996"/>
                </a:lnTo>
                <a:lnTo>
                  <a:pt x="17063" y="8005"/>
                </a:lnTo>
                <a:lnTo>
                  <a:pt x="17078" y="8014"/>
                </a:lnTo>
                <a:lnTo>
                  <a:pt x="17091" y="8024"/>
                </a:lnTo>
                <a:lnTo>
                  <a:pt x="17105" y="8036"/>
                </a:lnTo>
                <a:lnTo>
                  <a:pt x="17101" y="8012"/>
                </a:lnTo>
                <a:lnTo>
                  <a:pt x="17097" y="7988"/>
                </a:lnTo>
                <a:lnTo>
                  <a:pt x="17094" y="7963"/>
                </a:lnTo>
                <a:lnTo>
                  <a:pt x="17092" y="7936"/>
                </a:lnTo>
                <a:lnTo>
                  <a:pt x="17091" y="7910"/>
                </a:lnTo>
                <a:lnTo>
                  <a:pt x="17091" y="7882"/>
                </a:lnTo>
                <a:lnTo>
                  <a:pt x="17091" y="7853"/>
                </a:lnTo>
                <a:lnTo>
                  <a:pt x="17094" y="7824"/>
                </a:lnTo>
                <a:lnTo>
                  <a:pt x="17081" y="7850"/>
                </a:lnTo>
                <a:lnTo>
                  <a:pt x="17067" y="7873"/>
                </a:lnTo>
                <a:lnTo>
                  <a:pt x="17056" y="7894"/>
                </a:lnTo>
                <a:lnTo>
                  <a:pt x="17043" y="7914"/>
                </a:lnTo>
                <a:lnTo>
                  <a:pt x="17029" y="7932"/>
                </a:lnTo>
                <a:lnTo>
                  <a:pt x="17016" y="7948"/>
                </a:lnTo>
                <a:lnTo>
                  <a:pt x="17003" y="7961"/>
                </a:lnTo>
                <a:lnTo>
                  <a:pt x="16990" y="7974"/>
                </a:lnTo>
                <a:close/>
                <a:moveTo>
                  <a:pt x="18366" y="6541"/>
                </a:moveTo>
                <a:lnTo>
                  <a:pt x="18366" y="6542"/>
                </a:lnTo>
                <a:lnTo>
                  <a:pt x="18366" y="6541"/>
                </a:lnTo>
                <a:lnTo>
                  <a:pt x="18366" y="6541"/>
                </a:lnTo>
                <a:close/>
                <a:moveTo>
                  <a:pt x="22930" y="5561"/>
                </a:moveTo>
                <a:lnTo>
                  <a:pt x="22939" y="5558"/>
                </a:lnTo>
                <a:lnTo>
                  <a:pt x="22948" y="5554"/>
                </a:lnTo>
                <a:lnTo>
                  <a:pt x="22957" y="5548"/>
                </a:lnTo>
                <a:lnTo>
                  <a:pt x="22964" y="5541"/>
                </a:lnTo>
                <a:lnTo>
                  <a:pt x="22971" y="5530"/>
                </a:lnTo>
                <a:lnTo>
                  <a:pt x="22978" y="5519"/>
                </a:lnTo>
                <a:lnTo>
                  <a:pt x="22984" y="5504"/>
                </a:lnTo>
                <a:lnTo>
                  <a:pt x="22990" y="5488"/>
                </a:lnTo>
                <a:lnTo>
                  <a:pt x="22930" y="5561"/>
                </a:lnTo>
                <a:close/>
                <a:moveTo>
                  <a:pt x="1433" y="5998"/>
                </a:moveTo>
                <a:lnTo>
                  <a:pt x="1431" y="5997"/>
                </a:lnTo>
                <a:lnTo>
                  <a:pt x="1431" y="5998"/>
                </a:lnTo>
                <a:lnTo>
                  <a:pt x="1433" y="5998"/>
                </a:lnTo>
                <a:close/>
                <a:moveTo>
                  <a:pt x="3864" y="6778"/>
                </a:moveTo>
                <a:lnTo>
                  <a:pt x="3862" y="6778"/>
                </a:lnTo>
                <a:lnTo>
                  <a:pt x="3862" y="6778"/>
                </a:lnTo>
                <a:lnTo>
                  <a:pt x="3862" y="6779"/>
                </a:lnTo>
                <a:lnTo>
                  <a:pt x="3862" y="6778"/>
                </a:lnTo>
                <a:lnTo>
                  <a:pt x="3864" y="6778"/>
                </a:lnTo>
                <a:close/>
                <a:moveTo>
                  <a:pt x="1212" y="6326"/>
                </a:moveTo>
                <a:lnTo>
                  <a:pt x="1190" y="6317"/>
                </a:lnTo>
                <a:lnTo>
                  <a:pt x="1187" y="6339"/>
                </a:lnTo>
                <a:lnTo>
                  <a:pt x="1186" y="6363"/>
                </a:lnTo>
                <a:lnTo>
                  <a:pt x="1187" y="6386"/>
                </a:lnTo>
                <a:lnTo>
                  <a:pt x="1190" y="6409"/>
                </a:lnTo>
                <a:lnTo>
                  <a:pt x="1196" y="6387"/>
                </a:lnTo>
                <a:lnTo>
                  <a:pt x="1202" y="6367"/>
                </a:lnTo>
                <a:lnTo>
                  <a:pt x="1206" y="6346"/>
                </a:lnTo>
                <a:lnTo>
                  <a:pt x="1212" y="6326"/>
                </a:lnTo>
                <a:close/>
                <a:moveTo>
                  <a:pt x="6622" y="7256"/>
                </a:moveTo>
                <a:lnTo>
                  <a:pt x="6026" y="7262"/>
                </a:lnTo>
                <a:lnTo>
                  <a:pt x="6048" y="7283"/>
                </a:lnTo>
                <a:lnTo>
                  <a:pt x="6069" y="7304"/>
                </a:lnTo>
                <a:lnTo>
                  <a:pt x="6091" y="7331"/>
                </a:lnTo>
                <a:lnTo>
                  <a:pt x="6113" y="7359"/>
                </a:lnTo>
                <a:lnTo>
                  <a:pt x="6133" y="7389"/>
                </a:lnTo>
                <a:lnTo>
                  <a:pt x="6155" y="7423"/>
                </a:lnTo>
                <a:lnTo>
                  <a:pt x="6177" y="7460"/>
                </a:lnTo>
                <a:lnTo>
                  <a:pt x="6197" y="7499"/>
                </a:lnTo>
                <a:lnTo>
                  <a:pt x="6205" y="7531"/>
                </a:lnTo>
                <a:lnTo>
                  <a:pt x="6212" y="7560"/>
                </a:lnTo>
                <a:lnTo>
                  <a:pt x="6216" y="7588"/>
                </a:lnTo>
                <a:lnTo>
                  <a:pt x="6221" y="7615"/>
                </a:lnTo>
                <a:lnTo>
                  <a:pt x="6238" y="7578"/>
                </a:lnTo>
                <a:lnTo>
                  <a:pt x="6256" y="7546"/>
                </a:lnTo>
                <a:lnTo>
                  <a:pt x="6273" y="7518"/>
                </a:lnTo>
                <a:lnTo>
                  <a:pt x="6291" y="7496"/>
                </a:lnTo>
                <a:lnTo>
                  <a:pt x="6300" y="7486"/>
                </a:lnTo>
                <a:lnTo>
                  <a:pt x="6308" y="7477"/>
                </a:lnTo>
                <a:lnTo>
                  <a:pt x="6317" y="7470"/>
                </a:lnTo>
                <a:lnTo>
                  <a:pt x="6326" y="7464"/>
                </a:lnTo>
                <a:lnTo>
                  <a:pt x="6335" y="7458"/>
                </a:lnTo>
                <a:lnTo>
                  <a:pt x="6343" y="7454"/>
                </a:lnTo>
                <a:lnTo>
                  <a:pt x="6354" y="7451"/>
                </a:lnTo>
                <a:lnTo>
                  <a:pt x="6362" y="7449"/>
                </a:lnTo>
                <a:lnTo>
                  <a:pt x="6371" y="7448"/>
                </a:lnTo>
                <a:lnTo>
                  <a:pt x="6380" y="7448"/>
                </a:lnTo>
                <a:lnTo>
                  <a:pt x="6389" y="7449"/>
                </a:lnTo>
                <a:lnTo>
                  <a:pt x="6397" y="7451"/>
                </a:lnTo>
                <a:lnTo>
                  <a:pt x="6406" y="7455"/>
                </a:lnTo>
                <a:lnTo>
                  <a:pt x="6416" y="7458"/>
                </a:lnTo>
                <a:lnTo>
                  <a:pt x="6425" y="7464"/>
                </a:lnTo>
                <a:lnTo>
                  <a:pt x="6434" y="7470"/>
                </a:lnTo>
                <a:lnTo>
                  <a:pt x="6453" y="7486"/>
                </a:lnTo>
                <a:lnTo>
                  <a:pt x="6470" y="7506"/>
                </a:lnTo>
                <a:lnTo>
                  <a:pt x="6489" y="7530"/>
                </a:lnTo>
                <a:lnTo>
                  <a:pt x="6507" y="7559"/>
                </a:lnTo>
                <a:lnTo>
                  <a:pt x="6508" y="7534"/>
                </a:lnTo>
                <a:lnTo>
                  <a:pt x="6510" y="7509"/>
                </a:lnTo>
                <a:lnTo>
                  <a:pt x="6511" y="7486"/>
                </a:lnTo>
                <a:lnTo>
                  <a:pt x="6516" y="7464"/>
                </a:lnTo>
                <a:lnTo>
                  <a:pt x="6520" y="7441"/>
                </a:lnTo>
                <a:lnTo>
                  <a:pt x="6524" y="7419"/>
                </a:lnTo>
                <a:lnTo>
                  <a:pt x="6532" y="7397"/>
                </a:lnTo>
                <a:lnTo>
                  <a:pt x="6539" y="7376"/>
                </a:lnTo>
                <a:lnTo>
                  <a:pt x="6549" y="7357"/>
                </a:lnTo>
                <a:lnTo>
                  <a:pt x="6558" y="7338"/>
                </a:lnTo>
                <a:lnTo>
                  <a:pt x="6568" y="7322"/>
                </a:lnTo>
                <a:lnTo>
                  <a:pt x="6580" y="7306"/>
                </a:lnTo>
                <a:lnTo>
                  <a:pt x="6590" y="7293"/>
                </a:lnTo>
                <a:lnTo>
                  <a:pt x="6600" y="7280"/>
                </a:lnTo>
                <a:lnTo>
                  <a:pt x="6611" y="7266"/>
                </a:lnTo>
                <a:lnTo>
                  <a:pt x="6622" y="7256"/>
                </a:lnTo>
                <a:close/>
                <a:moveTo>
                  <a:pt x="5502" y="7923"/>
                </a:moveTo>
                <a:lnTo>
                  <a:pt x="5502" y="7910"/>
                </a:lnTo>
                <a:lnTo>
                  <a:pt x="5504" y="7898"/>
                </a:lnTo>
                <a:lnTo>
                  <a:pt x="5504" y="7885"/>
                </a:lnTo>
                <a:lnTo>
                  <a:pt x="5504" y="7872"/>
                </a:lnTo>
                <a:lnTo>
                  <a:pt x="5502" y="7872"/>
                </a:lnTo>
                <a:lnTo>
                  <a:pt x="5502" y="7923"/>
                </a:lnTo>
                <a:close/>
                <a:moveTo>
                  <a:pt x="20816" y="8789"/>
                </a:moveTo>
                <a:lnTo>
                  <a:pt x="20822" y="8793"/>
                </a:lnTo>
                <a:lnTo>
                  <a:pt x="20832" y="8783"/>
                </a:lnTo>
                <a:lnTo>
                  <a:pt x="20841" y="8772"/>
                </a:lnTo>
                <a:lnTo>
                  <a:pt x="20849" y="8761"/>
                </a:lnTo>
                <a:lnTo>
                  <a:pt x="20860" y="8750"/>
                </a:lnTo>
                <a:lnTo>
                  <a:pt x="20870" y="8742"/>
                </a:lnTo>
                <a:lnTo>
                  <a:pt x="20882" y="8736"/>
                </a:lnTo>
                <a:lnTo>
                  <a:pt x="20873" y="8719"/>
                </a:lnTo>
                <a:lnTo>
                  <a:pt x="20864" y="8698"/>
                </a:lnTo>
                <a:lnTo>
                  <a:pt x="20854" y="8728"/>
                </a:lnTo>
                <a:lnTo>
                  <a:pt x="20841" y="8753"/>
                </a:lnTo>
                <a:lnTo>
                  <a:pt x="20829" y="8772"/>
                </a:lnTo>
                <a:lnTo>
                  <a:pt x="20816" y="8789"/>
                </a:lnTo>
                <a:close/>
                <a:moveTo>
                  <a:pt x="19094" y="7468"/>
                </a:moveTo>
                <a:lnTo>
                  <a:pt x="19100" y="7451"/>
                </a:lnTo>
                <a:lnTo>
                  <a:pt x="19106" y="7435"/>
                </a:lnTo>
                <a:lnTo>
                  <a:pt x="19091" y="7432"/>
                </a:lnTo>
                <a:lnTo>
                  <a:pt x="19075" y="7427"/>
                </a:lnTo>
                <a:lnTo>
                  <a:pt x="19085" y="7449"/>
                </a:lnTo>
                <a:lnTo>
                  <a:pt x="19094" y="7468"/>
                </a:lnTo>
                <a:close/>
                <a:moveTo>
                  <a:pt x="1741" y="8140"/>
                </a:moveTo>
                <a:lnTo>
                  <a:pt x="1765" y="8099"/>
                </a:lnTo>
                <a:lnTo>
                  <a:pt x="1790" y="8062"/>
                </a:lnTo>
                <a:lnTo>
                  <a:pt x="1815" y="8029"/>
                </a:lnTo>
                <a:lnTo>
                  <a:pt x="1838" y="8001"/>
                </a:lnTo>
                <a:lnTo>
                  <a:pt x="1852" y="7988"/>
                </a:lnTo>
                <a:lnTo>
                  <a:pt x="1863" y="7976"/>
                </a:lnTo>
                <a:lnTo>
                  <a:pt x="1876" y="7967"/>
                </a:lnTo>
                <a:lnTo>
                  <a:pt x="1888" y="7958"/>
                </a:lnTo>
                <a:lnTo>
                  <a:pt x="1900" y="7951"/>
                </a:lnTo>
                <a:lnTo>
                  <a:pt x="1913" y="7945"/>
                </a:lnTo>
                <a:lnTo>
                  <a:pt x="1925" y="7941"/>
                </a:lnTo>
                <a:lnTo>
                  <a:pt x="1938" y="7938"/>
                </a:lnTo>
                <a:lnTo>
                  <a:pt x="1949" y="7936"/>
                </a:lnTo>
                <a:lnTo>
                  <a:pt x="1961" y="7938"/>
                </a:lnTo>
                <a:lnTo>
                  <a:pt x="1974" y="7939"/>
                </a:lnTo>
                <a:lnTo>
                  <a:pt x="1986" y="7944"/>
                </a:lnTo>
                <a:lnTo>
                  <a:pt x="1999" y="7950"/>
                </a:lnTo>
                <a:lnTo>
                  <a:pt x="2011" y="7957"/>
                </a:lnTo>
                <a:lnTo>
                  <a:pt x="2022" y="7966"/>
                </a:lnTo>
                <a:lnTo>
                  <a:pt x="2036" y="7977"/>
                </a:lnTo>
                <a:lnTo>
                  <a:pt x="2047" y="7990"/>
                </a:lnTo>
                <a:lnTo>
                  <a:pt x="2059" y="8007"/>
                </a:lnTo>
                <a:lnTo>
                  <a:pt x="2072" y="8024"/>
                </a:lnTo>
                <a:lnTo>
                  <a:pt x="2084" y="8043"/>
                </a:lnTo>
                <a:lnTo>
                  <a:pt x="2095" y="8065"/>
                </a:lnTo>
                <a:lnTo>
                  <a:pt x="2109" y="8088"/>
                </a:lnTo>
                <a:lnTo>
                  <a:pt x="2120" y="8115"/>
                </a:lnTo>
                <a:lnTo>
                  <a:pt x="2132" y="8144"/>
                </a:lnTo>
                <a:lnTo>
                  <a:pt x="2084" y="8143"/>
                </a:lnTo>
                <a:lnTo>
                  <a:pt x="2034" y="8143"/>
                </a:lnTo>
                <a:lnTo>
                  <a:pt x="1986" y="8143"/>
                </a:lnTo>
                <a:lnTo>
                  <a:pt x="1936" y="8141"/>
                </a:lnTo>
                <a:lnTo>
                  <a:pt x="1888" y="8141"/>
                </a:lnTo>
                <a:lnTo>
                  <a:pt x="1838" y="8140"/>
                </a:lnTo>
                <a:lnTo>
                  <a:pt x="1790" y="8140"/>
                </a:lnTo>
                <a:lnTo>
                  <a:pt x="1741" y="8140"/>
                </a:lnTo>
                <a:close/>
                <a:moveTo>
                  <a:pt x="2528" y="8131"/>
                </a:moveTo>
                <a:lnTo>
                  <a:pt x="2528" y="8131"/>
                </a:lnTo>
                <a:lnTo>
                  <a:pt x="2528" y="8131"/>
                </a:lnTo>
                <a:lnTo>
                  <a:pt x="2497" y="8132"/>
                </a:lnTo>
                <a:lnTo>
                  <a:pt x="2468" y="8134"/>
                </a:lnTo>
                <a:lnTo>
                  <a:pt x="2439" y="8135"/>
                </a:lnTo>
                <a:lnTo>
                  <a:pt x="2408" y="8137"/>
                </a:lnTo>
                <a:lnTo>
                  <a:pt x="2379" y="8138"/>
                </a:lnTo>
                <a:lnTo>
                  <a:pt x="2350" y="8140"/>
                </a:lnTo>
                <a:lnTo>
                  <a:pt x="2319" y="8141"/>
                </a:lnTo>
                <a:lnTo>
                  <a:pt x="2290" y="8143"/>
                </a:lnTo>
                <a:lnTo>
                  <a:pt x="2300" y="8105"/>
                </a:lnTo>
                <a:lnTo>
                  <a:pt x="2307" y="8069"/>
                </a:lnTo>
                <a:lnTo>
                  <a:pt x="2313" y="8039"/>
                </a:lnTo>
                <a:lnTo>
                  <a:pt x="2317" y="8009"/>
                </a:lnTo>
                <a:lnTo>
                  <a:pt x="2319" y="7983"/>
                </a:lnTo>
                <a:lnTo>
                  <a:pt x="2320" y="7958"/>
                </a:lnTo>
                <a:lnTo>
                  <a:pt x="2319" y="7936"/>
                </a:lnTo>
                <a:lnTo>
                  <a:pt x="2317" y="7917"/>
                </a:lnTo>
                <a:lnTo>
                  <a:pt x="2313" y="7900"/>
                </a:lnTo>
                <a:lnTo>
                  <a:pt x="2309" y="7884"/>
                </a:lnTo>
                <a:lnTo>
                  <a:pt x="2303" y="7869"/>
                </a:lnTo>
                <a:lnTo>
                  <a:pt x="2297" y="7856"/>
                </a:lnTo>
                <a:lnTo>
                  <a:pt x="2290" y="7844"/>
                </a:lnTo>
                <a:lnTo>
                  <a:pt x="2281" y="7833"/>
                </a:lnTo>
                <a:lnTo>
                  <a:pt x="2272" y="7822"/>
                </a:lnTo>
                <a:lnTo>
                  <a:pt x="2263" y="7812"/>
                </a:lnTo>
                <a:lnTo>
                  <a:pt x="2243" y="7794"/>
                </a:lnTo>
                <a:lnTo>
                  <a:pt x="2223" y="7777"/>
                </a:lnTo>
                <a:lnTo>
                  <a:pt x="2202" y="7759"/>
                </a:lnTo>
                <a:lnTo>
                  <a:pt x="2183" y="7739"/>
                </a:lnTo>
                <a:lnTo>
                  <a:pt x="2173" y="7727"/>
                </a:lnTo>
                <a:lnTo>
                  <a:pt x="2164" y="7716"/>
                </a:lnTo>
                <a:lnTo>
                  <a:pt x="2157" y="7701"/>
                </a:lnTo>
                <a:lnTo>
                  <a:pt x="2149" y="7686"/>
                </a:lnTo>
                <a:lnTo>
                  <a:pt x="2144" y="7669"/>
                </a:lnTo>
                <a:lnTo>
                  <a:pt x="2139" y="7650"/>
                </a:lnTo>
                <a:lnTo>
                  <a:pt x="2135" y="7629"/>
                </a:lnTo>
                <a:lnTo>
                  <a:pt x="2132" y="7606"/>
                </a:lnTo>
                <a:lnTo>
                  <a:pt x="2173" y="7606"/>
                </a:lnTo>
                <a:lnTo>
                  <a:pt x="2214" y="7606"/>
                </a:lnTo>
                <a:lnTo>
                  <a:pt x="2253" y="7606"/>
                </a:lnTo>
                <a:lnTo>
                  <a:pt x="2293" y="7606"/>
                </a:lnTo>
                <a:lnTo>
                  <a:pt x="2332" y="7606"/>
                </a:lnTo>
                <a:lnTo>
                  <a:pt x="2370" y="7606"/>
                </a:lnTo>
                <a:lnTo>
                  <a:pt x="2409" y="7606"/>
                </a:lnTo>
                <a:lnTo>
                  <a:pt x="2447" y="7606"/>
                </a:lnTo>
                <a:lnTo>
                  <a:pt x="2465" y="7638"/>
                </a:lnTo>
                <a:lnTo>
                  <a:pt x="2482" y="7670"/>
                </a:lnTo>
                <a:lnTo>
                  <a:pt x="2500" y="7701"/>
                </a:lnTo>
                <a:lnTo>
                  <a:pt x="2517" y="7732"/>
                </a:lnTo>
                <a:lnTo>
                  <a:pt x="2526" y="7749"/>
                </a:lnTo>
                <a:lnTo>
                  <a:pt x="2534" y="7767"/>
                </a:lnTo>
                <a:lnTo>
                  <a:pt x="2541" y="7784"/>
                </a:lnTo>
                <a:lnTo>
                  <a:pt x="2548" y="7805"/>
                </a:lnTo>
                <a:lnTo>
                  <a:pt x="2554" y="7825"/>
                </a:lnTo>
                <a:lnTo>
                  <a:pt x="2560" y="7847"/>
                </a:lnTo>
                <a:lnTo>
                  <a:pt x="2564" y="7872"/>
                </a:lnTo>
                <a:lnTo>
                  <a:pt x="2567" y="7897"/>
                </a:lnTo>
                <a:lnTo>
                  <a:pt x="2580" y="7882"/>
                </a:lnTo>
                <a:lnTo>
                  <a:pt x="2595" y="7871"/>
                </a:lnTo>
                <a:lnTo>
                  <a:pt x="2608" y="7859"/>
                </a:lnTo>
                <a:lnTo>
                  <a:pt x="2623" y="7847"/>
                </a:lnTo>
                <a:lnTo>
                  <a:pt x="2650" y="7825"/>
                </a:lnTo>
                <a:lnTo>
                  <a:pt x="2678" y="7800"/>
                </a:lnTo>
                <a:lnTo>
                  <a:pt x="2693" y="7786"/>
                </a:lnTo>
                <a:lnTo>
                  <a:pt x="2704" y="7770"/>
                </a:lnTo>
                <a:lnTo>
                  <a:pt x="2716" y="7751"/>
                </a:lnTo>
                <a:lnTo>
                  <a:pt x="2728" y="7729"/>
                </a:lnTo>
                <a:lnTo>
                  <a:pt x="2738" y="7705"/>
                </a:lnTo>
                <a:lnTo>
                  <a:pt x="2748" y="7676"/>
                </a:lnTo>
                <a:lnTo>
                  <a:pt x="2755" y="7645"/>
                </a:lnTo>
                <a:lnTo>
                  <a:pt x="2763" y="7609"/>
                </a:lnTo>
                <a:lnTo>
                  <a:pt x="2802" y="7654"/>
                </a:lnTo>
                <a:lnTo>
                  <a:pt x="2840" y="7701"/>
                </a:lnTo>
                <a:lnTo>
                  <a:pt x="2880" y="7748"/>
                </a:lnTo>
                <a:lnTo>
                  <a:pt x="2919" y="7794"/>
                </a:lnTo>
                <a:lnTo>
                  <a:pt x="2919" y="7794"/>
                </a:lnTo>
                <a:lnTo>
                  <a:pt x="2939" y="7762"/>
                </a:lnTo>
                <a:lnTo>
                  <a:pt x="2960" y="7735"/>
                </a:lnTo>
                <a:lnTo>
                  <a:pt x="2980" y="7710"/>
                </a:lnTo>
                <a:lnTo>
                  <a:pt x="3002" y="7688"/>
                </a:lnTo>
                <a:lnTo>
                  <a:pt x="3023" y="7669"/>
                </a:lnTo>
                <a:lnTo>
                  <a:pt x="3045" y="7651"/>
                </a:lnTo>
                <a:lnTo>
                  <a:pt x="3065" y="7638"/>
                </a:lnTo>
                <a:lnTo>
                  <a:pt x="3087" y="7626"/>
                </a:lnTo>
                <a:lnTo>
                  <a:pt x="3109" y="7618"/>
                </a:lnTo>
                <a:lnTo>
                  <a:pt x="3131" y="7610"/>
                </a:lnTo>
                <a:lnTo>
                  <a:pt x="3153" y="7604"/>
                </a:lnTo>
                <a:lnTo>
                  <a:pt x="3175" y="7601"/>
                </a:lnTo>
                <a:lnTo>
                  <a:pt x="3196" y="7598"/>
                </a:lnTo>
                <a:lnTo>
                  <a:pt x="3218" y="7597"/>
                </a:lnTo>
                <a:lnTo>
                  <a:pt x="3240" y="7598"/>
                </a:lnTo>
                <a:lnTo>
                  <a:pt x="3262" y="7598"/>
                </a:lnTo>
                <a:lnTo>
                  <a:pt x="3351" y="7610"/>
                </a:lnTo>
                <a:lnTo>
                  <a:pt x="3440" y="7623"/>
                </a:lnTo>
                <a:lnTo>
                  <a:pt x="3462" y="7626"/>
                </a:lnTo>
                <a:lnTo>
                  <a:pt x="3484" y="7628"/>
                </a:lnTo>
                <a:lnTo>
                  <a:pt x="3506" y="7629"/>
                </a:lnTo>
                <a:lnTo>
                  <a:pt x="3528" y="7628"/>
                </a:lnTo>
                <a:lnTo>
                  <a:pt x="3550" y="7626"/>
                </a:lnTo>
                <a:lnTo>
                  <a:pt x="3572" y="7623"/>
                </a:lnTo>
                <a:lnTo>
                  <a:pt x="3594" y="7619"/>
                </a:lnTo>
                <a:lnTo>
                  <a:pt x="3616" y="7612"/>
                </a:lnTo>
                <a:lnTo>
                  <a:pt x="3618" y="7651"/>
                </a:lnTo>
                <a:lnTo>
                  <a:pt x="3620" y="7688"/>
                </a:lnTo>
                <a:lnTo>
                  <a:pt x="3620" y="7721"/>
                </a:lnTo>
                <a:lnTo>
                  <a:pt x="3618" y="7751"/>
                </a:lnTo>
                <a:lnTo>
                  <a:pt x="3617" y="7778"/>
                </a:lnTo>
                <a:lnTo>
                  <a:pt x="3613" y="7802"/>
                </a:lnTo>
                <a:lnTo>
                  <a:pt x="3608" y="7824"/>
                </a:lnTo>
                <a:lnTo>
                  <a:pt x="3602" y="7844"/>
                </a:lnTo>
                <a:lnTo>
                  <a:pt x="3595" y="7862"/>
                </a:lnTo>
                <a:lnTo>
                  <a:pt x="3588" y="7878"/>
                </a:lnTo>
                <a:lnTo>
                  <a:pt x="3579" y="7891"/>
                </a:lnTo>
                <a:lnTo>
                  <a:pt x="3570" y="7904"/>
                </a:lnTo>
                <a:lnTo>
                  <a:pt x="3562" y="7914"/>
                </a:lnTo>
                <a:lnTo>
                  <a:pt x="3551" y="7925"/>
                </a:lnTo>
                <a:lnTo>
                  <a:pt x="3541" y="7933"/>
                </a:lnTo>
                <a:lnTo>
                  <a:pt x="3529" y="7942"/>
                </a:lnTo>
                <a:lnTo>
                  <a:pt x="3508" y="7958"/>
                </a:lnTo>
                <a:lnTo>
                  <a:pt x="3486" y="7973"/>
                </a:lnTo>
                <a:lnTo>
                  <a:pt x="3464" y="7988"/>
                </a:lnTo>
                <a:lnTo>
                  <a:pt x="3442" y="8007"/>
                </a:lnTo>
                <a:lnTo>
                  <a:pt x="3433" y="8017"/>
                </a:lnTo>
                <a:lnTo>
                  <a:pt x="3423" y="8029"/>
                </a:lnTo>
                <a:lnTo>
                  <a:pt x="3414" y="8042"/>
                </a:lnTo>
                <a:lnTo>
                  <a:pt x="3407" y="8056"/>
                </a:lnTo>
                <a:lnTo>
                  <a:pt x="3399" y="8072"/>
                </a:lnTo>
                <a:lnTo>
                  <a:pt x="3394" y="8091"/>
                </a:lnTo>
                <a:lnTo>
                  <a:pt x="3388" y="8112"/>
                </a:lnTo>
                <a:lnTo>
                  <a:pt x="3383" y="8135"/>
                </a:lnTo>
                <a:lnTo>
                  <a:pt x="3325" y="8134"/>
                </a:lnTo>
                <a:lnTo>
                  <a:pt x="3268" y="8132"/>
                </a:lnTo>
                <a:lnTo>
                  <a:pt x="3210" y="8132"/>
                </a:lnTo>
                <a:lnTo>
                  <a:pt x="3151" y="8131"/>
                </a:lnTo>
                <a:lnTo>
                  <a:pt x="3093" y="8129"/>
                </a:lnTo>
                <a:lnTo>
                  <a:pt x="3036" y="8129"/>
                </a:lnTo>
                <a:lnTo>
                  <a:pt x="2977" y="8128"/>
                </a:lnTo>
                <a:lnTo>
                  <a:pt x="2919" y="8127"/>
                </a:lnTo>
                <a:lnTo>
                  <a:pt x="2919" y="8127"/>
                </a:lnTo>
                <a:lnTo>
                  <a:pt x="2871" y="8128"/>
                </a:lnTo>
                <a:lnTo>
                  <a:pt x="2821" y="8128"/>
                </a:lnTo>
                <a:lnTo>
                  <a:pt x="2772" y="8128"/>
                </a:lnTo>
                <a:lnTo>
                  <a:pt x="2723" y="8129"/>
                </a:lnTo>
                <a:lnTo>
                  <a:pt x="2674" y="8129"/>
                </a:lnTo>
                <a:lnTo>
                  <a:pt x="2626" y="8129"/>
                </a:lnTo>
                <a:lnTo>
                  <a:pt x="2576" y="8131"/>
                </a:lnTo>
                <a:lnTo>
                  <a:pt x="2528" y="8131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0192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44"/>
          <p:cNvSpPr>
            <a:spLocks noGrp="1" noEditPoints="1"/>
          </p:cNvSpPr>
          <p:nvPr>
            <p:ph type="pic" sz="quarter" idx="21"/>
          </p:nvPr>
        </p:nvSpPr>
        <p:spPr bwMode="auto">
          <a:xfrm>
            <a:off x="7326776" y="2403143"/>
            <a:ext cx="10092400" cy="6129453"/>
          </a:xfrm>
          <a:custGeom>
            <a:avLst/>
            <a:gdLst>
              <a:gd name="T0" fmla="*/ 3965 w 16852"/>
              <a:gd name="T1" fmla="*/ 8838 h 10238"/>
              <a:gd name="T2" fmla="*/ 7838 w 16852"/>
              <a:gd name="T3" fmla="*/ 2193 h 10238"/>
              <a:gd name="T4" fmla="*/ 15607 w 16852"/>
              <a:gd name="T5" fmla="*/ 5665 h 10238"/>
              <a:gd name="T6" fmla="*/ 15877 w 16852"/>
              <a:gd name="T7" fmla="*/ 4946 h 10238"/>
              <a:gd name="T8" fmla="*/ 14626 w 16852"/>
              <a:gd name="T9" fmla="*/ 5215 h 10238"/>
              <a:gd name="T10" fmla="*/ 13243 w 16852"/>
              <a:gd name="T11" fmla="*/ 5529 h 10238"/>
              <a:gd name="T12" fmla="*/ 15784 w 16852"/>
              <a:gd name="T13" fmla="*/ 4448 h 10238"/>
              <a:gd name="T14" fmla="*/ 15417 w 16852"/>
              <a:gd name="T15" fmla="*/ 4347 h 10238"/>
              <a:gd name="T16" fmla="*/ 15173 w 16852"/>
              <a:gd name="T17" fmla="*/ 3349 h 10238"/>
              <a:gd name="T18" fmla="*/ 14161 w 16852"/>
              <a:gd name="T19" fmla="*/ 2608 h 10238"/>
              <a:gd name="T20" fmla="*/ 12724 w 16852"/>
              <a:gd name="T21" fmla="*/ 2180 h 10238"/>
              <a:gd name="T22" fmla="*/ 12769 w 16852"/>
              <a:gd name="T23" fmla="*/ 1862 h 10238"/>
              <a:gd name="T24" fmla="*/ 11702 w 16852"/>
              <a:gd name="T25" fmla="*/ 1976 h 10238"/>
              <a:gd name="T26" fmla="*/ 11629 w 16852"/>
              <a:gd name="T27" fmla="*/ 1694 h 10238"/>
              <a:gd name="T28" fmla="*/ 11302 w 16852"/>
              <a:gd name="T29" fmla="*/ 1328 h 10238"/>
              <a:gd name="T30" fmla="*/ 11965 w 16852"/>
              <a:gd name="T31" fmla="*/ 700 h 10238"/>
              <a:gd name="T32" fmla="*/ 10194 w 16852"/>
              <a:gd name="T33" fmla="*/ 2110 h 10238"/>
              <a:gd name="T34" fmla="*/ 10940 w 16852"/>
              <a:gd name="T35" fmla="*/ 1000 h 10238"/>
              <a:gd name="T36" fmla="*/ 9918 w 16852"/>
              <a:gd name="T37" fmla="*/ 1846 h 10238"/>
              <a:gd name="T38" fmla="*/ 9464 w 16852"/>
              <a:gd name="T39" fmla="*/ 2293 h 10238"/>
              <a:gd name="T40" fmla="*/ 10924 w 16852"/>
              <a:gd name="T41" fmla="*/ 860 h 10238"/>
              <a:gd name="T42" fmla="*/ 11197 w 16852"/>
              <a:gd name="T43" fmla="*/ 308 h 10238"/>
              <a:gd name="T44" fmla="*/ 9555 w 16852"/>
              <a:gd name="T45" fmla="*/ 1841 h 10238"/>
              <a:gd name="T46" fmla="*/ 7539 w 16852"/>
              <a:gd name="T47" fmla="*/ 2880 h 10238"/>
              <a:gd name="T48" fmla="*/ 8310 w 16852"/>
              <a:gd name="T49" fmla="*/ 1745 h 10238"/>
              <a:gd name="T50" fmla="*/ 7784 w 16852"/>
              <a:gd name="T51" fmla="*/ 1902 h 10238"/>
              <a:gd name="T52" fmla="*/ 7595 w 16852"/>
              <a:gd name="T53" fmla="*/ 1640 h 10238"/>
              <a:gd name="T54" fmla="*/ 7423 w 16852"/>
              <a:gd name="T55" fmla="*/ 1145 h 10238"/>
              <a:gd name="T56" fmla="*/ 8130 w 16852"/>
              <a:gd name="T57" fmla="*/ 292 h 10238"/>
              <a:gd name="T58" fmla="*/ 6403 w 16852"/>
              <a:gd name="T59" fmla="*/ 822 h 10238"/>
              <a:gd name="T60" fmla="*/ 6779 w 16852"/>
              <a:gd name="T61" fmla="*/ 203 h 10238"/>
              <a:gd name="T62" fmla="*/ 6079 w 16852"/>
              <a:gd name="T63" fmla="*/ 179 h 10238"/>
              <a:gd name="T64" fmla="*/ 3648 w 16852"/>
              <a:gd name="T65" fmla="*/ 827 h 10238"/>
              <a:gd name="T66" fmla="*/ 2714 w 16852"/>
              <a:gd name="T67" fmla="*/ 506 h 10238"/>
              <a:gd name="T68" fmla="*/ 2227 w 16852"/>
              <a:gd name="T69" fmla="*/ 796 h 10238"/>
              <a:gd name="T70" fmla="*/ 1931 w 16852"/>
              <a:gd name="T71" fmla="*/ 1078 h 10238"/>
              <a:gd name="T72" fmla="*/ 1445 w 16852"/>
              <a:gd name="T73" fmla="*/ 1320 h 10238"/>
              <a:gd name="T74" fmla="*/ 1488 w 16852"/>
              <a:gd name="T75" fmla="*/ 1663 h 10238"/>
              <a:gd name="T76" fmla="*/ 1819 w 16852"/>
              <a:gd name="T77" fmla="*/ 2362 h 10238"/>
              <a:gd name="T78" fmla="*/ 1568 w 16852"/>
              <a:gd name="T79" fmla="*/ 2759 h 10238"/>
              <a:gd name="T80" fmla="*/ 1160 w 16852"/>
              <a:gd name="T81" fmla="*/ 3616 h 10238"/>
              <a:gd name="T82" fmla="*/ 666 w 16852"/>
              <a:gd name="T83" fmla="*/ 4294 h 10238"/>
              <a:gd name="T84" fmla="*/ 746 w 16852"/>
              <a:gd name="T85" fmla="*/ 4411 h 10238"/>
              <a:gd name="T86" fmla="*/ 1423 w 16852"/>
              <a:gd name="T87" fmla="*/ 4443 h 10238"/>
              <a:gd name="T88" fmla="*/ 353 w 16852"/>
              <a:gd name="T89" fmla="*/ 5680 h 10238"/>
              <a:gd name="T90" fmla="*/ 205 w 16852"/>
              <a:gd name="T91" fmla="*/ 6456 h 10238"/>
              <a:gd name="T92" fmla="*/ 911 w 16852"/>
              <a:gd name="T93" fmla="*/ 7083 h 10238"/>
              <a:gd name="T94" fmla="*/ 2211 w 16852"/>
              <a:gd name="T95" fmla="*/ 7071 h 10238"/>
              <a:gd name="T96" fmla="*/ 2755 w 16852"/>
              <a:gd name="T97" fmla="*/ 7768 h 10238"/>
              <a:gd name="T98" fmla="*/ 2539 w 16852"/>
              <a:gd name="T99" fmla="*/ 8253 h 10238"/>
              <a:gd name="T100" fmla="*/ 2750 w 16852"/>
              <a:gd name="T101" fmla="*/ 8426 h 10238"/>
              <a:gd name="T102" fmla="*/ 2973 w 16852"/>
              <a:gd name="T103" fmla="*/ 9180 h 10238"/>
              <a:gd name="T104" fmla="*/ 3985 w 16852"/>
              <a:gd name="T105" fmla="*/ 8861 h 10238"/>
              <a:gd name="T106" fmla="*/ 5313 w 16852"/>
              <a:gd name="T107" fmla="*/ 8424 h 10238"/>
              <a:gd name="T108" fmla="*/ 4869 w 16852"/>
              <a:gd name="T109" fmla="*/ 8840 h 10238"/>
              <a:gd name="T110" fmla="*/ 9917 w 16852"/>
              <a:gd name="T111" fmla="*/ 8104 h 10238"/>
              <a:gd name="T112" fmla="*/ 9860 w 16852"/>
              <a:gd name="T113" fmla="*/ 8530 h 10238"/>
              <a:gd name="T114" fmla="*/ 9064 w 16852"/>
              <a:gd name="T115" fmla="*/ 9890 h 10238"/>
              <a:gd name="T116" fmla="*/ 10015 w 16852"/>
              <a:gd name="T117" fmla="*/ 9996 h 10238"/>
              <a:gd name="T118" fmla="*/ 11349 w 16852"/>
              <a:gd name="T119" fmla="*/ 10072 h 10238"/>
              <a:gd name="T120" fmla="*/ 16179 w 16852"/>
              <a:gd name="T121" fmla="*/ 6815 h 10238"/>
              <a:gd name="T122" fmla="*/ 15193 w 16852"/>
              <a:gd name="T123" fmla="*/ 6806 h 10238"/>
              <a:gd name="T124" fmla="*/ 16236 w 16852"/>
              <a:gd name="T125" fmla="*/ 6369 h 10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852" h="10238">
                <a:moveTo>
                  <a:pt x="15664" y="6212"/>
                </a:moveTo>
                <a:lnTo>
                  <a:pt x="15666" y="6216"/>
                </a:lnTo>
                <a:lnTo>
                  <a:pt x="15667" y="6219"/>
                </a:lnTo>
                <a:lnTo>
                  <a:pt x="15667" y="6222"/>
                </a:lnTo>
                <a:lnTo>
                  <a:pt x="15666" y="6224"/>
                </a:lnTo>
                <a:lnTo>
                  <a:pt x="15664" y="6226"/>
                </a:lnTo>
                <a:lnTo>
                  <a:pt x="15660" y="6226"/>
                </a:lnTo>
                <a:lnTo>
                  <a:pt x="15654" y="6226"/>
                </a:lnTo>
                <a:lnTo>
                  <a:pt x="15650" y="6225"/>
                </a:lnTo>
                <a:lnTo>
                  <a:pt x="15645" y="6225"/>
                </a:lnTo>
                <a:lnTo>
                  <a:pt x="15642" y="6226"/>
                </a:lnTo>
                <a:lnTo>
                  <a:pt x="15646" y="6244"/>
                </a:lnTo>
                <a:lnTo>
                  <a:pt x="15637" y="6254"/>
                </a:lnTo>
                <a:lnTo>
                  <a:pt x="15631" y="6250"/>
                </a:lnTo>
                <a:lnTo>
                  <a:pt x="15444" y="6240"/>
                </a:lnTo>
                <a:lnTo>
                  <a:pt x="15424" y="6254"/>
                </a:lnTo>
                <a:lnTo>
                  <a:pt x="15398" y="6236"/>
                </a:lnTo>
                <a:lnTo>
                  <a:pt x="15406" y="6226"/>
                </a:lnTo>
                <a:lnTo>
                  <a:pt x="15420" y="6216"/>
                </a:lnTo>
                <a:lnTo>
                  <a:pt x="15431" y="6210"/>
                </a:lnTo>
                <a:lnTo>
                  <a:pt x="15432" y="6211"/>
                </a:lnTo>
                <a:lnTo>
                  <a:pt x="15434" y="6212"/>
                </a:lnTo>
                <a:lnTo>
                  <a:pt x="15540" y="6177"/>
                </a:lnTo>
                <a:lnTo>
                  <a:pt x="15557" y="6188"/>
                </a:lnTo>
                <a:lnTo>
                  <a:pt x="15547" y="6195"/>
                </a:lnTo>
                <a:lnTo>
                  <a:pt x="15558" y="6190"/>
                </a:lnTo>
                <a:lnTo>
                  <a:pt x="15569" y="6186"/>
                </a:lnTo>
                <a:lnTo>
                  <a:pt x="15579" y="6182"/>
                </a:lnTo>
                <a:lnTo>
                  <a:pt x="15588" y="6180"/>
                </a:lnTo>
                <a:lnTo>
                  <a:pt x="15595" y="6179"/>
                </a:lnTo>
                <a:lnTo>
                  <a:pt x="15602" y="6179"/>
                </a:lnTo>
                <a:lnTo>
                  <a:pt x="15608" y="6179"/>
                </a:lnTo>
                <a:lnTo>
                  <a:pt x="15613" y="6180"/>
                </a:lnTo>
                <a:lnTo>
                  <a:pt x="15622" y="6183"/>
                </a:lnTo>
                <a:lnTo>
                  <a:pt x="15628" y="6188"/>
                </a:lnTo>
                <a:lnTo>
                  <a:pt x="15633" y="6191"/>
                </a:lnTo>
                <a:lnTo>
                  <a:pt x="15637" y="6195"/>
                </a:lnTo>
                <a:lnTo>
                  <a:pt x="15626" y="6195"/>
                </a:lnTo>
                <a:lnTo>
                  <a:pt x="15664" y="6212"/>
                </a:lnTo>
                <a:close/>
                <a:moveTo>
                  <a:pt x="13683" y="5443"/>
                </a:moveTo>
                <a:lnTo>
                  <a:pt x="13693" y="5442"/>
                </a:lnTo>
                <a:lnTo>
                  <a:pt x="13697" y="5443"/>
                </a:lnTo>
                <a:lnTo>
                  <a:pt x="13683" y="5443"/>
                </a:lnTo>
                <a:close/>
                <a:moveTo>
                  <a:pt x="10802" y="10114"/>
                </a:moveTo>
                <a:lnTo>
                  <a:pt x="10802" y="10112"/>
                </a:lnTo>
                <a:lnTo>
                  <a:pt x="10803" y="10114"/>
                </a:lnTo>
                <a:lnTo>
                  <a:pt x="10802" y="10114"/>
                </a:lnTo>
                <a:close/>
                <a:moveTo>
                  <a:pt x="10787" y="7893"/>
                </a:moveTo>
                <a:lnTo>
                  <a:pt x="10786" y="7892"/>
                </a:lnTo>
                <a:lnTo>
                  <a:pt x="10787" y="7893"/>
                </a:lnTo>
                <a:close/>
                <a:moveTo>
                  <a:pt x="10150" y="8475"/>
                </a:moveTo>
                <a:lnTo>
                  <a:pt x="10152" y="8473"/>
                </a:lnTo>
                <a:lnTo>
                  <a:pt x="10156" y="8470"/>
                </a:lnTo>
                <a:lnTo>
                  <a:pt x="10159" y="8470"/>
                </a:lnTo>
                <a:lnTo>
                  <a:pt x="10161" y="8469"/>
                </a:lnTo>
                <a:lnTo>
                  <a:pt x="10162" y="8470"/>
                </a:lnTo>
                <a:lnTo>
                  <a:pt x="10164" y="8472"/>
                </a:lnTo>
                <a:lnTo>
                  <a:pt x="10150" y="8475"/>
                </a:lnTo>
                <a:close/>
                <a:moveTo>
                  <a:pt x="9444" y="2415"/>
                </a:moveTo>
                <a:lnTo>
                  <a:pt x="9410" y="2444"/>
                </a:lnTo>
                <a:lnTo>
                  <a:pt x="9368" y="2473"/>
                </a:lnTo>
                <a:lnTo>
                  <a:pt x="9353" y="2521"/>
                </a:lnTo>
                <a:lnTo>
                  <a:pt x="9330" y="2528"/>
                </a:lnTo>
                <a:lnTo>
                  <a:pt x="9325" y="2520"/>
                </a:lnTo>
                <a:lnTo>
                  <a:pt x="9323" y="2515"/>
                </a:lnTo>
                <a:lnTo>
                  <a:pt x="9321" y="2513"/>
                </a:lnTo>
                <a:lnTo>
                  <a:pt x="9322" y="2511"/>
                </a:lnTo>
                <a:lnTo>
                  <a:pt x="9310" y="2511"/>
                </a:lnTo>
                <a:lnTo>
                  <a:pt x="9295" y="2531"/>
                </a:lnTo>
                <a:lnTo>
                  <a:pt x="9224" y="2545"/>
                </a:lnTo>
                <a:lnTo>
                  <a:pt x="9219" y="2521"/>
                </a:lnTo>
                <a:lnTo>
                  <a:pt x="9273" y="2487"/>
                </a:lnTo>
                <a:lnTo>
                  <a:pt x="9330" y="2473"/>
                </a:lnTo>
                <a:lnTo>
                  <a:pt x="9342" y="2449"/>
                </a:lnTo>
                <a:lnTo>
                  <a:pt x="9330" y="2420"/>
                </a:lnTo>
                <a:lnTo>
                  <a:pt x="9339" y="2408"/>
                </a:lnTo>
                <a:lnTo>
                  <a:pt x="9346" y="2399"/>
                </a:lnTo>
                <a:lnTo>
                  <a:pt x="9350" y="2394"/>
                </a:lnTo>
                <a:lnTo>
                  <a:pt x="9354" y="2391"/>
                </a:lnTo>
                <a:lnTo>
                  <a:pt x="9358" y="2391"/>
                </a:lnTo>
                <a:lnTo>
                  <a:pt x="9360" y="2392"/>
                </a:lnTo>
                <a:lnTo>
                  <a:pt x="9361" y="2394"/>
                </a:lnTo>
                <a:lnTo>
                  <a:pt x="9362" y="2397"/>
                </a:lnTo>
                <a:lnTo>
                  <a:pt x="9364" y="2403"/>
                </a:lnTo>
                <a:lnTo>
                  <a:pt x="9365" y="2408"/>
                </a:lnTo>
                <a:lnTo>
                  <a:pt x="9366" y="2408"/>
                </a:lnTo>
                <a:lnTo>
                  <a:pt x="9368" y="2407"/>
                </a:lnTo>
                <a:lnTo>
                  <a:pt x="9371" y="2403"/>
                </a:lnTo>
                <a:lnTo>
                  <a:pt x="9376" y="2396"/>
                </a:lnTo>
                <a:lnTo>
                  <a:pt x="9380" y="2415"/>
                </a:lnTo>
                <a:lnTo>
                  <a:pt x="9385" y="2410"/>
                </a:lnTo>
                <a:lnTo>
                  <a:pt x="9383" y="2414"/>
                </a:lnTo>
                <a:lnTo>
                  <a:pt x="9382" y="2416"/>
                </a:lnTo>
                <a:lnTo>
                  <a:pt x="9383" y="2417"/>
                </a:lnTo>
                <a:lnTo>
                  <a:pt x="9385" y="2416"/>
                </a:lnTo>
                <a:lnTo>
                  <a:pt x="9390" y="2411"/>
                </a:lnTo>
                <a:lnTo>
                  <a:pt x="9399" y="2403"/>
                </a:lnTo>
                <a:lnTo>
                  <a:pt x="9407" y="2395"/>
                </a:lnTo>
                <a:lnTo>
                  <a:pt x="9415" y="2388"/>
                </a:lnTo>
                <a:lnTo>
                  <a:pt x="9418" y="2386"/>
                </a:lnTo>
                <a:lnTo>
                  <a:pt x="9420" y="2384"/>
                </a:lnTo>
                <a:lnTo>
                  <a:pt x="9421" y="2384"/>
                </a:lnTo>
                <a:lnTo>
                  <a:pt x="9422" y="2386"/>
                </a:lnTo>
                <a:lnTo>
                  <a:pt x="9433" y="2379"/>
                </a:lnTo>
                <a:lnTo>
                  <a:pt x="9441" y="2374"/>
                </a:lnTo>
                <a:lnTo>
                  <a:pt x="9447" y="2372"/>
                </a:lnTo>
                <a:lnTo>
                  <a:pt x="9452" y="2372"/>
                </a:lnTo>
                <a:lnTo>
                  <a:pt x="9450" y="2369"/>
                </a:lnTo>
                <a:lnTo>
                  <a:pt x="9448" y="2366"/>
                </a:lnTo>
                <a:lnTo>
                  <a:pt x="9460" y="2376"/>
                </a:lnTo>
                <a:lnTo>
                  <a:pt x="9460" y="2391"/>
                </a:lnTo>
                <a:lnTo>
                  <a:pt x="9456" y="2391"/>
                </a:lnTo>
                <a:lnTo>
                  <a:pt x="9464" y="2406"/>
                </a:lnTo>
                <a:lnTo>
                  <a:pt x="9430" y="2414"/>
                </a:lnTo>
                <a:lnTo>
                  <a:pt x="9429" y="2416"/>
                </a:lnTo>
                <a:lnTo>
                  <a:pt x="9440" y="2415"/>
                </a:lnTo>
                <a:lnTo>
                  <a:pt x="9444" y="2415"/>
                </a:lnTo>
                <a:close/>
                <a:moveTo>
                  <a:pt x="9385" y="8184"/>
                </a:moveTo>
                <a:lnTo>
                  <a:pt x="9380" y="8183"/>
                </a:lnTo>
                <a:lnTo>
                  <a:pt x="9373" y="8183"/>
                </a:lnTo>
                <a:lnTo>
                  <a:pt x="9398" y="8167"/>
                </a:lnTo>
                <a:lnTo>
                  <a:pt x="9402" y="8166"/>
                </a:lnTo>
                <a:lnTo>
                  <a:pt x="9393" y="8173"/>
                </a:lnTo>
                <a:lnTo>
                  <a:pt x="9385" y="8184"/>
                </a:lnTo>
                <a:close/>
                <a:moveTo>
                  <a:pt x="5820" y="8519"/>
                </a:moveTo>
                <a:lnTo>
                  <a:pt x="5814" y="8515"/>
                </a:lnTo>
                <a:lnTo>
                  <a:pt x="5819" y="8511"/>
                </a:lnTo>
                <a:lnTo>
                  <a:pt x="5824" y="8507"/>
                </a:lnTo>
                <a:lnTo>
                  <a:pt x="5827" y="8506"/>
                </a:lnTo>
                <a:lnTo>
                  <a:pt x="5829" y="8506"/>
                </a:lnTo>
                <a:lnTo>
                  <a:pt x="5830" y="8507"/>
                </a:lnTo>
                <a:lnTo>
                  <a:pt x="5831" y="8509"/>
                </a:lnTo>
                <a:lnTo>
                  <a:pt x="5820" y="8519"/>
                </a:lnTo>
                <a:close/>
                <a:moveTo>
                  <a:pt x="5043" y="8861"/>
                </a:moveTo>
                <a:lnTo>
                  <a:pt x="5059" y="8847"/>
                </a:lnTo>
                <a:lnTo>
                  <a:pt x="5065" y="8845"/>
                </a:lnTo>
                <a:lnTo>
                  <a:pt x="5069" y="8843"/>
                </a:lnTo>
                <a:lnTo>
                  <a:pt x="5061" y="8854"/>
                </a:lnTo>
                <a:lnTo>
                  <a:pt x="5052" y="8862"/>
                </a:lnTo>
                <a:lnTo>
                  <a:pt x="5048" y="8865"/>
                </a:lnTo>
                <a:lnTo>
                  <a:pt x="5045" y="8866"/>
                </a:lnTo>
                <a:lnTo>
                  <a:pt x="5044" y="8865"/>
                </a:lnTo>
                <a:lnTo>
                  <a:pt x="5044" y="8865"/>
                </a:lnTo>
                <a:lnTo>
                  <a:pt x="5043" y="8863"/>
                </a:lnTo>
                <a:lnTo>
                  <a:pt x="5043" y="8861"/>
                </a:lnTo>
                <a:close/>
                <a:moveTo>
                  <a:pt x="5016" y="8823"/>
                </a:moveTo>
                <a:lnTo>
                  <a:pt x="4998" y="8827"/>
                </a:lnTo>
                <a:lnTo>
                  <a:pt x="4999" y="8820"/>
                </a:lnTo>
                <a:lnTo>
                  <a:pt x="5000" y="8815"/>
                </a:lnTo>
                <a:lnTo>
                  <a:pt x="4999" y="8811"/>
                </a:lnTo>
                <a:lnTo>
                  <a:pt x="4999" y="8808"/>
                </a:lnTo>
                <a:lnTo>
                  <a:pt x="4998" y="8807"/>
                </a:lnTo>
                <a:lnTo>
                  <a:pt x="4996" y="8806"/>
                </a:lnTo>
                <a:lnTo>
                  <a:pt x="4995" y="8807"/>
                </a:lnTo>
                <a:lnTo>
                  <a:pt x="4993" y="8808"/>
                </a:lnTo>
                <a:lnTo>
                  <a:pt x="4994" y="8803"/>
                </a:lnTo>
                <a:lnTo>
                  <a:pt x="4995" y="8798"/>
                </a:lnTo>
                <a:lnTo>
                  <a:pt x="4970" y="8807"/>
                </a:lnTo>
                <a:lnTo>
                  <a:pt x="4958" y="8812"/>
                </a:lnTo>
                <a:lnTo>
                  <a:pt x="4955" y="8812"/>
                </a:lnTo>
                <a:lnTo>
                  <a:pt x="4955" y="8811"/>
                </a:lnTo>
                <a:lnTo>
                  <a:pt x="4956" y="8808"/>
                </a:lnTo>
                <a:lnTo>
                  <a:pt x="4958" y="8806"/>
                </a:lnTo>
                <a:lnTo>
                  <a:pt x="4966" y="8800"/>
                </a:lnTo>
                <a:lnTo>
                  <a:pt x="4972" y="8794"/>
                </a:lnTo>
                <a:lnTo>
                  <a:pt x="4974" y="8790"/>
                </a:lnTo>
                <a:lnTo>
                  <a:pt x="4975" y="8788"/>
                </a:lnTo>
                <a:lnTo>
                  <a:pt x="4974" y="8786"/>
                </a:lnTo>
                <a:lnTo>
                  <a:pt x="4972" y="8785"/>
                </a:lnTo>
                <a:lnTo>
                  <a:pt x="4983" y="8775"/>
                </a:lnTo>
                <a:lnTo>
                  <a:pt x="5043" y="8775"/>
                </a:lnTo>
                <a:lnTo>
                  <a:pt x="5025" y="8795"/>
                </a:lnTo>
                <a:lnTo>
                  <a:pt x="5026" y="8799"/>
                </a:lnTo>
                <a:lnTo>
                  <a:pt x="5025" y="8802"/>
                </a:lnTo>
                <a:lnTo>
                  <a:pt x="5024" y="8805"/>
                </a:lnTo>
                <a:lnTo>
                  <a:pt x="5023" y="8807"/>
                </a:lnTo>
                <a:lnTo>
                  <a:pt x="5018" y="8811"/>
                </a:lnTo>
                <a:lnTo>
                  <a:pt x="5014" y="8813"/>
                </a:lnTo>
                <a:lnTo>
                  <a:pt x="5010" y="8814"/>
                </a:lnTo>
                <a:lnTo>
                  <a:pt x="5009" y="8816"/>
                </a:lnTo>
                <a:lnTo>
                  <a:pt x="5010" y="8819"/>
                </a:lnTo>
                <a:lnTo>
                  <a:pt x="5016" y="8823"/>
                </a:lnTo>
                <a:close/>
                <a:moveTo>
                  <a:pt x="4844" y="8823"/>
                </a:moveTo>
                <a:lnTo>
                  <a:pt x="4844" y="8804"/>
                </a:lnTo>
                <a:lnTo>
                  <a:pt x="4850" y="8809"/>
                </a:lnTo>
                <a:lnTo>
                  <a:pt x="4854" y="8821"/>
                </a:lnTo>
                <a:lnTo>
                  <a:pt x="4858" y="8830"/>
                </a:lnTo>
                <a:lnTo>
                  <a:pt x="4844" y="8823"/>
                </a:lnTo>
                <a:close/>
                <a:moveTo>
                  <a:pt x="4236" y="990"/>
                </a:moveTo>
                <a:lnTo>
                  <a:pt x="4233" y="990"/>
                </a:lnTo>
                <a:lnTo>
                  <a:pt x="4236" y="989"/>
                </a:lnTo>
                <a:lnTo>
                  <a:pt x="4239" y="988"/>
                </a:lnTo>
                <a:lnTo>
                  <a:pt x="4239" y="989"/>
                </a:lnTo>
                <a:lnTo>
                  <a:pt x="4236" y="990"/>
                </a:lnTo>
                <a:close/>
                <a:moveTo>
                  <a:pt x="4765" y="8761"/>
                </a:moveTo>
                <a:lnTo>
                  <a:pt x="4770" y="8759"/>
                </a:lnTo>
                <a:lnTo>
                  <a:pt x="4766" y="8762"/>
                </a:lnTo>
                <a:lnTo>
                  <a:pt x="4765" y="8761"/>
                </a:lnTo>
                <a:close/>
                <a:moveTo>
                  <a:pt x="4023" y="8843"/>
                </a:moveTo>
                <a:lnTo>
                  <a:pt x="4032" y="8845"/>
                </a:lnTo>
                <a:lnTo>
                  <a:pt x="4039" y="8847"/>
                </a:lnTo>
                <a:lnTo>
                  <a:pt x="4032" y="8846"/>
                </a:lnTo>
                <a:lnTo>
                  <a:pt x="4026" y="8846"/>
                </a:lnTo>
                <a:lnTo>
                  <a:pt x="4024" y="8845"/>
                </a:lnTo>
                <a:lnTo>
                  <a:pt x="4023" y="8845"/>
                </a:lnTo>
                <a:lnTo>
                  <a:pt x="4022" y="8844"/>
                </a:lnTo>
                <a:lnTo>
                  <a:pt x="4023" y="8843"/>
                </a:lnTo>
                <a:close/>
                <a:moveTo>
                  <a:pt x="3973" y="8836"/>
                </a:moveTo>
                <a:lnTo>
                  <a:pt x="3975" y="8834"/>
                </a:lnTo>
                <a:lnTo>
                  <a:pt x="3973" y="8836"/>
                </a:lnTo>
                <a:close/>
                <a:moveTo>
                  <a:pt x="3965" y="8838"/>
                </a:moveTo>
                <a:lnTo>
                  <a:pt x="3967" y="8839"/>
                </a:lnTo>
                <a:lnTo>
                  <a:pt x="3966" y="8839"/>
                </a:lnTo>
                <a:lnTo>
                  <a:pt x="3965" y="8838"/>
                </a:lnTo>
                <a:close/>
                <a:moveTo>
                  <a:pt x="2998" y="8180"/>
                </a:moveTo>
                <a:lnTo>
                  <a:pt x="2989" y="8175"/>
                </a:lnTo>
                <a:lnTo>
                  <a:pt x="2980" y="8171"/>
                </a:lnTo>
                <a:lnTo>
                  <a:pt x="2996" y="8171"/>
                </a:lnTo>
                <a:lnTo>
                  <a:pt x="2998" y="8176"/>
                </a:lnTo>
                <a:lnTo>
                  <a:pt x="2998" y="8180"/>
                </a:lnTo>
                <a:close/>
                <a:moveTo>
                  <a:pt x="2984" y="8191"/>
                </a:moveTo>
                <a:lnTo>
                  <a:pt x="2958" y="8195"/>
                </a:lnTo>
                <a:lnTo>
                  <a:pt x="2959" y="8185"/>
                </a:lnTo>
                <a:lnTo>
                  <a:pt x="2959" y="8176"/>
                </a:lnTo>
                <a:lnTo>
                  <a:pt x="2959" y="8169"/>
                </a:lnTo>
                <a:lnTo>
                  <a:pt x="2959" y="8163"/>
                </a:lnTo>
                <a:lnTo>
                  <a:pt x="2966" y="8167"/>
                </a:lnTo>
                <a:lnTo>
                  <a:pt x="2973" y="8170"/>
                </a:lnTo>
                <a:lnTo>
                  <a:pt x="2972" y="8170"/>
                </a:lnTo>
                <a:lnTo>
                  <a:pt x="2973" y="8171"/>
                </a:lnTo>
                <a:lnTo>
                  <a:pt x="2977" y="8171"/>
                </a:lnTo>
                <a:lnTo>
                  <a:pt x="2990" y="8177"/>
                </a:lnTo>
                <a:lnTo>
                  <a:pt x="2998" y="8180"/>
                </a:lnTo>
                <a:lnTo>
                  <a:pt x="2990" y="8185"/>
                </a:lnTo>
                <a:lnTo>
                  <a:pt x="2984" y="8191"/>
                </a:lnTo>
                <a:close/>
                <a:moveTo>
                  <a:pt x="2893" y="8472"/>
                </a:moveTo>
                <a:lnTo>
                  <a:pt x="2895" y="8474"/>
                </a:lnTo>
                <a:lnTo>
                  <a:pt x="2894" y="8473"/>
                </a:lnTo>
                <a:lnTo>
                  <a:pt x="2893" y="8472"/>
                </a:lnTo>
                <a:close/>
                <a:moveTo>
                  <a:pt x="2724" y="8472"/>
                </a:moveTo>
                <a:lnTo>
                  <a:pt x="2726" y="8472"/>
                </a:lnTo>
                <a:lnTo>
                  <a:pt x="2724" y="8472"/>
                </a:lnTo>
                <a:lnTo>
                  <a:pt x="2724" y="8472"/>
                </a:lnTo>
                <a:close/>
                <a:moveTo>
                  <a:pt x="2783" y="8123"/>
                </a:moveTo>
                <a:lnTo>
                  <a:pt x="2779" y="8123"/>
                </a:lnTo>
                <a:lnTo>
                  <a:pt x="2771" y="8122"/>
                </a:lnTo>
                <a:lnTo>
                  <a:pt x="2778" y="8113"/>
                </a:lnTo>
                <a:lnTo>
                  <a:pt x="2783" y="8123"/>
                </a:lnTo>
                <a:close/>
                <a:moveTo>
                  <a:pt x="2789" y="7568"/>
                </a:moveTo>
                <a:lnTo>
                  <a:pt x="2776" y="7558"/>
                </a:lnTo>
                <a:lnTo>
                  <a:pt x="2765" y="7548"/>
                </a:lnTo>
                <a:lnTo>
                  <a:pt x="2762" y="7543"/>
                </a:lnTo>
                <a:lnTo>
                  <a:pt x="2760" y="7539"/>
                </a:lnTo>
                <a:lnTo>
                  <a:pt x="2761" y="7537"/>
                </a:lnTo>
                <a:lnTo>
                  <a:pt x="2762" y="7536"/>
                </a:lnTo>
                <a:lnTo>
                  <a:pt x="2763" y="7535"/>
                </a:lnTo>
                <a:lnTo>
                  <a:pt x="2767" y="7534"/>
                </a:lnTo>
                <a:lnTo>
                  <a:pt x="2809" y="7554"/>
                </a:lnTo>
                <a:lnTo>
                  <a:pt x="2803" y="7558"/>
                </a:lnTo>
                <a:lnTo>
                  <a:pt x="2799" y="7562"/>
                </a:lnTo>
                <a:lnTo>
                  <a:pt x="2795" y="7566"/>
                </a:lnTo>
                <a:lnTo>
                  <a:pt x="2789" y="7568"/>
                </a:lnTo>
                <a:close/>
                <a:moveTo>
                  <a:pt x="2953" y="488"/>
                </a:moveTo>
                <a:lnTo>
                  <a:pt x="2952" y="488"/>
                </a:lnTo>
                <a:lnTo>
                  <a:pt x="2953" y="488"/>
                </a:lnTo>
                <a:lnTo>
                  <a:pt x="2953" y="488"/>
                </a:lnTo>
                <a:close/>
                <a:moveTo>
                  <a:pt x="1680" y="3033"/>
                </a:moveTo>
                <a:lnTo>
                  <a:pt x="1683" y="3029"/>
                </a:lnTo>
                <a:lnTo>
                  <a:pt x="1684" y="3022"/>
                </a:lnTo>
                <a:lnTo>
                  <a:pt x="1686" y="3016"/>
                </a:lnTo>
                <a:lnTo>
                  <a:pt x="1687" y="3010"/>
                </a:lnTo>
                <a:lnTo>
                  <a:pt x="1688" y="3005"/>
                </a:lnTo>
                <a:lnTo>
                  <a:pt x="1691" y="3000"/>
                </a:lnTo>
                <a:lnTo>
                  <a:pt x="1693" y="2999"/>
                </a:lnTo>
                <a:lnTo>
                  <a:pt x="1695" y="2999"/>
                </a:lnTo>
                <a:lnTo>
                  <a:pt x="1698" y="2999"/>
                </a:lnTo>
                <a:lnTo>
                  <a:pt x="1701" y="3000"/>
                </a:lnTo>
                <a:lnTo>
                  <a:pt x="1717" y="3014"/>
                </a:lnTo>
                <a:lnTo>
                  <a:pt x="1706" y="3019"/>
                </a:lnTo>
                <a:lnTo>
                  <a:pt x="1696" y="3025"/>
                </a:lnTo>
                <a:lnTo>
                  <a:pt x="1688" y="3030"/>
                </a:lnTo>
                <a:lnTo>
                  <a:pt x="1680" y="3033"/>
                </a:lnTo>
                <a:close/>
                <a:moveTo>
                  <a:pt x="175" y="6461"/>
                </a:moveTo>
                <a:lnTo>
                  <a:pt x="191" y="6455"/>
                </a:lnTo>
                <a:lnTo>
                  <a:pt x="184" y="6459"/>
                </a:lnTo>
                <a:lnTo>
                  <a:pt x="179" y="6462"/>
                </a:lnTo>
                <a:lnTo>
                  <a:pt x="177" y="6463"/>
                </a:lnTo>
                <a:lnTo>
                  <a:pt x="176" y="6463"/>
                </a:lnTo>
                <a:lnTo>
                  <a:pt x="175" y="6462"/>
                </a:lnTo>
                <a:lnTo>
                  <a:pt x="175" y="6461"/>
                </a:lnTo>
                <a:close/>
                <a:moveTo>
                  <a:pt x="787" y="4370"/>
                </a:moveTo>
                <a:lnTo>
                  <a:pt x="788" y="4369"/>
                </a:lnTo>
                <a:lnTo>
                  <a:pt x="788" y="4370"/>
                </a:lnTo>
                <a:lnTo>
                  <a:pt x="788" y="4370"/>
                </a:lnTo>
                <a:lnTo>
                  <a:pt x="787" y="4370"/>
                </a:lnTo>
                <a:close/>
                <a:moveTo>
                  <a:pt x="657" y="4426"/>
                </a:moveTo>
                <a:lnTo>
                  <a:pt x="660" y="4424"/>
                </a:lnTo>
                <a:lnTo>
                  <a:pt x="662" y="4423"/>
                </a:lnTo>
                <a:lnTo>
                  <a:pt x="664" y="4423"/>
                </a:lnTo>
                <a:lnTo>
                  <a:pt x="666" y="4425"/>
                </a:lnTo>
                <a:lnTo>
                  <a:pt x="657" y="4426"/>
                </a:lnTo>
                <a:close/>
                <a:moveTo>
                  <a:pt x="1264" y="3386"/>
                </a:moveTo>
                <a:lnTo>
                  <a:pt x="1264" y="3386"/>
                </a:lnTo>
                <a:lnTo>
                  <a:pt x="1263" y="3385"/>
                </a:lnTo>
                <a:lnTo>
                  <a:pt x="1264" y="3385"/>
                </a:lnTo>
                <a:lnTo>
                  <a:pt x="1264" y="3386"/>
                </a:lnTo>
                <a:close/>
                <a:moveTo>
                  <a:pt x="1108" y="4005"/>
                </a:moveTo>
                <a:lnTo>
                  <a:pt x="1099" y="3994"/>
                </a:lnTo>
                <a:lnTo>
                  <a:pt x="1108" y="3998"/>
                </a:lnTo>
                <a:lnTo>
                  <a:pt x="1115" y="4001"/>
                </a:lnTo>
                <a:lnTo>
                  <a:pt x="1108" y="4005"/>
                </a:lnTo>
                <a:close/>
                <a:moveTo>
                  <a:pt x="1023" y="3598"/>
                </a:moveTo>
                <a:lnTo>
                  <a:pt x="1019" y="3598"/>
                </a:lnTo>
                <a:lnTo>
                  <a:pt x="1023" y="3598"/>
                </a:lnTo>
                <a:lnTo>
                  <a:pt x="1023" y="3598"/>
                </a:lnTo>
                <a:close/>
                <a:moveTo>
                  <a:pt x="1343" y="2832"/>
                </a:moveTo>
                <a:lnTo>
                  <a:pt x="1344" y="2826"/>
                </a:lnTo>
                <a:lnTo>
                  <a:pt x="1347" y="2821"/>
                </a:lnTo>
                <a:lnTo>
                  <a:pt x="1348" y="2819"/>
                </a:lnTo>
                <a:lnTo>
                  <a:pt x="1350" y="2819"/>
                </a:lnTo>
                <a:lnTo>
                  <a:pt x="1352" y="2819"/>
                </a:lnTo>
                <a:lnTo>
                  <a:pt x="1355" y="2821"/>
                </a:lnTo>
                <a:lnTo>
                  <a:pt x="1343" y="2832"/>
                </a:lnTo>
                <a:close/>
                <a:moveTo>
                  <a:pt x="1434" y="2451"/>
                </a:moveTo>
                <a:lnTo>
                  <a:pt x="1433" y="2454"/>
                </a:lnTo>
                <a:lnTo>
                  <a:pt x="1432" y="2457"/>
                </a:lnTo>
                <a:lnTo>
                  <a:pt x="1431" y="2458"/>
                </a:lnTo>
                <a:lnTo>
                  <a:pt x="1430" y="2459"/>
                </a:lnTo>
                <a:lnTo>
                  <a:pt x="1428" y="2459"/>
                </a:lnTo>
                <a:lnTo>
                  <a:pt x="1427" y="2459"/>
                </a:lnTo>
                <a:lnTo>
                  <a:pt x="1434" y="2451"/>
                </a:lnTo>
                <a:close/>
                <a:moveTo>
                  <a:pt x="3737" y="875"/>
                </a:moveTo>
                <a:lnTo>
                  <a:pt x="3742" y="875"/>
                </a:lnTo>
                <a:lnTo>
                  <a:pt x="3746" y="874"/>
                </a:lnTo>
                <a:lnTo>
                  <a:pt x="3742" y="879"/>
                </a:lnTo>
                <a:lnTo>
                  <a:pt x="3737" y="881"/>
                </a:lnTo>
                <a:lnTo>
                  <a:pt x="3735" y="882"/>
                </a:lnTo>
                <a:lnTo>
                  <a:pt x="3733" y="882"/>
                </a:lnTo>
                <a:lnTo>
                  <a:pt x="3732" y="881"/>
                </a:lnTo>
                <a:lnTo>
                  <a:pt x="3730" y="880"/>
                </a:lnTo>
                <a:lnTo>
                  <a:pt x="3737" y="875"/>
                </a:lnTo>
                <a:close/>
                <a:moveTo>
                  <a:pt x="3758" y="874"/>
                </a:moveTo>
                <a:lnTo>
                  <a:pt x="3763" y="874"/>
                </a:lnTo>
                <a:lnTo>
                  <a:pt x="3764" y="873"/>
                </a:lnTo>
                <a:lnTo>
                  <a:pt x="3762" y="874"/>
                </a:lnTo>
                <a:lnTo>
                  <a:pt x="3758" y="874"/>
                </a:lnTo>
                <a:lnTo>
                  <a:pt x="3758" y="874"/>
                </a:lnTo>
                <a:lnTo>
                  <a:pt x="3758" y="874"/>
                </a:lnTo>
                <a:close/>
                <a:moveTo>
                  <a:pt x="6497" y="725"/>
                </a:moveTo>
                <a:lnTo>
                  <a:pt x="6503" y="735"/>
                </a:lnTo>
                <a:lnTo>
                  <a:pt x="6498" y="733"/>
                </a:lnTo>
                <a:lnTo>
                  <a:pt x="6495" y="731"/>
                </a:lnTo>
                <a:lnTo>
                  <a:pt x="6494" y="729"/>
                </a:lnTo>
                <a:lnTo>
                  <a:pt x="6494" y="728"/>
                </a:lnTo>
                <a:lnTo>
                  <a:pt x="6495" y="726"/>
                </a:lnTo>
                <a:lnTo>
                  <a:pt x="6497" y="725"/>
                </a:lnTo>
                <a:close/>
                <a:moveTo>
                  <a:pt x="6706" y="542"/>
                </a:moveTo>
                <a:lnTo>
                  <a:pt x="6704" y="542"/>
                </a:lnTo>
                <a:lnTo>
                  <a:pt x="6700" y="543"/>
                </a:lnTo>
                <a:lnTo>
                  <a:pt x="6699" y="543"/>
                </a:lnTo>
                <a:lnTo>
                  <a:pt x="6699" y="541"/>
                </a:lnTo>
                <a:lnTo>
                  <a:pt x="6703" y="541"/>
                </a:lnTo>
                <a:lnTo>
                  <a:pt x="6706" y="542"/>
                </a:lnTo>
                <a:close/>
                <a:moveTo>
                  <a:pt x="6800" y="475"/>
                </a:moveTo>
                <a:lnTo>
                  <a:pt x="6820" y="481"/>
                </a:lnTo>
                <a:lnTo>
                  <a:pt x="6809" y="482"/>
                </a:lnTo>
                <a:lnTo>
                  <a:pt x="6800" y="481"/>
                </a:lnTo>
                <a:lnTo>
                  <a:pt x="6798" y="481"/>
                </a:lnTo>
                <a:lnTo>
                  <a:pt x="6795" y="479"/>
                </a:lnTo>
                <a:lnTo>
                  <a:pt x="6797" y="477"/>
                </a:lnTo>
                <a:lnTo>
                  <a:pt x="6800" y="475"/>
                </a:lnTo>
                <a:close/>
                <a:moveTo>
                  <a:pt x="6779" y="738"/>
                </a:moveTo>
                <a:lnTo>
                  <a:pt x="6779" y="739"/>
                </a:lnTo>
                <a:lnTo>
                  <a:pt x="6779" y="738"/>
                </a:lnTo>
                <a:close/>
                <a:moveTo>
                  <a:pt x="6795" y="725"/>
                </a:moveTo>
                <a:lnTo>
                  <a:pt x="6784" y="729"/>
                </a:lnTo>
                <a:lnTo>
                  <a:pt x="6787" y="726"/>
                </a:lnTo>
                <a:lnTo>
                  <a:pt x="6790" y="722"/>
                </a:lnTo>
                <a:lnTo>
                  <a:pt x="6791" y="722"/>
                </a:lnTo>
                <a:lnTo>
                  <a:pt x="6792" y="722"/>
                </a:lnTo>
                <a:lnTo>
                  <a:pt x="6793" y="722"/>
                </a:lnTo>
                <a:lnTo>
                  <a:pt x="6795" y="725"/>
                </a:lnTo>
                <a:close/>
                <a:moveTo>
                  <a:pt x="7583" y="445"/>
                </a:moveTo>
                <a:lnTo>
                  <a:pt x="7572" y="441"/>
                </a:lnTo>
                <a:lnTo>
                  <a:pt x="7575" y="427"/>
                </a:lnTo>
                <a:lnTo>
                  <a:pt x="7591" y="419"/>
                </a:lnTo>
                <a:lnTo>
                  <a:pt x="7607" y="410"/>
                </a:lnTo>
                <a:lnTo>
                  <a:pt x="7583" y="445"/>
                </a:lnTo>
                <a:close/>
                <a:moveTo>
                  <a:pt x="7637" y="406"/>
                </a:moveTo>
                <a:lnTo>
                  <a:pt x="7614" y="406"/>
                </a:lnTo>
                <a:lnTo>
                  <a:pt x="7625" y="401"/>
                </a:lnTo>
                <a:lnTo>
                  <a:pt x="7633" y="399"/>
                </a:lnTo>
                <a:lnTo>
                  <a:pt x="7637" y="400"/>
                </a:lnTo>
                <a:lnTo>
                  <a:pt x="7638" y="401"/>
                </a:lnTo>
                <a:lnTo>
                  <a:pt x="7638" y="403"/>
                </a:lnTo>
                <a:lnTo>
                  <a:pt x="7637" y="406"/>
                </a:lnTo>
                <a:close/>
                <a:moveTo>
                  <a:pt x="7492" y="2411"/>
                </a:moveTo>
                <a:lnTo>
                  <a:pt x="7647" y="2310"/>
                </a:lnTo>
                <a:lnTo>
                  <a:pt x="7641" y="2307"/>
                </a:lnTo>
                <a:lnTo>
                  <a:pt x="7632" y="2304"/>
                </a:lnTo>
                <a:lnTo>
                  <a:pt x="7643" y="2293"/>
                </a:lnTo>
                <a:lnTo>
                  <a:pt x="7765" y="2217"/>
                </a:lnTo>
                <a:lnTo>
                  <a:pt x="7818" y="2159"/>
                </a:lnTo>
                <a:lnTo>
                  <a:pt x="7854" y="2149"/>
                </a:lnTo>
                <a:lnTo>
                  <a:pt x="7876" y="2140"/>
                </a:lnTo>
                <a:lnTo>
                  <a:pt x="7882" y="2138"/>
                </a:lnTo>
                <a:lnTo>
                  <a:pt x="7887" y="2135"/>
                </a:lnTo>
                <a:lnTo>
                  <a:pt x="7889" y="2134"/>
                </a:lnTo>
                <a:lnTo>
                  <a:pt x="7889" y="2132"/>
                </a:lnTo>
                <a:lnTo>
                  <a:pt x="7884" y="2131"/>
                </a:lnTo>
                <a:lnTo>
                  <a:pt x="7877" y="2131"/>
                </a:lnTo>
                <a:lnTo>
                  <a:pt x="7868" y="2131"/>
                </a:lnTo>
                <a:lnTo>
                  <a:pt x="7859" y="2132"/>
                </a:lnTo>
                <a:lnTo>
                  <a:pt x="7956" y="2069"/>
                </a:lnTo>
                <a:lnTo>
                  <a:pt x="7967" y="2072"/>
                </a:lnTo>
                <a:lnTo>
                  <a:pt x="7956" y="2087"/>
                </a:lnTo>
                <a:lnTo>
                  <a:pt x="7930" y="2107"/>
                </a:lnTo>
                <a:lnTo>
                  <a:pt x="7950" y="2115"/>
                </a:lnTo>
                <a:lnTo>
                  <a:pt x="7943" y="2124"/>
                </a:lnTo>
                <a:lnTo>
                  <a:pt x="7932" y="2131"/>
                </a:lnTo>
                <a:lnTo>
                  <a:pt x="7928" y="2133"/>
                </a:lnTo>
                <a:lnTo>
                  <a:pt x="7924" y="2134"/>
                </a:lnTo>
                <a:lnTo>
                  <a:pt x="7921" y="2134"/>
                </a:lnTo>
                <a:lnTo>
                  <a:pt x="7920" y="2134"/>
                </a:lnTo>
                <a:lnTo>
                  <a:pt x="7919" y="2132"/>
                </a:lnTo>
                <a:lnTo>
                  <a:pt x="7918" y="2131"/>
                </a:lnTo>
                <a:lnTo>
                  <a:pt x="7860" y="2155"/>
                </a:lnTo>
                <a:lnTo>
                  <a:pt x="7838" y="2193"/>
                </a:lnTo>
                <a:lnTo>
                  <a:pt x="7785" y="2217"/>
                </a:lnTo>
                <a:lnTo>
                  <a:pt x="7792" y="2222"/>
                </a:lnTo>
                <a:lnTo>
                  <a:pt x="7679" y="2300"/>
                </a:lnTo>
                <a:lnTo>
                  <a:pt x="7616" y="2376"/>
                </a:lnTo>
                <a:lnTo>
                  <a:pt x="7530" y="2411"/>
                </a:lnTo>
                <a:lnTo>
                  <a:pt x="7536" y="2431"/>
                </a:lnTo>
                <a:lnTo>
                  <a:pt x="7520" y="2438"/>
                </a:lnTo>
                <a:lnTo>
                  <a:pt x="7508" y="2443"/>
                </a:lnTo>
                <a:lnTo>
                  <a:pt x="7497" y="2447"/>
                </a:lnTo>
                <a:lnTo>
                  <a:pt x="7490" y="2451"/>
                </a:lnTo>
                <a:lnTo>
                  <a:pt x="7486" y="2453"/>
                </a:lnTo>
                <a:lnTo>
                  <a:pt x="7482" y="2455"/>
                </a:lnTo>
                <a:lnTo>
                  <a:pt x="7482" y="2452"/>
                </a:lnTo>
                <a:lnTo>
                  <a:pt x="7479" y="2452"/>
                </a:lnTo>
                <a:lnTo>
                  <a:pt x="7478" y="2451"/>
                </a:lnTo>
                <a:lnTo>
                  <a:pt x="7477" y="2450"/>
                </a:lnTo>
                <a:lnTo>
                  <a:pt x="7476" y="2449"/>
                </a:lnTo>
                <a:lnTo>
                  <a:pt x="7477" y="2445"/>
                </a:lnTo>
                <a:lnTo>
                  <a:pt x="7480" y="2441"/>
                </a:lnTo>
                <a:lnTo>
                  <a:pt x="7476" y="2424"/>
                </a:lnTo>
                <a:lnTo>
                  <a:pt x="7492" y="2411"/>
                </a:lnTo>
                <a:close/>
                <a:moveTo>
                  <a:pt x="7667" y="2131"/>
                </a:moveTo>
                <a:lnTo>
                  <a:pt x="7667" y="2133"/>
                </a:lnTo>
                <a:lnTo>
                  <a:pt x="7667" y="2134"/>
                </a:lnTo>
                <a:lnTo>
                  <a:pt x="7665" y="2135"/>
                </a:lnTo>
                <a:lnTo>
                  <a:pt x="7663" y="2134"/>
                </a:lnTo>
                <a:lnTo>
                  <a:pt x="7667" y="2131"/>
                </a:lnTo>
                <a:close/>
                <a:moveTo>
                  <a:pt x="8363" y="1883"/>
                </a:moveTo>
                <a:lnTo>
                  <a:pt x="8364" y="1883"/>
                </a:lnTo>
                <a:lnTo>
                  <a:pt x="8363" y="1884"/>
                </a:lnTo>
                <a:lnTo>
                  <a:pt x="8363" y="1883"/>
                </a:lnTo>
                <a:close/>
                <a:moveTo>
                  <a:pt x="10749" y="668"/>
                </a:moveTo>
                <a:lnTo>
                  <a:pt x="10747" y="669"/>
                </a:lnTo>
                <a:lnTo>
                  <a:pt x="10745" y="670"/>
                </a:lnTo>
                <a:lnTo>
                  <a:pt x="10746" y="669"/>
                </a:lnTo>
                <a:lnTo>
                  <a:pt x="10747" y="668"/>
                </a:lnTo>
                <a:lnTo>
                  <a:pt x="10748" y="667"/>
                </a:lnTo>
                <a:lnTo>
                  <a:pt x="10749" y="668"/>
                </a:lnTo>
                <a:close/>
                <a:moveTo>
                  <a:pt x="11663" y="175"/>
                </a:moveTo>
                <a:lnTo>
                  <a:pt x="11640" y="193"/>
                </a:lnTo>
                <a:lnTo>
                  <a:pt x="11632" y="188"/>
                </a:lnTo>
                <a:lnTo>
                  <a:pt x="11646" y="182"/>
                </a:lnTo>
                <a:lnTo>
                  <a:pt x="11663" y="175"/>
                </a:lnTo>
                <a:close/>
                <a:moveTo>
                  <a:pt x="11671" y="172"/>
                </a:moveTo>
                <a:lnTo>
                  <a:pt x="11675" y="171"/>
                </a:lnTo>
                <a:lnTo>
                  <a:pt x="11676" y="171"/>
                </a:lnTo>
                <a:lnTo>
                  <a:pt x="11675" y="173"/>
                </a:lnTo>
                <a:lnTo>
                  <a:pt x="11671" y="175"/>
                </a:lnTo>
                <a:lnTo>
                  <a:pt x="11671" y="172"/>
                </a:lnTo>
                <a:close/>
                <a:moveTo>
                  <a:pt x="9710" y="2087"/>
                </a:moveTo>
                <a:lnTo>
                  <a:pt x="9706" y="2088"/>
                </a:lnTo>
                <a:lnTo>
                  <a:pt x="9704" y="2087"/>
                </a:lnTo>
                <a:lnTo>
                  <a:pt x="9710" y="2087"/>
                </a:lnTo>
                <a:close/>
                <a:moveTo>
                  <a:pt x="9780" y="2125"/>
                </a:moveTo>
                <a:lnTo>
                  <a:pt x="9778" y="2127"/>
                </a:lnTo>
                <a:lnTo>
                  <a:pt x="9778" y="2125"/>
                </a:lnTo>
                <a:lnTo>
                  <a:pt x="9780" y="2125"/>
                </a:lnTo>
                <a:close/>
                <a:moveTo>
                  <a:pt x="9778" y="2127"/>
                </a:moveTo>
                <a:lnTo>
                  <a:pt x="9783" y="2137"/>
                </a:lnTo>
                <a:lnTo>
                  <a:pt x="9783" y="2137"/>
                </a:lnTo>
                <a:lnTo>
                  <a:pt x="9780" y="2133"/>
                </a:lnTo>
                <a:lnTo>
                  <a:pt x="9778" y="2127"/>
                </a:lnTo>
                <a:lnTo>
                  <a:pt x="9778" y="2127"/>
                </a:lnTo>
                <a:close/>
                <a:moveTo>
                  <a:pt x="10796" y="1151"/>
                </a:moveTo>
                <a:lnTo>
                  <a:pt x="10789" y="1151"/>
                </a:lnTo>
                <a:lnTo>
                  <a:pt x="10793" y="1149"/>
                </a:lnTo>
                <a:lnTo>
                  <a:pt x="10796" y="1148"/>
                </a:lnTo>
                <a:lnTo>
                  <a:pt x="10797" y="1148"/>
                </a:lnTo>
                <a:lnTo>
                  <a:pt x="10797" y="1148"/>
                </a:lnTo>
                <a:lnTo>
                  <a:pt x="10797" y="1149"/>
                </a:lnTo>
                <a:lnTo>
                  <a:pt x="10796" y="1151"/>
                </a:lnTo>
                <a:close/>
                <a:moveTo>
                  <a:pt x="10834" y="1044"/>
                </a:moveTo>
                <a:lnTo>
                  <a:pt x="10827" y="1046"/>
                </a:lnTo>
                <a:lnTo>
                  <a:pt x="10833" y="1043"/>
                </a:lnTo>
                <a:lnTo>
                  <a:pt x="10834" y="1044"/>
                </a:lnTo>
                <a:close/>
                <a:moveTo>
                  <a:pt x="10914" y="1483"/>
                </a:moveTo>
                <a:lnTo>
                  <a:pt x="10905" y="1482"/>
                </a:lnTo>
                <a:lnTo>
                  <a:pt x="10908" y="1480"/>
                </a:lnTo>
                <a:lnTo>
                  <a:pt x="10910" y="1478"/>
                </a:lnTo>
                <a:lnTo>
                  <a:pt x="10912" y="1478"/>
                </a:lnTo>
                <a:lnTo>
                  <a:pt x="10913" y="1479"/>
                </a:lnTo>
                <a:lnTo>
                  <a:pt x="10913" y="1481"/>
                </a:lnTo>
                <a:lnTo>
                  <a:pt x="10914" y="1483"/>
                </a:lnTo>
                <a:close/>
                <a:moveTo>
                  <a:pt x="11805" y="1170"/>
                </a:moveTo>
                <a:lnTo>
                  <a:pt x="11804" y="1172"/>
                </a:lnTo>
                <a:lnTo>
                  <a:pt x="11803" y="1174"/>
                </a:lnTo>
                <a:lnTo>
                  <a:pt x="11802" y="1175"/>
                </a:lnTo>
                <a:lnTo>
                  <a:pt x="11801" y="1175"/>
                </a:lnTo>
                <a:lnTo>
                  <a:pt x="11805" y="1170"/>
                </a:lnTo>
                <a:close/>
                <a:moveTo>
                  <a:pt x="11960" y="634"/>
                </a:moveTo>
                <a:lnTo>
                  <a:pt x="11962" y="636"/>
                </a:lnTo>
                <a:lnTo>
                  <a:pt x="11961" y="636"/>
                </a:lnTo>
                <a:lnTo>
                  <a:pt x="11960" y="636"/>
                </a:lnTo>
                <a:lnTo>
                  <a:pt x="11960" y="635"/>
                </a:lnTo>
                <a:lnTo>
                  <a:pt x="11960" y="634"/>
                </a:lnTo>
                <a:close/>
                <a:moveTo>
                  <a:pt x="11997" y="1135"/>
                </a:moveTo>
                <a:lnTo>
                  <a:pt x="11997" y="1135"/>
                </a:lnTo>
                <a:lnTo>
                  <a:pt x="11996" y="1136"/>
                </a:lnTo>
                <a:lnTo>
                  <a:pt x="11995" y="1135"/>
                </a:lnTo>
                <a:lnTo>
                  <a:pt x="11997" y="1135"/>
                </a:lnTo>
                <a:close/>
                <a:moveTo>
                  <a:pt x="11889" y="1198"/>
                </a:moveTo>
                <a:lnTo>
                  <a:pt x="11884" y="1194"/>
                </a:lnTo>
                <a:lnTo>
                  <a:pt x="11888" y="1194"/>
                </a:lnTo>
                <a:lnTo>
                  <a:pt x="11890" y="1195"/>
                </a:lnTo>
                <a:lnTo>
                  <a:pt x="11890" y="1196"/>
                </a:lnTo>
                <a:lnTo>
                  <a:pt x="11889" y="1198"/>
                </a:lnTo>
                <a:close/>
                <a:moveTo>
                  <a:pt x="11916" y="1473"/>
                </a:moveTo>
                <a:lnTo>
                  <a:pt x="11912" y="1474"/>
                </a:lnTo>
                <a:lnTo>
                  <a:pt x="11916" y="1473"/>
                </a:lnTo>
                <a:lnTo>
                  <a:pt x="11916" y="1473"/>
                </a:lnTo>
                <a:close/>
                <a:moveTo>
                  <a:pt x="12093" y="1903"/>
                </a:moveTo>
                <a:lnTo>
                  <a:pt x="12093" y="1903"/>
                </a:lnTo>
                <a:lnTo>
                  <a:pt x="12094" y="1903"/>
                </a:lnTo>
                <a:lnTo>
                  <a:pt x="12093" y="1903"/>
                </a:lnTo>
                <a:close/>
                <a:moveTo>
                  <a:pt x="12199" y="1841"/>
                </a:moveTo>
                <a:lnTo>
                  <a:pt x="12196" y="1842"/>
                </a:lnTo>
                <a:lnTo>
                  <a:pt x="12199" y="1841"/>
                </a:lnTo>
                <a:lnTo>
                  <a:pt x="12199" y="1841"/>
                </a:lnTo>
                <a:close/>
                <a:moveTo>
                  <a:pt x="12253" y="2193"/>
                </a:moveTo>
                <a:lnTo>
                  <a:pt x="12246" y="2199"/>
                </a:lnTo>
                <a:lnTo>
                  <a:pt x="12248" y="2195"/>
                </a:lnTo>
                <a:lnTo>
                  <a:pt x="12249" y="2193"/>
                </a:lnTo>
                <a:lnTo>
                  <a:pt x="12251" y="2192"/>
                </a:lnTo>
                <a:lnTo>
                  <a:pt x="12253" y="2193"/>
                </a:lnTo>
                <a:close/>
                <a:moveTo>
                  <a:pt x="13881" y="5196"/>
                </a:moveTo>
                <a:lnTo>
                  <a:pt x="13879" y="5198"/>
                </a:lnTo>
                <a:lnTo>
                  <a:pt x="13878" y="5197"/>
                </a:lnTo>
                <a:lnTo>
                  <a:pt x="13881" y="5196"/>
                </a:lnTo>
                <a:close/>
                <a:moveTo>
                  <a:pt x="15193" y="3300"/>
                </a:moveTo>
                <a:lnTo>
                  <a:pt x="15202" y="3302"/>
                </a:lnTo>
                <a:lnTo>
                  <a:pt x="15197" y="3302"/>
                </a:lnTo>
                <a:lnTo>
                  <a:pt x="15194" y="3302"/>
                </a:lnTo>
                <a:lnTo>
                  <a:pt x="15193" y="3301"/>
                </a:lnTo>
                <a:lnTo>
                  <a:pt x="15192" y="3301"/>
                </a:lnTo>
                <a:lnTo>
                  <a:pt x="15192" y="3300"/>
                </a:lnTo>
                <a:lnTo>
                  <a:pt x="15193" y="3300"/>
                </a:lnTo>
                <a:close/>
                <a:moveTo>
                  <a:pt x="15377" y="4259"/>
                </a:moveTo>
                <a:lnTo>
                  <a:pt x="15376" y="4259"/>
                </a:lnTo>
                <a:lnTo>
                  <a:pt x="15376" y="4260"/>
                </a:lnTo>
                <a:lnTo>
                  <a:pt x="15377" y="4259"/>
                </a:lnTo>
                <a:close/>
                <a:moveTo>
                  <a:pt x="15567" y="4136"/>
                </a:moveTo>
                <a:lnTo>
                  <a:pt x="15570" y="4133"/>
                </a:lnTo>
                <a:lnTo>
                  <a:pt x="15574" y="4132"/>
                </a:lnTo>
                <a:lnTo>
                  <a:pt x="15568" y="4136"/>
                </a:lnTo>
                <a:lnTo>
                  <a:pt x="15567" y="4136"/>
                </a:lnTo>
                <a:close/>
                <a:moveTo>
                  <a:pt x="15646" y="4122"/>
                </a:moveTo>
                <a:lnTo>
                  <a:pt x="15645" y="4123"/>
                </a:lnTo>
                <a:lnTo>
                  <a:pt x="15643" y="4123"/>
                </a:lnTo>
                <a:lnTo>
                  <a:pt x="15643" y="4122"/>
                </a:lnTo>
                <a:lnTo>
                  <a:pt x="15642" y="4121"/>
                </a:lnTo>
                <a:lnTo>
                  <a:pt x="15646" y="4122"/>
                </a:lnTo>
                <a:close/>
                <a:moveTo>
                  <a:pt x="15890" y="4385"/>
                </a:moveTo>
                <a:lnTo>
                  <a:pt x="15891" y="4387"/>
                </a:lnTo>
                <a:lnTo>
                  <a:pt x="15891" y="4389"/>
                </a:lnTo>
                <a:lnTo>
                  <a:pt x="15889" y="4392"/>
                </a:lnTo>
                <a:lnTo>
                  <a:pt x="15886" y="4395"/>
                </a:lnTo>
                <a:lnTo>
                  <a:pt x="15890" y="4385"/>
                </a:lnTo>
                <a:close/>
                <a:moveTo>
                  <a:pt x="16211" y="5487"/>
                </a:moveTo>
                <a:lnTo>
                  <a:pt x="16240" y="5482"/>
                </a:lnTo>
                <a:lnTo>
                  <a:pt x="16233" y="5484"/>
                </a:lnTo>
                <a:lnTo>
                  <a:pt x="16223" y="5488"/>
                </a:lnTo>
                <a:lnTo>
                  <a:pt x="16218" y="5489"/>
                </a:lnTo>
                <a:lnTo>
                  <a:pt x="16215" y="5489"/>
                </a:lnTo>
                <a:lnTo>
                  <a:pt x="16213" y="5489"/>
                </a:lnTo>
                <a:lnTo>
                  <a:pt x="16213" y="5489"/>
                </a:lnTo>
                <a:lnTo>
                  <a:pt x="16211" y="5488"/>
                </a:lnTo>
                <a:lnTo>
                  <a:pt x="16211" y="5487"/>
                </a:lnTo>
                <a:close/>
                <a:moveTo>
                  <a:pt x="16830" y="5602"/>
                </a:moveTo>
                <a:lnTo>
                  <a:pt x="16799" y="5592"/>
                </a:lnTo>
                <a:lnTo>
                  <a:pt x="16655" y="5626"/>
                </a:lnTo>
                <a:lnTo>
                  <a:pt x="16639" y="5612"/>
                </a:lnTo>
                <a:lnTo>
                  <a:pt x="16590" y="5632"/>
                </a:lnTo>
                <a:lnTo>
                  <a:pt x="16559" y="5622"/>
                </a:lnTo>
                <a:lnTo>
                  <a:pt x="16521" y="5632"/>
                </a:lnTo>
                <a:lnTo>
                  <a:pt x="16510" y="5664"/>
                </a:lnTo>
                <a:lnTo>
                  <a:pt x="16502" y="5658"/>
                </a:lnTo>
                <a:lnTo>
                  <a:pt x="16494" y="5653"/>
                </a:lnTo>
                <a:lnTo>
                  <a:pt x="16494" y="5656"/>
                </a:lnTo>
                <a:lnTo>
                  <a:pt x="16479" y="5656"/>
                </a:lnTo>
                <a:lnTo>
                  <a:pt x="16430" y="5632"/>
                </a:lnTo>
                <a:lnTo>
                  <a:pt x="16339" y="5607"/>
                </a:lnTo>
                <a:lnTo>
                  <a:pt x="16159" y="5640"/>
                </a:lnTo>
                <a:lnTo>
                  <a:pt x="16046" y="5656"/>
                </a:lnTo>
                <a:lnTo>
                  <a:pt x="16032" y="5661"/>
                </a:lnTo>
                <a:lnTo>
                  <a:pt x="16020" y="5665"/>
                </a:lnTo>
                <a:lnTo>
                  <a:pt x="16009" y="5668"/>
                </a:lnTo>
                <a:lnTo>
                  <a:pt x="15999" y="5669"/>
                </a:lnTo>
                <a:lnTo>
                  <a:pt x="15982" y="5670"/>
                </a:lnTo>
                <a:lnTo>
                  <a:pt x="15968" y="5670"/>
                </a:lnTo>
                <a:lnTo>
                  <a:pt x="15960" y="5669"/>
                </a:lnTo>
                <a:lnTo>
                  <a:pt x="15954" y="5670"/>
                </a:lnTo>
                <a:lnTo>
                  <a:pt x="15948" y="5670"/>
                </a:lnTo>
                <a:lnTo>
                  <a:pt x="15941" y="5671"/>
                </a:lnTo>
                <a:lnTo>
                  <a:pt x="15935" y="5674"/>
                </a:lnTo>
                <a:lnTo>
                  <a:pt x="15928" y="5677"/>
                </a:lnTo>
                <a:lnTo>
                  <a:pt x="15920" y="5682"/>
                </a:lnTo>
                <a:lnTo>
                  <a:pt x="15913" y="5689"/>
                </a:lnTo>
                <a:lnTo>
                  <a:pt x="15855" y="5684"/>
                </a:lnTo>
                <a:lnTo>
                  <a:pt x="15752" y="5722"/>
                </a:lnTo>
                <a:lnTo>
                  <a:pt x="15733" y="5704"/>
                </a:lnTo>
                <a:lnTo>
                  <a:pt x="15752" y="5698"/>
                </a:lnTo>
                <a:lnTo>
                  <a:pt x="15798" y="5680"/>
                </a:lnTo>
                <a:lnTo>
                  <a:pt x="15780" y="5674"/>
                </a:lnTo>
                <a:lnTo>
                  <a:pt x="15749" y="5677"/>
                </a:lnTo>
                <a:lnTo>
                  <a:pt x="15724" y="5679"/>
                </a:lnTo>
                <a:lnTo>
                  <a:pt x="15703" y="5680"/>
                </a:lnTo>
                <a:lnTo>
                  <a:pt x="15684" y="5679"/>
                </a:lnTo>
                <a:lnTo>
                  <a:pt x="15669" y="5678"/>
                </a:lnTo>
                <a:lnTo>
                  <a:pt x="15656" y="5677"/>
                </a:lnTo>
                <a:lnTo>
                  <a:pt x="15646" y="5675"/>
                </a:lnTo>
                <a:lnTo>
                  <a:pt x="15637" y="5673"/>
                </a:lnTo>
                <a:lnTo>
                  <a:pt x="15624" y="5669"/>
                </a:lnTo>
                <a:lnTo>
                  <a:pt x="15613" y="5665"/>
                </a:lnTo>
                <a:lnTo>
                  <a:pt x="15607" y="5665"/>
                </a:lnTo>
                <a:lnTo>
                  <a:pt x="15600" y="5665"/>
                </a:lnTo>
                <a:lnTo>
                  <a:pt x="15593" y="5668"/>
                </a:lnTo>
                <a:lnTo>
                  <a:pt x="15584" y="5670"/>
                </a:lnTo>
                <a:lnTo>
                  <a:pt x="15577" y="5656"/>
                </a:lnTo>
                <a:lnTo>
                  <a:pt x="15567" y="5670"/>
                </a:lnTo>
                <a:lnTo>
                  <a:pt x="15557" y="5660"/>
                </a:lnTo>
                <a:lnTo>
                  <a:pt x="15557" y="5640"/>
                </a:lnTo>
                <a:lnTo>
                  <a:pt x="15561" y="5640"/>
                </a:lnTo>
                <a:lnTo>
                  <a:pt x="15551" y="5632"/>
                </a:lnTo>
                <a:lnTo>
                  <a:pt x="15564" y="5623"/>
                </a:lnTo>
                <a:lnTo>
                  <a:pt x="15571" y="5618"/>
                </a:lnTo>
                <a:lnTo>
                  <a:pt x="15572" y="5617"/>
                </a:lnTo>
                <a:lnTo>
                  <a:pt x="15573" y="5616"/>
                </a:lnTo>
                <a:lnTo>
                  <a:pt x="15572" y="5616"/>
                </a:lnTo>
                <a:lnTo>
                  <a:pt x="15571" y="5616"/>
                </a:lnTo>
                <a:lnTo>
                  <a:pt x="15568" y="5617"/>
                </a:lnTo>
                <a:lnTo>
                  <a:pt x="15565" y="5617"/>
                </a:lnTo>
                <a:lnTo>
                  <a:pt x="15562" y="5617"/>
                </a:lnTo>
                <a:lnTo>
                  <a:pt x="15561" y="5617"/>
                </a:lnTo>
                <a:lnTo>
                  <a:pt x="15561" y="5617"/>
                </a:lnTo>
                <a:lnTo>
                  <a:pt x="15561" y="5616"/>
                </a:lnTo>
                <a:lnTo>
                  <a:pt x="15669" y="5578"/>
                </a:lnTo>
                <a:lnTo>
                  <a:pt x="15664" y="5574"/>
                </a:lnTo>
                <a:lnTo>
                  <a:pt x="15657" y="5578"/>
                </a:lnTo>
                <a:lnTo>
                  <a:pt x="15535" y="5602"/>
                </a:lnTo>
                <a:lnTo>
                  <a:pt x="15497" y="5632"/>
                </a:lnTo>
                <a:lnTo>
                  <a:pt x="15460" y="5636"/>
                </a:lnTo>
                <a:lnTo>
                  <a:pt x="15402" y="5622"/>
                </a:lnTo>
                <a:lnTo>
                  <a:pt x="15428" y="5607"/>
                </a:lnTo>
                <a:lnTo>
                  <a:pt x="15406" y="5583"/>
                </a:lnTo>
                <a:lnTo>
                  <a:pt x="15370" y="5578"/>
                </a:lnTo>
                <a:lnTo>
                  <a:pt x="15380" y="5570"/>
                </a:lnTo>
                <a:lnTo>
                  <a:pt x="15386" y="5567"/>
                </a:lnTo>
                <a:lnTo>
                  <a:pt x="15393" y="5565"/>
                </a:lnTo>
                <a:lnTo>
                  <a:pt x="15398" y="5564"/>
                </a:lnTo>
                <a:lnTo>
                  <a:pt x="15402" y="5565"/>
                </a:lnTo>
                <a:lnTo>
                  <a:pt x="15405" y="5567"/>
                </a:lnTo>
                <a:lnTo>
                  <a:pt x="15408" y="5569"/>
                </a:lnTo>
                <a:lnTo>
                  <a:pt x="15411" y="5573"/>
                </a:lnTo>
                <a:lnTo>
                  <a:pt x="15415" y="5578"/>
                </a:lnTo>
                <a:lnTo>
                  <a:pt x="15417" y="5580"/>
                </a:lnTo>
                <a:lnTo>
                  <a:pt x="15419" y="5579"/>
                </a:lnTo>
                <a:lnTo>
                  <a:pt x="15420" y="5576"/>
                </a:lnTo>
                <a:lnTo>
                  <a:pt x="15422" y="5572"/>
                </a:lnTo>
                <a:lnTo>
                  <a:pt x="15424" y="5564"/>
                </a:lnTo>
                <a:lnTo>
                  <a:pt x="15434" y="5578"/>
                </a:lnTo>
                <a:lnTo>
                  <a:pt x="15460" y="5539"/>
                </a:lnTo>
                <a:lnTo>
                  <a:pt x="15482" y="5559"/>
                </a:lnTo>
                <a:lnTo>
                  <a:pt x="15551" y="5522"/>
                </a:lnTo>
                <a:lnTo>
                  <a:pt x="15548" y="5532"/>
                </a:lnTo>
                <a:lnTo>
                  <a:pt x="15547" y="5538"/>
                </a:lnTo>
                <a:lnTo>
                  <a:pt x="15547" y="5540"/>
                </a:lnTo>
                <a:lnTo>
                  <a:pt x="15547" y="5541"/>
                </a:lnTo>
                <a:lnTo>
                  <a:pt x="15548" y="5541"/>
                </a:lnTo>
                <a:lnTo>
                  <a:pt x="15549" y="5541"/>
                </a:lnTo>
                <a:lnTo>
                  <a:pt x="15554" y="5538"/>
                </a:lnTo>
                <a:lnTo>
                  <a:pt x="15557" y="5536"/>
                </a:lnTo>
                <a:lnTo>
                  <a:pt x="15599" y="5539"/>
                </a:lnTo>
                <a:lnTo>
                  <a:pt x="15664" y="5529"/>
                </a:lnTo>
                <a:lnTo>
                  <a:pt x="15667" y="5525"/>
                </a:lnTo>
                <a:lnTo>
                  <a:pt x="15671" y="5522"/>
                </a:lnTo>
                <a:lnTo>
                  <a:pt x="15674" y="5520"/>
                </a:lnTo>
                <a:lnTo>
                  <a:pt x="15679" y="5518"/>
                </a:lnTo>
                <a:lnTo>
                  <a:pt x="15684" y="5518"/>
                </a:lnTo>
                <a:lnTo>
                  <a:pt x="15688" y="5518"/>
                </a:lnTo>
                <a:lnTo>
                  <a:pt x="15693" y="5520"/>
                </a:lnTo>
                <a:lnTo>
                  <a:pt x="15699" y="5522"/>
                </a:lnTo>
                <a:lnTo>
                  <a:pt x="15802" y="5497"/>
                </a:lnTo>
                <a:lnTo>
                  <a:pt x="15824" y="5453"/>
                </a:lnTo>
                <a:lnTo>
                  <a:pt x="15851" y="5487"/>
                </a:lnTo>
                <a:lnTo>
                  <a:pt x="15913" y="5478"/>
                </a:lnTo>
                <a:lnTo>
                  <a:pt x="15939" y="5497"/>
                </a:lnTo>
                <a:lnTo>
                  <a:pt x="15897" y="5497"/>
                </a:lnTo>
                <a:lnTo>
                  <a:pt x="15923" y="5545"/>
                </a:lnTo>
                <a:lnTo>
                  <a:pt x="15909" y="5564"/>
                </a:lnTo>
                <a:lnTo>
                  <a:pt x="15919" y="5554"/>
                </a:lnTo>
                <a:lnTo>
                  <a:pt x="15988" y="5516"/>
                </a:lnTo>
                <a:lnTo>
                  <a:pt x="16046" y="5516"/>
                </a:lnTo>
                <a:lnTo>
                  <a:pt x="16126" y="5481"/>
                </a:lnTo>
                <a:lnTo>
                  <a:pt x="16132" y="5511"/>
                </a:lnTo>
                <a:lnTo>
                  <a:pt x="16186" y="5511"/>
                </a:lnTo>
                <a:lnTo>
                  <a:pt x="16213" y="5497"/>
                </a:lnTo>
                <a:lnTo>
                  <a:pt x="16229" y="5488"/>
                </a:lnTo>
                <a:lnTo>
                  <a:pt x="16238" y="5483"/>
                </a:lnTo>
                <a:lnTo>
                  <a:pt x="16240" y="5482"/>
                </a:lnTo>
                <a:lnTo>
                  <a:pt x="16339" y="5463"/>
                </a:lnTo>
                <a:lnTo>
                  <a:pt x="16339" y="5448"/>
                </a:lnTo>
                <a:lnTo>
                  <a:pt x="16307" y="5448"/>
                </a:lnTo>
                <a:lnTo>
                  <a:pt x="16301" y="5429"/>
                </a:lnTo>
                <a:lnTo>
                  <a:pt x="16301" y="5439"/>
                </a:lnTo>
                <a:lnTo>
                  <a:pt x="16255" y="5443"/>
                </a:lnTo>
                <a:lnTo>
                  <a:pt x="16244" y="5457"/>
                </a:lnTo>
                <a:lnTo>
                  <a:pt x="16179" y="5467"/>
                </a:lnTo>
                <a:lnTo>
                  <a:pt x="16148" y="5425"/>
                </a:lnTo>
                <a:lnTo>
                  <a:pt x="16175" y="5394"/>
                </a:lnTo>
                <a:lnTo>
                  <a:pt x="16201" y="5405"/>
                </a:lnTo>
                <a:lnTo>
                  <a:pt x="16190" y="5394"/>
                </a:lnTo>
                <a:lnTo>
                  <a:pt x="16201" y="5385"/>
                </a:lnTo>
                <a:lnTo>
                  <a:pt x="16052" y="5405"/>
                </a:lnTo>
                <a:lnTo>
                  <a:pt x="16051" y="5396"/>
                </a:lnTo>
                <a:lnTo>
                  <a:pt x="16051" y="5392"/>
                </a:lnTo>
                <a:lnTo>
                  <a:pt x="16053" y="5390"/>
                </a:lnTo>
                <a:lnTo>
                  <a:pt x="16056" y="5389"/>
                </a:lnTo>
                <a:lnTo>
                  <a:pt x="16060" y="5390"/>
                </a:lnTo>
                <a:lnTo>
                  <a:pt x="16062" y="5390"/>
                </a:lnTo>
                <a:lnTo>
                  <a:pt x="16063" y="5388"/>
                </a:lnTo>
                <a:lnTo>
                  <a:pt x="16062" y="5385"/>
                </a:lnTo>
                <a:lnTo>
                  <a:pt x="16084" y="5376"/>
                </a:lnTo>
                <a:lnTo>
                  <a:pt x="16094" y="5390"/>
                </a:lnTo>
                <a:lnTo>
                  <a:pt x="16122" y="5360"/>
                </a:lnTo>
                <a:lnTo>
                  <a:pt x="16114" y="5356"/>
                </a:lnTo>
                <a:lnTo>
                  <a:pt x="16195" y="5346"/>
                </a:lnTo>
                <a:lnTo>
                  <a:pt x="16244" y="5360"/>
                </a:lnTo>
                <a:lnTo>
                  <a:pt x="16345" y="5328"/>
                </a:lnTo>
                <a:lnTo>
                  <a:pt x="16350" y="5336"/>
                </a:lnTo>
                <a:lnTo>
                  <a:pt x="16415" y="5336"/>
                </a:lnTo>
                <a:lnTo>
                  <a:pt x="16462" y="5318"/>
                </a:lnTo>
                <a:lnTo>
                  <a:pt x="16462" y="5294"/>
                </a:lnTo>
                <a:lnTo>
                  <a:pt x="16419" y="5283"/>
                </a:lnTo>
                <a:lnTo>
                  <a:pt x="16404" y="5288"/>
                </a:lnTo>
                <a:lnTo>
                  <a:pt x="16270" y="5280"/>
                </a:lnTo>
                <a:lnTo>
                  <a:pt x="16195" y="5298"/>
                </a:lnTo>
                <a:lnTo>
                  <a:pt x="15984" y="5343"/>
                </a:lnTo>
                <a:lnTo>
                  <a:pt x="15957" y="5332"/>
                </a:lnTo>
                <a:lnTo>
                  <a:pt x="15966" y="5323"/>
                </a:lnTo>
                <a:lnTo>
                  <a:pt x="16030" y="5294"/>
                </a:lnTo>
                <a:lnTo>
                  <a:pt x="16030" y="5304"/>
                </a:lnTo>
                <a:lnTo>
                  <a:pt x="16068" y="5274"/>
                </a:lnTo>
                <a:lnTo>
                  <a:pt x="16100" y="5232"/>
                </a:lnTo>
                <a:lnTo>
                  <a:pt x="16097" y="5239"/>
                </a:lnTo>
                <a:lnTo>
                  <a:pt x="16097" y="5243"/>
                </a:lnTo>
                <a:lnTo>
                  <a:pt x="16100" y="5245"/>
                </a:lnTo>
                <a:lnTo>
                  <a:pt x="16103" y="5247"/>
                </a:lnTo>
                <a:lnTo>
                  <a:pt x="16106" y="5247"/>
                </a:lnTo>
                <a:lnTo>
                  <a:pt x="16109" y="5248"/>
                </a:lnTo>
                <a:lnTo>
                  <a:pt x="16110" y="5249"/>
                </a:lnTo>
                <a:lnTo>
                  <a:pt x="16110" y="5251"/>
                </a:lnTo>
                <a:lnTo>
                  <a:pt x="16110" y="5253"/>
                </a:lnTo>
                <a:lnTo>
                  <a:pt x="16110" y="5255"/>
                </a:lnTo>
                <a:lnTo>
                  <a:pt x="16148" y="5255"/>
                </a:lnTo>
                <a:lnTo>
                  <a:pt x="16168" y="5260"/>
                </a:lnTo>
                <a:lnTo>
                  <a:pt x="16211" y="5240"/>
                </a:lnTo>
                <a:lnTo>
                  <a:pt x="16313" y="5225"/>
                </a:lnTo>
                <a:lnTo>
                  <a:pt x="16345" y="5212"/>
                </a:lnTo>
                <a:lnTo>
                  <a:pt x="16339" y="5192"/>
                </a:lnTo>
                <a:lnTo>
                  <a:pt x="16355" y="5197"/>
                </a:lnTo>
                <a:lnTo>
                  <a:pt x="16363" y="5199"/>
                </a:lnTo>
                <a:lnTo>
                  <a:pt x="16366" y="5199"/>
                </a:lnTo>
                <a:lnTo>
                  <a:pt x="16367" y="5199"/>
                </a:lnTo>
                <a:lnTo>
                  <a:pt x="16367" y="5198"/>
                </a:lnTo>
                <a:lnTo>
                  <a:pt x="16366" y="5197"/>
                </a:lnTo>
                <a:lnTo>
                  <a:pt x="16363" y="5195"/>
                </a:lnTo>
                <a:lnTo>
                  <a:pt x="16360" y="5192"/>
                </a:lnTo>
                <a:lnTo>
                  <a:pt x="16359" y="5190"/>
                </a:lnTo>
                <a:lnTo>
                  <a:pt x="16359" y="5189"/>
                </a:lnTo>
                <a:lnTo>
                  <a:pt x="16359" y="5187"/>
                </a:lnTo>
                <a:lnTo>
                  <a:pt x="16361" y="5187"/>
                </a:lnTo>
                <a:lnTo>
                  <a:pt x="16377" y="5197"/>
                </a:lnTo>
                <a:lnTo>
                  <a:pt x="16451" y="5178"/>
                </a:lnTo>
                <a:lnTo>
                  <a:pt x="16490" y="5166"/>
                </a:lnTo>
                <a:lnTo>
                  <a:pt x="16498" y="5164"/>
                </a:lnTo>
                <a:lnTo>
                  <a:pt x="16502" y="5163"/>
                </a:lnTo>
                <a:lnTo>
                  <a:pt x="16500" y="5162"/>
                </a:lnTo>
                <a:lnTo>
                  <a:pt x="16494" y="5163"/>
                </a:lnTo>
                <a:lnTo>
                  <a:pt x="16477" y="5166"/>
                </a:lnTo>
                <a:lnTo>
                  <a:pt x="16457" y="5170"/>
                </a:lnTo>
                <a:lnTo>
                  <a:pt x="16449" y="5171"/>
                </a:lnTo>
                <a:lnTo>
                  <a:pt x="16444" y="5171"/>
                </a:lnTo>
                <a:lnTo>
                  <a:pt x="16443" y="5171"/>
                </a:lnTo>
                <a:lnTo>
                  <a:pt x="16443" y="5170"/>
                </a:lnTo>
                <a:lnTo>
                  <a:pt x="16444" y="5168"/>
                </a:lnTo>
                <a:lnTo>
                  <a:pt x="16446" y="5167"/>
                </a:lnTo>
                <a:lnTo>
                  <a:pt x="16510" y="5154"/>
                </a:lnTo>
                <a:lnTo>
                  <a:pt x="16506" y="5167"/>
                </a:lnTo>
                <a:lnTo>
                  <a:pt x="16536" y="5143"/>
                </a:lnTo>
                <a:lnTo>
                  <a:pt x="16579" y="5148"/>
                </a:lnTo>
                <a:lnTo>
                  <a:pt x="16601" y="5129"/>
                </a:lnTo>
                <a:lnTo>
                  <a:pt x="16621" y="5143"/>
                </a:lnTo>
                <a:lnTo>
                  <a:pt x="16655" y="5139"/>
                </a:lnTo>
                <a:lnTo>
                  <a:pt x="16639" y="5125"/>
                </a:lnTo>
                <a:lnTo>
                  <a:pt x="16647" y="5116"/>
                </a:lnTo>
                <a:lnTo>
                  <a:pt x="16655" y="5119"/>
                </a:lnTo>
                <a:lnTo>
                  <a:pt x="16655" y="5086"/>
                </a:lnTo>
                <a:lnTo>
                  <a:pt x="16643" y="5052"/>
                </a:lnTo>
                <a:lnTo>
                  <a:pt x="16792" y="5043"/>
                </a:lnTo>
                <a:lnTo>
                  <a:pt x="16777" y="5023"/>
                </a:lnTo>
                <a:lnTo>
                  <a:pt x="16792" y="5014"/>
                </a:lnTo>
                <a:lnTo>
                  <a:pt x="16606" y="5032"/>
                </a:lnTo>
                <a:lnTo>
                  <a:pt x="16248" y="5019"/>
                </a:lnTo>
                <a:lnTo>
                  <a:pt x="16319" y="4994"/>
                </a:lnTo>
                <a:lnTo>
                  <a:pt x="16313" y="4984"/>
                </a:lnTo>
                <a:lnTo>
                  <a:pt x="16266" y="4990"/>
                </a:lnTo>
                <a:lnTo>
                  <a:pt x="15919" y="5008"/>
                </a:lnTo>
                <a:lnTo>
                  <a:pt x="15844" y="5023"/>
                </a:lnTo>
                <a:lnTo>
                  <a:pt x="15798" y="5008"/>
                </a:lnTo>
                <a:lnTo>
                  <a:pt x="15726" y="5028"/>
                </a:lnTo>
                <a:lnTo>
                  <a:pt x="15706" y="5019"/>
                </a:lnTo>
                <a:lnTo>
                  <a:pt x="15786" y="4946"/>
                </a:lnTo>
                <a:lnTo>
                  <a:pt x="15788" y="4955"/>
                </a:lnTo>
                <a:lnTo>
                  <a:pt x="15790" y="4962"/>
                </a:lnTo>
                <a:lnTo>
                  <a:pt x="15791" y="4967"/>
                </a:lnTo>
                <a:lnTo>
                  <a:pt x="15794" y="4969"/>
                </a:lnTo>
                <a:lnTo>
                  <a:pt x="15796" y="4971"/>
                </a:lnTo>
                <a:lnTo>
                  <a:pt x="15798" y="4970"/>
                </a:lnTo>
                <a:lnTo>
                  <a:pt x="15801" y="4969"/>
                </a:lnTo>
                <a:lnTo>
                  <a:pt x="15803" y="4967"/>
                </a:lnTo>
                <a:lnTo>
                  <a:pt x="15808" y="4963"/>
                </a:lnTo>
                <a:lnTo>
                  <a:pt x="15815" y="4957"/>
                </a:lnTo>
                <a:lnTo>
                  <a:pt x="15818" y="4956"/>
                </a:lnTo>
                <a:lnTo>
                  <a:pt x="15821" y="4956"/>
                </a:lnTo>
                <a:lnTo>
                  <a:pt x="15824" y="4957"/>
                </a:lnTo>
                <a:lnTo>
                  <a:pt x="15828" y="4960"/>
                </a:lnTo>
                <a:lnTo>
                  <a:pt x="15813" y="4942"/>
                </a:lnTo>
                <a:lnTo>
                  <a:pt x="15877" y="4946"/>
                </a:lnTo>
                <a:lnTo>
                  <a:pt x="15869" y="4944"/>
                </a:lnTo>
                <a:lnTo>
                  <a:pt x="15861" y="4941"/>
                </a:lnTo>
                <a:lnTo>
                  <a:pt x="15857" y="4938"/>
                </a:lnTo>
                <a:lnTo>
                  <a:pt x="15855" y="4935"/>
                </a:lnTo>
                <a:lnTo>
                  <a:pt x="15855" y="4933"/>
                </a:lnTo>
                <a:lnTo>
                  <a:pt x="15856" y="4930"/>
                </a:lnTo>
                <a:lnTo>
                  <a:pt x="15857" y="4928"/>
                </a:lnTo>
                <a:lnTo>
                  <a:pt x="15859" y="4926"/>
                </a:lnTo>
                <a:lnTo>
                  <a:pt x="15903" y="4932"/>
                </a:lnTo>
                <a:lnTo>
                  <a:pt x="15893" y="4902"/>
                </a:lnTo>
                <a:lnTo>
                  <a:pt x="15919" y="4884"/>
                </a:lnTo>
                <a:lnTo>
                  <a:pt x="15909" y="4873"/>
                </a:lnTo>
                <a:lnTo>
                  <a:pt x="15931" y="4864"/>
                </a:lnTo>
                <a:lnTo>
                  <a:pt x="15935" y="4815"/>
                </a:lnTo>
                <a:lnTo>
                  <a:pt x="15919" y="4815"/>
                </a:lnTo>
                <a:lnTo>
                  <a:pt x="15897" y="4846"/>
                </a:lnTo>
                <a:lnTo>
                  <a:pt x="15866" y="4835"/>
                </a:lnTo>
                <a:lnTo>
                  <a:pt x="15851" y="4849"/>
                </a:lnTo>
                <a:lnTo>
                  <a:pt x="15855" y="4877"/>
                </a:lnTo>
                <a:lnTo>
                  <a:pt x="15806" y="4912"/>
                </a:lnTo>
                <a:lnTo>
                  <a:pt x="15802" y="4888"/>
                </a:lnTo>
                <a:lnTo>
                  <a:pt x="15775" y="4897"/>
                </a:lnTo>
                <a:lnTo>
                  <a:pt x="15733" y="4893"/>
                </a:lnTo>
                <a:lnTo>
                  <a:pt x="15733" y="4873"/>
                </a:lnTo>
                <a:lnTo>
                  <a:pt x="15717" y="4888"/>
                </a:lnTo>
                <a:lnTo>
                  <a:pt x="15707" y="4872"/>
                </a:lnTo>
                <a:lnTo>
                  <a:pt x="15703" y="4863"/>
                </a:lnTo>
                <a:lnTo>
                  <a:pt x="15702" y="4859"/>
                </a:lnTo>
                <a:lnTo>
                  <a:pt x="15703" y="4858"/>
                </a:lnTo>
                <a:lnTo>
                  <a:pt x="15705" y="4857"/>
                </a:lnTo>
                <a:lnTo>
                  <a:pt x="15707" y="4857"/>
                </a:lnTo>
                <a:lnTo>
                  <a:pt x="15712" y="4858"/>
                </a:lnTo>
                <a:lnTo>
                  <a:pt x="15719" y="4860"/>
                </a:lnTo>
                <a:lnTo>
                  <a:pt x="15722" y="4861"/>
                </a:lnTo>
                <a:lnTo>
                  <a:pt x="15724" y="4861"/>
                </a:lnTo>
                <a:lnTo>
                  <a:pt x="15725" y="4860"/>
                </a:lnTo>
                <a:lnTo>
                  <a:pt x="15726" y="4859"/>
                </a:lnTo>
                <a:lnTo>
                  <a:pt x="15706" y="4849"/>
                </a:lnTo>
                <a:lnTo>
                  <a:pt x="15684" y="4884"/>
                </a:lnTo>
                <a:lnTo>
                  <a:pt x="15691" y="4888"/>
                </a:lnTo>
                <a:lnTo>
                  <a:pt x="15664" y="4912"/>
                </a:lnTo>
                <a:lnTo>
                  <a:pt x="15672" y="4922"/>
                </a:lnTo>
                <a:lnTo>
                  <a:pt x="15684" y="4912"/>
                </a:lnTo>
                <a:lnTo>
                  <a:pt x="15690" y="4919"/>
                </a:lnTo>
                <a:lnTo>
                  <a:pt x="15695" y="4925"/>
                </a:lnTo>
                <a:lnTo>
                  <a:pt x="15700" y="4928"/>
                </a:lnTo>
                <a:lnTo>
                  <a:pt x="15704" y="4930"/>
                </a:lnTo>
                <a:lnTo>
                  <a:pt x="15706" y="4930"/>
                </a:lnTo>
                <a:lnTo>
                  <a:pt x="15709" y="4929"/>
                </a:lnTo>
                <a:lnTo>
                  <a:pt x="15710" y="4927"/>
                </a:lnTo>
                <a:lnTo>
                  <a:pt x="15712" y="4925"/>
                </a:lnTo>
                <a:lnTo>
                  <a:pt x="15715" y="4918"/>
                </a:lnTo>
                <a:lnTo>
                  <a:pt x="15719" y="4913"/>
                </a:lnTo>
                <a:lnTo>
                  <a:pt x="15722" y="4911"/>
                </a:lnTo>
                <a:lnTo>
                  <a:pt x="15725" y="4910"/>
                </a:lnTo>
                <a:lnTo>
                  <a:pt x="15728" y="4910"/>
                </a:lnTo>
                <a:lnTo>
                  <a:pt x="15733" y="4912"/>
                </a:lnTo>
                <a:lnTo>
                  <a:pt x="15770" y="4935"/>
                </a:lnTo>
                <a:lnTo>
                  <a:pt x="15744" y="4960"/>
                </a:lnTo>
                <a:lnTo>
                  <a:pt x="15738" y="4955"/>
                </a:lnTo>
                <a:lnTo>
                  <a:pt x="15687" y="4983"/>
                </a:lnTo>
                <a:lnTo>
                  <a:pt x="15650" y="5004"/>
                </a:lnTo>
                <a:lnTo>
                  <a:pt x="15624" y="5019"/>
                </a:lnTo>
                <a:lnTo>
                  <a:pt x="15607" y="5028"/>
                </a:lnTo>
                <a:lnTo>
                  <a:pt x="15598" y="5033"/>
                </a:lnTo>
                <a:lnTo>
                  <a:pt x="15597" y="5034"/>
                </a:lnTo>
                <a:lnTo>
                  <a:pt x="15602" y="5034"/>
                </a:lnTo>
                <a:lnTo>
                  <a:pt x="15610" y="5031"/>
                </a:lnTo>
                <a:lnTo>
                  <a:pt x="15614" y="5029"/>
                </a:lnTo>
                <a:lnTo>
                  <a:pt x="15625" y="5026"/>
                </a:lnTo>
                <a:lnTo>
                  <a:pt x="15641" y="5022"/>
                </a:lnTo>
                <a:lnTo>
                  <a:pt x="15654" y="5020"/>
                </a:lnTo>
                <a:lnTo>
                  <a:pt x="15660" y="5020"/>
                </a:lnTo>
                <a:lnTo>
                  <a:pt x="15663" y="5022"/>
                </a:lnTo>
                <a:lnTo>
                  <a:pt x="15664" y="5023"/>
                </a:lnTo>
                <a:lnTo>
                  <a:pt x="15665" y="5024"/>
                </a:lnTo>
                <a:lnTo>
                  <a:pt x="15665" y="5026"/>
                </a:lnTo>
                <a:lnTo>
                  <a:pt x="15664" y="5028"/>
                </a:lnTo>
                <a:lnTo>
                  <a:pt x="15647" y="5030"/>
                </a:lnTo>
                <a:lnTo>
                  <a:pt x="15634" y="5031"/>
                </a:lnTo>
                <a:lnTo>
                  <a:pt x="15624" y="5031"/>
                </a:lnTo>
                <a:lnTo>
                  <a:pt x="15617" y="5032"/>
                </a:lnTo>
                <a:lnTo>
                  <a:pt x="15547" y="5052"/>
                </a:lnTo>
                <a:lnTo>
                  <a:pt x="15599" y="5008"/>
                </a:lnTo>
                <a:lnTo>
                  <a:pt x="15575" y="5013"/>
                </a:lnTo>
                <a:lnTo>
                  <a:pt x="15574" y="5014"/>
                </a:lnTo>
                <a:lnTo>
                  <a:pt x="15580" y="5014"/>
                </a:lnTo>
                <a:lnTo>
                  <a:pt x="15584" y="5014"/>
                </a:lnTo>
                <a:lnTo>
                  <a:pt x="15547" y="5019"/>
                </a:lnTo>
                <a:lnTo>
                  <a:pt x="15535" y="5038"/>
                </a:lnTo>
                <a:lnTo>
                  <a:pt x="15497" y="5052"/>
                </a:lnTo>
                <a:lnTo>
                  <a:pt x="15455" y="5043"/>
                </a:lnTo>
                <a:lnTo>
                  <a:pt x="15455" y="5032"/>
                </a:lnTo>
                <a:lnTo>
                  <a:pt x="15456" y="5029"/>
                </a:lnTo>
                <a:lnTo>
                  <a:pt x="15458" y="5026"/>
                </a:lnTo>
                <a:lnTo>
                  <a:pt x="15459" y="5023"/>
                </a:lnTo>
                <a:lnTo>
                  <a:pt x="15462" y="5021"/>
                </a:lnTo>
                <a:lnTo>
                  <a:pt x="15468" y="5018"/>
                </a:lnTo>
                <a:lnTo>
                  <a:pt x="15474" y="5015"/>
                </a:lnTo>
                <a:lnTo>
                  <a:pt x="15481" y="5013"/>
                </a:lnTo>
                <a:lnTo>
                  <a:pt x="15489" y="5013"/>
                </a:lnTo>
                <a:lnTo>
                  <a:pt x="15496" y="5013"/>
                </a:lnTo>
                <a:lnTo>
                  <a:pt x="15504" y="5014"/>
                </a:lnTo>
                <a:lnTo>
                  <a:pt x="15510" y="5007"/>
                </a:lnTo>
                <a:lnTo>
                  <a:pt x="15516" y="5000"/>
                </a:lnTo>
                <a:lnTo>
                  <a:pt x="15523" y="4993"/>
                </a:lnTo>
                <a:lnTo>
                  <a:pt x="15530" y="4988"/>
                </a:lnTo>
                <a:lnTo>
                  <a:pt x="15541" y="4980"/>
                </a:lnTo>
                <a:lnTo>
                  <a:pt x="15554" y="4973"/>
                </a:lnTo>
                <a:lnTo>
                  <a:pt x="15547" y="4960"/>
                </a:lnTo>
                <a:lnTo>
                  <a:pt x="15542" y="4962"/>
                </a:lnTo>
                <a:lnTo>
                  <a:pt x="15540" y="4964"/>
                </a:lnTo>
                <a:lnTo>
                  <a:pt x="15539" y="4966"/>
                </a:lnTo>
                <a:lnTo>
                  <a:pt x="15539" y="4968"/>
                </a:lnTo>
                <a:lnTo>
                  <a:pt x="15540" y="4971"/>
                </a:lnTo>
                <a:lnTo>
                  <a:pt x="15540" y="4974"/>
                </a:lnTo>
                <a:lnTo>
                  <a:pt x="15504" y="4980"/>
                </a:lnTo>
                <a:lnTo>
                  <a:pt x="15504" y="5004"/>
                </a:lnTo>
                <a:lnTo>
                  <a:pt x="15460" y="5004"/>
                </a:lnTo>
                <a:lnTo>
                  <a:pt x="15380" y="5046"/>
                </a:lnTo>
                <a:lnTo>
                  <a:pt x="15300" y="5063"/>
                </a:lnTo>
                <a:lnTo>
                  <a:pt x="15296" y="5077"/>
                </a:lnTo>
                <a:lnTo>
                  <a:pt x="15215" y="5116"/>
                </a:lnTo>
                <a:lnTo>
                  <a:pt x="15189" y="5104"/>
                </a:lnTo>
                <a:lnTo>
                  <a:pt x="15211" y="5081"/>
                </a:lnTo>
                <a:lnTo>
                  <a:pt x="15209" y="5075"/>
                </a:lnTo>
                <a:lnTo>
                  <a:pt x="15207" y="5070"/>
                </a:lnTo>
                <a:lnTo>
                  <a:pt x="15205" y="5067"/>
                </a:lnTo>
                <a:lnTo>
                  <a:pt x="15203" y="5065"/>
                </a:lnTo>
                <a:lnTo>
                  <a:pt x="15201" y="5065"/>
                </a:lnTo>
                <a:lnTo>
                  <a:pt x="15198" y="5065"/>
                </a:lnTo>
                <a:lnTo>
                  <a:pt x="15196" y="5065"/>
                </a:lnTo>
                <a:lnTo>
                  <a:pt x="15193" y="5067"/>
                </a:lnTo>
                <a:lnTo>
                  <a:pt x="15189" y="5070"/>
                </a:lnTo>
                <a:lnTo>
                  <a:pt x="15184" y="5074"/>
                </a:lnTo>
                <a:lnTo>
                  <a:pt x="15182" y="5076"/>
                </a:lnTo>
                <a:lnTo>
                  <a:pt x="15178" y="5077"/>
                </a:lnTo>
                <a:lnTo>
                  <a:pt x="15176" y="5077"/>
                </a:lnTo>
                <a:lnTo>
                  <a:pt x="15173" y="5077"/>
                </a:lnTo>
                <a:lnTo>
                  <a:pt x="15169" y="5072"/>
                </a:lnTo>
                <a:lnTo>
                  <a:pt x="15164" y="5070"/>
                </a:lnTo>
                <a:lnTo>
                  <a:pt x="15159" y="5068"/>
                </a:lnTo>
                <a:lnTo>
                  <a:pt x="15156" y="5067"/>
                </a:lnTo>
                <a:lnTo>
                  <a:pt x="15148" y="5067"/>
                </a:lnTo>
                <a:lnTo>
                  <a:pt x="15140" y="5068"/>
                </a:lnTo>
                <a:lnTo>
                  <a:pt x="15133" y="5070"/>
                </a:lnTo>
                <a:lnTo>
                  <a:pt x="15125" y="5074"/>
                </a:lnTo>
                <a:lnTo>
                  <a:pt x="15117" y="5076"/>
                </a:lnTo>
                <a:lnTo>
                  <a:pt x="15109" y="5077"/>
                </a:lnTo>
                <a:lnTo>
                  <a:pt x="15105" y="5116"/>
                </a:lnTo>
                <a:lnTo>
                  <a:pt x="15072" y="5129"/>
                </a:lnTo>
                <a:lnTo>
                  <a:pt x="15072" y="5101"/>
                </a:lnTo>
                <a:lnTo>
                  <a:pt x="15040" y="5090"/>
                </a:lnTo>
                <a:lnTo>
                  <a:pt x="15040" y="5125"/>
                </a:lnTo>
                <a:lnTo>
                  <a:pt x="15060" y="5135"/>
                </a:lnTo>
                <a:lnTo>
                  <a:pt x="15051" y="5143"/>
                </a:lnTo>
                <a:lnTo>
                  <a:pt x="15060" y="5143"/>
                </a:lnTo>
                <a:lnTo>
                  <a:pt x="15093" y="5159"/>
                </a:lnTo>
                <a:lnTo>
                  <a:pt x="15081" y="5159"/>
                </a:lnTo>
                <a:lnTo>
                  <a:pt x="15067" y="5159"/>
                </a:lnTo>
                <a:lnTo>
                  <a:pt x="15051" y="5183"/>
                </a:lnTo>
                <a:lnTo>
                  <a:pt x="15006" y="5183"/>
                </a:lnTo>
                <a:lnTo>
                  <a:pt x="15014" y="5159"/>
                </a:lnTo>
                <a:lnTo>
                  <a:pt x="14986" y="5173"/>
                </a:lnTo>
                <a:lnTo>
                  <a:pt x="14980" y="5197"/>
                </a:lnTo>
                <a:lnTo>
                  <a:pt x="14977" y="5201"/>
                </a:lnTo>
                <a:lnTo>
                  <a:pt x="14974" y="5202"/>
                </a:lnTo>
                <a:lnTo>
                  <a:pt x="14969" y="5201"/>
                </a:lnTo>
                <a:lnTo>
                  <a:pt x="14966" y="5200"/>
                </a:lnTo>
                <a:lnTo>
                  <a:pt x="14960" y="5195"/>
                </a:lnTo>
                <a:lnTo>
                  <a:pt x="14954" y="5192"/>
                </a:lnTo>
                <a:lnTo>
                  <a:pt x="14954" y="5173"/>
                </a:lnTo>
                <a:lnTo>
                  <a:pt x="14945" y="5183"/>
                </a:lnTo>
                <a:lnTo>
                  <a:pt x="14869" y="5167"/>
                </a:lnTo>
                <a:lnTo>
                  <a:pt x="14896" y="5148"/>
                </a:lnTo>
                <a:lnTo>
                  <a:pt x="14843" y="5154"/>
                </a:lnTo>
                <a:lnTo>
                  <a:pt x="14820" y="5163"/>
                </a:lnTo>
                <a:lnTo>
                  <a:pt x="14820" y="5154"/>
                </a:lnTo>
                <a:lnTo>
                  <a:pt x="14820" y="5164"/>
                </a:lnTo>
                <a:lnTo>
                  <a:pt x="14817" y="5173"/>
                </a:lnTo>
                <a:lnTo>
                  <a:pt x="14815" y="5180"/>
                </a:lnTo>
                <a:lnTo>
                  <a:pt x="14813" y="5186"/>
                </a:lnTo>
                <a:lnTo>
                  <a:pt x="14810" y="5192"/>
                </a:lnTo>
                <a:lnTo>
                  <a:pt x="14807" y="5195"/>
                </a:lnTo>
                <a:lnTo>
                  <a:pt x="14803" y="5198"/>
                </a:lnTo>
                <a:lnTo>
                  <a:pt x="14800" y="5199"/>
                </a:lnTo>
                <a:lnTo>
                  <a:pt x="14795" y="5200"/>
                </a:lnTo>
                <a:lnTo>
                  <a:pt x="14792" y="5200"/>
                </a:lnTo>
                <a:lnTo>
                  <a:pt x="14789" y="5199"/>
                </a:lnTo>
                <a:lnTo>
                  <a:pt x="14786" y="5198"/>
                </a:lnTo>
                <a:lnTo>
                  <a:pt x="14784" y="5197"/>
                </a:lnTo>
                <a:lnTo>
                  <a:pt x="14782" y="5195"/>
                </a:lnTo>
                <a:lnTo>
                  <a:pt x="14779" y="5193"/>
                </a:lnTo>
                <a:lnTo>
                  <a:pt x="14779" y="5191"/>
                </a:lnTo>
                <a:lnTo>
                  <a:pt x="14762" y="5192"/>
                </a:lnTo>
                <a:lnTo>
                  <a:pt x="14746" y="5193"/>
                </a:lnTo>
                <a:lnTo>
                  <a:pt x="14730" y="5196"/>
                </a:lnTo>
                <a:lnTo>
                  <a:pt x="14715" y="5199"/>
                </a:lnTo>
                <a:lnTo>
                  <a:pt x="14689" y="5206"/>
                </a:lnTo>
                <a:lnTo>
                  <a:pt x="14667" y="5216"/>
                </a:lnTo>
                <a:lnTo>
                  <a:pt x="14649" y="5223"/>
                </a:lnTo>
                <a:lnTo>
                  <a:pt x="14633" y="5229"/>
                </a:lnTo>
                <a:lnTo>
                  <a:pt x="14626" y="5231"/>
                </a:lnTo>
                <a:lnTo>
                  <a:pt x="14621" y="5230"/>
                </a:lnTo>
                <a:lnTo>
                  <a:pt x="14617" y="5229"/>
                </a:lnTo>
                <a:lnTo>
                  <a:pt x="14614" y="5225"/>
                </a:lnTo>
                <a:lnTo>
                  <a:pt x="14625" y="5223"/>
                </a:lnTo>
                <a:lnTo>
                  <a:pt x="14632" y="5221"/>
                </a:lnTo>
                <a:lnTo>
                  <a:pt x="14633" y="5220"/>
                </a:lnTo>
                <a:lnTo>
                  <a:pt x="14634" y="5219"/>
                </a:lnTo>
                <a:lnTo>
                  <a:pt x="14633" y="5219"/>
                </a:lnTo>
                <a:lnTo>
                  <a:pt x="14633" y="5218"/>
                </a:lnTo>
                <a:lnTo>
                  <a:pt x="14630" y="5216"/>
                </a:lnTo>
                <a:lnTo>
                  <a:pt x="14626" y="5215"/>
                </a:lnTo>
                <a:lnTo>
                  <a:pt x="14624" y="5213"/>
                </a:lnTo>
                <a:lnTo>
                  <a:pt x="14624" y="5212"/>
                </a:lnTo>
                <a:lnTo>
                  <a:pt x="14709" y="5177"/>
                </a:lnTo>
                <a:lnTo>
                  <a:pt x="14709" y="5187"/>
                </a:lnTo>
                <a:lnTo>
                  <a:pt x="14735" y="5173"/>
                </a:lnTo>
                <a:lnTo>
                  <a:pt x="14801" y="5101"/>
                </a:lnTo>
                <a:lnTo>
                  <a:pt x="14811" y="5116"/>
                </a:lnTo>
                <a:lnTo>
                  <a:pt x="14883" y="5075"/>
                </a:lnTo>
                <a:lnTo>
                  <a:pt x="14880" y="5072"/>
                </a:lnTo>
                <a:lnTo>
                  <a:pt x="14876" y="5070"/>
                </a:lnTo>
                <a:lnTo>
                  <a:pt x="14873" y="5070"/>
                </a:lnTo>
                <a:lnTo>
                  <a:pt x="14871" y="5071"/>
                </a:lnTo>
                <a:lnTo>
                  <a:pt x="14870" y="5074"/>
                </a:lnTo>
                <a:lnTo>
                  <a:pt x="14869" y="5077"/>
                </a:lnTo>
                <a:lnTo>
                  <a:pt x="14866" y="5076"/>
                </a:lnTo>
                <a:lnTo>
                  <a:pt x="14864" y="5077"/>
                </a:lnTo>
                <a:lnTo>
                  <a:pt x="14861" y="5079"/>
                </a:lnTo>
                <a:lnTo>
                  <a:pt x="14858" y="5081"/>
                </a:lnTo>
                <a:lnTo>
                  <a:pt x="14852" y="5087"/>
                </a:lnTo>
                <a:lnTo>
                  <a:pt x="14845" y="5094"/>
                </a:lnTo>
                <a:lnTo>
                  <a:pt x="14842" y="5097"/>
                </a:lnTo>
                <a:lnTo>
                  <a:pt x="14838" y="5099"/>
                </a:lnTo>
                <a:lnTo>
                  <a:pt x="14833" y="5101"/>
                </a:lnTo>
                <a:lnTo>
                  <a:pt x="14829" y="5101"/>
                </a:lnTo>
                <a:lnTo>
                  <a:pt x="14825" y="5101"/>
                </a:lnTo>
                <a:lnTo>
                  <a:pt x="14821" y="5099"/>
                </a:lnTo>
                <a:lnTo>
                  <a:pt x="14816" y="5096"/>
                </a:lnTo>
                <a:lnTo>
                  <a:pt x="14811" y="5090"/>
                </a:lnTo>
                <a:lnTo>
                  <a:pt x="14763" y="5095"/>
                </a:lnTo>
                <a:lnTo>
                  <a:pt x="14735" y="5116"/>
                </a:lnTo>
                <a:lnTo>
                  <a:pt x="14737" y="5109"/>
                </a:lnTo>
                <a:lnTo>
                  <a:pt x="14737" y="5106"/>
                </a:lnTo>
                <a:lnTo>
                  <a:pt x="14737" y="5105"/>
                </a:lnTo>
                <a:lnTo>
                  <a:pt x="14736" y="5104"/>
                </a:lnTo>
                <a:lnTo>
                  <a:pt x="14733" y="5105"/>
                </a:lnTo>
                <a:lnTo>
                  <a:pt x="14731" y="5104"/>
                </a:lnTo>
                <a:lnTo>
                  <a:pt x="14725" y="5119"/>
                </a:lnTo>
                <a:lnTo>
                  <a:pt x="14682" y="5119"/>
                </a:lnTo>
                <a:lnTo>
                  <a:pt x="14678" y="5139"/>
                </a:lnTo>
                <a:lnTo>
                  <a:pt x="14618" y="5163"/>
                </a:lnTo>
                <a:lnTo>
                  <a:pt x="14580" y="5129"/>
                </a:lnTo>
                <a:lnTo>
                  <a:pt x="14572" y="5143"/>
                </a:lnTo>
                <a:lnTo>
                  <a:pt x="14564" y="5139"/>
                </a:lnTo>
                <a:lnTo>
                  <a:pt x="14534" y="5163"/>
                </a:lnTo>
                <a:lnTo>
                  <a:pt x="14539" y="5167"/>
                </a:lnTo>
                <a:lnTo>
                  <a:pt x="14473" y="5197"/>
                </a:lnTo>
                <a:lnTo>
                  <a:pt x="14463" y="5190"/>
                </a:lnTo>
                <a:lnTo>
                  <a:pt x="14456" y="5184"/>
                </a:lnTo>
                <a:lnTo>
                  <a:pt x="14444" y="5192"/>
                </a:lnTo>
                <a:lnTo>
                  <a:pt x="14435" y="5198"/>
                </a:lnTo>
                <a:lnTo>
                  <a:pt x="14428" y="5203"/>
                </a:lnTo>
                <a:lnTo>
                  <a:pt x="14424" y="5209"/>
                </a:lnTo>
                <a:lnTo>
                  <a:pt x="14421" y="5208"/>
                </a:lnTo>
                <a:lnTo>
                  <a:pt x="14405" y="5232"/>
                </a:lnTo>
                <a:lnTo>
                  <a:pt x="14363" y="5221"/>
                </a:lnTo>
                <a:lnTo>
                  <a:pt x="14331" y="5225"/>
                </a:lnTo>
                <a:lnTo>
                  <a:pt x="14331" y="5240"/>
                </a:lnTo>
                <a:lnTo>
                  <a:pt x="14352" y="5225"/>
                </a:lnTo>
                <a:lnTo>
                  <a:pt x="14378" y="5236"/>
                </a:lnTo>
                <a:lnTo>
                  <a:pt x="14367" y="5250"/>
                </a:lnTo>
                <a:lnTo>
                  <a:pt x="14336" y="5260"/>
                </a:lnTo>
                <a:lnTo>
                  <a:pt x="14325" y="5250"/>
                </a:lnTo>
                <a:lnTo>
                  <a:pt x="14298" y="5270"/>
                </a:lnTo>
                <a:lnTo>
                  <a:pt x="14230" y="5270"/>
                </a:lnTo>
                <a:lnTo>
                  <a:pt x="14234" y="5323"/>
                </a:lnTo>
                <a:lnTo>
                  <a:pt x="14209" y="5315"/>
                </a:lnTo>
                <a:lnTo>
                  <a:pt x="14190" y="5309"/>
                </a:lnTo>
                <a:lnTo>
                  <a:pt x="14174" y="5304"/>
                </a:lnTo>
                <a:lnTo>
                  <a:pt x="14163" y="5298"/>
                </a:lnTo>
                <a:lnTo>
                  <a:pt x="14138" y="5308"/>
                </a:lnTo>
                <a:lnTo>
                  <a:pt x="14127" y="5298"/>
                </a:lnTo>
                <a:lnTo>
                  <a:pt x="14097" y="5308"/>
                </a:lnTo>
                <a:lnTo>
                  <a:pt x="14070" y="5343"/>
                </a:lnTo>
                <a:lnTo>
                  <a:pt x="13989" y="5352"/>
                </a:lnTo>
                <a:lnTo>
                  <a:pt x="13979" y="5328"/>
                </a:lnTo>
                <a:lnTo>
                  <a:pt x="13952" y="5336"/>
                </a:lnTo>
                <a:lnTo>
                  <a:pt x="13936" y="5332"/>
                </a:lnTo>
                <a:lnTo>
                  <a:pt x="13921" y="5343"/>
                </a:lnTo>
                <a:lnTo>
                  <a:pt x="13919" y="5349"/>
                </a:lnTo>
                <a:lnTo>
                  <a:pt x="13918" y="5354"/>
                </a:lnTo>
                <a:lnTo>
                  <a:pt x="13916" y="5357"/>
                </a:lnTo>
                <a:lnTo>
                  <a:pt x="13914" y="5360"/>
                </a:lnTo>
                <a:lnTo>
                  <a:pt x="13911" y="5362"/>
                </a:lnTo>
                <a:lnTo>
                  <a:pt x="13908" y="5362"/>
                </a:lnTo>
                <a:lnTo>
                  <a:pt x="13904" y="5360"/>
                </a:lnTo>
                <a:lnTo>
                  <a:pt x="13900" y="5359"/>
                </a:lnTo>
                <a:lnTo>
                  <a:pt x="13892" y="5357"/>
                </a:lnTo>
                <a:lnTo>
                  <a:pt x="13883" y="5355"/>
                </a:lnTo>
                <a:lnTo>
                  <a:pt x="13878" y="5355"/>
                </a:lnTo>
                <a:lnTo>
                  <a:pt x="13875" y="5355"/>
                </a:lnTo>
                <a:lnTo>
                  <a:pt x="13871" y="5357"/>
                </a:lnTo>
                <a:lnTo>
                  <a:pt x="13867" y="5360"/>
                </a:lnTo>
                <a:lnTo>
                  <a:pt x="13860" y="5405"/>
                </a:lnTo>
                <a:lnTo>
                  <a:pt x="13803" y="5409"/>
                </a:lnTo>
                <a:lnTo>
                  <a:pt x="13792" y="5425"/>
                </a:lnTo>
                <a:lnTo>
                  <a:pt x="13785" y="5420"/>
                </a:lnTo>
                <a:lnTo>
                  <a:pt x="13779" y="5416"/>
                </a:lnTo>
                <a:lnTo>
                  <a:pt x="13780" y="5415"/>
                </a:lnTo>
                <a:lnTo>
                  <a:pt x="13781" y="5415"/>
                </a:lnTo>
                <a:lnTo>
                  <a:pt x="13782" y="5410"/>
                </a:lnTo>
                <a:lnTo>
                  <a:pt x="13782" y="5405"/>
                </a:lnTo>
                <a:lnTo>
                  <a:pt x="13781" y="5400"/>
                </a:lnTo>
                <a:lnTo>
                  <a:pt x="13780" y="5395"/>
                </a:lnTo>
                <a:lnTo>
                  <a:pt x="13777" y="5391"/>
                </a:lnTo>
                <a:lnTo>
                  <a:pt x="13774" y="5387"/>
                </a:lnTo>
                <a:lnTo>
                  <a:pt x="13770" y="5384"/>
                </a:lnTo>
                <a:lnTo>
                  <a:pt x="13765" y="5381"/>
                </a:lnTo>
                <a:lnTo>
                  <a:pt x="13776" y="5370"/>
                </a:lnTo>
                <a:lnTo>
                  <a:pt x="13774" y="5367"/>
                </a:lnTo>
                <a:lnTo>
                  <a:pt x="13772" y="5365"/>
                </a:lnTo>
                <a:lnTo>
                  <a:pt x="13769" y="5364"/>
                </a:lnTo>
                <a:lnTo>
                  <a:pt x="13766" y="5363"/>
                </a:lnTo>
                <a:lnTo>
                  <a:pt x="13759" y="5362"/>
                </a:lnTo>
                <a:lnTo>
                  <a:pt x="13753" y="5363"/>
                </a:lnTo>
                <a:lnTo>
                  <a:pt x="13738" y="5367"/>
                </a:lnTo>
                <a:lnTo>
                  <a:pt x="13723" y="5370"/>
                </a:lnTo>
                <a:lnTo>
                  <a:pt x="13727" y="5370"/>
                </a:lnTo>
                <a:lnTo>
                  <a:pt x="13733" y="5370"/>
                </a:lnTo>
                <a:lnTo>
                  <a:pt x="13736" y="5371"/>
                </a:lnTo>
                <a:lnTo>
                  <a:pt x="13740" y="5372"/>
                </a:lnTo>
                <a:lnTo>
                  <a:pt x="13746" y="5376"/>
                </a:lnTo>
                <a:lnTo>
                  <a:pt x="13753" y="5383"/>
                </a:lnTo>
                <a:lnTo>
                  <a:pt x="13759" y="5390"/>
                </a:lnTo>
                <a:lnTo>
                  <a:pt x="13764" y="5396"/>
                </a:lnTo>
                <a:lnTo>
                  <a:pt x="13770" y="5404"/>
                </a:lnTo>
                <a:lnTo>
                  <a:pt x="13777" y="5409"/>
                </a:lnTo>
                <a:lnTo>
                  <a:pt x="13768" y="5417"/>
                </a:lnTo>
                <a:lnTo>
                  <a:pt x="13757" y="5427"/>
                </a:lnTo>
                <a:lnTo>
                  <a:pt x="13746" y="5436"/>
                </a:lnTo>
                <a:lnTo>
                  <a:pt x="13743" y="5439"/>
                </a:lnTo>
                <a:lnTo>
                  <a:pt x="13740" y="5440"/>
                </a:lnTo>
                <a:lnTo>
                  <a:pt x="13737" y="5441"/>
                </a:lnTo>
                <a:lnTo>
                  <a:pt x="13734" y="5441"/>
                </a:lnTo>
                <a:lnTo>
                  <a:pt x="13731" y="5440"/>
                </a:lnTo>
                <a:lnTo>
                  <a:pt x="13727" y="5436"/>
                </a:lnTo>
                <a:lnTo>
                  <a:pt x="13723" y="5433"/>
                </a:lnTo>
                <a:lnTo>
                  <a:pt x="13719" y="5429"/>
                </a:lnTo>
                <a:lnTo>
                  <a:pt x="13731" y="5427"/>
                </a:lnTo>
                <a:lnTo>
                  <a:pt x="13738" y="5425"/>
                </a:lnTo>
                <a:lnTo>
                  <a:pt x="13742" y="5424"/>
                </a:lnTo>
                <a:lnTo>
                  <a:pt x="13743" y="5422"/>
                </a:lnTo>
                <a:lnTo>
                  <a:pt x="13743" y="5421"/>
                </a:lnTo>
                <a:lnTo>
                  <a:pt x="13741" y="5420"/>
                </a:lnTo>
                <a:lnTo>
                  <a:pt x="13739" y="5419"/>
                </a:lnTo>
                <a:lnTo>
                  <a:pt x="13736" y="5420"/>
                </a:lnTo>
                <a:lnTo>
                  <a:pt x="13745" y="5390"/>
                </a:lnTo>
                <a:lnTo>
                  <a:pt x="13727" y="5390"/>
                </a:lnTo>
                <a:lnTo>
                  <a:pt x="13719" y="5409"/>
                </a:lnTo>
                <a:lnTo>
                  <a:pt x="13707" y="5401"/>
                </a:lnTo>
                <a:lnTo>
                  <a:pt x="13694" y="5410"/>
                </a:lnTo>
                <a:lnTo>
                  <a:pt x="13682" y="5417"/>
                </a:lnTo>
                <a:lnTo>
                  <a:pt x="13673" y="5424"/>
                </a:lnTo>
                <a:lnTo>
                  <a:pt x="13666" y="5429"/>
                </a:lnTo>
                <a:lnTo>
                  <a:pt x="13643" y="5409"/>
                </a:lnTo>
                <a:lnTo>
                  <a:pt x="13617" y="5429"/>
                </a:lnTo>
                <a:lnTo>
                  <a:pt x="13622" y="5432"/>
                </a:lnTo>
                <a:lnTo>
                  <a:pt x="13626" y="5434"/>
                </a:lnTo>
                <a:lnTo>
                  <a:pt x="13601" y="5457"/>
                </a:lnTo>
                <a:lnTo>
                  <a:pt x="13585" y="5463"/>
                </a:lnTo>
                <a:lnTo>
                  <a:pt x="13532" y="5497"/>
                </a:lnTo>
                <a:lnTo>
                  <a:pt x="13530" y="5496"/>
                </a:lnTo>
                <a:lnTo>
                  <a:pt x="13528" y="5496"/>
                </a:lnTo>
                <a:lnTo>
                  <a:pt x="13524" y="5496"/>
                </a:lnTo>
                <a:lnTo>
                  <a:pt x="13521" y="5496"/>
                </a:lnTo>
                <a:lnTo>
                  <a:pt x="13511" y="5498"/>
                </a:lnTo>
                <a:lnTo>
                  <a:pt x="13501" y="5500"/>
                </a:lnTo>
                <a:lnTo>
                  <a:pt x="13489" y="5501"/>
                </a:lnTo>
                <a:lnTo>
                  <a:pt x="13477" y="5502"/>
                </a:lnTo>
                <a:lnTo>
                  <a:pt x="13472" y="5502"/>
                </a:lnTo>
                <a:lnTo>
                  <a:pt x="13467" y="5501"/>
                </a:lnTo>
                <a:lnTo>
                  <a:pt x="13461" y="5499"/>
                </a:lnTo>
                <a:lnTo>
                  <a:pt x="13456" y="5497"/>
                </a:lnTo>
                <a:lnTo>
                  <a:pt x="13457" y="5481"/>
                </a:lnTo>
                <a:lnTo>
                  <a:pt x="13484" y="5467"/>
                </a:lnTo>
                <a:lnTo>
                  <a:pt x="13468" y="5473"/>
                </a:lnTo>
                <a:lnTo>
                  <a:pt x="13446" y="5463"/>
                </a:lnTo>
                <a:lnTo>
                  <a:pt x="13456" y="5447"/>
                </a:lnTo>
                <a:lnTo>
                  <a:pt x="13463" y="5436"/>
                </a:lnTo>
                <a:lnTo>
                  <a:pt x="13465" y="5430"/>
                </a:lnTo>
                <a:lnTo>
                  <a:pt x="13464" y="5428"/>
                </a:lnTo>
                <a:lnTo>
                  <a:pt x="13461" y="5429"/>
                </a:lnTo>
                <a:lnTo>
                  <a:pt x="13458" y="5432"/>
                </a:lnTo>
                <a:lnTo>
                  <a:pt x="13455" y="5435"/>
                </a:lnTo>
                <a:lnTo>
                  <a:pt x="13454" y="5440"/>
                </a:lnTo>
                <a:lnTo>
                  <a:pt x="13446" y="5429"/>
                </a:lnTo>
                <a:lnTo>
                  <a:pt x="13430" y="5443"/>
                </a:lnTo>
                <a:lnTo>
                  <a:pt x="13420" y="5450"/>
                </a:lnTo>
                <a:lnTo>
                  <a:pt x="13415" y="5455"/>
                </a:lnTo>
                <a:lnTo>
                  <a:pt x="13415" y="5458"/>
                </a:lnTo>
                <a:lnTo>
                  <a:pt x="13415" y="5459"/>
                </a:lnTo>
                <a:lnTo>
                  <a:pt x="13416" y="5460"/>
                </a:lnTo>
                <a:lnTo>
                  <a:pt x="13418" y="5461"/>
                </a:lnTo>
                <a:lnTo>
                  <a:pt x="13422" y="5462"/>
                </a:lnTo>
                <a:lnTo>
                  <a:pt x="13428" y="5463"/>
                </a:lnTo>
                <a:lnTo>
                  <a:pt x="13432" y="5465"/>
                </a:lnTo>
                <a:lnTo>
                  <a:pt x="13434" y="5467"/>
                </a:lnTo>
                <a:lnTo>
                  <a:pt x="13426" y="5502"/>
                </a:lnTo>
                <a:lnTo>
                  <a:pt x="13430" y="5497"/>
                </a:lnTo>
                <a:lnTo>
                  <a:pt x="13431" y="5496"/>
                </a:lnTo>
                <a:lnTo>
                  <a:pt x="13433" y="5496"/>
                </a:lnTo>
                <a:lnTo>
                  <a:pt x="13435" y="5498"/>
                </a:lnTo>
                <a:lnTo>
                  <a:pt x="13438" y="5500"/>
                </a:lnTo>
                <a:lnTo>
                  <a:pt x="13446" y="5506"/>
                </a:lnTo>
                <a:lnTo>
                  <a:pt x="13452" y="5511"/>
                </a:lnTo>
                <a:lnTo>
                  <a:pt x="13430" y="5529"/>
                </a:lnTo>
                <a:lnTo>
                  <a:pt x="13335" y="5545"/>
                </a:lnTo>
                <a:lnTo>
                  <a:pt x="13330" y="5532"/>
                </a:lnTo>
                <a:lnTo>
                  <a:pt x="13325" y="5521"/>
                </a:lnTo>
                <a:lnTo>
                  <a:pt x="13322" y="5511"/>
                </a:lnTo>
                <a:lnTo>
                  <a:pt x="13321" y="5504"/>
                </a:lnTo>
                <a:lnTo>
                  <a:pt x="13273" y="5520"/>
                </a:lnTo>
                <a:lnTo>
                  <a:pt x="13247" y="5528"/>
                </a:lnTo>
                <a:lnTo>
                  <a:pt x="13239" y="5530"/>
                </a:lnTo>
                <a:lnTo>
                  <a:pt x="13243" y="5529"/>
                </a:lnTo>
                <a:lnTo>
                  <a:pt x="13256" y="5526"/>
                </a:lnTo>
                <a:lnTo>
                  <a:pt x="13269" y="5523"/>
                </a:lnTo>
                <a:lnTo>
                  <a:pt x="13275" y="5522"/>
                </a:lnTo>
                <a:lnTo>
                  <a:pt x="13279" y="5522"/>
                </a:lnTo>
                <a:lnTo>
                  <a:pt x="13281" y="5523"/>
                </a:lnTo>
                <a:lnTo>
                  <a:pt x="13282" y="5523"/>
                </a:lnTo>
                <a:lnTo>
                  <a:pt x="13282" y="5524"/>
                </a:lnTo>
                <a:lnTo>
                  <a:pt x="13281" y="5525"/>
                </a:lnTo>
                <a:lnTo>
                  <a:pt x="13293" y="5536"/>
                </a:lnTo>
                <a:lnTo>
                  <a:pt x="13275" y="5545"/>
                </a:lnTo>
                <a:lnTo>
                  <a:pt x="13277" y="5548"/>
                </a:lnTo>
                <a:lnTo>
                  <a:pt x="13279" y="5549"/>
                </a:lnTo>
                <a:lnTo>
                  <a:pt x="13281" y="5550"/>
                </a:lnTo>
                <a:lnTo>
                  <a:pt x="13283" y="5550"/>
                </a:lnTo>
                <a:lnTo>
                  <a:pt x="13287" y="5549"/>
                </a:lnTo>
                <a:lnTo>
                  <a:pt x="13292" y="5549"/>
                </a:lnTo>
                <a:lnTo>
                  <a:pt x="13281" y="5559"/>
                </a:lnTo>
                <a:lnTo>
                  <a:pt x="13270" y="5559"/>
                </a:lnTo>
                <a:lnTo>
                  <a:pt x="13259" y="5561"/>
                </a:lnTo>
                <a:lnTo>
                  <a:pt x="13251" y="5563"/>
                </a:lnTo>
                <a:lnTo>
                  <a:pt x="13247" y="5564"/>
                </a:lnTo>
                <a:lnTo>
                  <a:pt x="13243" y="5566"/>
                </a:lnTo>
                <a:lnTo>
                  <a:pt x="13239" y="5568"/>
                </a:lnTo>
                <a:lnTo>
                  <a:pt x="13234" y="5572"/>
                </a:lnTo>
                <a:lnTo>
                  <a:pt x="13225" y="5574"/>
                </a:lnTo>
                <a:lnTo>
                  <a:pt x="13212" y="5578"/>
                </a:lnTo>
                <a:lnTo>
                  <a:pt x="13186" y="5564"/>
                </a:lnTo>
                <a:lnTo>
                  <a:pt x="13195" y="5539"/>
                </a:lnTo>
                <a:lnTo>
                  <a:pt x="13248" y="5516"/>
                </a:lnTo>
                <a:lnTo>
                  <a:pt x="13243" y="5511"/>
                </a:lnTo>
                <a:lnTo>
                  <a:pt x="13329" y="5467"/>
                </a:lnTo>
                <a:lnTo>
                  <a:pt x="13506" y="5385"/>
                </a:lnTo>
                <a:lnTo>
                  <a:pt x="13522" y="5394"/>
                </a:lnTo>
                <a:lnTo>
                  <a:pt x="13539" y="5389"/>
                </a:lnTo>
                <a:lnTo>
                  <a:pt x="13552" y="5385"/>
                </a:lnTo>
                <a:lnTo>
                  <a:pt x="13550" y="5378"/>
                </a:lnTo>
                <a:lnTo>
                  <a:pt x="13550" y="5374"/>
                </a:lnTo>
                <a:lnTo>
                  <a:pt x="13550" y="5370"/>
                </a:lnTo>
                <a:lnTo>
                  <a:pt x="13551" y="5368"/>
                </a:lnTo>
                <a:lnTo>
                  <a:pt x="13553" y="5367"/>
                </a:lnTo>
                <a:lnTo>
                  <a:pt x="13555" y="5367"/>
                </a:lnTo>
                <a:lnTo>
                  <a:pt x="13558" y="5367"/>
                </a:lnTo>
                <a:lnTo>
                  <a:pt x="13561" y="5368"/>
                </a:lnTo>
                <a:lnTo>
                  <a:pt x="13574" y="5373"/>
                </a:lnTo>
                <a:lnTo>
                  <a:pt x="13585" y="5376"/>
                </a:lnTo>
                <a:lnTo>
                  <a:pt x="13601" y="5360"/>
                </a:lnTo>
                <a:lnTo>
                  <a:pt x="13611" y="5336"/>
                </a:lnTo>
                <a:lnTo>
                  <a:pt x="13639" y="5336"/>
                </a:lnTo>
                <a:lnTo>
                  <a:pt x="13632" y="5338"/>
                </a:lnTo>
                <a:lnTo>
                  <a:pt x="13629" y="5340"/>
                </a:lnTo>
                <a:lnTo>
                  <a:pt x="13628" y="5343"/>
                </a:lnTo>
                <a:lnTo>
                  <a:pt x="13629" y="5345"/>
                </a:lnTo>
                <a:lnTo>
                  <a:pt x="13631" y="5347"/>
                </a:lnTo>
                <a:lnTo>
                  <a:pt x="13633" y="5350"/>
                </a:lnTo>
                <a:lnTo>
                  <a:pt x="13635" y="5351"/>
                </a:lnTo>
                <a:lnTo>
                  <a:pt x="13635" y="5353"/>
                </a:lnTo>
                <a:lnTo>
                  <a:pt x="13633" y="5354"/>
                </a:lnTo>
                <a:lnTo>
                  <a:pt x="13632" y="5356"/>
                </a:lnTo>
                <a:lnTo>
                  <a:pt x="13655" y="5356"/>
                </a:lnTo>
                <a:lnTo>
                  <a:pt x="13670" y="5336"/>
                </a:lnTo>
                <a:lnTo>
                  <a:pt x="13685" y="5346"/>
                </a:lnTo>
                <a:lnTo>
                  <a:pt x="13727" y="5318"/>
                </a:lnTo>
                <a:lnTo>
                  <a:pt x="13734" y="5312"/>
                </a:lnTo>
                <a:lnTo>
                  <a:pt x="13750" y="5336"/>
                </a:lnTo>
                <a:lnTo>
                  <a:pt x="13754" y="5332"/>
                </a:lnTo>
                <a:lnTo>
                  <a:pt x="13723" y="5288"/>
                </a:lnTo>
                <a:lnTo>
                  <a:pt x="13734" y="5274"/>
                </a:lnTo>
                <a:lnTo>
                  <a:pt x="13754" y="5270"/>
                </a:lnTo>
                <a:lnTo>
                  <a:pt x="13750" y="5263"/>
                </a:lnTo>
                <a:lnTo>
                  <a:pt x="13803" y="5263"/>
                </a:lnTo>
                <a:lnTo>
                  <a:pt x="13803" y="5245"/>
                </a:lnTo>
                <a:lnTo>
                  <a:pt x="13860" y="5263"/>
                </a:lnTo>
                <a:lnTo>
                  <a:pt x="13872" y="5279"/>
                </a:lnTo>
                <a:lnTo>
                  <a:pt x="13884" y="5279"/>
                </a:lnTo>
                <a:lnTo>
                  <a:pt x="13894" y="5280"/>
                </a:lnTo>
                <a:lnTo>
                  <a:pt x="13894" y="5263"/>
                </a:lnTo>
                <a:lnTo>
                  <a:pt x="13861" y="5260"/>
                </a:lnTo>
                <a:lnTo>
                  <a:pt x="13859" y="5259"/>
                </a:lnTo>
                <a:lnTo>
                  <a:pt x="13868" y="5260"/>
                </a:lnTo>
                <a:lnTo>
                  <a:pt x="13872" y="5260"/>
                </a:lnTo>
                <a:lnTo>
                  <a:pt x="13888" y="5225"/>
                </a:lnTo>
                <a:lnTo>
                  <a:pt x="13883" y="5232"/>
                </a:lnTo>
                <a:lnTo>
                  <a:pt x="13872" y="5221"/>
                </a:lnTo>
                <a:lnTo>
                  <a:pt x="13879" y="5206"/>
                </a:lnTo>
                <a:lnTo>
                  <a:pt x="13884" y="5195"/>
                </a:lnTo>
                <a:lnTo>
                  <a:pt x="13932" y="5177"/>
                </a:lnTo>
                <a:lnTo>
                  <a:pt x="14021" y="5125"/>
                </a:lnTo>
                <a:lnTo>
                  <a:pt x="14202" y="5038"/>
                </a:lnTo>
                <a:lnTo>
                  <a:pt x="14192" y="5019"/>
                </a:lnTo>
                <a:lnTo>
                  <a:pt x="14202" y="5019"/>
                </a:lnTo>
                <a:lnTo>
                  <a:pt x="14192" y="4990"/>
                </a:lnTo>
                <a:lnTo>
                  <a:pt x="14202" y="4974"/>
                </a:lnTo>
                <a:lnTo>
                  <a:pt x="14208" y="4980"/>
                </a:lnTo>
                <a:lnTo>
                  <a:pt x="14202" y="4984"/>
                </a:lnTo>
                <a:lnTo>
                  <a:pt x="14230" y="4984"/>
                </a:lnTo>
                <a:lnTo>
                  <a:pt x="14389" y="4902"/>
                </a:lnTo>
                <a:lnTo>
                  <a:pt x="14439" y="4917"/>
                </a:lnTo>
                <a:lnTo>
                  <a:pt x="14465" y="4893"/>
                </a:lnTo>
                <a:lnTo>
                  <a:pt x="14485" y="4897"/>
                </a:lnTo>
                <a:lnTo>
                  <a:pt x="14545" y="4864"/>
                </a:lnTo>
                <a:lnTo>
                  <a:pt x="14549" y="4877"/>
                </a:lnTo>
                <a:lnTo>
                  <a:pt x="14602" y="4864"/>
                </a:lnTo>
                <a:lnTo>
                  <a:pt x="14630" y="4829"/>
                </a:lnTo>
                <a:lnTo>
                  <a:pt x="14751" y="4787"/>
                </a:lnTo>
                <a:lnTo>
                  <a:pt x="14751" y="4797"/>
                </a:lnTo>
                <a:lnTo>
                  <a:pt x="14757" y="4777"/>
                </a:lnTo>
                <a:lnTo>
                  <a:pt x="14847" y="4749"/>
                </a:lnTo>
                <a:lnTo>
                  <a:pt x="14992" y="4691"/>
                </a:lnTo>
                <a:lnTo>
                  <a:pt x="15014" y="4700"/>
                </a:lnTo>
                <a:lnTo>
                  <a:pt x="15014" y="4691"/>
                </a:lnTo>
                <a:lnTo>
                  <a:pt x="15038" y="4679"/>
                </a:lnTo>
                <a:lnTo>
                  <a:pt x="15058" y="4669"/>
                </a:lnTo>
                <a:lnTo>
                  <a:pt x="15075" y="4660"/>
                </a:lnTo>
                <a:lnTo>
                  <a:pt x="15091" y="4653"/>
                </a:lnTo>
                <a:lnTo>
                  <a:pt x="15098" y="4649"/>
                </a:lnTo>
                <a:lnTo>
                  <a:pt x="15107" y="4646"/>
                </a:lnTo>
                <a:lnTo>
                  <a:pt x="15115" y="4645"/>
                </a:lnTo>
                <a:lnTo>
                  <a:pt x="15125" y="4643"/>
                </a:lnTo>
                <a:lnTo>
                  <a:pt x="15135" y="4643"/>
                </a:lnTo>
                <a:lnTo>
                  <a:pt x="15146" y="4643"/>
                </a:lnTo>
                <a:lnTo>
                  <a:pt x="15158" y="4644"/>
                </a:lnTo>
                <a:lnTo>
                  <a:pt x="15173" y="4646"/>
                </a:lnTo>
                <a:lnTo>
                  <a:pt x="15173" y="4628"/>
                </a:lnTo>
                <a:lnTo>
                  <a:pt x="15237" y="4598"/>
                </a:lnTo>
                <a:lnTo>
                  <a:pt x="15244" y="4592"/>
                </a:lnTo>
                <a:lnTo>
                  <a:pt x="15250" y="4588"/>
                </a:lnTo>
                <a:lnTo>
                  <a:pt x="15256" y="4585"/>
                </a:lnTo>
                <a:lnTo>
                  <a:pt x="15264" y="4582"/>
                </a:lnTo>
                <a:lnTo>
                  <a:pt x="15270" y="4581"/>
                </a:lnTo>
                <a:lnTo>
                  <a:pt x="15277" y="4580"/>
                </a:lnTo>
                <a:lnTo>
                  <a:pt x="15283" y="4579"/>
                </a:lnTo>
                <a:lnTo>
                  <a:pt x="15289" y="4580"/>
                </a:lnTo>
                <a:lnTo>
                  <a:pt x="15302" y="4582"/>
                </a:lnTo>
                <a:lnTo>
                  <a:pt x="15313" y="4586"/>
                </a:lnTo>
                <a:lnTo>
                  <a:pt x="15324" y="4591"/>
                </a:lnTo>
                <a:lnTo>
                  <a:pt x="15333" y="4598"/>
                </a:lnTo>
                <a:lnTo>
                  <a:pt x="15311" y="4618"/>
                </a:lnTo>
                <a:lnTo>
                  <a:pt x="15298" y="4624"/>
                </a:lnTo>
                <a:lnTo>
                  <a:pt x="15285" y="4629"/>
                </a:lnTo>
                <a:lnTo>
                  <a:pt x="15274" y="4631"/>
                </a:lnTo>
                <a:lnTo>
                  <a:pt x="15264" y="4633"/>
                </a:lnTo>
                <a:lnTo>
                  <a:pt x="15254" y="4633"/>
                </a:lnTo>
                <a:lnTo>
                  <a:pt x="15247" y="4631"/>
                </a:lnTo>
                <a:lnTo>
                  <a:pt x="15240" y="4629"/>
                </a:lnTo>
                <a:lnTo>
                  <a:pt x="15234" y="4627"/>
                </a:lnTo>
                <a:lnTo>
                  <a:pt x="15227" y="4623"/>
                </a:lnTo>
                <a:lnTo>
                  <a:pt x="15225" y="4622"/>
                </a:lnTo>
                <a:lnTo>
                  <a:pt x="15228" y="4625"/>
                </a:lnTo>
                <a:lnTo>
                  <a:pt x="15237" y="4637"/>
                </a:lnTo>
                <a:lnTo>
                  <a:pt x="15242" y="4642"/>
                </a:lnTo>
                <a:lnTo>
                  <a:pt x="15239" y="4646"/>
                </a:lnTo>
                <a:lnTo>
                  <a:pt x="15235" y="4649"/>
                </a:lnTo>
                <a:lnTo>
                  <a:pt x="15232" y="4650"/>
                </a:lnTo>
                <a:lnTo>
                  <a:pt x="15229" y="4651"/>
                </a:lnTo>
                <a:lnTo>
                  <a:pt x="15223" y="4651"/>
                </a:lnTo>
                <a:lnTo>
                  <a:pt x="15215" y="4649"/>
                </a:lnTo>
                <a:lnTo>
                  <a:pt x="15208" y="4647"/>
                </a:lnTo>
                <a:lnTo>
                  <a:pt x="15202" y="4646"/>
                </a:lnTo>
                <a:lnTo>
                  <a:pt x="15198" y="4647"/>
                </a:lnTo>
                <a:lnTo>
                  <a:pt x="15195" y="4649"/>
                </a:lnTo>
                <a:lnTo>
                  <a:pt x="15192" y="4651"/>
                </a:lnTo>
                <a:lnTo>
                  <a:pt x="15189" y="4656"/>
                </a:lnTo>
                <a:lnTo>
                  <a:pt x="15189" y="4661"/>
                </a:lnTo>
                <a:lnTo>
                  <a:pt x="15188" y="4664"/>
                </a:lnTo>
                <a:lnTo>
                  <a:pt x="15185" y="4665"/>
                </a:lnTo>
                <a:lnTo>
                  <a:pt x="15182" y="4667"/>
                </a:lnTo>
                <a:lnTo>
                  <a:pt x="15180" y="4668"/>
                </a:lnTo>
                <a:lnTo>
                  <a:pt x="15180" y="4670"/>
                </a:lnTo>
                <a:lnTo>
                  <a:pt x="15180" y="4674"/>
                </a:lnTo>
                <a:lnTo>
                  <a:pt x="15183" y="4677"/>
                </a:lnTo>
                <a:lnTo>
                  <a:pt x="15184" y="4676"/>
                </a:lnTo>
                <a:lnTo>
                  <a:pt x="15186" y="4674"/>
                </a:lnTo>
                <a:lnTo>
                  <a:pt x="15184" y="4677"/>
                </a:lnTo>
                <a:lnTo>
                  <a:pt x="15183" y="4679"/>
                </a:lnTo>
                <a:lnTo>
                  <a:pt x="15184" y="4679"/>
                </a:lnTo>
                <a:lnTo>
                  <a:pt x="15184" y="4680"/>
                </a:lnTo>
                <a:lnTo>
                  <a:pt x="15231" y="4666"/>
                </a:lnTo>
                <a:lnTo>
                  <a:pt x="15253" y="4642"/>
                </a:lnTo>
                <a:lnTo>
                  <a:pt x="15278" y="4642"/>
                </a:lnTo>
                <a:lnTo>
                  <a:pt x="15299" y="4641"/>
                </a:lnTo>
                <a:lnTo>
                  <a:pt x="15316" y="4638"/>
                </a:lnTo>
                <a:lnTo>
                  <a:pt x="15328" y="4633"/>
                </a:lnTo>
                <a:lnTo>
                  <a:pt x="15338" y="4628"/>
                </a:lnTo>
                <a:lnTo>
                  <a:pt x="15345" y="4623"/>
                </a:lnTo>
                <a:lnTo>
                  <a:pt x="15349" y="4618"/>
                </a:lnTo>
                <a:lnTo>
                  <a:pt x="15350" y="4614"/>
                </a:lnTo>
                <a:lnTo>
                  <a:pt x="15380" y="4607"/>
                </a:lnTo>
                <a:lnTo>
                  <a:pt x="15424" y="4580"/>
                </a:lnTo>
                <a:lnTo>
                  <a:pt x="15338" y="4593"/>
                </a:lnTo>
                <a:lnTo>
                  <a:pt x="15354" y="4573"/>
                </a:lnTo>
                <a:lnTo>
                  <a:pt x="15444" y="4546"/>
                </a:lnTo>
                <a:lnTo>
                  <a:pt x="15451" y="4515"/>
                </a:lnTo>
                <a:lnTo>
                  <a:pt x="15466" y="4525"/>
                </a:lnTo>
                <a:lnTo>
                  <a:pt x="15531" y="4491"/>
                </a:lnTo>
                <a:lnTo>
                  <a:pt x="15584" y="4487"/>
                </a:lnTo>
                <a:lnTo>
                  <a:pt x="15641" y="4455"/>
                </a:lnTo>
                <a:lnTo>
                  <a:pt x="15672" y="4439"/>
                </a:lnTo>
                <a:lnTo>
                  <a:pt x="15681" y="4436"/>
                </a:lnTo>
                <a:lnTo>
                  <a:pt x="15685" y="4436"/>
                </a:lnTo>
                <a:lnTo>
                  <a:pt x="15685" y="4436"/>
                </a:lnTo>
                <a:lnTo>
                  <a:pt x="15685" y="4437"/>
                </a:lnTo>
                <a:lnTo>
                  <a:pt x="15685" y="4438"/>
                </a:lnTo>
                <a:lnTo>
                  <a:pt x="15683" y="4439"/>
                </a:lnTo>
                <a:lnTo>
                  <a:pt x="15674" y="4449"/>
                </a:lnTo>
                <a:lnTo>
                  <a:pt x="15662" y="4458"/>
                </a:lnTo>
                <a:lnTo>
                  <a:pt x="15653" y="4466"/>
                </a:lnTo>
                <a:lnTo>
                  <a:pt x="15653" y="4467"/>
                </a:lnTo>
                <a:lnTo>
                  <a:pt x="15691" y="4438"/>
                </a:lnTo>
                <a:lnTo>
                  <a:pt x="15844" y="4405"/>
                </a:lnTo>
                <a:lnTo>
                  <a:pt x="15913" y="4425"/>
                </a:lnTo>
                <a:lnTo>
                  <a:pt x="15897" y="4438"/>
                </a:lnTo>
                <a:lnTo>
                  <a:pt x="15813" y="4453"/>
                </a:lnTo>
                <a:lnTo>
                  <a:pt x="15798" y="4443"/>
                </a:lnTo>
                <a:lnTo>
                  <a:pt x="15784" y="4448"/>
                </a:lnTo>
                <a:lnTo>
                  <a:pt x="15772" y="4453"/>
                </a:lnTo>
                <a:lnTo>
                  <a:pt x="15762" y="4457"/>
                </a:lnTo>
                <a:lnTo>
                  <a:pt x="15752" y="4462"/>
                </a:lnTo>
                <a:lnTo>
                  <a:pt x="15775" y="4463"/>
                </a:lnTo>
                <a:lnTo>
                  <a:pt x="15706" y="4501"/>
                </a:lnTo>
                <a:lnTo>
                  <a:pt x="15695" y="4491"/>
                </a:lnTo>
                <a:lnTo>
                  <a:pt x="15682" y="4499"/>
                </a:lnTo>
                <a:lnTo>
                  <a:pt x="15670" y="4503"/>
                </a:lnTo>
                <a:lnTo>
                  <a:pt x="15662" y="4506"/>
                </a:lnTo>
                <a:lnTo>
                  <a:pt x="15654" y="4507"/>
                </a:lnTo>
                <a:lnTo>
                  <a:pt x="15649" y="4507"/>
                </a:lnTo>
                <a:lnTo>
                  <a:pt x="15644" y="4506"/>
                </a:lnTo>
                <a:lnTo>
                  <a:pt x="15641" y="4504"/>
                </a:lnTo>
                <a:lnTo>
                  <a:pt x="15637" y="4502"/>
                </a:lnTo>
                <a:lnTo>
                  <a:pt x="15635" y="4500"/>
                </a:lnTo>
                <a:lnTo>
                  <a:pt x="15632" y="4499"/>
                </a:lnTo>
                <a:lnTo>
                  <a:pt x="15630" y="4496"/>
                </a:lnTo>
                <a:lnTo>
                  <a:pt x="15627" y="4496"/>
                </a:lnTo>
                <a:lnTo>
                  <a:pt x="15623" y="4497"/>
                </a:lnTo>
                <a:lnTo>
                  <a:pt x="15618" y="4500"/>
                </a:lnTo>
                <a:lnTo>
                  <a:pt x="15612" y="4505"/>
                </a:lnTo>
                <a:lnTo>
                  <a:pt x="15604" y="4511"/>
                </a:lnTo>
                <a:lnTo>
                  <a:pt x="15584" y="4525"/>
                </a:lnTo>
                <a:lnTo>
                  <a:pt x="15637" y="4511"/>
                </a:lnTo>
                <a:lnTo>
                  <a:pt x="15726" y="4531"/>
                </a:lnTo>
                <a:lnTo>
                  <a:pt x="15717" y="4546"/>
                </a:lnTo>
                <a:lnTo>
                  <a:pt x="15691" y="4535"/>
                </a:lnTo>
                <a:lnTo>
                  <a:pt x="15619" y="4584"/>
                </a:lnTo>
                <a:lnTo>
                  <a:pt x="15626" y="4593"/>
                </a:lnTo>
                <a:lnTo>
                  <a:pt x="15637" y="4593"/>
                </a:lnTo>
                <a:lnTo>
                  <a:pt x="15642" y="4569"/>
                </a:lnTo>
                <a:lnTo>
                  <a:pt x="15664" y="4560"/>
                </a:lnTo>
                <a:lnTo>
                  <a:pt x="15664" y="4584"/>
                </a:lnTo>
                <a:lnTo>
                  <a:pt x="15688" y="4577"/>
                </a:lnTo>
                <a:lnTo>
                  <a:pt x="15703" y="4570"/>
                </a:lnTo>
                <a:lnTo>
                  <a:pt x="15708" y="4568"/>
                </a:lnTo>
                <a:lnTo>
                  <a:pt x="15710" y="4566"/>
                </a:lnTo>
                <a:lnTo>
                  <a:pt x="15712" y="4564"/>
                </a:lnTo>
                <a:lnTo>
                  <a:pt x="15712" y="4563"/>
                </a:lnTo>
                <a:lnTo>
                  <a:pt x="15786" y="4531"/>
                </a:lnTo>
                <a:lnTo>
                  <a:pt x="15813" y="4511"/>
                </a:lnTo>
                <a:lnTo>
                  <a:pt x="15855" y="4487"/>
                </a:lnTo>
                <a:lnTo>
                  <a:pt x="15957" y="4419"/>
                </a:lnTo>
                <a:lnTo>
                  <a:pt x="15966" y="4429"/>
                </a:lnTo>
                <a:lnTo>
                  <a:pt x="15984" y="4415"/>
                </a:lnTo>
                <a:lnTo>
                  <a:pt x="15946" y="4391"/>
                </a:lnTo>
                <a:lnTo>
                  <a:pt x="15949" y="4389"/>
                </a:lnTo>
                <a:lnTo>
                  <a:pt x="15951" y="4387"/>
                </a:lnTo>
                <a:lnTo>
                  <a:pt x="15933" y="4386"/>
                </a:lnTo>
                <a:lnTo>
                  <a:pt x="15917" y="4385"/>
                </a:lnTo>
                <a:lnTo>
                  <a:pt x="15902" y="4384"/>
                </a:lnTo>
                <a:lnTo>
                  <a:pt x="15891" y="4382"/>
                </a:lnTo>
                <a:lnTo>
                  <a:pt x="15897" y="4362"/>
                </a:lnTo>
                <a:lnTo>
                  <a:pt x="15879" y="4378"/>
                </a:lnTo>
                <a:lnTo>
                  <a:pt x="15884" y="4380"/>
                </a:lnTo>
                <a:lnTo>
                  <a:pt x="15888" y="4382"/>
                </a:lnTo>
                <a:lnTo>
                  <a:pt x="15866" y="4380"/>
                </a:lnTo>
                <a:lnTo>
                  <a:pt x="15853" y="4378"/>
                </a:lnTo>
                <a:lnTo>
                  <a:pt x="15844" y="4377"/>
                </a:lnTo>
                <a:lnTo>
                  <a:pt x="15842" y="4376"/>
                </a:lnTo>
                <a:lnTo>
                  <a:pt x="15844" y="4375"/>
                </a:lnTo>
                <a:lnTo>
                  <a:pt x="15850" y="4375"/>
                </a:lnTo>
                <a:lnTo>
                  <a:pt x="15857" y="4375"/>
                </a:lnTo>
                <a:lnTo>
                  <a:pt x="15865" y="4375"/>
                </a:lnTo>
                <a:lnTo>
                  <a:pt x="15833" y="4362"/>
                </a:lnTo>
                <a:lnTo>
                  <a:pt x="15806" y="4371"/>
                </a:lnTo>
                <a:lnTo>
                  <a:pt x="15672" y="4395"/>
                </a:lnTo>
                <a:lnTo>
                  <a:pt x="15589" y="4434"/>
                </a:lnTo>
                <a:lnTo>
                  <a:pt x="15504" y="4443"/>
                </a:lnTo>
                <a:lnTo>
                  <a:pt x="15360" y="4483"/>
                </a:lnTo>
                <a:lnTo>
                  <a:pt x="15284" y="4511"/>
                </a:lnTo>
                <a:lnTo>
                  <a:pt x="15268" y="4497"/>
                </a:lnTo>
                <a:lnTo>
                  <a:pt x="15285" y="4492"/>
                </a:lnTo>
                <a:lnTo>
                  <a:pt x="15286" y="4491"/>
                </a:lnTo>
                <a:lnTo>
                  <a:pt x="15281" y="4491"/>
                </a:lnTo>
                <a:lnTo>
                  <a:pt x="15280" y="4491"/>
                </a:lnTo>
                <a:lnTo>
                  <a:pt x="15237" y="4491"/>
                </a:lnTo>
                <a:lnTo>
                  <a:pt x="15225" y="4488"/>
                </a:lnTo>
                <a:lnTo>
                  <a:pt x="15214" y="4487"/>
                </a:lnTo>
                <a:lnTo>
                  <a:pt x="15206" y="4487"/>
                </a:lnTo>
                <a:lnTo>
                  <a:pt x="15198" y="4489"/>
                </a:lnTo>
                <a:lnTo>
                  <a:pt x="15192" y="4492"/>
                </a:lnTo>
                <a:lnTo>
                  <a:pt x="15187" y="4495"/>
                </a:lnTo>
                <a:lnTo>
                  <a:pt x="15182" y="4500"/>
                </a:lnTo>
                <a:lnTo>
                  <a:pt x="15177" y="4504"/>
                </a:lnTo>
                <a:lnTo>
                  <a:pt x="15173" y="4508"/>
                </a:lnTo>
                <a:lnTo>
                  <a:pt x="15169" y="4512"/>
                </a:lnTo>
                <a:lnTo>
                  <a:pt x="15165" y="4515"/>
                </a:lnTo>
                <a:lnTo>
                  <a:pt x="15159" y="4519"/>
                </a:lnTo>
                <a:lnTo>
                  <a:pt x="15152" y="4520"/>
                </a:lnTo>
                <a:lnTo>
                  <a:pt x="15145" y="4520"/>
                </a:lnTo>
                <a:lnTo>
                  <a:pt x="15135" y="4519"/>
                </a:lnTo>
                <a:lnTo>
                  <a:pt x="15125" y="4515"/>
                </a:lnTo>
                <a:lnTo>
                  <a:pt x="15131" y="4546"/>
                </a:lnTo>
                <a:lnTo>
                  <a:pt x="15040" y="4560"/>
                </a:lnTo>
                <a:lnTo>
                  <a:pt x="15040" y="4555"/>
                </a:lnTo>
                <a:lnTo>
                  <a:pt x="15067" y="4531"/>
                </a:lnTo>
                <a:lnTo>
                  <a:pt x="15040" y="4531"/>
                </a:lnTo>
                <a:lnTo>
                  <a:pt x="15029" y="4555"/>
                </a:lnTo>
                <a:lnTo>
                  <a:pt x="15004" y="4542"/>
                </a:lnTo>
                <a:lnTo>
                  <a:pt x="14992" y="4536"/>
                </a:lnTo>
                <a:lnTo>
                  <a:pt x="14987" y="4536"/>
                </a:lnTo>
                <a:lnTo>
                  <a:pt x="14986" y="4538"/>
                </a:lnTo>
                <a:lnTo>
                  <a:pt x="14985" y="4540"/>
                </a:lnTo>
                <a:lnTo>
                  <a:pt x="14986" y="4542"/>
                </a:lnTo>
                <a:lnTo>
                  <a:pt x="14987" y="4548"/>
                </a:lnTo>
                <a:lnTo>
                  <a:pt x="14986" y="4553"/>
                </a:lnTo>
                <a:lnTo>
                  <a:pt x="14984" y="4555"/>
                </a:lnTo>
                <a:lnTo>
                  <a:pt x="14980" y="4558"/>
                </a:lnTo>
                <a:lnTo>
                  <a:pt x="14974" y="4557"/>
                </a:lnTo>
                <a:lnTo>
                  <a:pt x="14964" y="4555"/>
                </a:lnTo>
                <a:lnTo>
                  <a:pt x="14970" y="4561"/>
                </a:lnTo>
                <a:lnTo>
                  <a:pt x="14973" y="4564"/>
                </a:lnTo>
                <a:lnTo>
                  <a:pt x="14973" y="4565"/>
                </a:lnTo>
                <a:lnTo>
                  <a:pt x="14970" y="4566"/>
                </a:lnTo>
                <a:lnTo>
                  <a:pt x="14967" y="4567"/>
                </a:lnTo>
                <a:lnTo>
                  <a:pt x="14965" y="4568"/>
                </a:lnTo>
                <a:lnTo>
                  <a:pt x="14964" y="4569"/>
                </a:lnTo>
                <a:lnTo>
                  <a:pt x="14963" y="4570"/>
                </a:lnTo>
                <a:lnTo>
                  <a:pt x="14963" y="4571"/>
                </a:lnTo>
                <a:lnTo>
                  <a:pt x="14964" y="4573"/>
                </a:lnTo>
                <a:lnTo>
                  <a:pt x="14969" y="4576"/>
                </a:lnTo>
                <a:lnTo>
                  <a:pt x="14975" y="4577"/>
                </a:lnTo>
                <a:lnTo>
                  <a:pt x="14979" y="4576"/>
                </a:lnTo>
                <a:lnTo>
                  <a:pt x="14984" y="4574"/>
                </a:lnTo>
                <a:lnTo>
                  <a:pt x="14992" y="4569"/>
                </a:lnTo>
                <a:lnTo>
                  <a:pt x="15000" y="4563"/>
                </a:lnTo>
                <a:lnTo>
                  <a:pt x="15003" y="4561"/>
                </a:lnTo>
                <a:lnTo>
                  <a:pt x="15007" y="4559"/>
                </a:lnTo>
                <a:lnTo>
                  <a:pt x="15012" y="4557"/>
                </a:lnTo>
                <a:lnTo>
                  <a:pt x="15016" y="4557"/>
                </a:lnTo>
                <a:lnTo>
                  <a:pt x="15019" y="4557"/>
                </a:lnTo>
                <a:lnTo>
                  <a:pt x="15024" y="4560"/>
                </a:lnTo>
                <a:lnTo>
                  <a:pt x="15029" y="4563"/>
                </a:lnTo>
                <a:lnTo>
                  <a:pt x="15034" y="4569"/>
                </a:lnTo>
                <a:lnTo>
                  <a:pt x="15030" y="4574"/>
                </a:lnTo>
                <a:lnTo>
                  <a:pt x="15025" y="4579"/>
                </a:lnTo>
                <a:lnTo>
                  <a:pt x="15020" y="4582"/>
                </a:lnTo>
                <a:lnTo>
                  <a:pt x="15015" y="4584"/>
                </a:lnTo>
                <a:lnTo>
                  <a:pt x="15010" y="4587"/>
                </a:lnTo>
                <a:lnTo>
                  <a:pt x="15005" y="4590"/>
                </a:lnTo>
                <a:lnTo>
                  <a:pt x="15001" y="4593"/>
                </a:lnTo>
                <a:lnTo>
                  <a:pt x="14998" y="4598"/>
                </a:lnTo>
                <a:lnTo>
                  <a:pt x="14986" y="4593"/>
                </a:lnTo>
                <a:lnTo>
                  <a:pt x="14980" y="4580"/>
                </a:lnTo>
                <a:lnTo>
                  <a:pt x="14965" y="4589"/>
                </a:lnTo>
                <a:lnTo>
                  <a:pt x="14960" y="4591"/>
                </a:lnTo>
                <a:lnTo>
                  <a:pt x="14954" y="4584"/>
                </a:lnTo>
                <a:lnTo>
                  <a:pt x="14927" y="4603"/>
                </a:lnTo>
                <a:lnTo>
                  <a:pt x="14918" y="4593"/>
                </a:lnTo>
                <a:lnTo>
                  <a:pt x="14896" y="4603"/>
                </a:lnTo>
                <a:lnTo>
                  <a:pt x="14907" y="4618"/>
                </a:lnTo>
                <a:lnTo>
                  <a:pt x="14884" y="4634"/>
                </a:lnTo>
                <a:lnTo>
                  <a:pt x="14880" y="4637"/>
                </a:lnTo>
                <a:lnTo>
                  <a:pt x="14885" y="4633"/>
                </a:lnTo>
                <a:lnTo>
                  <a:pt x="14891" y="4628"/>
                </a:lnTo>
                <a:lnTo>
                  <a:pt x="14838" y="4608"/>
                </a:lnTo>
                <a:lnTo>
                  <a:pt x="14871" y="4588"/>
                </a:lnTo>
                <a:lnTo>
                  <a:pt x="14890" y="4579"/>
                </a:lnTo>
                <a:lnTo>
                  <a:pt x="14895" y="4577"/>
                </a:lnTo>
                <a:lnTo>
                  <a:pt x="14897" y="4577"/>
                </a:lnTo>
                <a:lnTo>
                  <a:pt x="14897" y="4578"/>
                </a:lnTo>
                <a:lnTo>
                  <a:pt x="14895" y="4580"/>
                </a:lnTo>
                <a:lnTo>
                  <a:pt x="14888" y="4585"/>
                </a:lnTo>
                <a:lnTo>
                  <a:pt x="14880" y="4591"/>
                </a:lnTo>
                <a:lnTo>
                  <a:pt x="14874" y="4597"/>
                </a:lnTo>
                <a:lnTo>
                  <a:pt x="14873" y="4598"/>
                </a:lnTo>
                <a:lnTo>
                  <a:pt x="14948" y="4546"/>
                </a:lnTo>
                <a:lnTo>
                  <a:pt x="15093" y="4453"/>
                </a:lnTo>
                <a:lnTo>
                  <a:pt x="15120" y="4453"/>
                </a:lnTo>
                <a:lnTo>
                  <a:pt x="15140" y="4415"/>
                </a:lnTo>
                <a:lnTo>
                  <a:pt x="15184" y="4429"/>
                </a:lnTo>
                <a:lnTo>
                  <a:pt x="15189" y="4420"/>
                </a:lnTo>
                <a:lnTo>
                  <a:pt x="15193" y="4415"/>
                </a:lnTo>
                <a:lnTo>
                  <a:pt x="15160" y="4412"/>
                </a:lnTo>
                <a:lnTo>
                  <a:pt x="15142" y="4411"/>
                </a:lnTo>
                <a:lnTo>
                  <a:pt x="15139" y="4410"/>
                </a:lnTo>
                <a:lnTo>
                  <a:pt x="15137" y="4409"/>
                </a:lnTo>
                <a:lnTo>
                  <a:pt x="15138" y="4408"/>
                </a:lnTo>
                <a:lnTo>
                  <a:pt x="15140" y="4408"/>
                </a:lnTo>
                <a:lnTo>
                  <a:pt x="15148" y="4406"/>
                </a:lnTo>
                <a:lnTo>
                  <a:pt x="15156" y="4405"/>
                </a:lnTo>
                <a:lnTo>
                  <a:pt x="15159" y="4404"/>
                </a:lnTo>
                <a:lnTo>
                  <a:pt x="15163" y="4403"/>
                </a:lnTo>
                <a:lnTo>
                  <a:pt x="15164" y="4401"/>
                </a:lnTo>
                <a:lnTo>
                  <a:pt x="15163" y="4400"/>
                </a:lnTo>
                <a:lnTo>
                  <a:pt x="15199" y="4371"/>
                </a:lnTo>
                <a:lnTo>
                  <a:pt x="15311" y="4366"/>
                </a:lnTo>
                <a:lnTo>
                  <a:pt x="15311" y="4376"/>
                </a:lnTo>
                <a:lnTo>
                  <a:pt x="15268" y="4395"/>
                </a:lnTo>
                <a:lnTo>
                  <a:pt x="15266" y="4396"/>
                </a:lnTo>
                <a:lnTo>
                  <a:pt x="15264" y="4397"/>
                </a:lnTo>
                <a:lnTo>
                  <a:pt x="15264" y="4399"/>
                </a:lnTo>
                <a:lnTo>
                  <a:pt x="15264" y="4400"/>
                </a:lnTo>
                <a:lnTo>
                  <a:pt x="15266" y="4403"/>
                </a:lnTo>
                <a:lnTo>
                  <a:pt x="15270" y="4405"/>
                </a:lnTo>
                <a:lnTo>
                  <a:pt x="15277" y="4406"/>
                </a:lnTo>
                <a:lnTo>
                  <a:pt x="15282" y="4405"/>
                </a:lnTo>
                <a:lnTo>
                  <a:pt x="15287" y="4404"/>
                </a:lnTo>
                <a:lnTo>
                  <a:pt x="15290" y="4400"/>
                </a:lnTo>
                <a:lnTo>
                  <a:pt x="15360" y="4405"/>
                </a:lnTo>
                <a:lnTo>
                  <a:pt x="15364" y="4391"/>
                </a:lnTo>
                <a:lnTo>
                  <a:pt x="15356" y="4379"/>
                </a:lnTo>
                <a:lnTo>
                  <a:pt x="15349" y="4373"/>
                </a:lnTo>
                <a:lnTo>
                  <a:pt x="15349" y="4356"/>
                </a:lnTo>
                <a:lnTo>
                  <a:pt x="15360" y="4356"/>
                </a:lnTo>
                <a:lnTo>
                  <a:pt x="15374" y="4338"/>
                </a:lnTo>
                <a:lnTo>
                  <a:pt x="15382" y="4328"/>
                </a:lnTo>
                <a:lnTo>
                  <a:pt x="15386" y="4322"/>
                </a:lnTo>
                <a:lnTo>
                  <a:pt x="15387" y="4322"/>
                </a:lnTo>
                <a:lnTo>
                  <a:pt x="15384" y="4330"/>
                </a:lnTo>
                <a:lnTo>
                  <a:pt x="15378" y="4337"/>
                </a:lnTo>
                <a:lnTo>
                  <a:pt x="15424" y="4329"/>
                </a:lnTo>
                <a:lnTo>
                  <a:pt x="15417" y="4347"/>
                </a:lnTo>
                <a:lnTo>
                  <a:pt x="15424" y="4347"/>
                </a:lnTo>
                <a:lnTo>
                  <a:pt x="15460" y="4314"/>
                </a:lnTo>
                <a:lnTo>
                  <a:pt x="15460" y="4304"/>
                </a:lnTo>
                <a:lnTo>
                  <a:pt x="15460" y="4298"/>
                </a:lnTo>
                <a:lnTo>
                  <a:pt x="15459" y="4296"/>
                </a:lnTo>
                <a:lnTo>
                  <a:pt x="15458" y="4295"/>
                </a:lnTo>
                <a:lnTo>
                  <a:pt x="15457" y="4294"/>
                </a:lnTo>
                <a:lnTo>
                  <a:pt x="15456" y="4294"/>
                </a:lnTo>
                <a:lnTo>
                  <a:pt x="15450" y="4296"/>
                </a:lnTo>
                <a:lnTo>
                  <a:pt x="15444" y="4298"/>
                </a:lnTo>
                <a:lnTo>
                  <a:pt x="15455" y="4280"/>
                </a:lnTo>
                <a:lnTo>
                  <a:pt x="15398" y="4265"/>
                </a:lnTo>
                <a:lnTo>
                  <a:pt x="15386" y="4274"/>
                </a:lnTo>
                <a:lnTo>
                  <a:pt x="15387" y="4264"/>
                </a:lnTo>
                <a:lnTo>
                  <a:pt x="15387" y="4258"/>
                </a:lnTo>
                <a:lnTo>
                  <a:pt x="15386" y="4255"/>
                </a:lnTo>
                <a:lnTo>
                  <a:pt x="15384" y="4254"/>
                </a:lnTo>
                <a:lnTo>
                  <a:pt x="15417" y="4232"/>
                </a:lnTo>
                <a:lnTo>
                  <a:pt x="15428" y="4241"/>
                </a:lnTo>
                <a:lnTo>
                  <a:pt x="15444" y="4265"/>
                </a:lnTo>
                <a:lnTo>
                  <a:pt x="15472" y="4260"/>
                </a:lnTo>
                <a:lnTo>
                  <a:pt x="15493" y="4225"/>
                </a:lnTo>
                <a:lnTo>
                  <a:pt x="15561" y="4198"/>
                </a:lnTo>
                <a:lnTo>
                  <a:pt x="15557" y="4193"/>
                </a:lnTo>
                <a:lnTo>
                  <a:pt x="15577" y="4163"/>
                </a:lnTo>
                <a:lnTo>
                  <a:pt x="15547" y="4169"/>
                </a:lnTo>
                <a:lnTo>
                  <a:pt x="15547" y="4159"/>
                </a:lnTo>
                <a:lnTo>
                  <a:pt x="15561" y="4147"/>
                </a:lnTo>
                <a:lnTo>
                  <a:pt x="15573" y="4139"/>
                </a:lnTo>
                <a:lnTo>
                  <a:pt x="15580" y="4131"/>
                </a:lnTo>
                <a:lnTo>
                  <a:pt x="15586" y="4127"/>
                </a:lnTo>
                <a:lnTo>
                  <a:pt x="15618" y="4116"/>
                </a:lnTo>
                <a:lnTo>
                  <a:pt x="15631" y="4110"/>
                </a:lnTo>
                <a:lnTo>
                  <a:pt x="15632" y="4111"/>
                </a:lnTo>
                <a:lnTo>
                  <a:pt x="15625" y="4117"/>
                </a:lnTo>
                <a:lnTo>
                  <a:pt x="15621" y="4120"/>
                </a:lnTo>
                <a:lnTo>
                  <a:pt x="15616" y="4123"/>
                </a:lnTo>
                <a:lnTo>
                  <a:pt x="15613" y="4127"/>
                </a:lnTo>
                <a:lnTo>
                  <a:pt x="15612" y="4130"/>
                </a:lnTo>
                <a:lnTo>
                  <a:pt x="15612" y="4132"/>
                </a:lnTo>
                <a:lnTo>
                  <a:pt x="15613" y="4133"/>
                </a:lnTo>
                <a:lnTo>
                  <a:pt x="15614" y="4135"/>
                </a:lnTo>
                <a:lnTo>
                  <a:pt x="15616" y="4137"/>
                </a:lnTo>
                <a:lnTo>
                  <a:pt x="15625" y="4138"/>
                </a:lnTo>
                <a:lnTo>
                  <a:pt x="15637" y="4139"/>
                </a:lnTo>
                <a:lnTo>
                  <a:pt x="15646" y="4130"/>
                </a:lnTo>
                <a:lnTo>
                  <a:pt x="15651" y="4124"/>
                </a:lnTo>
                <a:lnTo>
                  <a:pt x="15657" y="4125"/>
                </a:lnTo>
                <a:lnTo>
                  <a:pt x="15654" y="4120"/>
                </a:lnTo>
                <a:lnTo>
                  <a:pt x="15655" y="4118"/>
                </a:lnTo>
                <a:lnTo>
                  <a:pt x="15656" y="4117"/>
                </a:lnTo>
                <a:lnTo>
                  <a:pt x="15654" y="4117"/>
                </a:lnTo>
                <a:lnTo>
                  <a:pt x="15652" y="4119"/>
                </a:lnTo>
                <a:lnTo>
                  <a:pt x="15642" y="4105"/>
                </a:lnTo>
                <a:lnTo>
                  <a:pt x="15653" y="4097"/>
                </a:lnTo>
                <a:lnTo>
                  <a:pt x="15665" y="4100"/>
                </a:lnTo>
                <a:lnTo>
                  <a:pt x="15675" y="4101"/>
                </a:lnTo>
                <a:lnTo>
                  <a:pt x="15684" y="4103"/>
                </a:lnTo>
                <a:lnTo>
                  <a:pt x="15690" y="4104"/>
                </a:lnTo>
                <a:lnTo>
                  <a:pt x="15722" y="4072"/>
                </a:lnTo>
                <a:lnTo>
                  <a:pt x="15729" y="4072"/>
                </a:lnTo>
                <a:lnTo>
                  <a:pt x="15734" y="4072"/>
                </a:lnTo>
                <a:lnTo>
                  <a:pt x="15732" y="4071"/>
                </a:lnTo>
                <a:lnTo>
                  <a:pt x="15733" y="4070"/>
                </a:lnTo>
                <a:lnTo>
                  <a:pt x="15734" y="4070"/>
                </a:lnTo>
                <a:lnTo>
                  <a:pt x="15738" y="4070"/>
                </a:lnTo>
                <a:lnTo>
                  <a:pt x="15741" y="4070"/>
                </a:lnTo>
                <a:lnTo>
                  <a:pt x="15743" y="4070"/>
                </a:lnTo>
                <a:lnTo>
                  <a:pt x="15744" y="4069"/>
                </a:lnTo>
                <a:lnTo>
                  <a:pt x="15744" y="4067"/>
                </a:lnTo>
                <a:lnTo>
                  <a:pt x="15699" y="4039"/>
                </a:lnTo>
                <a:lnTo>
                  <a:pt x="15717" y="4018"/>
                </a:lnTo>
                <a:lnTo>
                  <a:pt x="15669" y="4014"/>
                </a:lnTo>
                <a:lnTo>
                  <a:pt x="15646" y="3980"/>
                </a:lnTo>
                <a:lnTo>
                  <a:pt x="15657" y="3966"/>
                </a:lnTo>
                <a:lnTo>
                  <a:pt x="15684" y="3984"/>
                </a:lnTo>
                <a:lnTo>
                  <a:pt x="15688" y="3977"/>
                </a:lnTo>
                <a:lnTo>
                  <a:pt x="15691" y="3973"/>
                </a:lnTo>
                <a:lnTo>
                  <a:pt x="15692" y="3969"/>
                </a:lnTo>
                <a:lnTo>
                  <a:pt x="15692" y="3967"/>
                </a:lnTo>
                <a:lnTo>
                  <a:pt x="15691" y="3965"/>
                </a:lnTo>
                <a:lnTo>
                  <a:pt x="15689" y="3964"/>
                </a:lnTo>
                <a:lnTo>
                  <a:pt x="15686" y="3964"/>
                </a:lnTo>
                <a:lnTo>
                  <a:pt x="15683" y="3964"/>
                </a:lnTo>
                <a:lnTo>
                  <a:pt x="15674" y="3964"/>
                </a:lnTo>
                <a:lnTo>
                  <a:pt x="15666" y="3963"/>
                </a:lnTo>
                <a:lnTo>
                  <a:pt x="15663" y="3961"/>
                </a:lnTo>
                <a:lnTo>
                  <a:pt x="15661" y="3959"/>
                </a:lnTo>
                <a:lnTo>
                  <a:pt x="15659" y="3956"/>
                </a:lnTo>
                <a:lnTo>
                  <a:pt x="15657" y="3952"/>
                </a:lnTo>
                <a:lnTo>
                  <a:pt x="15653" y="3918"/>
                </a:lnTo>
                <a:lnTo>
                  <a:pt x="15664" y="3918"/>
                </a:lnTo>
                <a:lnTo>
                  <a:pt x="15672" y="3883"/>
                </a:lnTo>
                <a:lnTo>
                  <a:pt x="15669" y="3886"/>
                </a:lnTo>
                <a:lnTo>
                  <a:pt x="15666" y="3887"/>
                </a:lnTo>
                <a:lnTo>
                  <a:pt x="15663" y="3888"/>
                </a:lnTo>
                <a:lnTo>
                  <a:pt x="15660" y="3888"/>
                </a:lnTo>
                <a:lnTo>
                  <a:pt x="15653" y="3888"/>
                </a:lnTo>
                <a:lnTo>
                  <a:pt x="15646" y="3888"/>
                </a:lnTo>
                <a:lnTo>
                  <a:pt x="15627" y="3876"/>
                </a:lnTo>
                <a:lnTo>
                  <a:pt x="15612" y="3869"/>
                </a:lnTo>
                <a:lnTo>
                  <a:pt x="15600" y="3864"/>
                </a:lnTo>
                <a:lnTo>
                  <a:pt x="15593" y="3862"/>
                </a:lnTo>
                <a:lnTo>
                  <a:pt x="15590" y="3863"/>
                </a:lnTo>
                <a:lnTo>
                  <a:pt x="15589" y="3863"/>
                </a:lnTo>
                <a:lnTo>
                  <a:pt x="15587" y="3864"/>
                </a:lnTo>
                <a:lnTo>
                  <a:pt x="15586" y="3867"/>
                </a:lnTo>
                <a:lnTo>
                  <a:pt x="15586" y="3871"/>
                </a:lnTo>
                <a:lnTo>
                  <a:pt x="15586" y="3876"/>
                </a:lnTo>
                <a:lnTo>
                  <a:pt x="15588" y="3888"/>
                </a:lnTo>
                <a:lnTo>
                  <a:pt x="15588" y="3897"/>
                </a:lnTo>
                <a:lnTo>
                  <a:pt x="15587" y="3898"/>
                </a:lnTo>
                <a:lnTo>
                  <a:pt x="15585" y="3899"/>
                </a:lnTo>
                <a:lnTo>
                  <a:pt x="15583" y="3900"/>
                </a:lnTo>
                <a:lnTo>
                  <a:pt x="15580" y="3900"/>
                </a:lnTo>
                <a:lnTo>
                  <a:pt x="15572" y="3898"/>
                </a:lnTo>
                <a:lnTo>
                  <a:pt x="15561" y="3894"/>
                </a:lnTo>
                <a:lnTo>
                  <a:pt x="15504" y="3888"/>
                </a:lnTo>
                <a:lnTo>
                  <a:pt x="15504" y="3874"/>
                </a:lnTo>
                <a:lnTo>
                  <a:pt x="15477" y="3903"/>
                </a:lnTo>
                <a:lnTo>
                  <a:pt x="15472" y="3921"/>
                </a:lnTo>
                <a:lnTo>
                  <a:pt x="15444" y="3921"/>
                </a:lnTo>
                <a:lnTo>
                  <a:pt x="15455" y="3912"/>
                </a:lnTo>
                <a:lnTo>
                  <a:pt x="15444" y="3888"/>
                </a:lnTo>
                <a:lnTo>
                  <a:pt x="15413" y="3903"/>
                </a:lnTo>
                <a:lnTo>
                  <a:pt x="15406" y="3894"/>
                </a:lnTo>
                <a:lnTo>
                  <a:pt x="15367" y="3892"/>
                </a:lnTo>
                <a:lnTo>
                  <a:pt x="15349" y="3892"/>
                </a:lnTo>
                <a:lnTo>
                  <a:pt x="15346" y="3892"/>
                </a:lnTo>
                <a:lnTo>
                  <a:pt x="15345" y="3893"/>
                </a:lnTo>
                <a:lnTo>
                  <a:pt x="15347" y="3895"/>
                </a:lnTo>
                <a:lnTo>
                  <a:pt x="15351" y="3896"/>
                </a:lnTo>
                <a:lnTo>
                  <a:pt x="15361" y="3900"/>
                </a:lnTo>
                <a:lnTo>
                  <a:pt x="15369" y="3906"/>
                </a:lnTo>
                <a:lnTo>
                  <a:pt x="15370" y="3908"/>
                </a:lnTo>
                <a:lnTo>
                  <a:pt x="15371" y="3909"/>
                </a:lnTo>
                <a:lnTo>
                  <a:pt x="15371" y="3910"/>
                </a:lnTo>
                <a:lnTo>
                  <a:pt x="15370" y="3912"/>
                </a:lnTo>
                <a:lnTo>
                  <a:pt x="15367" y="3915"/>
                </a:lnTo>
                <a:lnTo>
                  <a:pt x="15360" y="3918"/>
                </a:lnTo>
                <a:lnTo>
                  <a:pt x="15311" y="3932"/>
                </a:lnTo>
                <a:lnTo>
                  <a:pt x="15284" y="3903"/>
                </a:lnTo>
                <a:lnTo>
                  <a:pt x="15265" y="3912"/>
                </a:lnTo>
                <a:lnTo>
                  <a:pt x="15211" y="3928"/>
                </a:lnTo>
                <a:lnTo>
                  <a:pt x="15209" y="3921"/>
                </a:lnTo>
                <a:lnTo>
                  <a:pt x="15209" y="3918"/>
                </a:lnTo>
                <a:lnTo>
                  <a:pt x="15199" y="3918"/>
                </a:lnTo>
                <a:lnTo>
                  <a:pt x="15184" y="3928"/>
                </a:lnTo>
                <a:lnTo>
                  <a:pt x="15173" y="3912"/>
                </a:lnTo>
                <a:lnTo>
                  <a:pt x="15231" y="3870"/>
                </a:lnTo>
                <a:lnTo>
                  <a:pt x="15211" y="3839"/>
                </a:lnTo>
                <a:lnTo>
                  <a:pt x="15265" y="3839"/>
                </a:lnTo>
                <a:lnTo>
                  <a:pt x="15268" y="3782"/>
                </a:lnTo>
                <a:lnTo>
                  <a:pt x="15300" y="3791"/>
                </a:lnTo>
                <a:lnTo>
                  <a:pt x="15311" y="3773"/>
                </a:lnTo>
                <a:lnTo>
                  <a:pt x="15324" y="3773"/>
                </a:lnTo>
                <a:lnTo>
                  <a:pt x="15330" y="3773"/>
                </a:lnTo>
                <a:lnTo>
                  <a:pt x="15338" y="3753"/>
                </a:lnTo>
                <a:lnTo>
                  <a:pt x="15370" y="3735"/>
                </a:lnTo>
                <a:lnTo>
                  <a:pt x="15386" y="3743"/>
                </a:lnTo>
                <a:lnTo>
                  <a:pt x="15406" y="3695"/>
                </a:lnTo>
                <a:lnTo>
                  <a:pt x="15493" y="3584"/>
                </a:lnTo>
                <a:lnTo>
                  <a:pt x="15451" y="3569"/>
                </a:lnTo>
                <a:lnTo>
                  <a:pt x="15504" y="3555"/>
                </a:lnTo>
                <a:lnTo>
                  <a:pt x="15531" y="3522"/>
                </a:lnTo>
                <a:lnTo>
                  <a:pt x="15519" y="3510"/>
                </a:lnTo>
                <a:lnTo>
                  <a:pt x="15504" y="3522"/>
                </a:lnTo>
                <a:lnTo>
                  <a:pt x="15493" y="3507"/>
                </a:lnTo>
                <a:lnTo>
                  <a:pt x="15477" y="3535"/>
                </a:lnTo>
                <a:lnTo>
                  <a:pt x="15434" y="3549"/>
                </a:lnTo>
                <a:lnTo>
                  <a:pt x="15418" y="3537"/>
                </a:lnTo>
                <a:lnTo>
                  <a:pt x="15406" y="3528"/>
                </a:lnTo>
                <a:lnTo>
                  <a:pt x="15397" y="3522"/>
                </a:lnTo>
                <a:lnTo>
                  <a:pt x="15390" y="3518"/>
                </a:lnTo>
                <a:lnTo>
                  <a:pt x="15385" y="3516"/>
                </a:lnTo>
                <a:lnTo>
                  <a:pt x="15383" y="3516"/>
                </a:lnTo>
                <a:lnTo>
                  <a:pt x="15381" y="3518"/>
                </a:lnTo>
                <a:lnTo>
                  <a:pt x="15380" y="3522"/>
                </a:lnTo>
                <a:lnTo>
                  <a:pt x="15379" y="3530"/>
                </a:lnTo>
                <a:lnTo>
                  <a:pt x="15376" y="3538"/>
                </a:lnTo>
                <a:lnTo>
                  <a:pt x="15371" y="3543"/>
                </a:lnTo>
                <a:lnTo>
                  <a:pt x="15366" y="3546"/>
                </a:lnTo>
                <a:lnTo>
                  <a:pt x="15359" y="3549"/>
                </a:lnTo>
                <a:lnTo>
                  <a:pt x="15349" y="3549"/>
                </a:lnTo>
                <a:lnTo>
                  <a:pt x="15338" y="3542"/>
                </a:lnTo>
                <a:lnTo>
                  <a:pt x="15311" y="3549"/>
                </a:lnTo>
                <a:lnTo>
                  <a:pt x="15302" y="3545"/>
                </a:lnTo>
                <a:lnTo>
                  <a:pt x="15299" y="3542"/>
                </a:lnTo>
                <a:lnTo>
                  <a:pt x="15299" y="3539"/>
                </a:lnTo>
                <a:lnTo>
                  <a:pt x="15301" y="3538"/>
                </a:lnTo>
                <a:lnTo>
                  <a:pt x="15304" y="3536"/>
                </a:lnTo>
                <a:lnTo>
                  <a:pt x="15306" y="3535"/>
                </a:lnTo>
                <a:lnTo>
                  <a:pt x="15305" y="3533"/>
                </a:lnTo>
                <a:lnTo>
                  <a:pt x="15300" y="3531"/>
                </a:lnTo>
                <a:lnTo>
                  <a:pt x="15311" y="3522"/>
                </a:lnTo>
                <a:lnTo>
                  <a:pt x="15338" y="3510"/>
                </a:lnTo>
                <a:lnTo>
                  <a:pt x="15364" y="3522"/>
                </a:lnTo>
                <a:lnTo>
                  <a:pt x="15390" y="3510"/>
                </a:lnTo>
                <a:lnTo>
                  <a:pt x="15364" y="3497"/>
                </a:lnTo>
                <a:lnTo>
                  <a:pt x="15338" y="3507"/>
                </a:lnTo>
                <a:lnTo>
                  <a:pt x="15344" y="3469"/>
                </a:lnTo>
                <a:lnTo>
                  <a:pt x="15354" y="3469"/>
                </a:lnTo>
                <a:lnTo>
                  <a:pt x="15380" y="3464"/>
                </a:lnTo>
                <a:lnTo>
                  <a:pt x="15376" y="3420"/>
                </a:lnTo>
                <a:lnTo>
                  <a:pt x="15354" y="3420"/>
                </a:lnTo>
                <a:lnTo>
                  <a:pt x="15349" y="3453"/>
                </a:lnTo>
                <a:lnTo>
                  <a:pt x="15327" y="3439"/>
                </a:lnTo>
                <a:lnTo>
                  <a:pt x="15333" y="3435"/>
                </a:lnTo>
                <a:lnTo>
                  <a:pt x="15300" y="3411"/>
                </a:lnTo>
                <a:lnTo>
                  <a:pt x="15296" y="3386"/>
                </a:lnTo>
                <a:lnTo>
                  <a:pt x="15280" y="3386"/>
                </a:lnTo>
                <a:lnTo>
                  <a:pt x="15290" y="3356"/>
                </a:lnTo>
                <a:lnTo>
                  <a:pt x="15253" y="3380"/>
                </a:lnTo>
                <a:lnTo>
                  <a:pt x="15173" y="3349"/>
                </a:lnTo>
                <a:lnTo>
                  <a:pt x="15177" y="3366"/>
                </a:lnTo>
                <a:lnTo>
                  <a:pt x="15173" y="3366"/>
                </a:lnTo>
                <a:lnTo>
                  <a:pt x="15109" y="3353"/>
                </a:lnTo>
                <a:lnTo>
                  <a:pt x="15109" y="3333"/>
                </a:lnTo>
                <a:lnTo>
                  <a:pt x="15142" y="3323"/>
                </a:lnTo>
                <a:lnTo>
                  <a:pt x="15170" y="3316"/>
                </a:lnTo>
                <a:lnTo>
                  <a:pt x="15194" y="3309"/>
                </a:lnTo>
                <a:lnTo>
                  <a:pt x="15213" y="3304"/>
                </a:lnTo>
                <a:lnTo>
                  <a:pt x="15227" y="3307"/>
                </a:lnTo>
                <a:lnTo>
                  <a:pt x="15258" y="3294"/>
                </a:lnTo>
                <a:lnTo>
                  <a:pt x="15333" y="3307"/>
                </a:lnTo>
                <a:lnTo>
                  <a:pt x="15336" y="3312"/>
                </a:lnTo>
                <a:lnTo>
                  <a:pt x="15338" y="3315"/>
                </a:lnTo>
                <a:lnTo>
                  <a:pt x="15339" y="3318"/>
                </a:lnTo>
                <a:lnTo>
                  <a:pt x="15340" y="3322"/>
                </a:lnTo>
                <a:lnTo>
                  <a:pt x="15339" y="3324"/>
                </a:lnTo>
                <a:lnTo>
                  <a:pt x="15338" y="3327"/>
                </a:lnTo>
                <a:lnTo>
                  <a:pt x="15337" y="3331"/>
                </a:lnTo>
                <a:lnTo>
                  <a:pt x="15335" y="3333"/>
                </a:lnTo>
                <a:lnTo>
                  <a:pt x="15329" y="3337"/>
                </a:lnTo>
                <a:lnTo>
                  <a:pt x="15324" y="3339"/>
                </a:lnTo>
                <a:lnTo>
                  <a:pt x="15318" y="3341"/>
                </a:lnTo>
                <a:lnTo>
                  <a:pt x="15311" y="3342"/>
                </a:lnTo>
                <a:lnTo>
                  <a:pt x="15317" y="3361"/>
                </a:lnTo>
                <a:lnTo>
                  <a:pt x="15322" y="3360"/>
                </a:lnTo>
                <a:lnTo>
                  <a:pt x="15327" y="3358"/>
                </a:lnTo>
                <a:lnTo>
                  <a:pt x="15329" y="3357"/>
                </a:lnTo>
                <a:lnTo>
                  <a:pt x="15331" y="3356"/>
                </a:lnTo>
                <a:lnTo>
                  <a:pt x="15332" y="3355"/>
                </a:lnTo>
                <a:lnTo>
                  <a:pt x="15333" y="3353"/>
                </a:lnTo>
                <a:lnTo>
                  <a:pt x="15417" y="3353"/>
                </a:lnTo>
                <a:lnTo>
                  <a:pt x="15428" y="3327"/>
                </a:lnTo>
                <a:lnTo>
                  <a:pt x="15417" y="3318"/>
                </a:lnTo>
                <a:lnTo>
                  <a:pt x="15428" y="3294"/>
                </a:lnTo>
                <a:lnTo>
                  <a:pt x="15406" y="3260"/>
                </a:lnTo>
                <a:lnTo>
                  <a:pt x="15370" y="3280"/>
                </a:lnTo>
                <a:lnTo>
                  <a:pt x="15344" y="3269"/>
                </a:lnTo>
                <a:lnTo>
                  <a:pt x="15328" y="3279"/>
                </a:lnTo>
                <a:lnTo>
                  <a:pt x="15315" y="3285"/>
                </a:lnTo>
                <a:lnTo>
                  <a:pt x="15304" y="3289"/>
                </a:lnTo>
                <a:lnTo>
                  <a:pt x="15297" y="3292"/>
                </a:lnTo>
                <a:lnTo>
                  <a:pt x="15291" y="3292"/>
                </a:lnTo>
                <a:lnTo>
                  <a:pt x="15288" y="3290"/>
                </a:lnTo>
                <a:lnTo>
                  <a:pt x="15286" y="3289"/>
                </a:lnTo>
                <a:lnTo>
                  <a:pt x="15285" y="3286"/>
                </a:lnTo>
                <a:lnTo>
                  <a:pt x="15286" y="3283"/>
                </a:lnTo>
                <a:lnTo>
                  <a:pt x="15288" y="3280"/>
                </a:lnTo>
                <a:lnTo>
                  <a:pt x="15290" y="3276"/>
                </a:lnTo>
                <a:lnTo>
                  <a:pt x="15292" y="3273"/>
                </a:lnTo>
                <a:lnTo>
                  <a:pt x="15294" y="3270"/>
                </a:lnTo>
                <a:lnTo>
                  <a:pt x="15298" y="3269"/>
                </a:lnTo>
                <a:lnTo>
                  <a:pt x="15299" y="3268"/>
                </a:lnTo>
                <a:lnTo>
                  <a:pt x="15300" y="3269"/>
                </a:lnTo>
                <a:lnTo>
                  <a:pt x="15306" y="3265"/>
                </a:lnTo>
                <a:lnTo>
                  <a:pt x="15290" y="3256"/>
                </a:lnTo>
                <a:lnTo>
                  <a:pt x="15300" y="3241"/>
                </a:lnTo>
                <a:lnTo>
                  <a:pt x="15305" y="3231"/>
                </a:lnTo>
                <a:lnTo>
                  <a:pt x="15305" y="3234"/>
                </a:lnTo>
                <a:lnTo>
                  <a:pt x="15307" y="3236"/>
                </a:lnTo>
                <a:lnTo>
                  <a:pt x="15311" y="3237"/>
                </a:lnTo>
                <a:lnTo>
                  <a:pt x="15318" y="3236"/>
                </a:lnTo>
                <a:lnTo>
                  <a:pt x="15349" y="3256"/>
                </a:lnTo>
                <a:lnTo>
                  <a:pt x="15364" y="3211"/>
                </a:lnTo>
                <a:lnTo>
                  <a:pt x="15338" y="3211"/>
                </a:lnTo>
                <a:lnTo>
                  <a:pt x="15296" y="3184"/>
                </a:lnTo>
                <a:lnTo>
                  <a:pt x="15296" y="3149"/>
                </a:lnTo>
                <a:lnTo>
                  <a:pt x="15258" y="3090"/>
                </a:lnTo>
                <a:lnTo>
                  <a:pt x="15268" y="3076"/>
                </a:lnTo>
                <a:lnTo>
                  <a:pt x="15263" y="3073"/>
                </a:lnTo>
                <a:lnTo>
                  <a:pt x="15258" y="3070"/>
                </a:lnTo>
                <a:lnTo>
                  <a:pt x="15252" y="3069"/>
                </a:lnTo>
                <a:lnTo>
                  <a:pt x="15248" y="3068"/>
                </a:lnTo>
                <a:lnTo>
                  <a:pt x="15245" y="3069"/>
                </a:lnTo>
                <a:lnTo>
                  <a:pt x="15242" y="3069"/>
                </a:lnTo>
                <a:lnTo>
                  <a:pt x="15239" y="3071"/>
                </a:lnTo>
                <a:lnTo>
                  <a:pt x="15236" y="3072"/>
                </a:lnTo>
                <a:lnTo>
                  <a:pt x="15229" y="3082"/>
                </a:lnTo>
                <a:lnTo>
                  <a:pt x="15225" y="3088"/>
                </a:lnTo>
                <a:lnTo>
                  <a:pt x="15227" y="3090"/>
                </a:lnTo>
                <a:lnTo>
                  <a:pt x="15253" y="3100"/>
                </a:lnTo>
                <a:lnTo>
                  <a:pt x="15254" y="3104"/>
                </a:lnTo>
                <a:lnTo>
                  <a:pt x="15254" y="3107"/>
                </a:lnTo>
                <a:lnTo>
                  <a:pt x="15252" y="3110"/>
                </a:lnTo>
                <a:lnTo>
                  <a:pt x="15249" y="3113"/>
                </a:lnTo>
                <a:lnTo>
                  <a:pt x="15243" y="3119"/>
                </a:lnTo>
                <a:lnTo>
                  <a:pt x="15237" y="3125"/>
                </a:lnTo>
                <a:lnTo>
                  <a:pt x="15268" y="3125"/>
                </a:lnTo>
                <a:lnTo>
                  <a:pt x="15280" y="3149"/>
                </a:lnTo>
                <a:lnTo>
                  <a:pt x="15268" y="3150"/>
                </a:lnTo>
                <a:lnTo>
                  <a:pt x="15259" y="3152"/>
                </a:lnTo>
                <a:lnTo>
                  <a:pt x="15250" y="3154"/>
                </a:lnTo>
                <a:lnTo>
                  <a:pt x="15244" y="3158"/>
                </a:lnTo>
                <a:lnTo>
                  <a:pt x="15240" y="3159"/>
                </a:lnTo>
                <a:lnTo>
                  <a:pt x="15236" y="3159"/>
                </a:lnTo>
                <a:lnTo>
                  <a:pt x="15236" y="3155"/>
                </a:lnTo>
                <a:lnTo>
                  <a:pt x="15237" y="3149"/>
                </a:lnTo>
                <a:lnTo>
                  <a:pt x="15167" y="3073"/>
                </a:lnTo>
                <a:lnTo>
                  <a:pt x="15199" y="3066"/>
                </a:lnTo>
                <a:lnTo>
                  <a:pt x="15193" y="3049"/>
                </a:lnTo>
                <a:lnTo>
                  <a:pt x="15167" y="3058"/>
                </a:lnTo>
                <a:lnTo>
                  <a:pt x="15120" y="3043"/>
                </a:lnTo>
                <a:lnTo>
                  <a:pt x="15109" y="3043"/>
                </a:lnTo>
                <a:lnTo>
                  <a:pt x="15029" y="3029"/>
                </a:lnTo>
                <a:lnTo>
                  <a:pt x="15046" y="3020"/>
                </a:lnTo>
                <a:lnTo>
                  <a:pt x="15054" y="3015"/>
                </a:lnTo>
                <a:lnTo>
                  <a:pt x="15054" y="3014"/>
                </a:lnTo>
                <a:lnTo>
                  <a:pt x="15053" y="3013"/>
                </a:lnTo>
                <a:lnTo>
                  <a:pt x="15050" y="3013"/>
                </a:lnTo>
                <a:lnTo>
                  <a:pt x="15046" y="3013"/>
                </a:lnTo>
                <a:lnTo>
                  <a:pt x="15040" y="3012"/>
                </a:lnTo>
                <a:lnTo>
                  <a:pt x="15034" y="3011"/>
                </a:lnTo>
                <a:lnTo>
                  <a:pt x="15033" y="3009"/>
                </a:lnTo>
                <a:lnTo>
                  <a:pt x="15033" y="3007"/>
                </a:lnTo>
                <a:lnTo>
                  <a:pt x="15036" y="3004"/>
                </a:lnTo>
                <a:lnTo>
                  <a:pt x="15040" y="3000"/>
                </a:lnTo>
                <a:lnTo>
                  <a:pt x="15067" y="3000"/>
                </a:lnTo>
                <a:lnTo>
                  <a:pt x="15105" y="2970"/>
                </a:lnTo>
                <a:lnTo>
                  <a:pt x="15024" y="2980"/>
                </a:lnTo>
                <a:lnTo>
                  <a:pt x="14970" y="2970"/>
                </a:lnTo>
                <a:lnTo>
                  <a:pt x="15051" y="2917"/>
                </a:lnTo>
                <a:lnTo>
                  <a:pt x="15078" y="2917"/>
                </a:lnTo>
                <a:lnTo>
                  <a:pt x="15072" y="2903"/>
                </a:lnTo>
                <a:lnTo>
                  <a:pt x="15109" y="2890"/>
                </a:lnTo>
                <a:lnTo>
                  <a:pt x="15097" y="2880"/>
                </a:lnTo>
                <a:lnTo>
                  <a:pt x="15072" y="2873"/>
                </a:lnTo>
                <a:lnTo>
                  <a:pt x="15067" y="2890"/>
                </a:lnTo>
                <a:lnTo>
                  <a:pt x="15014" y="2894"/>
                </a:lnTo>
                <a:lnTo>
                  <a:pt x="15029" y="2856"/>
                </a:lnTo>
                <a:lnTo>
                  <a:pt x="14998" y="2849"/>
                </a:lnTo>
                <a:lnTo>
                  <a:pt x="14992" y="2825"/>
                </a:lnTo>
                <a:lnTo>
                  <a:pt x="15024" y="2810"/>
                </a:lnTo>
                <a:lnTo>
                  <a:pt x="14980" y="2807"/>
                </a:lnTo>
                <a:lnTo>
                  <a:pt x="14964" y="2763"/>
                </a:lnTo>
                <a:lnTo>
                  <a:pt x="15006" y="2782"/>
                </a:lnTo>
                <a:lnTo>
                  <a:pt x="15002" y="2777"/>
                </a:lnTo>
                <a:lnTo>
                  <a:pt x="14964" y="2759"/>
                </a:lnTo>
                <a:lnTo>
                  <a:pt x="14945" y="2769"/>
                </a:lnTo>
                <a:lnTo>
                  <a:pt x="14937" y="2761"/>
                </a:lnTo>
                <a:lnTo>
                  <a:pt x="14930" y="2755"/>
                </a:lnTo>
                <a:lnTo>
                  <a:pt x="14925" y="2751"/>
                </a:lnTo>
                <a:lnTo>
                  <a:pt x="14921" y="2749"/>
                </a:lnTo>
                <a:lnTo>
                  <a:pt x="14918" y="2748"/>
                </a:lnTo>
                <a:lnTo>
                  <a:pt x="14916" y="2749"/>
                </a:lnTo>
                <a:lnTo>
                  <a:pt x="14915" y="2751"/>
                </a:lnTo>
                <a:lnTo>
                  <a:pt x="14914" y="2755"/>
                </a:lnTo>
                <a:lnTo>
                  <a:pt x="14911" y="2761"/>
                </a:lnTo>
                <a:lnTo>
                  <a:pt x="14910" y="2767"/>
                </a:lnTo>
                <a:lnTo>
                  <a:pt x="14908" y="2770"/>
                </a:lnTo>
                <a:lnTo>
                  <a:pt x="14906" y="2772"/>
                </a:lnTo>
                <a:lnTo>
                  <a:pt x="14904" y="2774"/>
                </a:lnTo>
                <a:lnTo>
                  <a:pt x="14900" y="2772"/>
                </a:lnTo>
                <a:lnTo>
                  <a:pt x="14891" y="2759"/>
                </a:lnTo>
                <a:lnTo>
                  <a:pt x="14896" y="2777"/>
                </a:lnTo>
                <a:lnTo>
                  <a:pt x="14853" y="2772"/>
                </a:lnTo>
                <a:lnTo>
                  <a:pt x="14853" y="2763"/>
                </a:lnTo>
                <a:lnTo>
                  <a:pt x="14869" y="2752"/>
                </a:lnTo>
                <a:lnTo>
                  <a:pt x="14880" y="2745"/>
                </a:lnTo>
                <a:lnTo>
                  <a:pt x="14918" y="2704"/>
                </a:lnTo>
                <a:lnTo>
                  <a:pt x="14838" y="2686"/>
                </a:lnTo>
                <a:lnTo>
                  <a:pt x="14831" y="2666"/>
                </a:lnTo>
                <a:lnTo>
                  <a:pt x="14846" y="2661"/>
                </a:lnTo>
                <a:lnTo>
                  <a:pt x="14859" y="2656"/>
                </a:lnTo>
                <a:lnTo>
                  <a:pt x="14868" y="2653"/>
                </a:lnTo>
                <a:lnTo>
                  <a:pt x="14876" y="2650"/>
                </a:lnTo>
                <a:lnTo>
                  <a:pt x="14847" y="2632"/>
                </a:lnTo>
                <a:lnTo>
                  <a:pt x="14858" y="2619"/>
                </a:lnTo>
                <a:lnTo>
                  <a:pt x="14861" y="2613"/>
                </a:lnTo>
                <a:lnTo>
                  <a:pt x="14861" y="2613"/>
                </a:lnTo>
                <a:lnTo>
                  <a:pt x="14860" y="2613"/>
                </a:lnTo>
                <a:lnTo>
                  <a:pt x="14858" y="2613"/>
                </a:lnTo>
                <a:lnTo>
                  <a:pt x="14855" y="2614"/>
                </a:lnTo>
                <a:lnTo>
                  <a:pt x="14849" y="2616"/>
                </a:lnTo>
                <a:lnTo>
                  <a:pt x="14845" y="2618"/>
                </a:lnTo>
                <a:lnTo>
                  <a:pt x="14844" y="2617"/>
                </a:lnTo>
                <a:lnTo>
                  <a:pt x="14843" y="2615"/>
                </a:lnTo>
                <a:lnTo>
                  <a:pt x="14844" y="2612"/>
                </a:lnTo>
                <a:lnTo>
                  <a:pt x="14847" y="2608"/>
                </a:lnTo>
                <a:lnTo>
                  <a:pt x="14816" y="2637"/>
                </a:lnTo>
                <a:lnTo>
                  <a:pt x="14811" y="2632"/>
                </a:lnTo>
                <a:lnTo>
                  <a:pt x="14801" y="2608"/>
                </a:lnTo>
                <a:lnTo>
                  <a:pt x="14763" y="2608"/>
                </a:lnTo>
                <a:lnTo>
                  <a:pt x="14725" y="2584"/>
                </a:lnTo>
                <a:lnTo>
                  <a:pt x="14713" y="2604"/>
                </a:lnTo>
                <a:lnTo>
                  <a:pt x="14698" y="2570"/>
                </a:lnTo>
                <a:lnTo>
                  <a:pt x="14709" y="2559"/>
                </a:lnTo>
                <a:lnTo>
                  <a:pt x="14720" y="2570"/>
                </a:lnTo>
                <a:lnTo>
                  <a:pt x="14757" y="2531"/>
                </a:lnTo>
                <a:lnTo>
                  <a:pt x="14777" y="2482"/>
                </a:lnTo>
                <a:lnTo>
                  <a:pt x="14725" y="2511"/>
                </a:lnTo>
                <a:lnTo>
                  <a:pt x="14713" y="2503"/>
                </a:lnTo>
                <a:lnTo>
                  <a:pt x="14671" y="2559"/>
                </a:lnTo>
                <a:lnTo>
                  <a:pt x="14554" y="2593"/>
                </a:lnTo>
                <a:lnTo>
                  <a:pt x="14534" y="2579"/>
                </a:lnTo>
                <a:lnTo>
                  <a:pt x="14527" y="2552"/>
                </a:lnTo>
                <a:lnTo>
                  <a:pt x="14496" y="2570"/>
                </a:lnTo>
                <a:lnTo>
                  <a:pt x="14469" y="2552"/>
                </a:lnTo>
                <a:lnTo>
                  <a:pt x="14465" y="2579"/>
                </a:lnTo>
                <a:lnTo>
                  <a:pt x="14431" y="2589"/>
                </a:lnTo>
                <a:lnTo>
                  <a:pt x="14405" y="2624"/>
                </a:lnTo>
                <a:lnTo>
                  <a:pt x="14385" y="2614"/>
                </a:lnTo>
                <a:lnTo>
                  <a:pt x="14377" y="2621"/>
                </a:lnTo>
                <a:lnTo>
                  <a:pt x="14371" y="2627"/>
                </a:lnTo>
                <a:lnTo>
                  <a:pt x="14367" y="2624"/>
                </a:lnTo>
                <a:lnTo>
                  <a:pt x="14336" y="2632"/>
                </a:lnTo>
                <a:lnTo>
                  <a:pt x="14336" y="2628"/>
                </a:lnTo>
                <a:lnTo>
                  <a:pt x="14268" y="2614"/>
                </a:lnTo>
                <a:lnTo>
                  <a:pt x="14287" y="2604"/>
                </a:lnTo>
                <a:lnTo>
                  <a:pt x="14282" y="2566"/>
                </a:lnTo>
                <a:lnTo>
                  <a:pt x="14336" y="2552"/>
                </a:lnTo>
                <a:lnTo>
                  <a:pt x="14282" y="2545"/>
                </a:lnTo>
                <a:lnTo>
                  <a:pt x="14180" y="2555"/>
                </a:lnTo>
                <a:lnTo>
                  <a:pt x="14154" y="2570"/>
                </a:lnTo>
                <a:lnTo>
                  <a:pt x="14180" y="2579"/>
                </a:lnTo>
                <a:lnTo>
                  <a:pt x="14161" y="2608"/>
                </a:lnTo>
                <a:lnTo>
                  <a:pt x="14134" y="2608"/>
                </a:lnTo>
                <a:lnTo>
                  <a:pt x="14133" y="2605"/>
                </a:lnTo>
                <a:lnTo>
                  <a:pt x="14132" y="2602"/>
                </a:lnTo>
                <a:lnTo>
                  <a:pt x="14118" y="2608"/>
                </a:lnTo>
                <a:lnTo>
                  <a:pt x="14097" y="2579"/>
                </a:lnTo>
                <a:lnTo>
                  <a:pt x="14085" y="2589"/>
                </a:lnTo>
                <a:lnTo>
                  <a:pt x="14097" y="2624"/>
                </a:lnTo>
                <a:lnTo>
                  <a:pt x="14081" y="2624"/>
                </a:lnTo>
                <a:lnTo>
                  <a:pt x="14059" y="2614"/>
                </a:lnTo>
                <a:lnTo>
                  <a:pt x="14070" y="2589"/>
                </a:lnTo>
                <a:lnTo>
                  <a:pt x="14043" y="2584"/>
                </a:lnTo>
                <a:lnTo>
                  <a:pt x="14015" y="2599"/>
                </a:lnTo>
                <a:lnTo>
                  <a:pt x="14012" y="2593"/>
                </a:lnTo>
                <a:lnTo>
                  <a:pt x="13993" y="2576"/>
                </a:lnTo>
                <a:lnTo>
                  <a:pt x="13989" y="2604"/>
                </a:lnTo>
                <a:lnTo>
                  <a:pt x="13979" y="2593"/>
                </a:lnTo>
                <a:lnTo>
                  <a:pt x="13959" y="2608"/>
                </a:lnTo>
                <a:lnTo>
                  <a:pt x="13963" y="2614"/>
                </a:lnTo>
                <a:lnTo>
                  <a:pt x="13936" y="2637"/>
                </a:lnTo>
                <a:lnTo>
                  <a:pt x="13930" y="2634"/>
                </a:lnTo>
                <a:lnTo>
                  <a:pt x="13927" y="2630"/>
                </a:lnTo>
                <a:lnTo>
                  <a:pt x="13925" y="2627"/>
                </a:lnTo>
                <a:lnTo>
                  <a:pt x="13925" y="2623"/>
                </a:lnTo>
                <a:lnTo>
                  <a:pt x="13928" y="2615"/>
                </a:lnTo>
                <a:lnTo>
                  <a:pt x="13932" y="2608"/>
                </a:lnTo>
                <a:lnTo>
                  <a:pt x="13906" y="2579"/>
                </a:lnTo>
                <a:lnTo>
                  <a:pt x="13803" y="2614"/>
                </a:lnTo>
                <a:lnTo>
                  <a:pt x="13761" y="2599"/>
                </a:lnTo>
                <a:lnTo>
                  <a:pt x="13781" y="2589"/>
                </a:lnTo>
                <a:lnTo>
                  <a:pt x="13761" y="2584"/>
                </a:lnTo>
                <a:lnTo>
                  <a:pt x="13781" y="2566"/>
                </a:lnTo>
                <a:lnTo>
                  <a:pt x="13808" y="2579"/>
                </a:lnTo>
                <a:lnTo>
                  <a:pt x="13868" y="2545"/>
                </a:lnTo>
                <a:lnTo>
                  <a:pt x="13888" y="2559"/>
                </a:lnTo>
                <a:lnTo>
                  <a:pt x="13888" y="2557"/>
                </a:lnTo>
                <a:lnTo>
                  <a:pt x="13889" y="2555"/>
                </a:lnTo>
                <a:lnTo>
                  <a:pt x="13890" y="2553"/>
                </a:lnTo>
                <a:lnTo>
                  <a:pt x="13892" y="2552"/>
                </a:lnTo>
                <a:lnTo>
                  <a:pt x="13897" y="2550"/>
                </a:lnTo>
                <a:lnTo>
                  <a:pt x="13903" y="2548"/>
                </a:lnTo>
                <a:lnTo>
                  <a:pt x="13908" y="2546"/>
                </a:lnTo>
                <a:lnTo>
                  <a:pt x="13912" y="2542"/>
                </a:lnTo>
                <a:lnTo>
                  <a:pt x="13913" y="2540"/>
                </a:lnTo>
                <a:lnTo>
                  <a:pt x="13914" y="2537"/>
                </a:lnTo>
                <a:lnTo>
                  <a:pt x="13915" y="2535"/>
                </a:lnTo>
                <a:lnTo>
                  <a:pt x="13914" y="2531"/>
                </a:lnTo>
                <a:lnTo>
                  <a:pt x="14101" y="2431"/>
                </a:lnTo>
                <a:lnTo>
                  <a:pt x="14154" y="2366"/>
                </a:lnTo>
                <a:lnTo>
                  <a:pt x="14187" y="2358"/>
                </a:lnTo>
                <a:lnTo>
                  <a:pt x="14198" y="2314"/>
                </a:lnTo>
                <a:lnTo>
                  <a:pt x="14161" y="2300"/>
                </a:lnTo>
                <a:lnTo>
                  <a:pt x="14150" y="2327"/>
                </a:lnTo>
                <a:lnTo>
                  <a:pt x="14145" y="2327"/>
                </a:lnTo>
                <a:lnTo>
                  <a:pt x="14133" y="2325"/>
                </a:lnTo>
                <a:lnTo>
                  <a:pt x="14124" y="2322"/>
                </a:lnTo>
                <a:lnTo>
                  <a:pt x="14119" y="2320"/>
                </a:lnTo>
                <a:lnTo>
                  <a:pt x="14117" y="2317"/>
                </a:lnTo>
                <a:lnTo>
                  <a:pt x="14119" y="2310"/>
                </a:lnTo>
                <a:lnTo>
                  <a:pt x="14123" y="2304"/>
                </a:lnTo>
                <a:lnTo>
                  <a:pt x="14138" y="2293"/>
                </a:lnTo>
                <a:lnTo>
                  <a:pt x="14101" y="2285"/>
                </a:lnTo>
                <a:lnTo>
                  <a:pt x="14021" y="2276"/>
                </a:lnTo>
                <a:lnTo>
                  <a:pt x="13846" y="2255"/>
                </a:lnTo>
                <a:lnTo>
                  <a:pt x="13808" y="2269"/>
                </a:lnTo>
                <a:lnTo>
                  <a:pt x="13781" y="2251"/>
                </a:lnTo>
                <a:lnTo>
                  <a:pt x="13772" y="2260"/>
                </a:lnTo>
                <a:lnTo>
                  <a:pt x="13766" y="2266"/>
                </a:lnTo>
                <a:lnTo>
                  <a:pt x="13707" y="2269"/>
                </a:lnTo>
                <a:lnTo>
                  <a:pt x="13601" y="2276"/>
                </a:lnTo>
                <a:lnTo>
                  <a:pt x="13526" y="2280"/>
                </a:lnTo>
                <a:lnTo>
                  <a:pt x="13516" y="2259"/>
                </a:lnTo>
                <a:lnTo>
                  <a:pt x="13511" y="2248"/>
                </a:lnTo>
                <a:lnTo>
                  <a:pt x="13510" y="2246"/>
                </a:lnTo>
                <a:lnTo>
                  <a:pt x="13509" y="2246"/>
                </a:lnTo>
                <a:lnTo>
                  <a:pt x="13509" y="2247"/>
                </a:lnTo>
                <a:lnTo>
                  <a:pt x="13509" y="2249"/>
                </a:lnTo>
                <a:lnTo>
                  <a:pt x="13510" y="2261"/>
                </a:lnTo>
                <a:lnTo>
                  <a:pt x="13510" y="2262"/>
                </a:lnTo>
                <a:lnTo>
                  <a:pt x="13479" y="2255"/>
                </a:lnTo>
                <a:lnTo>
                  <a:pt x="13494" y="2265"/>
                </a:lnTo>
                <a:lnTo>
                  <a:pt x="13457" y="2280"/>
                </a:lnTo>
                <a:lnTo>
                  <a:pt x="13345" y="2293"/>
                </a:lnTo>
                <a:lnTo>
                  <a:pt x="13281" y="2289"/>
                </a:lnTo>
                <a:lnTo>
                  <a:pt x="13297" y="2265"/>
                </a:lnTo>
                <a:lnTo>
                  <a:pt x="13239" y="2262"/>
                </a:lnTo>
                <a:lnTo>
                  <a:pt x="13228" y="2231"/>
                </a:lnTo>
                <a:lnTo>
                  <a:pt x="13174" y="2280"/>
                </a:lnTo>
                <a:lnTo>
                  <a:pt x="13114" y="2262"/>
                </a:lnTo>
                <a:lnTo>
                  <a:pt x="13186" y="2238"/>
                </a:lnTo>
                <a:lnTo>
                  <a:pt x="13195" y="2222"/>
                </a:lnTo>
                <a:lnTo>
                  <a:pt x="13186" y="2203"/>
                </a:lnTo>
                <a:lnTo>
                  <a:pt x="13163" y="2217"/>
                </a:lnTo>
                <a:lnTo>
                  <a:pt x="13160" y="2238"/>
                </a:lnTo>
                <a:lnTo>
                  <a:pt x="13068" y="2255"/>
                </a:lnTo>
                <a:lnTo>
                  <a:pt x="13041" y="2269"/>
                </a:lnTo>
                <a:lnTo>
                  <a:pt x="12828" y="2324"/>
                </a:lnTo>
                <a:lnTo>
                  <a:pt x="12748" y="2327"/>
                </a:lnTo>
                <a:lnTo>
                  <a:pt x="12653" y="2342"/>
                </a:lnTo>
                <a:lnTo>
                  <a:pt x="12646" y="2362"/>
                </a:lnTo>
                <a:lnTo>
                  <a:pt x="12581" y="2351"/>
                </a:lnTo>
                <a:lnTo>
                  <a:pt x="12589" y="2372"/>
                </a:lnTo>
                <a:lnTo>
                  <a:pt x="12573" y="2382"/>
                </a:lnTo>
                <a:lnTo>
                  <a:pt x="12563" y="2379"/>
                </a:lnTo>
                <a:lnTo>
                  <a:pt x="12557" y="2376"/>
                </a:lnTo>
                <a:lnTo>
                  <a:pt x="12556" y="2374"/>
                </a:lnTo>
                <a:lnTo>
                  <a:pt x="12555" y="2372"/>
                </a:lnTo>
                <a:lnTo>
                  <a:pt x="12555" y="2370"/>
                </a:lnTo>
                <a:lnTo>
                  <a:pt x="12555" y="2368"/>
                </a:lnTo>
                <a:lnTo>
                  <a:pt x="12557" y="2365"/>
                </a:lnTo>
                <a:lnTo>
                  <a:pt x="12560" y="2362"/>
                </a:lnTo>
                <a:lnTo>
                  <a:pt x="12563" y="2360"/>
                </a:lnTo>
                <a:lnTo>
                  <a:pt x="12566" y="2358"/>
                </a:lnTo>
                <a:lnTo>
                  <a:pt x="12513" y="2362"/>
                </a:lnTo>
                <a:lnTo>
                  <a:pt x="12376" y="2396"/>
                </a:lnTo>
                <a:lnTo>
                  <a:pt x="12235" y="2439"/>
                </a:lnTo>
                <a:lnTo>
                  <a:pt x="12219" y="2435"/>
                </a:lnTo>
                <a:lnTo>
                  <a:pt x="12173" y="2449"/>
                </a:lnTo>
                <a:lnTo>
                  <a:pt x="12150" y="2438"/>
                </a:lnTo>
                <a:lnTo>
                  <a:pt x="12138" y="2432"/>
                </a:lnTo>
                <a:lnTo>
                  <a:pt x="12136" y="2430"/>
                </a:lnTo>
                <a:lnTo>
                  <a:pt x="12135" y="2429"/>
                </a:lnTo>
                <a:lnTo>
                  <a:pt x="12136" y="2429"/>
                </a:lnTo>
                <a:lnTo>
                  <a:pt x="12138" y="2427"/>
                </a:lnTo>
                <a:lnTo>
                  <a:pt x="12146" y="2427"/>
                </a:lnTo>
                <a:lnTo>
                  <a:pt x="12154" y="2425"/>
                </a:lnTo>
                <a:lnTo>
                  <a:pt x="12157" y="2424"/>
                </a:lnTo>
                <a:lnTo>
                  <a:pt x="12160" y="2422"/>
                </a:lnTo>
                <a:lnTo>
                  <a:pt x="12161" y="2419"/>
                </a:lnTo>
                <a:lnTo>
                  <a:pt x="12162" y="2415"/>
                </a:lnTo>
                <a:lnTo>
                  <a:pt x="12178" y="2422"/>
                </a:lnTo>
                <a:lnTo>
                  <a:pt x="12186" y="2425"/>
                </a:lnTo>
                <a:lnTo>
                  <a:pt x="12188" y="2425"/>
                </a:lnTo>
                <a:lnTo>
                  <a:pt x="12188" y="2423"/>
                </a:lnTo>
                <a:lnTo>
                  <a:pt x="12188" y="2422"/>
                </a:lnTo>
                <a:lnTo>
                  <a:pt x="12187" y="2420"/>
                </a:lnTo>
                <a:lnTo>
                  <a:pt x="12185" y="2415"/>
                </a:lnTo>
                <a:lnTo>
                  <a:pt x="12185" y="2412"/>
                </a:lnTo>
                <a:lnTo>
                  <a:pt x="12187" y="2410"/>
                </a:lnTo>
                <a:lnTo>
                  <a:pt x="12189" y="2410"/>
                </a:lnTo>
                <a:lnTo>
                  <a:pt x="12193" y="2410"/>
                </a:lnTo>
                <a:lnTo>
                  <a:pt x="12199" y="2411"/>
                </a:lnTo>
                <a:lnTo>
                  <a:pt x="12209" y="2386"/>
                </a:lnTo>
                <a:lnTo>
                  <a:pt x="12235" y="2386"/>
                </a:lnTo>
                <a:lnTo>
                  <a:pt x="12281" y="2365"/>
                </a:lnTo>
                <a:lnTo>
                  <a:pt x="12273" y="2362"/>
                </a:lnTo>
                <a:lnTo>
                  <a:pt x="12267" y="2360"/>
                </a:lnTo>
                <a:lnTo>
                  <a:pt x="12264" y="2360"/>
                </a:lnTo>
                <a:lnTo>
                  <a:pt x="12262" y="2361"/>
                </a:lnTo>
                <a:lnTo>
                  <a:pt x="12260" y="2362"/>
                </a:lnTo>
                <a:lnTo>
                  <a:pt x="12257" y="2366"/>
                </a:lnTo>
                <a:lnTo>
                  <a:pt x="12219" y="2348"/>
                </a:lnTo>
                <a:lnTo>
                  <a:pt x="12219" y="2358"/>
                </a:lnTo>
                <a:lnTo>
                  <a:pt x="12209" y="2382"/>
                </a:lnTo>
                <a:lnTo>
                  <a:pt x="12167" y="2396"/>
                </a:lnTo>
                <a:lnTo>
                  <a:pt x="12129" y="2415"/>
                </a:lnTo>
                <a:lnTo>
                  <a:pt x="12022" y="2372"/>
                </a:lnTo>
                <a:lnTo>
                  <a:pt x="12086" y="2431"/>
                </a:lnTo>
                <a:lnTo>
                  <a:pt x="12044" y="2469"/>
                </a:lnTo>
                <a:lnTo>
                  <a:pt x="12014" y="2479"/>
                </a:lnTo>
                <a:lnTo>
                  <a:pt x="12002" y="2455"/>
                </a:lnTo>
                <a:lnTo>
                  <a:pt x="11965" y="2444"/>
                </a:lnTo>
                <a:lnTo>
                  <a:pt x="11922" y="2473"/>
                </a:lnTo>
                <a:lnTo>
                  <a:pt x="11922" y="2493"/>
                </a:lnTo>
                <a:lnTo>
                  <a:pt x="11895" y="2497"/>
                </a:lnTo>
                <a:lnTo>
                  <a:pt x="11831" y="2462"/>
                </a:lnTo>
                <a:lnTo>
                  <a:pt x="11831" y="2439"/>
                </a:lnTo>
                <a:lnTo>
                  <a:pt x="11865" y="2423"/>
                </a:lnTo>
                <a:lnTo>
                  <a:pt x="11891" y="2412"/>
                </a:lnTo>
                <a:lnTo>
                  <a:pt x="11909" y="2403"/>
                </a:lnTo>
                <a:lnTo>
                  <a:pt x="11921" y="2398"/>
                </a:lnTo>
                <a:lnTo>
                  <a:pt x="11922" y="2396"/>
                </a:lnTo>
                <a:lnTo>
                  <a:pt x="11911" y="2396"/>
                </a:lnTo>
                <a:lnTo>
                  <a:pt x="11880" y="2391"/>
                </a:lnTo>
                <a:lnTo>
                  <a:pt x="11907" y="2351"/>
                </a:lnTo>
                <a:lnTo>
                  <a:pt x="11986" y="2342"/>
                </a:lnTo>
                <a:lnTo>
                  <a:pt x="11980" y="2338"/>
                </a:lnTo>
                <a:lnTo>
                  <a:pt x="11995" y="2324"/>
                </a:lnTo>
                <a:lnTo>
                  <a:pt x="12086" y="2300"/>
                </a:lnTo>
                <a:lnTo>
                  <a:pt x="12113" y="2310"/>
                </a:lnTo>
                <a:lnTo>
                  <a:pt x="12102" y="2338"/>
                </a:lnTo>
                <a:lnTo>
                  <a:pt x="12107" y="2337"/>
                </a:lnTo>
                <a:lnTo>
                  <a:pt x="12114" y="2331"/>
                </a:lnTo>
                <a:lnTo>
                  <a:pt x="12123" y="2324"/>
                </a:lnTo>
                <a:lnTo>
                  <a:pt x="12134" y="2315"/>
                </a:lnTo>
                <a:lnTo>
                  <a:pt x="12157" y="2293"/>
                </a:lnTo>
                <a:lnTo>
                  <a:pt x="12177" y="2276"/>
                </a:lnTo>
                <a:lnTo>
                  <a:pt x="12227" y="2280"/>
                </a:lnTo>
                <a:lnTo>
                  <a:pt x="12285" y="2255"/>
                </a:lnTo>
                <a:lnTo>
                  <a:pt x="12285" y="2238"/>
                </a:lnTo>
                <a:lnTo>
                  <a:pt x="12273" y="2227"/>
                </a:lnTo>
                <a:lnTo>
                  <a:pt x="12295" y="2217"/>
                </a:lnTo>
                <a:lnTo>
                  <a:pt x="12326" y="2213"/>
                </a:lnTo>
                <a:lnTo>
                  <a:pt x="12333" y="2222"/>
                </a:lnTo>
                <a:lnTo>
                  <a:pt x="12305" y="2233"/>
                </a:lnTo>
                <a:lnTo>
                  <a:pt x="12291" y="2240"/>
                </a:lnTo>
                <a:lnTo>
                  <a:pt x="12289" y="2241"/>
                </a:lnTo>
                <a:lnTo>
                  <a:pt x="12289" y="2242"/>
                </a:lnTo>
                <a:lnTo>
                  <a:pt x="12291" y="2243"/>
                </a:lnTo>
                <a:lnTo>
                  <a:pt x="12294" y="2243"/>
                </a:lnTo>
                <a:lnTo>
                  <a:pt x="12303" y="2243"/>
                </a:lnTo>
                <a:lnTo>
                  <a:pt x="12308" y="2245"/>
                </a:lnTo>
                <a:lnTo>
                  <a:pt x="12310" y="2248"/>
                </a:lnTo>
                <a:lnTo>
                  <a:pt x="12309" y="2251"/>
                </a:lnTo>
                <a:lnTo>
                  <a:pt x="12306" y="2255"/>
                </a:lnTo>
                <a:lnTo>
                  <a:pt x="12300" y="2262"/>
                </a:lnTo>
                <a:lnTo>
                  <a:pt x="12402" y="2227"/>
                </a:lnTo>
                <a:lnTo>
                  <a:pt x="12577" y="2197"/>
                </a:lnTo>
                <a:lnTo>
                  <a:pt x="12657" y="2197"/>
                </a:lnTo>
                <a:lnTo>
                  <a:pt x="12668" y="2196"/>
                </a:lnTo>
                <a:lnTo>
                  <a:pt x="12677" y="2195"/>
                </a:lnTo>
                <a:lnTo>
                  <a:pt x="12687" y="2193"/>
                </a:lnTo>
                <a:lnTo>
                  <a:pt x="12695" y="2191"/>
                </a:lnTo>
                <a:lnTo>
                  <a:pt x="12710" y="2185"/>
                </a:lnTo>
                <a:lnTo>
                  <a:pt x="12724" y="2180"/>
                </a:lnTo>
                <a:lnTo>
                  <a:pt x="12735" y="2175"/>
                </a:lnTo>
                <a:lnTo>
                  <a:pt x="12745" y="2173"/>
                </a:lnTo>
                <a:lnTo>
                  <a:pt x="12749" y="2174"/>
                </a:lnTo>
                <a:lnTo>
                  <a:pt x="12752" y="2175"/>
                </a:lnTo>
                <a:lnTo>
                  <a:pt x="12757" y="2178"/>
                </a:lnTo>
                <a:lnTo>
                  <a:pt x="12759" y="2183"/>
                </a:lnTo>
                <a:lnTo>
                  <a:pt x="12752" y="2169"/>
                </a:lnTo>
                <a:lnTo>
                  <a:pt x="12893" y="2149"/>
                </a:lnTo>
                <a:lnTo>
                  <a:pt x="12875" y="2140"/>
                </a:lnTo>
                <a:lnTo>
                  <a:pt x="12886" y="2131"/>
                </a:lnTo>
                <a:lnTo>
                  <a:pt x="12913" y="2116"/>
                </a:lnTo>
                <a:lnTo>
                  <a:pt x="12928" y="2120"/>
                </a:lnTo>
                <a:lnTo>
                  <a:pt x="12955" y="2116"/>
                </a:lnTo>
                <a:lnTo>
                  <a:pt x="13084" y="2076"/>
                </a:lnTo>
                <a:lnTo>
                  <a:pt x="13114" y="2082"/>
                </a:lnTo>
                <a:lnTo>
                  <a:pt x="13148" y="2062"/>
                </a:lnTo>
                <a:lnTo>
                  <a:pt x="13248" y="2029"/>
                </a:lnTo>
                <a:lnTo>
                  <a:pt x="13293" y="2038"/>
                </a:lnTo>
                <a:lnTo>
                  <a:pt x="13301" y="2020"/>
                </a:lnTo>
                <a:lnTo>
                  <a:pt x="13319" y="2038"/>
                </a:lnTo>
                <a:lnTo>
                  <a:pt x="13316" y="2024"/>
                </a:lnTo>
                <a:lnTo>
                  <a:pt x="13316" y="2017"/>
                </a:lnTo>
                <a:lnTo>
                  <a:pt x="13316" y="2016"/>
                </a:lnTo>
                <a:lnTo>
                  <a:pt x="13317" y="2016"/>
                </a:lnTo>
                <a:lnTo>
                  <a:pt x="13319" y="2017"/>
                </a:lnTo>
                <a:lnTo>
                  <a:pt x="13321" y="2018"/>
                </a:lnTo>
                <a:lnTo>
                  <a:pt x="13326" y="2022"/>
                </a:lnTo>
                <a:lnTo>
                  <a:pt x="13333" y="2025"/>
                </a:lnTo>
                <a:lnTo>
                  <a:pt x="13336" y="2027"/>
                </a:lnTo>
                <a:lnTo>
                  <a:pt x="13339" y="2027"/>
                </a:lnTo>
                <a:lnTo>
                  <a:pt x="13342" y="2025"/>
                </a:lnTo>
                <a:lnTo>
                  <a:pt x="13345" y="2023"/>
                </a:lnTo>
                <a:lnTo>
                  <a:pt x="13414" y="2034"/>
                </a:lnTo>
                <a:lnTo>
                  <a:pt x="13432" y="2011"/>
                </a:lnTo>
                <a:lnTo>
                  <a:pt x="13444" y="1997"/>
                </a:lnTo>
                <a:lnTo>
                  <a:pt x="13449" y="1994"/>
                </a:lnTo>
                <a:lnTo>
                  <a:pt x="13452" y="1992"/>
                </a:lnTo>
                <a:lnTo>
                  <a:pt x="13454" y="1991"/>
                </a:lnTo>
                <a:lnTo>
                  <a:pt x="13456" y="1992"/>
                </a:lnTo>
                <a:lnTo>
                  <a:pt x="13459" y="1990"/>
                </a:lnTo>
                <a:lnTo>
                  <a:pt x="13464" y="1990"/>
                </a:lnTo>
                <a:lnTo>
                  <a:pt x="13466" y="1990"/>
                </a:lnTo>
                <a:lnTo>
                  <a:pt x="13469" y="1991"/>
                </a:lnTo>
                <a:lnTo>
                  <a:pt x="13460" y="1986"/>
                </a:lnTo>
                <a:lnTo>
                  <a:pt x="13456" y="1985"/>
                </a:lnTo>
                <a:lnTo>
                  <a:pt x="13453" y="1986"/>
                </a:lnTo>
                <a:lnTo>
                  <a:pt x="13452" y="1990"/>
                </a:lnTo>
                <a:lnTo>
                  <a:pt x="13372" y="2010"/>
                </a:lnTo>
                <a:lnTo>
                  <a:pt x="13339" y="2000"/>
                </a:lnTo>
                <a:lnTo>
                  <a:pt x="13381" y="1980"/>
                </a:lnTo>
                <a:lnTo>
                  <a:pt x="13372" y="1972"/>
                </a:lnTo>
                <a:lnTo>
                  <a:pt x="13387" y="1951"/>
                </a:lnTo>
                <a:lnTo>
                  <a:pt x="13394" y="1941"/>
                </a:lnTo>
                <a:lnTo>
                  <a:pt x="13396" y="1940"/>
                </a:lnTo>
                <a:lnTo>
                  <a:pt x="13397" y="1940"/>
                </a:lnTo>
                <a:lnTo>
                  <a:pt x="13397" y="1941"/>
                </a:lnTo>
                <a:lnTo>
                  <a:pt x="13397" y="1944"/>
                </a:lnTo>
                <a:lnTo>
                  <a:pt x="13397" y="1951"/>
                </a:lnTo>
                <a:lnTo>
                  <a:pt x="13399" y="1956"/>
                </a:lnTo>
                <a:lnTo>
                  <a:pt x="13402" y="1957"/>
                </a:lnTo>
                <a:lnTo>
                  <a:pt x="13406" y="1957"/>
                </a:lnTo>
                <a:lnTo>
                  <a:pt x="13412" y="1956"/>
                </a:lnTo>
                <a:lnTo>
                  <a:pt x="13418" y="1952"/>
                </a:lnTo>
                <a:lnTo>
                  <a:pt x="13494" y="1923"/>
                </a:lnTo>
                <a:lnTo>
                  <a:pt x="13414" y="1927"/>
                </a:lnTo>
                <a:lnTo>
                  <a:pt x="13361" y="1956"/>
                </a:lnTo>
                <a:lnTo>
                  <a:pt x="13345" y="1976"/>
                </a:lnTo>
                <a:lnTo>
                  <a:pt x="13313" y="1980"/>
                </a:lnTo>
                <a:lnTo>
                  <a:pt x="13285" y="1965"/>
                </a:lnTo>
                <a:lnTo>
                  <a:pt x="13190" y="2010"/>
                </a:lnTo>
                <a:lnTo>
                  <a:pt x="13163" y="2000"/>
                </a:lnTo>
                <a:lnTo>
                  <a:pt x="13168" y="1996"/>
                </a:lnTo>
                <a:lnTo>
                  <a:pt x="13152" y="1996"/>
                </a:lnTo>
                <a:lnTo>
                  <a:pt x="13084" y="2020"/>
                </a:lnTo>
                <a:lnTo>
                  <a:pt x="13053" y="2000"/>
                </a:lnTo>
                <a:lnTo>
                  <a:pt x="13035" y="2004"/>
                </a:lnTo>
                <a:lnTo>
                  <a:pt x="13046" y="2024"/>
                </a:lnTo>
                <a:lnTo>
                  <a:pt x="12989" y="2029"/>
                </a:lnTo>
                <a:lnTo>
                  <a:pt x="12973" y="2049"/>
                </a:lnTo>
                <a:lnTo>
                  <a:pt x="12947" y="2052"/>
                </a:lnTo>
                <a:lnTo>
                  <a:pt x="12901" y="2044"/>
                </a:lnTo>
                <a:lnTo>
                  <a:pt x="12893" y="2062"/>
                </a:lnTo>
                <a:lnTo>
                  <a:pt x="12806" y="2076"/>
                </a:lnTo>
                <a:lnTo>
                  <a:pt x="12786" y="2092"/>
                </a:lnTo>
                <a:lnTo>
                  <a:pt x="12748" y="2097"/>
                </a:lnTo>
                <a:lnTo>
                  <a:pt x="12817" y="2110"/>
                </a:lnTo>
                <a:lnTo>
                  <a:pt x="12790" y="2131"/>
                </a:lnTo>
                <a:lnTo>
                  <a:pt x="12780" y="2125"/>
                </a:lnTo>
                <a:lnTo>
                  <a:pt x="12710" y="2140"/>
                </a:lnTo>
                <a:lnTo>
                  <a:pt x="12547" y="2183"/>
                </a:lnTo>
                <a:lnTo>
                  <a:pt x="12417" y="2203"/>
                </a:lnTo>
                <a:lnTo>
                  <a:pt x="12396" y="2189"/>
                </a:lnTo>
                <a:lnTo>
                  <a:pt x="12406" y="2165"/>
                </a:lnTo>
                <a:lnTo>
                  <a:pt x="12348" y="2178"/>
                </a:lnTo>
                <a:lnTo>
                  <a:pt x="12333" y="2197"/>
                </a:lnTo>
                <a:lnTo>
                  <a:pt x="12273" y="2193"/>
                </a:lnTo>
                <a:lnTo>
                  <a:pt x="12242" y="2173"/>
                </a:lnTo>
                <a:lnTo>
                  <a:pt x="12242" y="2191"/>
                </a:lnTo>
                <a:lnTo>
                  <a:pt x="12242" y="2202"/>
                </a:lnTo>
                <a:lnTo>
                  <a:pt x="12227" y="2213"/>
                </a:lnTo>
                <a:lnTo>
                  <a:pt x="12215" y="2203"/>
                </a:lnTo>
                <a:lnTo>
                  <a:pt x="12151" y="2227"/>
                </a:lnTo>
                <a:lnTo>
                  <a:pt x="12177" y="2241"/>
                </a:lnTo>
                <a:lnTo>
                  <a:pt x="12167" y="2251"/>
                </a:lnTo>
                <a:lnTo>
                  <a:pt x="12135" y="2246"/>
                </a:lnTo>
                <a:lnTo>
                  <a:pt x="12102" y="2197"/>
                </a:lnTo>
                <a:lnTo>
                  <a:pt x="12093" y="2213"/>
                </a:lnTo>
                <a:lnTo>
                  <a:pt x="12081" y="2217"/>
                </a:lnTo>
                <a:lnTo>
                  <a:pt x="12074" y="2219"/>
                </a:lnTo>
                <a:lnTo>
                  <a:pt x="12071" y="2219"/>
                </a:lnTo>
                <a:lnTo>
                  <a:pt x="12070" y="2217"/>
                </a:lnTo>
                <a:lnTo>
                  <a:pt x="12070" y="2216"/>
                </a:lnTo>
                <a:lnTo>
                  <a:pt x="12070" y="2215"/>
                </a:lnTo>
                <a:lnTo>
                  <a:pt x="12073" y="2210"/>
                </a:lnTo>
                <a:lnTo>
                  <a:pt x="12075" y="2207"/>
                </a:lnTo>
                <a:lnTo>
                  <a:pt x="12070" y="2208"/>
                </a:lnTo>
                <a:lnTo>
                  <a:pt x="12066" y="2208"/>
                </a:lnTo>
                <a:lnTo>
                  <a:pt x="12064" y="2207"/>
                </a:lnTo>
                <a:lnTo>
                  <a:pt x="12064" y="2205"/>
                </a:lnTo>
                <a:lnTo>
                  <a:pt x="12067" y="2197"/>
                </a:lnTo>
                <a:lnTo>
                  <a:pt x="12074" y="2188"/>
                </a:lnTo>
                <a:lnTo>
                  <a:pt x="12082" y="2178"/>
                </a:lnTo>
                <a:lnTo>
                  <a:pt x="12093" y="2169"/>
                </a:lnTo>
                <a:lnTo>
                  <a:pt x="12101" y="2161"/>
                </a:lnTo>
                <a:lnTo>
                  <a:pt x="12109" y="2155"/>
                </a:lnTo>
                <a:lnTo>
                  <a:pt x="12219" y="2072"/>
                </a:lnTo>
                <a:lnTo>
                  <a:pt x="12193" y="2052"/>
                </a:lnTo>
                <a:lnTo>
                  <a:pt x="12205" y="2051"/>
                </a:lnTo>
                <a:lnTo>
                  <a:pt x="12214" y="2048"/>
                </a:lnTo>
                <a:lnTo>
                  <a:pt x="12222" y="2043"/>
                </a:lnTo>
                <a:lnTo>
                  <a:pt x="12229" y="2039"/>
                </a:lnTo>
                <a:lnTo>
                  <a:pt x="12234" y="2034"/>
                </a:lnTo>
                <a:lnTo>
                  <a:pt x="12240" y="2029"/>
                </a:lnTo>
                <a:lnTo>
                  <a:pt x="12244" y="2022"/>
                </a:lnTo>
                <a:lnTo>
                  <a:pt x="12248" y="2017"/>
                </a:lnTo>
                <a:lnTo>
                  <a:pt x="12254" y="2005"/>
                </a:lnTo>
                <a:lnTo>
                  <a:pt x="12261" y="1994"/>
                </a:lnTo>
                <a:lnTo>
                  <a:pt x="12264" y="1990"/>
                </a:lnTo>
                <a:lnTo>
                  <a:pt x="12269" y="1985"/>
                </a:lnTo>
                <a:lnTo>
                  <a:pt x="12273" y="1982"/>
                </a:lnTo>
                <a:lnTo>
                  <a:pt x="12280" y="1980"/>
                </a:lnTo>
                <a:lnTo>
                  <a:pt x="12338" y="1965"/>
                </a:lnTo>
                <a:lnTo>
                  <a:pt x="12350" y="1966"/>
                </a:lnTo>
                <a:lnTo>
                  <a:pt x="12363" y="1966"/>
                </a:lnTo>
                <a:lnTo>
                  <a:pt x="12375" y="1965"/>
                </a:lnTo>
                <a:lnTo>
                  <a:pt x="12385" y="1962"/>
                </a:lnTo>
                <a:lnTo>
                  <a:pt x="12389" y="1960"/>
                </a:lnTo>
                <a:lnTo>
                  <a:pt x="12394" y="1958"/>
                </a:lnTo>
                <a:lnTo>
                  <a:pt x="12397" y="1955"/>
                </a:lnTo>
                <a:lnTo>
                  <a:pt x="12400" y="1952"/>
                </a:lnTo>
                <a:lnTo>
                  <a:pt x="12403" y="1947"/>
                </a:lnTo>
                <a:lnTo>
                  <a:pt x="12404" y="1942"/>
                </a:lnTo>
                <a:lnTo>
                  <a:pt x="12405" y="1937"/>
                </a:lnTo>
                <a:lnTo>
                  <a:pt x="12406" y="1932"/>
                </a:lnTo>
                <a:lnTo>
                  <a:pt x="12471" y="1932"/>
                </a:lnTo>
                <a:lnTo>
                  <a:pt x="12471" y="1938"/>
                </a:lnTo>
                <a:lnTo>
                  <a:pt x="12501" y="1923"/>
                </a:lnTo>
                <a:lnTo>
                  <a:pt x="12486" y="1883"/>
                </a:lnTo>
                <a:lnTo>
                  <a:pt x="12535" y="1883"/>
                </a:lnTo>
                <a:lnTo>
                  <a:pt x="12520" y="1894"/>
                </a:lnTo>
                <a:lnTo>
                  <a:pt x="12513" y="1901"/>
                </a:lnTo>
                <a:lnTo>
                  <a:pt x="12511" y="1904"/>
                </a:lnTo>
                <a:lnTo>
                  <a:pt x="12511" y="1906"/>
                </a:lnTo>
                <a:lnTo>
                  <a:pt x="12511" y="1907"/>
                </a:lnTo>
                <a:lnTo>
                  <a:pt x="12512" y="1907"/>
                </a:lnTo>
                <a:lnTo>
                  <a:pt x="12516" y="1908"/>
                </a:lnTo>
                <a:lnTo>
                  <a:pt x="12520" y="1907"/>
                </a:lnTo>
                <a:lnTo>
                  <a:pt x="12523" y="1905"/>
                </a:lnTo>
                <a:lnTo>
                  <a:pt x="12524" y="1903"/>
                </a:lnTo>
                <a:lnTo>
                  <a:pt x="12539" y="1923"/>
                </a:lnTo>
                <a:lnTo>
                  <a:pt x="12555" y="1907"/>
                </a:lnTo>
                <a:lnTo>
                  <a:pt x="12574" y="1896"/>
                </a:lnTo>
                <a:lnTo>
                  <a:pt x="12587" y="1889"/>
                </a:lnTo>
                <a:lnTo>
                  <a:pt x="12595" y="1885"/>
                </a:lnTo>
                <a:lnTo>
                  <a:pt x="12600" y="1884"/>
                </a:lnTo>
                <a:lnTo>
                  <a:pt x="12605" y="1886"/>
                </a:lnTo>
                <a:lnTo>
                  <a:pt x="12607" y="1889"/>
                </a:lnTo>
                <a:lnTo>
                  <a:pt x="12610" y="1894"/>
                </a:lnTo>
                <a:lnTo>
                  <a:pt x="12615" y="1899"/>
                </a:lnTo>
                <a:lnTo>
                  <a:pt x="12615" y="1914"/>
                </a:lnTo>
                <a:lnTo>
                  <a:pt x="12635" y="1927"/>
                </a:lnTo>
                <a:lnTo>
                  <a:pt x="12633" y="1921"/>
                </a:lnTo>
                <a:lnTo>
                  <a:pt x="12631" y="1915"/>
                </a:lnTo>
                <a:lnTo>
                  <a:pt x="12631" y="1910"/>
                </a:lnTo>
                <a:lnTo>
                  <a:pt x="12632" y="1906"/>
                </a:lnTo>
                <a:lnTo>
                  <a:pt x="12633" y="1902"/>
                </a:lnTo>
                <a:lnTo>
                  <a:pt x="12635" y="1900"/>
                </a:lnTo>
                <a:lnTo>
                  <a:pt x="12637" y="1897"/>
                </a:lnTo>
                <a:lnTo>
                  <a:pt x="12640" y="1896"/>
                </a:lnTo>
                <a:lnTo>
                  <a:pt x="12647" y="1891"/>
                </a:lnTo>
                <a:lnTo>
                  <a:pt x="12654" y="1888"/>
                </a:lnTo>
                <a:lnTo>
                  <a:pt x="12662" y="1885"/>
                </a:lnTo>
                <a:lnTo>
                  <a:pt x="12669" y="1879"/>
                </a:lnTo>
                <a:lnTo>
                  <a:pt x="12684" y="1889"/>
                </a:lnTo>
                <a:lnTo>
                  <a:pt x="12694" y="1865"/>
                </a:lnTo>
                <a:lnTo>
                  <a:pt x="12726" y="1883"/>
                </a:lnTo>
                <a:lnTo>
                  <a:pt x="12726" y="1875"/>
                </a:lnTo>
                <a:lnTo>
                  <a:pt x="12725" y="1866"/>
                </a:lnTo>
                <a:lnTo>
                  <a:pt x="12725" y="1861"/>
                </a:lnTo>
                <a:lnTo>
                  <a:pt x="12725" y="1859"/>
                </a:lnTo>
                <a:lnTo>
                  <a:pt x="12726" y="1858"/>
                </a:lnTo>
                <a:lnTo>
                  <a:pt x="12727" y="1857"/>
                </a:lnTo>
                <a:lnTo>
                  <a:pt x="12729" y="1856"/>
                </a:lnTo>
                <a:lnTo>
                  <a:pt x="12739" y="1855"/>
                </a:lnTo>
                <a:lnTo>
                  <a:pt x="12752" y="1855"/>
                </a:lnTo>
                <a:lnTo>
                  <a:pt x="12757" y="1868"/>
                </a:lnTo>
                <a:lnTo>
                  <a:pt x="12759" y="1874"/>
                </a:lnTo>
                <a:lnTo>
                  <a:pt x="12760" y="1876"/>
                </a:lnTo>
                <a:lnTo>
                  <a:pt x="12761" y="1876"/>
                </a:lnTo>
                <a:lnTo>
                  <a:pt x="12762" y="1875"/>
                </a:lnTo>
                <a:lnTo>
                  <a:pt x="12763" y="1872"/>
                </a:lnTo>
                <a:lnTo>
                  <a:pt x="12765" y="1868"/>
                </a:lnTo>
                <a:lnTo>
                  <a:pt x="12767" y="1864"/>
                </a:lnTo>
                <a:lnTo>
                  <a:pt x="12769" y="1862"/>
                </a:lnTo>
                <a:lnTo>
                  <a:pt x="12770" y="1860"/>
                </a:lnTo>
                <a:lnTo>
                  <a:pt x="12772" y="1859"/>
                </a:lnTo>
                <a:lnTo>
                  <a:pt x="12775" y="1859"/>
                </a:lnTo>
                <a:lnTo>
                  <a:pt x="12767" y="1859"/>
                </a:lnTo>
                <a:lnTo>
                  <a:pt x="12763" y="1858"/>
                </a:lnTo>
                <a:lnTo>
                  <a:pt x="12762" y="1857"/>
                </a:lnTo>
                <a:lnTo>
                  <a:pt x="12763" y="1856"/>
                </a:lnTo>
                <a:lnTo>
                  <a:pt x="12767" y="1852"/>
                </a:lnTo>
                <a:lnTo>
                  <a:pt x="12768" y="1850"/>
                </a:lnTo>
                <a:lnTo>
                  <a:pt x="12844" y="1826"/>
                </a:lnTo>
                <a:lnTo>
                  <a:pt x="12855" y="1836"/>
                </a:lnTo>
                <a:lnTo>
                  <a:pt x="12881" y="1841"/>
                </a:lnTo>
                <a:lnTo>
                  <a:pt x="12883" y="1833"/>
                </a:lnTo>
                <a:lnTo>
                  <a:pt x="12883" y="1826"/>
                </a:lnTo>
                <a:lnTo>
                  <a:pt x="12882" y="1820"/>
                </a:lnTo>
                <a:lnTo>
                  <a:pt x="12882" y="1814"/>
                </a:lnTo>
                <a:lnTo>
                  <a:pt x="12882" y="1812"/>
                </a:lnTo>
                <a:lnTo>
                  <a:pt x="12882" y="1810"/>
                </a:lnTo>
                <a:lnTo>
                  <a:pt x="12883" y="1808"/>
                </a:lnTo>
                <a:lnTo>
                  <a:pt x="12885" y="1807"/>
                </a:lnTo>
                <a:lnTo>
                  <a:pt x="12892" y="1806"/>
                </a:lnTo>
                <a:lnTo>
                  <a:pt x="12901" y="1807"/>
                </a:lnTo>
                <a:lnTo>
                  <a:pt x="12992" y="1817"/>
                </a:lnTo>
                <a:lnTo>
                  <a:pt x="12999" y="1803"/>
                </a:lnTo>
                <a:lnTo>
                  <a:pt x="12961" y="1787"/>
                </a:lnTo>
                <a:lnTo>
                  <a:pt x="12961" y="1756"/>
                </a:lnTo>
                <a:lnTo>
                  <a:pt x="12919" y="1763"/>
                </a:lnTo>
                <a:lnTo>
                  <a:pt x="12886" y="1783"/>
                </a:lnTo>
                <a:lnTo>
                  <a:pt x="12866" y="1779"/>
                </a:lnTo>
                <a:lnTo>
                  <a:pt x="12828" y="1797"/>
                </a:lnTo>
                <a:lnTo>
                  <a:pt x="12817" y="1783"/>
                </a:lnTo>
                <a:lnTo>
                  <a:pt x="12795" y="1803"/>
                </a:lnTo>
                <a:lnTo>
                  <a:pt x="12748" y="1797"/>
                </a:lnTo>
                <a:lnTo>
                  <a:pt x="12751" y="1794"/>
                </a:lnTo>
                <a:lnTo>
                  <a:pt x="12752" y="1792"/>
                </a:lnTo>
                <a:lnTo>
                  <a:pt x="12753" y="1790"/>
                </a:lnTo>
                <a:lnTo>
                  <a:pt x="12753" y="1788"/>
                </a:lnTo>
                <a:lnTo>
                  <a:pt x="12751" y="1785"/>
                </a:lnTo>
                <a:lnTo>
                  <a:pt x="12748" y="1783"/>
                </a:lnTo>
                <a:lnTo>
                  <a:pt x="12723" y="1789"/>
                </a:lnTo>
                <a:lnTo>
                  <a:pt x="12703" y="1794"/>
                </a:lnTo>
                <a:lnTo>
                  <a:pt x="12687" y="1801"/>
                </a:lnTo>
                <a:lnTo>
                  <a:pt x="12677" y="1806"/>
                </a:lnTo>
                <a:lnTo>
                  <a:pt x="12671" y="1811"/>
                </a:lnTo>
                <a:lnTo>
                  <a:pt x="12668" y="1816"/>
                </a:lnTo>
                <a:lnTo>
                  <a:pt x="12667" y="1818"/>
                </a:lnTo>
                <a:lnTo>
                  <a:pt x="12668" y="1819"/>
                </a:lnTo>
                <a:lnTo>
                  <a:pt x="12668" y="1821"/>
                </a:lnTo>
                <a:lnTo>
                  <a:pt x="12670" y="1822"/>
                </a:lnTo>
                <a:lnTo>
                  <a:pt x="12646" y="1826"/>
                </a:lnTo>
                <a:lnTo>
                  <a:pt x="12497" y="1850"/>
                </a:lnTo>
                <a:lnTo>
                  <a:pt x="12532" y="1843"/>
                </a:lnTo>
                <a:lnTo>
                  <a:pt x="12555" y="1837"/>
                </a:lnTo>
                <a:lnTo>
                  <a:pt x="12565" y="1835"/>
                </a:lnTo>
                <a:lnTo>
                  <a:pt x="12571" y="1831"/>
                </a:lnTo>
                <a:lnTo>
                  <a:pt x="12577" y="1828"/>
                </a:lnTo>
                <a:lnTo>
                  <a:pt x="12582" y="1825"/>
                </a:lnTo>
                <a:lnTo>
                  <a:pt x="12591" y="1818"/>
                </a:lnTo>
                <a:lnTo>
                  <a:pt x="12599" y="1808"/>
                </a:lnTo>
                <a:lnTo>
                  <a:pt x="12612" y="1795"/>
                </a:lnTo>
                <a:lnTo>
                  <a:pt x="12631" y="1779"/>
                </a:lnTo>
                <a:lnTo>
                  <a:pt x="12577" y="1787"/>
                </a:lnTo>
                <a:lnTo>
                  <a:pt x="12551" y="1811"/>
                </a:lnTo>
                <a:lnTo>
                  <a:pt x="12501" y="1817"/>
                </a:lnTo>
                <a:lnTo>
                  <a:pt x="12535" y="1769"/>
                </a:lnTo>
                <a:lnTo>
                  <a:pt x="12543" y="1779"/>
                </a:lnTo>
                <a:lnTo>
                  <a:pt x="12549" y="1783"/>
                </a:lnTo>
                <a:lnTo>
                  <a:pt x="12551" y="1783"/>
                </a:lnTo>
                <a:lnTo>
                  <a:pt x="12552" y="1783"/>
                </a:lnTo>
                <a:lnTo>
                  <a:pt x="12553" y="1782"/>
                </a:lnTo>
                <a:lnTo>
                  <a:pt x="12554" y="1780"/>
                </a:lnTo>
                <a:lnTo>
                  <a:pt x="12556" y="1774"/>
                </a:lnTo>
                <a:lnTo>
                  <a:pt x="12557" y="1770"/>
                </a:lnTo>
                <a:lnTo>
                  <a:pt x="12559" y="1769"/>
                </a:lnTo>
                <a:lnTo>
                  <a:pt x="12560" y="1768"/>
                </a:lnTo>
                <a:lnTo>
                  <a:pt x="12563" y="1768"/>
                </a:lnTo>
                <a:lnTo>
                  <a:pt x="12566" y="1769"/>
                </a:lnTo>
                <a:lnTo>
                  <a:pt x="12573" y="1754"/>
                </a:lnTo>
                <a:lnTo>
                  <a:pt x="12551" y="1754"/>
                </a:lnTo>
                <a:lnTo>
                  <a:pt x="12551" y="1730"/>
                </a:lnTo>
                <a:lnTo>
                  <a:pt x="12501" y="1797"/>
                </a:lnTo>
                <a:lnTo>
                  <a:pt x="12460" y="1817"/>
                </a:lnTo>
                <a:lnTo>
                  <a:pt x="12456" y="1803"/>
                </a:lnTo>
                <a:lnTo>
                  <a:pt x="12497" y="1769"/>
                </a:lnTo>
                <a:lnTo>
                  <a:pt x="12497" y="1738"/>
                </a:lnTo>
                <a:lnTo>
                  <a:pt x="12466" y="1763"/>
                </a:lnTo>
                <a:lnTo>
                  <a:pt x="12448" y="1759"/>
                </a:lnTo>
                <a:lnTo>
                  <a:pt x="12445" y="1752"/>
                </a:lnTo>
                <a:lnTo>
                  <a:pt x="12444" y="1746"/>
                </a:lnTo>
                <a:lnTo>
                  <a:pt x="12445" y="1741"/>
                </a:lnTo>
                <a:lnTo>
                  <a:pt x="12446" y="1735"/>
                </a:lnTo>
                <a:lnTo>
                  <a:pt x="12448" y="1731"/>
                </a:lnTo>
                <a:lnTo>
                  <a:pt x="12452" y="1727"/>
                </a:lnTo>
                <a:lnTo>
                  <a:pt x="12456" y="1723"/>
                </a:lnTo>
                <a:lnTo>
                  <a:pt x="12460" y="1720"/>
                </a:lnTo>
                <a:lnTo>
                  <a:pt x="12481" y="1708"/>
                </a:lnTo>
                <a:lnTo>
                  <a:pt x="12501" y="1696"/>
                </a:lnTo>
                <a:lnTo>
                  <a:pt x="12456" y="1686"/>
                </a:lnTo>
                <a:lnTo>
                  <a:pt x="12456" y="1677"/>
                </a:lnTo>
                <a:lnTo>
                  <a:pt x="12457" y="1669"/>
                </a:lnTo>
                <a:lnTo>
                  <a:pt x="12460" y="1663"/>
                </a:lnTo>
                <a:lnTo>
                  <a:pt x="12464" y="1656"/>
                </a:lnTo>
                <a:lnTo>
                  <a:pt x="12468" y="1652"/>
                </a:lnTo>
                <a:lnTo>
                  <a:pt x="12474" y="1647"/>
                </a:lnTo>
                <a:lnTo>
                  <a:pt x="12479" y="1642"/>
                </a:lnTo>
                <a:lnTo>
                  <a:pt x="12485" y="1639"/>
                </a:lnTo>
                <a:lnTo>
                  <a:pt x="12498" y="1631"/>
                </a:lnTo>
                <a:lnTo>
                  <a:pt x="12510" y="1621"/>
                </a:lnTo>
                <a:lnTo>
                  <a:pt x="12514" y="1616"/>
                </a:lnTo>
                <a:lnTo>
                  <a:pt x="12518" y="1610"/>
                </a:lnTo>
                <a:lnTo>
                  <a:pt x="12522" y="1602"/>
                </a:lnTo>
                <a:lnTo>
                  <a:pt x="12524" y="1593"/>
                </a:lnTo>
                <a:lnTo>
                  <a:pt x="12627" y="1503"/>
                </a:lnTo>
                <a:lnTo>
                  <a:pt x="12627" y="1468"/>
                </a:lnTo>
                <a:lnTo>
                  <a:pt x="12646" y="1455"/>
                </a:lnTo>
                <a:lnTo>
                  <a:pt x="12710" y="1358"/>
                </a:lnTo>
                <a:lnTo>
                  <a:pt x="12670" y="1393"/>
                </a:lnTo>
                <a:lnTo>
                  <a:pt x="12649" y="1414"/>
                </a:lnTo>
                <a:lnTo>
                  <a:pt x="12645" y="1418"/>
                </a:lnTo>
                <a:lnTo>
                  <a:pt x="12643" y="1420"/>
                </a:lnTo>
                <a:lnTo>
                  <a:pt x="12644" y="1420"/>
                </a:lnTo>
                <a:lnTo>
                  <a:pt x="12647" y="1418"/>
                </a:lnTo>
                <a:lnTo>
                  <a:pt x="12656" y="1410"/>
                </a:lnTo>
                <a:lnTo>
                  <a:pt x="12668" y="1403"/>
                </a:lnTo>
                <a:lnTo>
                  <a:pt x="12673" y="1400"/>
                </a:lnTo>
                <a:lnTo>
                  <a:pt x="12677" y="1398"/>
                </a:lnTo>
                <a:lnTo>
                  <a:pt x="12678" y="1398"/>
                </a:lnTo>
                <a:lnTo>
                  <a:pt x="12680" y="1398"/>
                </a:lnTo>
                <a:lnTo>
                  <a:pt x="12680" y="1399"/>
                </a:lnTo>
                <a:lnTo>
                  <a:pt x="12680" y="1400"/>
                </a:lnTo>
                <a:lnTo>
                  <a:pt x="12646" y="1430"/>
                </a:lnTo>
                <a:lnTo>
                  <a:pt x="12562" y="1517"/>
                </a:lnTo>
                <a:lnTo>
                  <a:pt x="12516" y="1542"/>
                </a:lnTo>
                <a:lnTo>
                  <a:pt x="12483" y="1561"/>
                </a:lnTo>
                <a:lnTo>
                  <a:pt x="12461" y="1575"/>
                </a:lnTo>
                <a:lnTo>
                  <a:pt x="12451" y="1582"/>
                </a:lnTo>
                <a:lnTo>
                  <a:pt x="12447" y="1586"/>
                </a:lnTo>
                <a:lnTo>
                  <a:pt x="12446" y="1587"/>
                </a:lnTo>
                <a:lnTo>
                  <a:pt x="12447" y="1588"/>
                </a:lnTo>
                <a:lnTo>
                  <a:pt x="12449" y="1588"/>
                </a:lnTo>
                <a:lnTo>
                  <a:pt x="12457" y="1586"/>
                </a:lnTo>
                <a:lnTo>
                  <a:pt x="12467" y="1582"/>
                </a:lnTo>
                <a:lnTo>
                  <a:pt x="12459" y="1596"/>
                </a:lnTo>
                <a:lnTo>
                  <a:pt x="12455" y="1607"/>
                </a:lnTo>
                <a:lnTo>
                  <a:pt x="12433" y="1618"/>
                </a:lnTo>
                <a:lnTo>
                  <a:pt x="12448" y="1648"/>
                </a:lnTo>
                <a:lnTo>
                  <a:pt x="12439" y="1657"/>
                </a:lnTo>
                <a:lnTo>
                  <a:pt x="12396" y="1634"/>
                </a:lnTo>
                <a:lnTo>
                  <a:pt x="12406" y="1614"/>
                </a:lnTo>
                <a:lnTo>
                  <a:pt x="12396" y="1614"/>
                </a:lnTo>
                <a:lnTo>
                  <a:pt x="12378" y="1629"/>
                </a:lnTo>
                <a:lnTo>
                  <a:pt x="12368" y="1637"/>
                </a:lnTo>
                <a:lnTo>
                  <a:pt x="12366" y="1639"/>
                </a:lnTo>
                <a:lnTo>
                  <a:pt x="12366" y="1641"/>
                </a:lnTo>
                <a:lnTo>
                  <a:pt x="12367" y="1641"/>
                </a:lnTo>
                <a:lnTo>
                  <a:pt x="12369" y="1641"/>
                </a:lnTo>
                <a:lnTo>
                  <a:pt x="12381" y="1636"/>
                </a:lnTo>
                <a:lnTo>
                  <a:pt x="12386" y="1634"/>
                </a:lnTo>
                <a:lnTo>
                  <a:pt x="12345" y="1661"/>
                </a:lnTo>
                <a:lnTo>
                  <a:pt x="12324" y="1677"/>
                </a:lnTo>
                <a:lnTo>
                  <a:pt x="12319" y="1680"/>
                </a:lnTo>
                <a:lnTo>
                  <a:pt x="12318" y="1683"/>
                </a:lnTo>
                <a:lnTo>
                  <a:pt x="12319" y="1682"/>
                </a:lnTo>
                <a:lnTo>
                  <a:pt x="12322" y="1680"/>
                </a:lnTo>
                <a:lnTo>
                  <a:pt x="12331" y="1675"/>
                </a:lnTo>
                <a:lnTo>
                  <a:pt x="12343" y="1669"/>
                </a:lnTo>
                <a:lnTo>
                  <a:pt x="12348" y="1667"/>
                </a:lnTo>
                <a:lnTo>
                  <a:pt x="12351" y="1665"/>
                </a:lnTo>
                <a:lnTo>
                  <a:pt x="12353" y="1665"/>
                </a:lnTo>
                <a:lnTo>
                  <a:pt x="12353" y="1665"/>
                </a:lnTo>
                <a:lnTo>
                  <a:pt x="12353" y="1665"/>
                </a:lnTo>
                <a:lnTo>
                  <a:pt x="12353" y="1666"/>
                </a:lnTo>
                <a:lnTo>
                  <a:pt x="12306" y="1699"/>
                </a:lnTo>
                <a:lnTo>
                  <a:pt x="12310" y="1724"/>
                </a:lnTo>
                <a:lnTo>
                  <a:pt x="12306" y="1724"/>
                </a:lnTo>
                <a:lnTo>
                  <a:pt x="12310" y="1745"/>
                </a:lnTo>
                <a:lnTo>
                  <a:pt x="12288" y="1772"/>
                </a:lnTo>
                <a:lnTo>
                  <a:pt x="12231" y="1792"/>
                </a:lnTo>
                <a:lnTo>
                  <a:pt x="12231" y="1831"/>
                </a:lnTo>
                <a:lnTo>
                  <a:pt x="12216" y="1827"/>
                </a:lnTo>
                <a:lnTo>
                  <a:pt x="12205" y="1825"/>
                </a:lnTo>
                <a:lnTo>
                  <a:pt x="12205" y="1823"/>
                </a:lnTo>
                <a:lnTo>
                  <a:pt x="12205" y="1821"/>
                </a:lnTo>
                <a:lnTo>
                  <a:pt x="12203" y="1823"/>
                </a:lnTo>
                <a:lnTo>
                  <a:pt x="12203" y="1824"/>
                </a:lnTo>
                <a:lnTo>
                  <a:pt x="12193" y="1823"/>
                </a:lnTo>
                <a:lnTo>
                  <a:pt x="12189" y="1822"/>
                </a:lnTo>
                <a:lnTo>
                  <a:pt x="12187" y="1822"/>
                </a:lnTo>
                <a:lnTo>
                  <a:pt x="12188" y="1823"/>
                </a:lnTo>
                <a:lnTo>
                  <a:pt x="12193" y="1825"/>
                </a:lnTo>
                <a:lnTo>
                  <a:pt x="12200" y="1826"/>
                </a:lnTo>
                <a:lnTo>
                  <a:pt x="12195" y="1836"/>
                </a:lnTo>
                <a:lnTo>
                  <a:pt x="12190" y="1843"/>
                </a:lnTo>
                <a:lnTo>
                  <a:pt x="12173" y="1845"/>
                </a:lnTo>
                <a:lnTo>
                  <a:pt x="12135" y="1894"/>
                </a:lnTo>
                <a:lnTo>
                  <a:pt x="12124" y="1883"/>
                </a:lnTo>
                <a:lnTo>
                  <a:pt x="12113" y="1888"/>
                </a:lnTo>
                <a:lnTo>
                  <a:pt x="12103" y="1894"/>
                </a:lnTo>
                <a:lnTo>
                  <a:pt x="12095" y="1898"/>
                </a:lnTo>
                <a:lnTo>
                  <a:pt x="12089" y="1901"/>
                </a:lnTo>
                <a:lnTo>
                  <a:pt x="12060" y="1889"/>
                </a:lnTo>
                <a:lnTo>
                  <a:pt x="12056" y="1914"/>
                </a:lnTo>
                <a:lnTo>
                  <a:pt x="12030" y="1907"/>
                </a:lnTo>
                <a:lnTo>
                  <a:pt x="11995" y="1932"/>
                </a:lnTo>
                <a:lnTo>
                  <a:pt x="11980" y="1923"/>
                </a:lnTo>
                <a:lnTo>
                  <a:pt x="11969" y="1932"/>
                </a:lnTo>
                <a:lnTo>
                  <a:pt x="11948" y="1914"/>
                </a:lnTo>
                <a:lnTo>
                  <a:pt x="11948" y="1927"/>
                </a:lnTo>
                <a:lnTo>
                  <a:pt x="11869" y="1956"/>
                </a:lnTo>
                <a:lnTo>
                  <a:pt x="11831" y="1938"/>
                </a:lnTo>
                <a:lnTo>
                  <a:pt x="11827" y="1956"/>
                </a:lnTo>
                <a:lnTo>
                  <a:pt x="11682" y="1996"/>
                </a:lnTo>
                <a:lnTo>
                  <a:pt x="11671" y="1985"/>
                </a:lnTo>
                <a:lnTo>
                  <a:pt x="11702" y="1976"/>
                </a:lnTo>
                <a:lnTo>
                  <a:pt x="11702" y="1965"/>
                </a:lnTo>
                <a:lnTo>
                  <a:pt x="11640" y="1965"/>
                </a:lnTo>
                <a:lnTo>
                  <a:pt x="11649" y="1985"/>
                </a:lnTo>
                <a:lnTo>
                  <a:pt x="11640" y="2000"/>
                </a:lnTo>
                <a:lnTo>
                  <a:pt x="11569" y="2010"/>
                </a:lnTo>
                <a:lnTo>
                  <a:pt x="11500" y="2038"/>
                </a:lnTo>
                <a:lnTo>
                  <a:pt x="11463" y="2029"/>
                </a:lnTo>
                <a:lnTo>
                  <a:pt x="11469" y="2014"/>
                </a:lnTo>
                <a:lnTo>
                  <a:pt x="11543" y="1996"/>
                </a:lnTo>
                <a:lnTo>
                  <a:pt x="11507" y="1985"/>
                </a:lnTo>
                <a:lnTo>
                  <a:pt x="11522" y="1961"/>
                </a:lnTo>
                <a:lnTo>
                  <a:pt x="11524" y="1964"/>
                </a:lnTo>
                <a:lnTo>
                  <a:pt x="11527" y="1965"/>
                </a:lnTo>
                <a:lnTo>
                  <a:pt x="11530" y="1966"/>
                </a:lnTo>
                <a:lnTo>
                  <a:pt x="11534" y="1965"/>
                </a:lnTo>
                <a:lnTo>
                  <a:pt x="11537" y="1965"/>
                </a:lnTo>
                <a:lnTo>
                  <a:pt x="11539" y="1966"/>
                </a:lnTo>
                <a:lnTo>
                  <a:pt x="11541" y="1968"/>
                </a:lnTo>
                <a:lnTo>
                  <a:pt x="11543" y="1972"/>
                </a:lnTo>
                <a:lnTo>
                  <a:pt x="11541" y="1958"/>
                </a:lnTo>
                <a:lnTo>
                  <a:pt x="11540" y="1947"/>
                </a:lnTo>
                <a:lnTo>
                  <a:pt x="11541" y="1938"/>
                </a:lnTo>
                <a:lnTo>
                  <a:pt x="11543" y="1931"/>
                </a:lnTo>
                <a:lnTo>
                  <a:pt x="11546" y="1925"/>
                </a:lnTo>
                <a:lnTo>
                  <a:pt x="11549" y="1921"/>
                </a:lnTo>
                <a:lnTo>
                  <a:pt x="11554" y="1917"/>
                </a:lnTo>
                <a:lnTo>
                  <a:pt x="11559" y="1915"/>
                </a:lnTo>
                <a:lnTo>
                  <a:pt x="11570" y="1910"/>
                </a:lnTo>
                <a:lnTo>
                  <a:pt x="11582" y="1907"/>
                </a:lnTo>
                <a:lnTo>
                  <a:pt x="11587" y="1905"/>
                </a:lnTo>
                <a:lnTo>
                  <a:pt x="11593" y="1902"/>
                </a:lnTo>
                <a:lnTo>
                  <a:pt x="11598" y="1899"/>
                </a:lnTo>
                <a:lnTo>
                  <a:pt x="11602" y="1894"/>
                </a:lnTo>
                <a:lnTo>
                  <a:pt x="11667" y="1831"/>
                </a:lnTo>
                <a:lnTo>
                  <a:pt x="11767" y="1748"/>
                </a:lnTo>
                <a:lnTo>
                  <a:pt x="11765" y="1741"/>
                </a:lnTo>
                <a:lnTo>
                  <a:pt x="11764" y="1734"/>
                </a:lnTo>
                <a:lnTo>
                  <a:pt x="11765" y="1729"/>
                </a:lnTo>
                <a:lnTo>
                  <a:pt x="11768" y="1725"/>
                </a:lnTo>
                <a:lnTo>
                  <a:pt x="11772" y="1721"/>
                </a:lnTo>
                <a:lnTo>
                  <a:pt x="11777" y="1717"/>
                </a:lnTo>
                <a:lnTo>
                  <a:pt x="11784" y="1714"/>
                </a:lnTo>
                <a:lnTo>
                  <a:pt x="11790" y="1711"/>
                </a:lnTo>
                <a:lnTo>
                  <a:pt x="11804" y="1705"/>
                </a:lnTo>
                <a:lnTo>
                  <a:pt x="11816" y="1697"/>
                </a:lnTo>
                <a:lnTo>
                  <a:pt x="11822" y="1693"/>
                </a:lnTo>
                <a:lnTo>
                  <a:pt x="11826" y="1689"/>
                </a:lnTo>
                <a:lnTo>
                  <a:pt x="11829" y="1683"/>
                </a:lnTo>
                <a:lnTo>
                  <a:pt x="11831" y="1676"/>
                </a:lnTo>
                <a:lnTo>
                  <a:pt x="11835" y="1657"/>
                </a:lnTo>
                <a:lnTo>
                  <a:pt x="11873" y="1638"/>
                </a:lnTo>
                <a:lnTo>
                  <a:pt x="11889" y="1610"/>
                </a:lnTo>
                <a:lnTo>
                  <a:pt x="11927" y="1590"/>
                </a:lnTo>
                <a:lnTo>
                  <a:pt x="11907" y="1555"/>
                </a:lnTo>
                <a:lnTo>
                  <a:pt x="11907" y="1551"/>
                </a:lnTo>
                <a:lnTo>
                  <a:pt x="11909" y="1546"/>
                </a:lnTo>
                <a:lnTo>
                  <a:pt x="11910" y="1543"/>
                </a:lnTo>
                <a:lnTo>
                  <a:pt x="11913" y="1539"/>
                </a:lnTo>
                <a:lnTo>
                  <a:pt x="11919" y="1533"/>
                </a:lnTo>
                <a:lnTo>
                  <a:pt x="11926" y="1527"/>
                </a:lnTo>
                <a:lnTo>
                  <a:pt x="11936" y="1522"/>
                </a:lnTo>
                <a:lnTo>
                  <a:pt x="11945" y="1519"/>
                </a:lnTo>
                <a:lnTo>
                  <a:pt x="11955" y="1516"/>
                </a:lnTo>
                <a:lnTo>
                  <a:pt x="11965" y="1513"/>
                </a:lnTo>
                <a:lnTo>
                  <a:pt x="11958" y="1502"/>
                </a:lnTo>
                <a:lnTo>
                  <a:pt x="11955" y="1496"/>
                </a:lnTo>
                <a:lnTo>
                  <a:pt x="11955" y="1494"/>
                </a:lnTo>
                <a:lnTo>
                  <a:pt x="11955" y="1493"/>
                </a:lnTo>
                <a:lnTo>
                  <a:pt x="11956" y="1492"/>
                </a:lnTo>
                <a:lnTo>
                  <a:pt x="11957" y="1492"/>
                </a:lnTo>
                <a:lnTo>
                  <a:pt x="11960" y="1493"/>
                </a:lnTo>
                <a:lnTo>
                  <a:pt x="11964" y="1494"/>
                </a:lnTo>
                <a:lnTo>
                  <a:pt x="11967" y="1494"/>
                </a:lnTo>
                <a:lnTo>
                  <a:pt x="11969" y="1493"/>
                </a:lnTo>
                <a:lnTo>
                  <a:pt x="11975" y="1496"/>
                </a:lnTo>
                <a:lnTo>
                  <a:pt x="11979" y="1498"/>
                </a:lnTo>
                <a:lnTo>
                  <a:pt x="11983" y="1498"/>
                </a:lnTo>
                <a:lnTo>
                  <a:pt x="11985" y="1497"/>
                </a:lnTo>
                <a:lnTo>
                  <a:pt x="11989" y="1493"/>
                </a:lnTo>
                <a:lnTo>
                  <a:pt x="11993" y="1486"/>
                </a:lnTo>
                <a:lnTo>
                  <a:pt x="11996" y="1480"/>
                </a:lnTo>
                <a:lnTo>
                  <a:pt x="12000" y="1474"/>
                </a:lnTo>
                <a:lnTo>
                  <a:pt x="12003" y="1472"/>
                </a:lnTo>
                <a:lnTo>
                  <a:pt x="12006" y="1471"/>
                </a:lnTo>
                <a:lnTo>
                  <a:pt x="12012" y="1472"/>
                </a:lnTo>
                <a:lnTo>
                  <a:pt x="12018" y="1473"/>
                </a:lnTo>
                <a:lnTo>
                  <a:pt x="12014" y="1449"/>
                </a:lnTo>
                <a:lnTo>
                  <a:pt x="12056" y="1410"/>
                </a:lnTo>
                <a:lnTo>
                  <a:pt x="12066" y="1435"/>
                </a:lnTo>
                <a:lnTo>
                  <a:pt x="12071" y="1397"/>
                </a:lnTo>
                <a:lnTo>
                  <a:pt x="12056" y="1392"/>
                </a:lnTo>
                <a:lnTo>
                  <a:pt x="12124" y="1289"/>
                </a:lnTo>
                <a:lnTo>
                  <a:pt x="12151" y="1271"/>
                </a:lnTo>
                <a:lnTo>
                  <a:pt x="12137" y="1271"/>
                </a:lnTo>
                <a:lnTo>
                  <a:pt x="12128" y="1270"/>
                </a:lnTo>
                <a:lnTo>
                  <a:pt x="12126" y="1269"/>
                </a:lnTo>
                <a:lnTo>
                  <a:pt x="12123" y="1268"/>
                </a:lnTo>
                <a:lnTo>
                  <a:pt x="12122" y="1267"/>
                </a:lnTo>
                <a:lnTo>
                  <a:pt x="12122" y="1265"/>
                </a:lnTo>
                <a:lnTo>
                  <a:pt x="12126" y="1260"/>
                </a:lnTo>
                <a:lnTo>
                  <a:pt x="12129" y="1255"/>
                </a:lnTo>
                <a:lnTo>
                  <a:pt x="12155" y="1231"/>
                </a:lnTo>
                <a:lnTo>
                  <a:pt x="12173" y="1237"/>
                </a:lnTo>
                <a:lnTo>
                  <a:pt x="12199" y="1193"/>
                </a:lnTo>
                <a:lnTo>
                  <a:pt x="12193" y="1182"/>
                </a:lnTo>
                <a:lnTo>
                  <a:pt x="12215" y="1179"/>
                </a:lnTo>
                <a:lnTo>
                  <a:pt x="12273" y="1102"/>
                </a:lnTo>
                <a:lnTo>
                  <a:pt x="12209" y="1117"/>
                </a:lnTo>
                <a:lnTo>
                  <a:pt x="12214" y="1107"/>
                </a:lnTo>
                <a:lnTo>
                  <a:pt x="12218" y="1098"/>
                </a:lnTo>
                <a:lnTo>
                  <a:pt x="12217" y="1099"/>
                </a:lnTo>
                <a:lnTo>
                  <a:pt x="12215" y="1096"/>
                </a:lnTo>
                <a:lnTo>
                  <a:pt x="12221" y="1096"/>
                </a:lnTo>
                <a:lnTo>
                  <a:pt x="12225" y="1090"/>
                </a:lnTo>
                <a:lnTo>
                  <a:pt x="12226" y="1089"/>
                </a:lnTo>
                <a:lnTo>
                  <a:pt x="12225" y="1092"/>
                </a:lnTo>
                <a:lnTo>
                  <a:pt x="12222" y="1096"/>
                </a:lnTo>
                <a:lnTo>
                  <a:pt x="12273" y="1093"/>
                </a:lnTo>
                <a:lnTo>
                  <a:pt x="12353" y="1005"/>
                </a:lnTo>
                <a:lnTo>
                  <a:pt x="12338" y="996"/>
                </a:lnTo>
                <a:lnTo>
                  <a:pt x="12407" y="926"/>
                </a:lnTo>
                <a:lnTo>
                  <a:pt x="12390" y="924"/>
                </a:lnTo>
                <a:lnTo>
                  <a:pt x="12380" y="924"/>
                </a:lnTo>
                <a:lnTo>
                  <a:pt x="12375" y="920"/>
                </a:lnTo>
                <a:lnTo>
                  <a:pt x="12370" y="918"/>
                </a:lnTo>
                <a:lnTo>
                  <a:pt x="12367" y="918"/>
                </a:lnTo>
                <a:lnTo>
                  <a:pt x="12364" y="918"/>
                </a:lnTo>
                <a:lnTo>
                  <a:pt x="12360" y="920"/>
                </a:lnTo>
                <a:lnTo>
                  <a:pt x="12356" y="923"/>
                </a:lnTo>
                <a:lnTo>
                  <a:pt x="12352" y="927"/>
                </a:lnTo>
                <a:lnTo>
                  <a:pt x="12349" y="929"/>
                </a:lnTo>
                <a:lnTo>
                  <a:pt x="12347" y="929"/>
                </a:lnTo>
                <a:lnTo>
                  <a:pt x="12344" y="929"/>
                </a:lnTo>
                <a:lnTo>
                  <a:pt x="12341" y="927"/>
                </a:lnTo>
                <a:lnTo>
                  <a:pt x="12338" y="924"/>
                </a:lnTo>
                <a:lnTo>
                  <a:pt x="12300" y="982"/>
                </a:lnTo>
                <a:lnTo>
                  <a:pt x="12253" y="996"/>
                </a:lnTo>
                <a:lnTo>
                  <a:pt x="12139" y="1120"/>
                </a:lnTo>
                <a:lnTo>
                  <a:pt x="12129" y="1151"/>
                </a:lnTo>
                <a:lnTo>
                  <a:pt x="12155" y="1145"/>
                </a:lnTo>
                <a:lnTo>
                  <a:pt x="12155" y="1159"/>
                </a:lnTo>
                <a:lnTo>
                  <a:pt x="12124" y="1189"/>
                </a:lnTo>
                <a:lnTo>
                  <a:pt x="12102" y="1179"/>
                </a:lnTo>
                <a:lnTo>
                  <a:pt x="12082" y="1208"/>
                </a:lnTo>
                <a:lnTo>
                  <a:pt x="12109" y="1203"/>
                </a:lnTo>
                <a:lnTo>
                  <a:pt x="12109" y="1217"/>
                </a:lnTo>
                <a:lnTo>
                  <a:pt x="12147" y="1227"/>
                </a:lnTo>
                <a:lnTo>
                  <a:pt x="12120" y="1247"/>
                </a:lnTo>
                <a:lnTo>
                  <a:pt x="12086" y="1227"/>
                </a:lnTo>
                <a:lnTo>
                  <a:pt x="12054" y="1265"/>
                </a:lnTo>
                <a:lnTo>
                  <a:pt x="12055" y="1262"/>
                </a:lnTo>
                <a:lnTo>
                  <a:pt x="12056" y="1260"/>
                </a:lnTo>
                <a:lnTo>
                  <a:pt x="12056" y="1258"/>
                </a:lnTo>
                <a:lnTo>
                  <a:pt x="12056" y="1256"/>
                </a:lnTo>
                <a:lnTo>
                  <a:pt x="12053" y="1255"/>
                </a:lnTo>
                <a:lnTo>
                  <a:pt x="12049" y="1255"/>
                </a:lnTo>
                <a:lnTo>
                  <a:pt x="12043" y="1255"/>
                </a:lnTo>
                <a:lnTo>
                  <a:pt x="12038" y="1254"/>
                </a:lnTo>
                <a:lnTo>
                  <a:pt x="12036" y="1253"/>
                </a:lnTo>
                <a:lnTo>
                  <a:pt x="12035" y="1252"/>
                </a:lnTo>
                <a:lnTo>
                  <a:pt x="12034" y="1250"/>
                </a:lnTo>
                <a:lnTo>
                  <a:pt x="12034" y="1247"/>
                </a:lnTo>
                <a:lnTo>
                  <a:pt x="12018" y="1247"/>
                </a:lnTo>
                <a:lnTo>
                  <a:pt x="11986" y="1255"/>
                </a:lnTo>
                <a:lnTo>
                  <a:pt x="12018" y="1262"/>
                </a:lnTo>
                <a:lnTo>
                  <a:pt x="12006" y="1289"/>
                </a:lnTo>
                <a:lnTo>
                  <a:pt x="12022" y="1271"/>
                </a:lnTo>
                <a:lnTo>
                  <a:pt x="12050" y="1286"/>
                </a:lnTo>
                <a:lnTo>
                  <a:pt x="12030" y="1309"/>
                </a:lnTo>
                <a:lnTo>
                  <a:pt x="11986" y="1313"/>
                </a:lnTo>
                <a:lnTo>
                  <a:pt x="11943" y="1362"/>
                </a:lnTo>
                <a:lnTo>
                  <a:pt x="11960" y="1386"/>
                </a:lnTo>
                <a:lnTo>
                  <a:pt x="11943" y="1400"/>
                </a:lnTo>
                <a:lnTo>
                  <a:pt x="11916" y="1400"/>
                </a:lnTo>
                <a:lnTo>
                  <a:pt x="11922" y="1417"/>
                </a:lnTo>
                <a:lnTo>
                  <a:pt x="11907" y="1435"/>
                </a:lnTo>
                <a:lnTo>
                  <a:pt x="11927" y="1455"/>
                </a:lnTo>
                <a:lnTo>
                  <a:pt x="11910" y="1468"/>
                </a:lnTo>
                <a:lnTo>
                  <a:pt x="11903" y="1477"/>
                </a:lnTo>
                <a:lnTo>
                  <a:pt x="11895" y="1479"/>
                </a:lnTo>
                <a:lnTo>
                  <a:pt x="11873" y="1441"/>
                </a:lnTo>
                <a:lnTo>
                  <a:pt x="11842" y="1459"/>
                </a:lnTo>
                <a:lnTo>
                  <a:pt x="11835" y="1506"/>
                </a:lnTo>
                <a:lnTo>
                  <a:pt x="11834" y="1511"/>
                </a:lnTo>
                <a:lnTo>
                  <a:pt x="11832" y="1515"/>
                </a:lnTo>
                <a:lnTo>
                  <a:pt x="11829" y="1517"/>
                </a:lnTo>
                <a:lnTo>
                  <a:pt x="11826" y="1519"/>
                </a:lnTo>
                <a:lnTo>
                  <a:pt x="11822" y="1521"/>
                </a:lnTo>
                <a:lnTo>
                  <a:pt x="11817" y="1521"/>
                </a:lnTo>
                <a:lnTo>
                  <a:pt x="11813" y="1521"/>
                </a:lnTo>
                <a:lnTo>
                  <a:pt x="11809" y="1521"/>
                </a:lnTo>
                <a:lnTo>
                  <a:pt x="11789" y="1561"/>
                </a:lnTo>
                <a:lnTo>
                  <a:pt x="11767" y="1545"/>
                </a:lnTo>
                <a:lnTo>
                  <a:pt x="11747" y="1575"/>
                </a:lnTo>
                <a:lnTo>
                  <a:pt x="11751" y="1590"/>
                </a:lnTo>
                <a:lnTo>
                  <a:pt x="11733" y="1600"/>
                </a:lnTo>
                <a:lnTo>
                  <a:pt x="11720" y="1610"/>
                </a:lnTo>
                <a:lnTo>
                  <a:pt x="11713" y="1617"/>
                </a:lnTo>
                <a:lnTo>
                  <a:pt x="11708" y="1621"/>
                </a:lnTo>
                <a:lnTo>
                  <a:pt x="11706" y="1622"/>
                </a:lnTo>
                <a:lnTo>
                  <a:pt x="11704" y="1623"/>
                </a:lnTo>
                <a:lnTo>
                  <a:pt x="11702" y="1623"/>
                </a:lnTo>
                <a:lnTo>
                  <a:pt x="11701" y="1622"/>
                </a:lnTo>
                <a:lnTo>
                  <a:pt x="11698" y="1619"/>
                </a:lnTo>
                <a:lnTo>
                  <a:pt x="11693" y="1614"/>
                </a:lnTo>
                <a:lnTo>
                  <a:pt x="11671" y="1666"/>
                </a:lnTo>
                <a:lnTo>
                  <a:pt x="11702" y="1666"/>
                </a:lnTo>
                <a:lnTo>
                  <a:pt x="11720" y="1690"/>
                </a:lnTo>
                <a:lnTo>
                  <a:pt x="11710" y="1690"/>
                </a:lnTo>
                <a:lnTo>
                  <a:pt x="11644" y="1672"/>
                </a:lnTo>
                <a:lnTo>
                  <a:pt x="11649" y="1672"/>
                </a:lnTo>
                <a:lnTo>
                  <a:pt x="11649" y="1661"/>
                </a:lnTo>
                <a:lnTo>
                  <a:pt x="11634" y="1696"/>
                </a:lnTo>
                <a:lnTo>
                  <a:pt x="11629" y="1694"/>
                </a:lnTo>
                <a:lnTo>
                  <a:pt x="11624" y="1693"/>
                </a:lnTo>
                <a:lnTo>
                  <a:pt x="11624" y="1692"/>
                </a:lnTo>
                <a:lnTo>
                  <a:pt x="11622" y="1690"/>
                </a:lnTo>
                <a:lnTo>
                  <a:pt x="11586" y="1721"/>
                </a:lnTo>
                <a:lnTo>
                  <a:pt x="11607" y="1738"/>
                </a:lnTo>
                <a:lnTo>
                  <a:pt x="11600" y="1744"/>
                </a:lnTo>
                <a:lnTo>
                  <a:pt x="11594" y="1747"/>
                </a:lnTo>
                <a:lnTo>
                  <a:pt x="11587" y="1750"/>
                </a:lnTo>
                <a:lnTo>
                  <a:pt x="11582" y="1751"/>
                </a:lnTo>
                <a:lnTo>
                  <a:pt x="11577" y="1751"/>
                </a:lnTo>
                <a:lnTo>
                  <a:pt x="11573" y="1750"/>
                </a:lnTo>
                <a:lnTo>
                  <a:pt x="11570" y="1748"/>
                </a:lnTo>
                <a:lnTo>
                  <a:pt x="11568" y="1746"/>
                </a:lnTo>
                <a:lnTo>
                  <a:pt x="11564" y="1779"/>
                </a:lnTo>
                <a:lnTo>
                  <a:pt x="11522" y="1787"/>
                </a:lnTo>
                <a:lnTo>
                  <a:pt x="11522" y="1811"/>
                </a:lnTo>
                <a:lnTo>
                  <a:pt x="11543" y="1841"/>
                </a:lnTo>
                <a:lnTo>
                  <a:pt x="11522" y="1865"/>
                </a:lnTo>
                <a:lnTo>
                  <a:pt x="11511" y="1855"/>
                </a:lnTo>
                <a:lnTo>
                  <a:pt x="11511" y="1831"/>
                </a:lnTo>
                <a:lnTo>
                  <a:pt x="11459" y="1855"/>
                </a:lnTo>
                <a:lnTo>
                  <a:pt x="11447" y="1845"/>
                </a:lnTo>
                <a:lnTo>
                  <a:pt x="11447" y="1836"/>
                </a:lnTo>
                <a:lnTo>
                  <a:pt x="11415" y="1850"/>
                </a:lnTo>
                <a:lnTo>
                  <a:pt x="11421" y="1855"/>
                </a:lnTo>
                <a:lnTo>
                  <a:pt x="11427" y="1899"/>
                </a:lnTo>
                <a:lnTo>
                  <a:pt x="11429" y="1908"/>
                </a:lnTo>
                <a:lnTo>
                  <a:pt x="11430" y="1916"/>
                </a:lnTo>
                <a:lnTo>
                  <a:pt x="11430" y="1921"/>
                </a:lnTo>
                <a:lnTo>
                  <a:pt x="11429" y="1924"/>
                </a:lnTo>
                <a:lnTo>
                  <a:pt x="11428" y="1926"/>
                </a:lnTo>
                <a:lnTo>
                  <a:pt x="11426" y="1928"/>
                </a:lnTo>
                <a:lnTo>
                  <a:pt x="11424" y="1928"/>
                </a:lnTo>
                <a:lnTo>
                  <a:pt x="11421" y="1928"/>
                </a:lnTo>
                <a:lnTo>
                  <a:pt x="11413" y="1926"/>
                </a:lnTo>
                <a:lnTo>
                  <a:pt x="11406" y="1925"/>
                </a:lnTo>
                <a:lnTo>
                  <a:pt x="11403" y="1925"/>
                </a:lnTo>
                <a:lnTo>
                  <a:pt x="11400" y="1926"/>
                </a:lnTo>
                <a:lnTo>
                  <a:pt x="11396" y="1928"/>
                </a:lnTo>
                <a:lnTo>
                  <a:pt x="11393" y="1932"/>
                </a:lnTo>
                <a:lnTo>
                  <a:pt x="11363" y="1923"/>
                </a:lnTo>
                <a:lnTo>
                  <a:pt x="11374" y="1907"/>
                </a:lnTo>
                <a:lnTo>
                  <a:pt x="11340" y="1894"/>
                </a:lnTo>
                <a:lnTo>
                  <a:pt x="11336" y="1859"/>
                </a:lnTo>
                <a:lnTo>
                  <a:pt x="11333" y="1864"/>
                </a:lnTo>
                <a:lnTo>
                  <a:pt x="11331" y="1867"/>
                </a:lnTo>
                <a:lnTo>
                  <a:pt x="11328" y="1870"/>
                </a:lnTo>
                <a:lnTo>
                  <a:pt x="11325" y="1871"/>
                </a:lnTo>
                <a:lnTo>
                  <a:pt x="11319" y="1872"/>
                </a:lnTo>
                <a:lnTo>
                  <a:pt x="11314" y="1875"/>
                </a:lnTo>
                <a:lnTo>
                  <a:pt x="11256" y="1941"/>
                </a:lnTo>
                <a:lnTo>
                  <a:pt x="11214" y="1956"/>
                </a:lnTo>
                <a:lnTo>
                  <a:pt x="11214" y="1980"/>
                </a:lnTo>
                <a:lnTo>
                  <a:pt x="11161" y="2010"/>
                </a:lnTo>
                <a:lnTo>
                  <a:pt x="11165" y="2023"/>
                </a:lnTo>
                <a:lnTo>
                  <a:pt x="11101" y="2052"/>
                </a:lnTo>
                <a:lnTo>
                  <a:pt x="11097" y="2076"/>
                </a:lnTo>
                <a:lnTo>
                  <a:pt x="11069" y="2082"/>
                </a:lnTo>
                <a:lnTo>
                  <a:pt x="11037" y="2069"/>
                </a:lnTo>
                <a:lnTo>
                  <a:pt x="11010" y="2076"/>
                </a:lnTo>
                <a:lnTo>
                  <a:pt x="11016" y="2131"/>
                </a:lnTo>
                <a:lnTo>
                  <a:pt x="10952" y="2149"/>
                </a:lnTo>
                <a:lnTo>
                  <a:pt x="10856" y="2169"/>
                </a:lnTo>
                <a:lnTo>
                  <a:pt x="10855" y="2163"/>
                </a:lnTo>
                <a:lnTo>
                  <a:pt x="10856" y="2159"/>
                </a:lnTo>
                <a:lnTo>
                  <a:pt x="10858" y="2158"/>
                </a:lnTo>
                <a:lnTo>
                  <a:pt x="10861" y="2158"/>
                </a:lnTo>
                <a:lnTo>
                  <a:pt x="10865" y="2159"/>
                </a:lnTo>
                <a:lnTo>
                  <a:pt x="10868" y="2159"/>
                </a:lnTo>
                <a:lnTo>
                  <a:pt x="10870" y="2158"/>
                </a:lnTo>
                <a:lnTo>
                  <a:pt x="10871" y="2158"/>
                </a:lnTo>
                <a:lnTo>
                  <a:pt x="10872" y="2156"/>
                </a:lnTo>
                <a:lnTo>
                  <a:pt x="10872" y="2155"/>
                </a:lnTo>
                <a:lnTo>
                  <a:pt x="10860" y="2155"/>
                </a:lnTo>
                <a:lnTo>
                  <a:pt x="10834" y="2169"/>
                </a:lnTo>
                <a:lnTo>
                  <a:pt x="10818" y="2183"/>
                </a:lnTo>
                <a:lnTo>
                  <a:pt x="10777" y="2197"/>
                </a:lnTo>
                <a:lnTo>
                  <a:pt x="10796" y="2155"/>
                </a:lnTo>
                <a:lnTo>
                  <a:pt x="10846" y="2131"/>
                </a:lnTo>
                <a:lnTo>
                  <a:pt x="10856" y="2100"/>
                </a:lnTo>
                <a:lnTo>
                  <a:pt x="10814" y="2125"/>
                </a:lnTo>
                <a:lnTo>
                  <a:pt x="10796" y="2110"/>
                </a:lnTo>
                <a:lnTo>
                  <a:pt x="10846" y="2062"/>
                </a:lnTo>
                <a:lnTo>
                  <a:pt x="10828" y="2062"/>
                </a:lnTo>
                <a:lnTo>
                  <a:pt x="10820" y="2062"/>
                </a:lnTo>
                <a:lnTo>
                  <a:pt x="10823" y="2062"/>
                </a:lnTo>
                <a:lnTo>
                  <a:pt x="10828" y="2061"/>
                </a:lnTo>
                <a:lnTo>
                  <a:pt x="10829" y="2061"/>
                </a:lnTo>
                <a:lnTo>
                  <a:pt x="10830" y="2060"/>
                </a:lnTo>
                <a:lnTo>
                  <a:pt x="10831" y="2059"/>
                </a:lnTo>
                <a:lnTo>
                  <a:pt x="10830" y="2058"/>
                </a:lnTo>
                <a:lnTo>
                  <a:pt x="10872" y="2038"/>
                </a:lnTo>
                <a:lnTo>
                  <a:pt x="10914" y="2052"/>
                </a:lnTo>
                <a:lnTo>
                  <a:pt x="11005" y="1952"/>
                </a:lnTo>
                <a:lnTo>
                  <a:pt x="10988" y="1964"/>
                </a:lnTo>
                <a:lnTo>
                  <a:pt x="10977" y="1972"/>
                </a:lnTo>
                <a:lnTo>
                  <a:pt x="10972" y="1975"/>
                </a:lnTo>
                <a:lnTo>
                  <a:pt x="10972" y="1974"/>
                </a:lnTo>
                <a:lnTo>
                  <a:pt x="10948" y="2000"/>
                </a:lnTo>
                <a:lnTo>
                  <a:pt x="10920" y="2000"/>
                </a:lnTo>
                <a:lnTo>
                  <a:pt x="10920" y="1990"/>
                </a:lnTo>
                <a:lnTo>
                  <a:pt x="10930" y="1980"/>
                </a:lnTo>
                <a:lnTo>
                  <a:pt x="10956" y="1961"/>
                </a:lnTo>
                <a:lnTo>
                  <a:pt x="10946" y="1954"/>
                </a:lnTo>
                <a:lnTo>
                  <a:pt x="10938" y="1947"/>
                </a:lnTo>
                <a:lnTo>
                  <a:pt x="10933" y="1942"/>
                </a:lnTo>
                <a:lnTo>
                  <a:pt x="10931" y="1938"/>
                </a:lnTo>
                <a:lnTo>
                  <a:pt x="10931" y="1934"/>
                </a:lnTo>
                <a:lnTo>
                  <a:pt x="10932" y="1931"/>
                </a:lnTo>
                <a:lnTo>
                  <a:pt x="10935" y="1927"/>
                </a:lnTo>
                <a:lnTo>
                  <a:pt x="10938" y="1926"/>
                </a:lnTo>
                <a:lnTo>
                  <a:pt x="10935" y="1926"/>
                </a:lnTo>
                <a:lnTo>
                  <a:pt x="10932" y="1925"/>
                </a:lnTo>
                <a:lnTo>
                  <a:pt x="10929" y="1923"/>
                </a:lnTo>
                <a:lnTo>
                  <a:pt x="10927" y="1921"/>
                </a:lnTo>
                <a:lnTo>
                  <a:pt x="10926" y="1918"/>
                </a:lnTo>
                <a:lnTo>
                  <a:pt x="10926" y="1915"/>
                </a:lnTo>
                <a:lnTo>
                  <a:pt x="10926" y="1910"/>
                </a:lnTo>
                <a:lnTo>
                  <a:pt x="10927" y="1905"/>
                </a:lnTo>
                <a:lnTo>
                  <a:pt x="10888" y="1932"/>
                </a:lnTo>
                <a:lnTo>
                  <a:pt x="10818" y="2000"/>
                </a:lnTo>
                <a:lnTo>
                  <a:pt x="10777" y="1985"/>
                </a:lnTo>
                <a:lnTo>
                  <a:pt x="10765" y="2010"/>
                </a:lnTo>
                <a:lnTo>
                  <a:pt x="10787" y="2000"/>
                </a:lnTo>
                <a:lnTo>
                  <a:pt x="10803" y="2010"/>
                </a:lnTo>
                <a:lnTo>
                  <a:pt x="10803" y="2020"/>
                </a:lnTo>
                <a:lnTo>
                  <a:pt x="10781" y="2038"/>
                </a:lnTo>
                <a:lnTo>
                  <a:pt x="10697" y="2076"/>
                </a:lnTo>
                <a:lnTo>
                  <a:pt x="10697" y="2100"/>
                </a:lnTo>
                <a:lnTo>
                  <a:pt x="10594" y="2159"/>
                </a:lnTo>
                <a:lnTo>
                  <a:pt x="10602" y="2183"/>
                </a:lnTo>
                <a:lnTo>
                  <a:pt x="10600" y="2187"/>
                </a:lnTo>
                <a:lnTo>
                  <a:pt x="10599" y="2190"/>
                </a:lnTo>
                <a:lnTo>
                  <a:pt x="10596" y="2193"/>
                </a:lnTo>
                <a:lnTo>
                  <a:pt x="10594" y="2195"/>
                </a:lnTo>
                <a:lnTo>
                  <a:pt x="10589" y="2197"/>
                </a:lnTo>
                <a:lnTo>
                  <a:pt x="10584" y="2199"/>
                </a:lnTo>
                <a:lnTo>
                  <a:pt x="10573" y="2197"/>
                </a:lnTo>
                <a:lnTo>
                  <a:pt x="10563" y="2197"/>
                </a:lnTo>
                <a:lnTo>
                  <a:pt x="10541" y="2213"/>
                </a:lnTo>
                <a:lnTo>
                  <a:pt x="10534" y="2202"/>
                </a:lnTo>
                <a:lnTo>
                  <a:pt x="10528" y="2193"/>
                </a:lnTo>
                <a:lnTo>
                  <a:pt x="10522" y="2187"/>
                </a:lnTo>
                <a:lnTo>
                  <a:pt x="10515" y="2183"/>
                </a:lnTo>
                <a:lnTo>
                  <a:pt x="10508" y="2180"/>
                </a:lnTo>
                <a:lnTo>
                  <a:pt x="10502" y="2178"/>
                </a:lnTo>
                <a:lnTo>
                  <a:pt x="10495" y="2178"/>
                </a:lnTo>
                <a:lnTo>
                  <a:pt x="10488" y="2180"/>
                </a:lnTo>
                <a:lnTo>
                  <a:pt x="10475" y="2183"/>
                </a:lnTo>
                <a:lnTo>
                  <a:pt x="10464" y="2188"/>
                </a:lnTo>
                <a:lnTo>
                  <a:pt x="10457" y="2189"/>
                </a:lnTo>
                <a:lnTo>
                  <a:pt x="10452" y="2190"/>
                </a:lnTo>
                <a:lnTo>
                  <a:pt x="10447" y="2190"/>
                </a:lnTo>
                <a:lnTo>
                  <a:pt x="10441" y="2189"/>
                </a:lnTo>
                <a:lnTo>
                  <a:pt x="10388" y="2183"/>
                </a:lnTo>
                <a:lnTo>
                  <a:pt x="10396" y="2173"/>
                </a:lnTo>
                <a:lnTo>
                  <a:pt x="10446" y="2145"/>
                </a:lnTo>
                <a:lnTo>
                  <a:pt x="10522" y="2155"/>
                </a:lnTo>
                <a:lnTo>
                  <a:pt x="10530" y="2149"/>
                </a:lnTo>
                <a:lnTo>
                  <a:pt x="10541" y="2107"/>
                </a:lnTo>
                <a:lnTo>
                  <a:pt x="10530" y="2116"/>
                </a:lnTo>
                <a:lnTo>
                  <a:pt x="10498" y="2097"/>
                </a:lnTo>
                <a:lnTo>
                  <a:pt x="10526" y="2044"/>
                </a:lnTo>
                <a:lnTo>
                  <a:pt x="10556" y="2049"/>
                </a:lnTo>
                <a:lnTo>
                  <a:pt x="10556" y="2029"/>
                </a:lnTo>
                <a:lnTo>
                  <a:pt x="10594" y="1990"/>
                </a:lnTo>
                <a:lnTo>
                  <a:pt x="10579" y="1976"/>
                </a:lnTo>
                <a:lnTo>
                  <a:pt x="10591" y="1971"/>
                </a:lnTo>
                <a:lnTo>
                  <a:pt x="10601" y="1966"/>
                </a:lnTo>
                <a:lnTo>
                  <a:pt x="10601" y="1966"/>
                </a:lnTo>
                <a:lnTo>
                  <a:pt x="10602" y="1965"/>
                </a:lnTo>
                <a:lnTo>
                  <a:pt x="10606" y="1965"/>
                </a:lnTo>
                <a:lnTo>
                  <a:pt x="10612" y="1963"/>
                </a:lnTo>
                <a:lnTo>
                  <a:pt x="10614" y="1962"/>
                </a:lnTo>
                <a:lnTo>
                  <a:pt x="10613" y="1963"/>
                </a:lnTo>
                <a:lnTo>
                  <a:pt x="10610" y="1964"/>
                </a:lnTo>
                <a:lnTo>
                  <a:pt x="10632" y="1962"/>
                </a:lnTo>
                <a:lnTo>
                  <a:pt x="10632" y="1947"/>
                </a:lnTo>
                <a:lnTo>
                  <a:pt x="10701" y="1914"/>
                </a:lnTo>
                <a:lnTo>
                  <a:pt x="10697" y="1956"/>
                </a:lnTo>
                <a:lnTo>
                  <a:pt x="10723" y="1952"/>
                </a:lnTo>
                <a:lnTo>
                  <a:pt x="10814" y="1859"/>
                </a:lnTo>
                <a:lnTo>
                  <a:pt x="10830" y="1831"/>
                </a:lnTo>
                <a:lnTo>
                  <a:pt x="10796" y="1836"/>
                </a:lnTo>
                <a:lnTo>
                  <a:pt x="10801" y="1821"/>
                </a:lnTo>
                <a:lnTo>
                  <a:pt x="10808" y="1809"/>
                </a:lnTo>
                <a:lnTo>
                  <a:pt x="10813" y="1801"/>
                </a:lnTo>
                <a:lnTo>
                  <a:pt x="10816" y="1795"/>
                </a:lnTo>
                <a:lnTo>
                  <a:pt x="10817" y="1793"/>
                </a:lnTo>
                <a:lnTo>
                  <a:pt x="10818" y="1792"/>
                </a:lnTo>
                <a:lnTo>
                  <a:pt x="10818" y="1791"/>
                </a:lnTo>
                <a:lnTo>
                  <a:pt x="10817" y="1791"/>
                </a:lnTo>
                <a:lnTo>
                  <a:pt x="10812" y="1793"/>
                </a:lnTo>
                <a:lnTo>
                  <a:pt x="10803" y="1797"/>
                </a:lnTo>
                <a:lnTo>
                  <a:pt x="10989" y="1628"/>
                </a:lnTo>
                <a:lnTo>
                  <a:pt x="10989" y="1603"/>
                </a:lnTo>
                <a:lnTo>
                  <a:pt x="11010" y="1599"/>
                </a:lnTo>
                <a:lnTo>
                  <a:pt x="11032" y="1561"/>
                </a:lnTo>
                <a:lnTo>
                  <a:pt x="11044" y="1565"/>
                </a:lnTo>
                <a:lnTo>
                  <a:pt x="11081" y="1545"/>
                </a:lnTo>
                <a:lnTo>
                  <a:pt x="11097" y="1517"/>
                </a:lnTo>
                <a:lnTo>
                  <a:pt x="11112" y="1513"/>
                </a:lnTo>
                <a:lnTo>
                  <a:pt x="11123" y="1473"/>
                </a:lnTo>
                <a:lnTo>
                  <a:pt x="11133" y="1464"/>
                </a:lnTo>
                <a:lnTo>
                  <a:pt x="11144" y="1458"/>
                </a:lnTo>
                <a:lnTo>
                  <a:pt x="11157" y="1452"/>
                </a:lnTo>
                <a:lnTo>
                  <a:pt x="11171" y="1447"/>
                </a:lnTo>
                <a:lnTo>
                  <a:pt x="11197" y="1440"/>
                </a:lnTo>
                <a:lnTo>
                  <a:pt x="11218" y="1435"/>
                </a:lnTo>
                <a:lnTo>
                  <a:pt x="11218" y="1420"/>
                </a:lnTo>
                <a:lnTo>
                  <a:pt x="11294" y="1382"/>
                </a:lnTo>
                <a:lnTo>
                  <a:pt x="11294" y="1320"/>
                </a:lnTo>
                <a:lnTo>
                  <a:pt x="11298" y="1325"/>
                </a:lnTo>
                <a:lnTo>
                  <a:pt x="11302" y="1328"/>
                </a:lnTo>
                <a:lnTo>
                  <a:pt x="11305" y="1330"/>
                </a:lnTo>
                <a:lnTo>
                  <a:pt x="11308" y="1330"/>
                </a:lnTo>
                <a:lnTo>
                  <a:pt x="11309" y="1329"/>
                </a:lnTo>
                <a:lnTo>
                  <a:pt x="11310" y="1328"/>
                </a:lnTo>
                <a:lnTo>
                  <a:pt x="11310" y="1326"/>
                </a:lnTo>
                <a:lnTo>
                  <a:pt x="11309" y="1324"/>
                </a:lnTo>
                <a:lnTo>
                  <a:pt x="11336" y="1295"/>
                </a:lnTo>
                <a:lnTo>
                  <a:pt x="11351" y="1309"/>
                </a:lnTo>
                <a:lnTo>
                  <a:pt x="11359" y="1314"/>
                </a:lnTo>
                <a:lnTo>
                  <a:pt x="11362" y="1314"/>
                </a:lnTo>
                <a:lnTo>
                  <a:pt x="11362" y="1314"/>
                </a:lnTo>
                <a:lnTo>
                  <a:pt x="11362" y="1312"/>
                </a:lnTo>
                <a:lnTo>
                  <a:pt x="11362" y="1310"/>
                </a:lnTo>
                <a:lnTo>
                  <a:pt x="11359" y="1304"/>
                </a:lnTo>
                <a:lnTo>
                  <a:pt x="11358" y="1299"/>
                </a:lnTo>
                <a:lnTo>
                  <a:pt x="11358" y="1296"/>
                </a:lnTo>
                <a:lnTo>
                  <a:pt x="11360" y="1294"/>
                </a:lnTo>
                <a:lnTo>
                  <a:pt x="11363" y="1294"/>
                </a:lnTo>
                <a:lnTo>
                  <a:pt x="11367" y="1295"/>
                </a:lnTo>
                <a:lnTo>
                  <a:pt x="11363" y="1289"/>
                </a:lnTo>
                <a:lnTo>
                  <a:pt x="11393" y="1280"/>
                </a:lnTo>
                <a:lnTo>
                  <a:pt x="11378" y="1251"/>
                </a:lnTo>
                <a:lnTo>
                  <a:pt x="11389" y="1247"/>
                </a:lnTo>
                <a:lnTo>
                  <a:pt x="11415" y="1266"/>
                </a:lnTo>
                <a:lnTo>
                  <a:pt x="11447" y="1217"/>
                </a:lnTo>
                <a:lnTo>
                  <a:pt x="11473" y="1203"/>
                </a:lnTo>
                <a:lnTo>
                  <a:pt x="11507" y="1159"/>
                </a:lnTo>
                <a:lnTo>
                  <a:pt x="11522" y="1127"/>
                </a:lnTo>
                <a:lnTo>
                  <a:pt x="11564" y="1111"/>
                </a:lnTo>
                <a:lnTo>
                  <a:pt x="11671" y="1009"/>
                </a:lnTo>
                <a:lnTo>
                  <a:pt x="11702" y="1005"/>
                </a:lnTo>
                <a:lnTo>
                  <a:pt x="11702" y="1009"/>
                </a:lnTo>
                <a:lnTo>
                  <a:pt x="11739" y="982"/>
                </a:lnTo>
                <a:lnTo>
                  <a:pt x="11773" y="986"/>
                </a:lnTo>
                <a:lnTo>
                  <a:pt x="11710" y="1054"/>
                </a:lnTo>
                <a:lnTo>
                  <a:pt x="11725" y="1062"/>
                </a:lnTo>
                <a:lnTo>
                  <a:pt x="11747" y="1093"/>
                </a:lnTo>
                <a:lnTo>
                  <a:pt x="11739" y="1111"/>
                </a:lnTo>
                <a:lnTo>
                  <a:pt x="11729" y="1111"/>
                </a:lnTo>
                <a:lnTo>
                  <a:pt x="11710" y="1096"/>
                </a:lnTo>
                <a:lnTo>
                  <a:pt x="11710" y="1111"/>
                </a:lnTo>
                <a:lnTo>
                  <a:pt x="11702" y="1117"/>
                </a:lnTo>
                <a:lnTo>
                  <a:pt x="11713" y="1151"/>
                </a:lnTo>
                <a:lnTo>
                  <a:pt x="11682" y="1159"/>
                </a:lnTo>
                <a:lnTo>
                  <a:pt x="11687" y="1193"/>
                </a:lnTo>
                <a:lnTo>
                  <a:pt x="11640" y="1213"/>
                </a:lnTo>
                <a:lnTo>
                  <a:pt x="11569" y="1208"/>
                </a:lnTo>
                <a:lnTo>
                  <a:pt x="11507" y="1247"/>
                </a:lnTo>
                <a:lnTo>
                  <a:pt x="11490" y="1274"/>
                </a:lnTo>
                <a:lnTo>
                  <a:pt x="11478" y="1297"/>
                </a:lnTo>
                <a:lnTo>
                  <a:pt x="11468" y="1315"/>
                </a:lnTo>
                <a:lnTo>
                  <a:pt x="11461" y="1329"/>
                </a:lnTo>
                <a:lnTo>
                  <a:pt x="11463" y="1322"/>
                </a:lnTo>
                <a:lnTo>
                  <a:pt x="11464" y="1316"/>
                </a:lnTo>
                <a:lnTo>
                  <a:pt x="11464" y="1313"/>
                </a:lnTo>
                <a:lnTo>
                  <a:pt x="11463" y="1311"/>
                </a:lnTo>
                <a:lnTo>
                  <a:pt x="11463" y="1309"/>
                </a:lnTo>
                <a:lnTo>
                  <a:pt x="11461" y="1307"/>
                </a:lnTo>
                <a:lnTo>
                  <a:pt x="11460" y="1306"/>
                </a:lnTo>
                <a:lnTo>
                  <a:pt x="11457" y="1306"/>
                </a:lnTo>
                <a:lnTo>
                  <a:pt x="11453" y="1306"/>
                </a:lnTo>
                <a:lnTo>
                  <a:pt x="11450" y="1307"/>
                </a:lnTo>
                <a:lnTo>
                  <a:pt x="11441" y="1311"/>
                </a:lnTo>
                <a:lnTo>
                  <a:pt x="11427" y="1320"/>
                </a:lnTo>
                <a:lnTo>
                  <a:pt x="11454" y="1338"/>
                </a:lnTo>
                <a:lnTo>
                  <a:pt x="11457" y="1335"/>
                </a:lnTo>
                <a:lnTo>
                  <a:pt x="11451" y="1348"/>
                </a:lnTo>
                <a:lnTo>
                  <a:pt x="11450" y="1350"/>
                </a:lnTo>
                <a:lnTo>
                  <a:pt x="11453" y="1345"/>
                </a:lnTo>
                <a:lnTo>
                  <a:pt x="11459" y="1334"/>
                </a:lnTo>
                <a:lnTo>
                  <a:pt x="11496" y="1309"/>
                </a:lnTo>
                <a:lnTo>
                  <a:pt x="11534" y="1368"/>
                </a:lnTo>
                <a:lnTo>
                  <a:pt x="11543" y="1352"/>
                </a:lnTo>
                <a:lnTo>
                  <a:pt x="11602" y="1344"/>
                </a:lnTo>
                <a:lnTo>
                  <a:pt x="11649" y="1309"/>
                </a:lnTo>
                <a:lnTo>
                  <a:pt x="11687" y="1271"/>
                </a:lnTo>
                <a:lnTo>
                  <a:pt x="11713" y="1271"/>
                </a:lnTo>
                <a:lnTo>
                  <a:pt x="11713" y="1251"/>
                </a:lnTo>
                <a:lnTo>
                  <a:pt x="11717" y="1258"/>
                </a:lnTo>
                <a:lnTo>
                  <a:pt x="11719" y="1262"/>
                </a:lnTo>
                <a:lnTo>
                  <a:pt x="11720" y="1263"/>
                </a:lnTo>
                <a:lnTo>
                  <a:pt x="11720" y="1262"/>
                </a:lnTo>
                <a:lnTo>
                  <a:pt x="11720" y="1260"/>
                </a:lnTo>
                <a:lnTo>
                  <a:pt x="11721" y="1257"/>
                </a:lnTo>
                <a:lnTo>
                  <a:pt x="11722" y="1255"/>
                </a:lnTo>
                <a:lnTo>
                  <a:pt x="11725" y="1255"/>
                </a:lnTo>
                <a:lnTo>
                  <a:pt x="11793" y="1179"/>
                </a:lnTo>
                <a:lnTo>
                  <a:pt x="11805" y="1189"/>
                </a:lnTo>
                <a:lnTo>
                  <a:pt x="11805" y="1176"/>
                </a:lnTo>
                <a:lnTo>
                  <a:pt x="11805" y="1169"/>
                </a:lnTo>
                <a:lnTo>
                  <a:pt x="11815" y="1155"/>
                </a:lnTo>
                <a:lnTo>
                  <a:pt x="11817" y="1157"/>
                </a:lnTo>
                <a:lnTo>
                  <a:pt x="11818" y="1158"/>
                </a:lnTo>
                <a:lnTo>
                  <a:pt x="11822" y="1159"/>
                </a:lnTo>
                <a:lnTo>
                  <a:pt x="11825" y="1159"/>
                </a:lnTo>
                <a:lnTo>
                  <a:pt x="11832" y="1159"/>
                </a:lnTo>
                <a:lnTo>
                  <a:pt x="11841" y="1158"/>
                </a:lnTo>
                <a:lnTo>
                  <a:pt x="11850" y="1155"/>
                </a:lnTo>
                <a:lnTo>
                  <a:pt x="11860" y="1151"/>
                </a:lnTo>
                <a:lnTo>
                  <a:pt x="11867" y="1147"/>
                </a:lnTo>
                <a:lnTo>
                  <a:pt x="11873" y="1141"/>
                </a:lnTo>
                <a:lnTo>
                  <a:pt x="11858" y="1111"/>
                </a:lnTo>
                <a:lnTo>
                  <a:pt x="11895" y="1102"/>
                </a:lnTo>
                <a:lnTo>
                  <a:pt x="11907" y="1111"/>
                </a:lnTo>
                <a:lnTo>
                  <a:pt x="11933" y="1151"/>
                </a:lnTo>
                <a:lnTo>
                  <a:pt x="11916" y="1161"/>
                </a:lnTo>
                <a:lnTo>
                  <a:pt x="11900" y="1170"/>
                </a:lnTo>
                <a:lnTo>
                  <a:pt x="11886" y="1177"/>
                </a:lnTo>
                <a:lnTo>
                  <a:pt x="11874" y="1184"/>
                </a:lnTo>
                <a:lnTo>
                  <a:pt x="11873" y="1182"/>
                </a:lnTo>
                <a:lnTo>
                  <a:pt x="11865" y="1189"/>
                </a:lnTo>
                <a:lnTo>
                  <a:pt x="11851" y="1197"/>
                </a:lnTo>
                <a:lnTo>
                  <a:pt x="11844" y="1203"/>
                </a:lnTo>
                <a:lnTo>
                  <a:pt x="11842" y="1205"/>
                </a:lnTo>
                <a:lnTo>
                  <a:pt x="11842" y="1205"/>
                </a:lnTo>
                <a:lnTo>
                  <a:pt x="11843" y="1206"/>
                </a:lnTo>
                <a:lnTo>
                  <a:pt x="11845" y="1205"/>
                </a:lnTo>
                <a:lnTo>
                  <a:pt x="11801" y="1255"/>
                </a:lnTo>
                <a:lnTo>
                  <a:pt x="11747" y="1275"/>
                </a:lnTo>
                <a:lnTo>
                  <a:pt x="11767" y="1300"/>
                </a:lnTo>
                <a:lnTo>
                  <a:pt x="11809" y="1289"/>
                </a:lnTo>
                <a:lnTo>
                  <a:pt x="11835" y="1242"/>
                </a:lnTo>
                <a:lnTo>
                  <a:pt x="11884" y="1237"/>
                </a:lnTo>
                <a:lnTo>
                  <a:pt x="11815" y="1304"/>
                </a:lnTo>
                <a:lnTo>
                  <a:pt x="11895" y="1251"/>
                </a:lnTo>
                <a:lnTo>
                  <a:pt x="11927" y="1203"/>
                </a:lnTo>
                <a:lnTo>
                  <a:pt x="11914" y="1209"/>
                </a:lnTo>
                <a:lnTo>
                  <a:pt x="11908" y="1212"/>
                </a:lnTo>
                <a:lnTo>
                  <a:pt x="11906" y="1212"/>
                </a:lnTo>
                <a:lnTo>
                  <a:pt x="11905" y="1212"/>
                </a:lnTo>
                <a:lnTo>
                  <a:pt x="11904" y="1211"/>
                </a:lnTo>
                <a:lnTo>
                  <a:pt x="11904" y="1209"/>
                </a:lnTo>
                <a:lnTo>
                  <a:pt x="11905" y="1206"/>
                </a:lnTo>
                <a:lnTo>
                  <a:pt x="11907" y="1203"/>
                </a:lnTo>
                <a:lnTo>
                  <a:pt x="11908" y="1200"/>
                </a:lnTo>
                <a:lnTo>
                  <a:pt x="11907" y="1198"/>
                </a:lnTo>
                <a:lnTo>
                  <a:pt x="11907" y="1182"/>
                </a:lnTo>
                <a:lnTo>
                  <a:pt x="11918" y="1189"/>
                </a:lnTo>
                <a:lnTo>
                  <a:pt x="11923" y="1190"/>
                </a:lnTo>
                <a:lnTo>
                  <a:pt x="11924" y="1187"/>
                </a:lnTo>
                <a:lnTo>
                  <a:pt x="11923" y="1182"/>
                </a:lnTo>
                <a:lnTo>
                  <a:pt x="11922" y="1176"/>
                </a:lnTo>
                <a:lnTo>
                  <a:pt x="11923" y="1169"/>
                </a:lnTo>
                <a:lnTo>
                  <a:pt x="11925" y="1166"/>
                </a:lnTo>
                <a:lnTo>
                  <a:pt x="11928" y="1163"/>
                </a:lnTo>
                <a:lnTo>
                  <a:pt x="11932" y="1160"/>
                </a:lnTo>
                <a:lnTo>
                  <a:pt x="11938" y="1159"/>
                </a:lnTo>
                <a:lnTo>
                  <a:pt x="11965" y="1175"/>
                </a:lnTo>
                <a:lnTo>
                  <a:pt x="11982" y="1158"/>
                </a:lnTo>
                <a:lnTo>
                  <a:pt x="11996" y="1145"/>
                </a:lnTo>
                <a:lnTo>
                  <a:pt x="12002" y="1151"/>
                </a:lnTo>
                <a:lnTo>
                  <a:pt x="11999" y="1141"/>
                </a:lnTo>
                <a:lnTo>
                  <a:pt x="12002" y="1138"/>
                </a:lnTo>
                <a:lnTo>
                  <a:pt x="12005" y="1135"/>
                </a:lnTo>
                <a:lnTo>
                  <a:pt x="12018" y="1135"/>
                </a:lnTo>
                <a:lnTo>
                  <a:pt x="12060" y="1102"/>
                </a:lnTo>
                <a:lnTo>
                  <a:pt x="12040" y="1096"/>
                </a:lnTo>
                <a:lnTo>
                  <a:pt x="12022" y="1062"/>
                </a:lnTo>
                <a:lnTo>
                  <a:pt x="12006" y="1069"/>
                </a:lnTo>
                <a:lnTo>
                  <a:pt x="11997" y="1060"/>
                </a:lnTo>
                <a:lnTo>
                  <a:pt x="11988" y="1056"/>
                </a:lnTo>
                <a:lnTo>
                  <a:pt x="11980" y="1054"/>
                </a:lnTo>
                <a:lnTo>
                  <a:pt x="11973" y="1053"/>
                </a:lnTo>
                <a:lnTo>
                  <a:pt x="11967" y="1055"/>
                </a:lnTo>
                <a:lnTo>
                  <a:pt x="11962" y="1057"/>
                </a:lnTo>
                <a:lnTo>
                  <a:pt x="11960" y="1060"/>
                </a:lnTo>
                <a:lnTo>
                  <a:pt x="11958" y="1063"/>
                </a:lnTo>
                <a:lnTo>
                  <a:pt x="11948" y="1039"/>
                </a:lnTo>
                <a:lnTo>
                  <a:pt x="11976" y="1000"/>
                </a:lnTo>
                <a:lnTo>
                  <a:pt x="11966" y="998"/>
                </a:lnTo>
                <a:lnTo>
                  <a:pt x="11958" y="995"/>
                </a:lnTo>
                <a:lnTo>
                  <a:pt x="11951" y="992"/>
                </a:lnTo>
                <a:lnTo>
                  <a:pt x="11945" y="989"/>
                </a:lnTo>
                <a:lnTo>
                  <a:pt x="11940" y="986"/>
                </a:lnTo>
                <a:lnTo>
                  <a:pt x="11935" y="985"/>
                </a:lnTo>
                <a:lnTo>
                  <a:pt x="11928" y="984"/>
                </a:lnTo>
                <a:lnTo>
                  <a:pt x="11922" y="986"/>
                </a:lnTo>
                <a:lnTo>
                  <a:pt x="11889" y="958"/>
                </a:lnTo>
                <a:lnTo>
                  <a:pt x="11922" y="933"/>
                </a:lnTo>
                <a:lnTo>
                  <a:pt x="11916" y="927"/>
                </a:lnTo>
                <a:lnTo>
                  <a:pt x="11938" y="918"/>
                </a:lnTo>
                <a:lnTo>
                  <a:pt x="11936" y="916"/>
                </a:lnTo>
                <a:lnTo>
                  <a:pt x="11933" y="913"/>
                </a:lnTo>
                <a:lnTo>
                  <a:pt x="11930" y="913"/>
                </a:lnTo>
                <a:lnTo>
                  <a:pt x="11926" y="913"/>
                </a:lnTo>
                <a:lnTo>
                  <a:pt x="11919" y="913"/>
                </a:lnTo>
                <a:lnTo>
                  <a:pt x="11911" y="913"/>
                </a:lnTo>
                <a:lnTo>
                  <a:pt x="11911" y="900"/>
                </a:lnTo>
                <a:lnTo>
                  <a:pt x="11948" y="900"/>
                </a:lnTo>
                <a:lnTo>
                  <a:pt x="11954" y="889"/>
                </a:lnTo>
                <a:lnTo>
                  <a:pt x="12173" y="672"/>
                </a:lnTo>
                <a:lnTo>
                  <a:pt x="12167" y="662"/>
                </a:lnTo>
                <a:lnTo>
                  <a:pt x="12189" y="652"/>
                </a:lnTo>
                <a:lnTo>
                  <a:pt x="12129" y="662"/>
                </a:lnTo>
                <a:lnTo>
                  <a:pt x="12110" y="654"/>
                </a:lnTo>
                <a:lnTo>
                  <a:pt x="12112" y="654"/>
                </a:lnTo>
                <a:lnTo>
                  <a:pt x="12112" y="653"/>
                </a:lnTo>
                <a:lnTo>
                  <a:pt x="12111" y="654"/>
                </a:lnTo>
                <a:lnTo>
                  <a:pt x="12109" y="654"/>
                </a:lnTo>
                <a:lnTo>
                  <a:pt x="12093" y="648"/>
                </a:lnTo>
                <a:lnTo>
                  <a:pt x="12102" y="599"/>
                </a:lnTo>
                <a:lnTo>
                  <a:pt x="12093" y="599"/>
                </a:lnTo>
                <a:lnTo>
                  <a:pt x="12056" y="628"/>
                </a:lnTo>
                <a:lnTo>
                  <a:pt x="12030" y="628"/>
                </a:lnTo>
                <a:lnTo>
                  <a:pt x="12050" y="648"/>
                </a:lnTo>
                <a:lnTo>
                  <a:pt x="12030" y="676"/>
                </a:lnTo>
                <a:lnTo>
                  <a:pt x="12043" y="672"/>
                </a:lnTo>
                <a:lnTo>
                  <a:pt x="12056" y="669"/>
                </a:lnTo>
                <a:lnTo>
                  <a:pt x="12067" y="666"/>
                </a:lnTo>
                <a:lnTo>
                  <a:pt x="12078" y="663"/>
                </a:lnTo>
                <a:lnTo>
                  <a:pt x="12102" y="682"/>
                </a:lnTo>
                <a:lnTo>
                  <a:pt x="12082" y="707"/>
                </a:lnTo>
                <a:lnTo>
                  <a:pt x="11986" y="731"/>
                </a:lnTo>
                <a:lnTo>
                  <a:pt x="11965" y="700"/>
                </a:lnTo>
                <a:lnTo>
                  <a:pt x="11969" y="720"/>
                </a:lnTo>
                <a:lnTo>
                  <a:pt x="11954" y="734"/>
                </a:lnTo>
                <a:lnTo>
                  <a:pt x="11907" y="754"/>
                </a:lnTo>
                <a:lnTo>
                  <a:pt x="11873" y="725"/>
                </a:lnTo>
                <a:lnTo>
                  <a:pt x="11903" y="710"/>
                </a:lnTo>
                <a:lnTo>
                  <a:pt x="11919" y="701"/>
                </a:lnTo>
                <a:lnTo>
                  <a:pt x="11921" y="700"/>
                </a:lnTo>
                <a:lnTo>
                  <a:pt x="11922" y="700"/>
                </a:lnTo>
                <a:lnTo>
                  <a:pt x="11922" y="699"/>
                </a:lnTo>
                <a:lnTo>
                  <a:pt x="11922" y="698"/>
                </a:lnTo>
                <a:lnTo>
                  <a:pt x="11918" y="697"/>
                </a:lnTo>
                <a:lnTo>
                  <a:pt x="11911" y="696"/>
                </a:lnTo>
                <a:lnTo>
                  <a:pt x="11933" y="652"/>
                </a:lnTo>
                <a:lnTo>
                  <a:pt x="11950" y="658"/>
                </a:lnTo>
                <a:lnTo>
                  <a:pt x="11961" y="662"/>
                </a:lnTo>
                <a:lnTo>
                  <a:pt x="11977" y="649"/>
                </a:lnTo>
                <a:lnTo>
                  <a:pt x="11985" y="639"/>
                </a:lnTo>
                <a:lnTo>
                  <a:pt x="11987" y="636"/>
                </a:lnTo>
                <a:lnTo>
                  <a:pt x="11989" y="634"/>
                </a:lnTo>
                <a:lnTo>
                  <a:pt x="11989" y="633"/>
                </a:lnTo>
                <a:lnTo>
                  <a:pt x="11988" y="632"/>
                </a:lnTo>
                <a:lnTo>
                  <a:pt x="11980" y="632"/>
                </a:lnTo>
                <a:lnTo>
                  <a:pt x="11967" y="635"/>
                </a:lnTo>
                <a:lnTo>
                  <a:pt x="12014" y="599"/>
                </a:lnTo>
                <a:lnTo>
                  <a:pt x="12044" y="565"/>
                </a:lnTo>
                <a:lnTo>
                  <a:pt x="12040" y="560"/>
                </a:lnTo>
                <a:lnTo>
                  <a:pt x="12036" y="556"/>
                </a:lnTo>
                <a:lnTo>
                  <a:pt x="12032" y="554"/>
                </a:lnTo>
                <a:lnTo>
                  <a:pt x="12028" y="553"/>
                </a:lnTo>
                <a:lnTo>
                  <a:pt x="12022" y="553"/>
                </a:lnTo>
                <a:lnTo>
                  <a:pt x="12017" y="554"/>
                </a:lnTo>
                <a:lnTo>
                  <a:pt x="12012" y="556"/>
                </a:lnTo>
                <a:lnTo>
                  <a:pt x="12008" y="557"/>
                </a:lnTo>
                <a:lnTo>
                  <a:pt x="12006" y="556"/>
                </a:lnTo>
                <a:lnTo>
                  <a:pt x="12004" y="554"/>
                </a:lnTo>
                <a:lnTo>
                  <a:pt x="12003" y="552"/>
                </a:lnTo>
                <a:lnTo>
                  <a:pt x="12002" y="547"/>
                </a:lnTo>
                <a:lnTo>
                  <a:pt x="12006" y="532"/>
                </a:lnTo>
                <a:lnTo>
                  <a:pt x="11980" y="517"/>
                </a:lnTo>
                <a:lnTo>
                  <a:pt x="11985" y="502"/>
                </a:lnTo>
                <a:lnTo>
                  <a:pt x="11990" y="489"/>
                </a:lnTo>
                <a:lnTo>
                  <a:pt x="11895" y="604"/>
                </a:lnTo>
                <a:lnTo>
                  <a:pt x="11831" y="623"/>
                </a:lnTo>
                <a:lnTo>
                  <a:pt x="11809" y="676"/>
                </a:lnTo>
                <a:lnTo>
                  <a:pt x="11751" y="686"/>
                </a:lnTo>
                <a:lnTo>
                  <a:pt x="11756" y="652"/>
                </a:lnTo>
                <a:lnTo>
                  <a:pt x="11853" y="555"/>
                </a:lnTo>
                <a:lnTo>
                  <a:pt x="11855" y="558"/>
                </a:lnTo>
                <a:lnTo>
                  <a:pt x="11859" y="559"/>
                </a:lnTo>
                <a:lnTo>
                  <a:pt x="11862" y="559"/>
                </a:lnTo>
                <a:lnTo>
                  <a:pt x="11866" y="559"/>
                </a:lnTo>
                <a:lnTo>
                  <a:pt x="11874" y="555"/>
                </a:lnTo>
                <a:lnTo>
                  <a:pt x="11884" y="548"/>
                </a:lnTo>
                <a:lnTo>
                  <a:pt x="11893" y="542"/>
                </a:lnTo>
                <a:lnTo>
                  <a:pt x="11904" y="536"/>
                </a:lnTo>
                <a:lnTo>
                  <a:pt x="11908" y="534"/>
                </a:lnTo>
                <a:lnTo>
                  <a:pt x="11913" y="532"/>
                </a:lnTo>
                <a:lnTo>
                  <a:pt x="11918" y="530"/>
                </a:lnTo>
                <a:lnTo>
                  <a:pt x="11922" y="532"/>
                </a:lnTo>
                <a:lnTo>
                  <a:pt x="11922" y="517"/>
                </a:lnTo>
                <a:lnTo>
                  <a:pt x="11884" y="513"/>
                </a:lnTo>
                <a:lnTo>
                  <a:pt x="11943" y="459"/>
                </a:lnTo>
                <a:lnTo>
                  <a:pt x="11927" y="445"/>
                </a:lnTo>
                <a:lnTo>
                  <a:pt x="11909" y="459"/>
                </a:lnTo>
                <a:lnTo>
                  <a:pt x="11898" y="468"/>
                </a:lnTo>
                <a:lnTo>
                  <a:pt x="11903" y="465"/>
                </a:lnTo>
                <a:lnTo>
                  <a:pt x="11908" y="465"/>
                </a:lnTo>
                <a:lnTo>
                  <a:pt x="11909" y="467"/>
                </a:lnTo>
                <a:lnTo>
                  <a:pt x="11909" y="469"/>
                </a:lnTo>
                <a:lnTo>
                  <a:pt x="11908" y="473"/>
                </a:lnTo>
                <a:lnTo>
                  <a:pt x="11907" y="479"/>
                </a:lnTo>
                <a:lnTo>
                  <a:pt x="11863" y="503"/>
                </a:lnTo>
                <a:lnTo>
                  <a:pt x="11747" y="623"/>
                </a:lnTo>
                <a:lnTo>
                  <a:pt x="11710" y="634"/>
                </a:lnTo>
                <a:lnTo>
                  <a:pt x="11702" y="652"/>
                </a:lnTo>
                <a:lnTo>
                  <a:pt x="11720" y="672"/>
                </a:lnTo>
                <a:lnTo>
                  <a:pt x="11718" y="677"/>
                </a:lnTo>
                <a:lnTo>
                  <a:pt x="11715" y="680"/>
                </a:lnTo>
                <a:lnTo>
                  <a:pt x="11713" y="682"/>
                </a:lnTo>
                <a:lnTo>
                  <a:pt x="11711" y="682"/>
                </a:lnTo>
                <a:lnTo>
                  <a:pt x="11707" y="681"/>
                </a:lnTo>
                <a:lnTo>
                  <a:pt x="11702" y="682"/>
                </a:lnTo>
                <a:lnTo>
                  <a:pt x="11695" y="679"/>
                </a:lnTo>
                <a:lnTo>
                  <a:pt x="11693" y="676"/>
                </a:lnTo>
                <a:lnTo>
                  <a:pt x="11602" y="754"/>
                </a:lnTo>
                <a:lnTo>
                  <a:pt x="11586" y="783"/>
                </a:lnTo>
                <a:lnTo>
                  <a:pt x="11564" y="792"/>
                </a:lnTo>
                <a:lnTo>
                  <a:pt x="11543" y="783"/>
                </a:lnTo>
                <a:lnTo>
                  <a:pt x="11560" y="796"/>
                </a:lnTo>
                <a:lnTo>
                  <a:pt x="11534" y="837"/>
                </a:lnTo>
                <a:lnTo>
                  <a:pt x="11511" y="831"/>
                </a:lnTo>
                <a:lnTo>
                  <a:pt x="11511" y="837"/>
                </a:lnTo>
                <a:lnTo>
                  <a:pt x="11496" y="869"/>
                </a:lnTo>
                <a:lnTo>
                  <a:pt x="11481" y="861"/>
                </a:lnTo>
                <a:lnTo>
                  <a:pt x="11469" y="900"/>
                </a:lnTo>
                <a:lnTo>
                  <a:pt x="11431" y="918"/>
                </a:lnTo>
                <a:lnTo>
                  <a:pt x="11409" y="958"/>
                </a:lnTo>
                <a:lnTo>
                  <a:pt x="11389" y="962"/>
                </a:lnTo>
                <a:lnTo>
                  <a:pt x="11394" y="967"/>
                </a:lnTo>
                <a:lnTo>
                  <a:pt x="11400" y="971"/>
                </a:lnTo>
                <a:lnTo>
                  <a:pt x="11404" y="975"/>
                </a:lnTo>
                <a:lnTo>
                  <a:pt x="11408" y="976"/>
                </a:lnTo>
                <a:lnTo>
                  <a:pt x="11412" y="976"/>
                </a:lnTo>
                <a:lnTo>
                  <a:pt x="11416" y="975"/>
                </a:lnTo>
                <a:lnTo>
                  <a:pt x="11420" y="973"/>
                </a:lnTo>
                <a:lnTo>
                  <a:pt x="11423" y="970"/>
                </a:lnTo>
                <a:lnTo>
                  <a:pt x="11429" y="964"/>
                </a:lnTo>
                <a:lnTo>
                  <a:pt x="11434" y="958"/>
                </a:lnTo>
                <a:lnTo>
                  <a:pt x="11436" y="956"/>
                </a:lnTo>
                <a:lnTo>
                  <a:pt x="11439" y="954"/>
                </a:lnTo>
                <a:lnTo>
                  <a:pt x="11441" y="952"/>
                </a:lnTo>
                <a:lnTo>
                  <a:pt x="11443" y="952"/>
                </a:lnTo>
                <a:lnTo>
                  <a:pt x="11481" y="966"/>
                </a:lnTo>
                <a:lnTo>
                  <a:pt x="11469" y="976"/>
                </a:lnTo>
                <a:lnTo>
                  <a:pt x="11443" y="976"/>
                </a:lnTo>
                <a:lnTo>
                  <a:pt x="11298" y="1111"/>
                </a:lnTo>
                <a:lnTo>
                  <a:pt x="11309" y="1127"/>
                </a:lnTo>
                <a:lnTo>
                  <a:pt x="11203" y="1189"/>
                </a:lnTo>
                <a:lnTo>
                  <a:pt x="11165" y="1141"/>
                </a:lnTo>
                <a:lnTo>
                  <a:pt x="11149" y="1165"/>
                </a:lnTo>
                <a:lnTo>
                  <a:pt x="11203" y="1198"/>
                </a:lnTo>
                <a:lnTo>
                  <a:pt x="11199" y="1204"/>
                </a:lnTo>
                <a:lnTo>
                  <a:pt x="11196" y="1207"/>
                </a:lnTo>
                <a:lnTo>
                  <a:pt x="11193" y="1208"/>
                </a:lnTo>
                <a:lnTo>
                  <a:pt x="11190" y="1208"/>
                </a:lnTo>
                <a:lnTo>
                  <a:pt x="11183" y="1207"/>
                </a:lnTo>
                <a:lnTo>
                  <a:pt x="11177" y="1208"/>
                </a:lnTo>
                <a:lnTo>
                  <a:pt x="11154" y="1198"/>
                </a:lnTo>
                <a:lnTo>
                  <a:pt x="11154" y="1195"/>
                </a:lnTo>
                <a:lnTo>
                  <a:pt x="11153" y="1200"/>
                </a:lnTo>
                <a:lnTo>
                  <a:pt x="11150" y="1203"/>
                </a:lnTo>
                <a:lnTo>
                  <a:pt x="11147" y="1203"/>
                </a:lnTo>
                <a:lnTo>
                  <a:pt x="11145" y="1201"/>
                </a:lnTo>
                <a:lnTo>
                  <a:pt x="11169" y="1227"/>
                </a:lnTo>
                <a:lnTo>
                  <a:pt x="11165" y="1242"/>
                </a:lnTo>
                <a:lnTo>
                  <a:pt x="11177" y="1275"/>
                </a:lnTo>
                <a:lnTo>
                  <a:pt x="11138" y="1295"/>
                </a:lnTo>
                <a:lnTo>
                  <a:pt x="11081" y="1280"/>
                </a:lnTo>
                <a:lnTo>
                  <a:pt x="11063" y="1334"/>
                </a:lnTo>
                <a:lnTo>
                  <a:pt x="11032" y="1348"/>
                </a:lnTo>
                <a:lnTo>
                  <a:pt x="10974" y="1410"/>
                </a:lnTo>
                <a:lnTo>
                  <a:pt x="10956" y="1410"/>
                </a:lnTo>
                <a:lnTo>
                  <a:pt x="10948" y="1435"/>
                </a:lnTo>
                <a:lnTo>
                  <a:pt x="10948" y="1449"/>
                </a:lnTo>
                <a:lnTo>
                  <a:pt x="10909" y="1459"/>
                </a:lnTo>
                <a:lnTo>
                  <a:pt x="10903" y="1473"/>
                </a:lnTo>
                <a:lnTo>
                  <a:pt x="10899" y="1482"/>
                </a:lnTo>
                <a:lnTo>
                  <a:pt x="10856" y="1479"/>
                </a:lnTo>
                <a:lnTo>
                  <a:pt x="10859" y="1490"/>
                </a:lnTo>
                <a:lnTo>
                  <a:pt x="10862" y="1496"/>
                </a:lnTo>
                <a:lnTo>
                  <a:pt x="10863" y="1497"/>
                </a:lnTo>
                <a:lnTo>
                  <a:pt x="10865" y="1498"/>
                </a:lnTo>
                <a:lnTo>
                  <a:pt x="10867" y="1498"/>
                </a:lnTo>
                <a:lnTo>
                  <a:pt x="10868" y="1497"/>
                </a:lnTo>
                <a:lnTo>
                  <a:pt x="10870" y="1495"/>
                </a:lnTo>
                <a:lnTo>
                  <a:pt x="10872" y="1493"/>
                </a:lnTo>
                <a:lnTo>
                  <a:pt x="10873" y="1492"/>
                </a:lnTo>
                <a:lnTo>
                  <a:pt x="10874" y="1492"/>
                </a:lnTo>
                <a:lnTo>
                  <a:pt x="10875" y="1492"/>
                </a:lnTo>
                <a:lnTo>
                  <a:pt x="10876" y="1493"/>
                </a:lnTo>
                <a:lnTo>
                  <a:pt x="10868" y="1503"/>
                </a:lnTo>
                <a:lnTo>
                  <a:pt x="10838" y="1523"/>
                </a:lnTo>
                <a:lnTo>
                  <a:pt x="10816" y="1540"/>
                </a:lnTo>
                <a:lnTo>
                  <a:pt x="10800" y="1554"/>
                </a:lnTo>
                <a:lnTo>
                  <a:pt x="10790" y="1564"/>
                </a:lnTo>
                <a:lnTo>
                  <a:pt x="10786" y="1569"/>
                </a:lnTo>
                <a:lnTo>
                  <a:pt x="10784" y="1572"/>
                </a:lnTo>
                <a:lnTo>
                  <a:pt x="10782" y="1575"/>
                </a:lnTo>
                <a:lnTo>
                  <a:pt x="10782" y="1577"/>
                </a:lnTo>
                <a:lnTo>
                  <a:pt x="10782" y="1578"/>
                </a:lnTo>
                <a:lnTo>
                  <a:pt x="10784" y="1579"/>
                </a:lnTo>
                <a:lnTo>
                  <a:pt x="10785" y="1580"/>
                </a:lnTo>
                <a:lnTo>
                  <a:pt x="10789" y="1580"/>
                </a:lnTo>
                <a:lnTo>
                  <a:pt x="10781" y="1599"/>
                </a:lnTo>
                <a:lnTo>
                  <a:pt x="10697" y="1672"/>
                </a:lnTo>
                <a:lnTo>
                  <a:pt x="10659" y="1686"/>
                </a:lnTo>
                <a:lnTo>
                  <a:pt x="10659" y="1710"/>
                </a:lnTo>
                <a:lnTo>
                  <a:pt x="10627" y="1714"/>
                </a:lnTo>
                <a:lnTo>
                  <a:pt x="10602" y="1726"/>
                </a:lnTo>
                <a:lnTo>
                  <a:pt x="10606" y="1733"/>
                </a:lnTo>
                <a:lnTo>
                  <a:pt x="10610" y="1738"/>
                </a:lnTo>
                <a:lnTo>
                  <a:pt x="10606" y="1772"/>
                </a:lnTo>
                <a:lnTo>
                  <a:pt x="10590" y="1772"/>
                </a:lnTo>
                <a:lnTo>
                  <a:pt x="10548" y="1821"/>
                </a:lnTo>
                <a:lnTo>
                  <a:pt x="10556" y="1831"/>
                </a:lnTo>
                <a:lnTo>
                  <a:pt x="10530" y="1855"/>
                </a:lnTo>
                <a:lnTo>
                  <a:pt x="10522" y="1845"/>
                </a:lnTo>
                <a:lnTo>
                  <a:pt x="10489" y="1861"/>
                </a:lnTo>
                <a:lnTo>
                  <a:pt x="10472" y="1871"/>
                </a:lnTo>
                <a:lnTo>
                  <a:pt x="10469" y="1874"/>
                </a:lnTo>
                <a:lnTo>
                  <a:pt x="10467" y="1876"/>
                </a:lnTo>
                <a:lnTo>
                  <a:pt x="10468" y="1877"/>
                </a:lnTo>
                <a:lnTo>
                  <a:pt x="10470" y="1877"/>
                </a:lnTo>
                <a:lnTo>
                  <a:pt x="10478" y="1876"/>
                </a:lnTo>
                <a:lnTo>
                  <a:pt x="10487" y="1874"/>
                </a:lnTo>
                <a:lnTo>
                  <a:pt x="10491" y="1874"/>
                </a:lnTo>
                <a:lnTo>
                  <a:pt x="10494" y="1872"/>
                </a:lnTo>
                <a:lnTo>
                  <a:pt x="10495" y="1874"/>
                </a:lnTo>
                <a:lnTo>
                  <a:pt x="10494" y="1875"/>
                </a:lnTo>
                <a:lnTo>
                  <a:pt x="10456" y="1889"/>
                </a:lnTo>
                <a:lnTo>
                  <a:pt x="10419" y="1952"/>
                </a:lnTo>
                <a:lnTo>
                  <a:pt x="10343" y="1965"/>
                </a:lnTo>
                <a:lnTo>
                  <a:pt x="10327" y="1941"/>
                </a:lnTo>
                <a:lnTo>
                  <a:pt x="10301" y="1965"/>
                </a:lnTo>
                <a:lnTo>
                  <a:pt x="10317" y="1980"/>
                </a:lnTo>
                <a:lnTo>
                  <a:pt x="10339" y="1985"/>
                </a:lnTo>
                <a:lnTo>
                  <a:pt x="10339" y="1996"/>
                </a:lnTo>
                <a:lnTo>
                  <a:pt x="10308" y="2044"/>
                </a:lnTo>
                <a:lnTo>
                  <a:pt x="10281" y="2044"/>
                </a:lnTo>
                <a:lnTo>
                  <a:pt x="10247" y="2062"/>
                </a:lnTo>
                <a:lnTo>
                  <a:pt x="10243" y="2092"/>
                </a:lnTo>
                <a:lnTo>
                  <a:pt x="10190" y="2087"/>
                </a:lnTo>
                <a:lnTo>
                  <a:pt x="10190" y="2097"/>
                </a:lnTo>
                <a:lnTo>
                  <a:pt x="10194" y="2110"/>
                </a:lnTo>
                <a:lnTo>
                  <a:pt x="10164" y="2145"/>
                </a:lnTo>
                <a:lnTo>
                  <a:pt x="10168" y="2173"/>
                </a:lnTo>
                <a:lnTo>
                  <a:pt x="10130" y="2169"/>
                </a:lnTo>
                <a:lnTo>
                  <a:pt x="10094" y="2217"/>
                </a:lnTo>
                <a:lnTo>
                  <a:pt x="10073" y="2207"/>
                </a:lnTo>
                <a:lnTo>
                  <a:pt x="10069" y="2224"/>
                </a:lnTo>
                <a:lnTo>
                  <a:pt x="10065" y="2236"/>
                </a:lnTo>
                <a:lnTo>
                  <a:pt x="10063" y="2246"/>
                </a:lnTo>
                <a:lnTo>
                  <a:pt x="10059" y="2251"/>
                </a:lnTo>
                <a:lnTo>
                  <a:pt x="10057" y="2253"/>
                </a:lnTo>
                <a:lnTo>
                  <a:pt x="10056" y="2253"/>
                </a:lnTo>
                <a:lnTo>
                  <a:pt x="10054" y="2251"/>
                </a:lnTo>
                <a:lnTo>
                  <a:pt x="10053" y="2248"/>
                </a:lnTo>
                <a:lnTo>
                  <a:pt x="10050" y="2241"/>
                </a:lnTo>
                <a:lnTo>
                  <a:pt x="10046" y="2234"/>
                </a:lnTo>
                <a:lnTo>
                  <a:pt x="10042" y="2233"/>
                </a:lnTo>
                <a:lnTo>
                  <a:pt x="10039" y="2234"/>
                </a:lnTo>
                <a:lnTo>
                  <a:pt x="10035" y="2239"/>
                </a:lnTo>
                <a:lnTo>
                  <a:pt x="10031" y="2246"/>
                </a:lnTo>
                <a:lnTo>
                  <a:pt x="10019" y="2280"/>
                </a:lnTo>
                <a:lnTo>
                  <a:pt x="9988" y="2293"/>
                </a:lnTo>
                <a:lnTo>
                  <a:pt x="9971" y="2285"/>
                </a:lnTo>
                <a:lnTo>
                  <a:pt x="9969" y="2290"/>
                </a:lnTo>
                <a:lnTo>
                  <a:pt x="9966" y="2295"/>
                </a:lnTo>
                <a:lnTo>
                  <a:pt x="9964" y="2299"/>
                </a:lnTo>
                <a:lnTo>
                  <a:pt x="9960" y="2302"/>
                </a:lnTo>
                <a:lnTo>
                  <a:pt x="9953" y="2305"/>
                </a:lnTo>
                <a:lnTo>
                  <a:pt x="9944" y="2307"/>
                </a:lnTo>
                <a:lnTo>
                  <a:pt x="9935" y="2308"/>
                </a:lnTo>
                <a:lnTo>
                  <a:pt x="9925" y="2309"/>
                </a:lnTo>
                <a:lnTo>
                  <a:pt x="9916" y="2311"/>
                </a:lnTo>
                <a:lnTo>
                  <a:pt x="9907" y="2314"/>
                </a:lnTo>
                <a:lnTo>
                  <a:pt x="9881" y="2351"/>
                </a:lnTo>
                <a:lnTo>
                  <a:pt x="9802" y="2396"/>
                </a:lnTo>
                <a:lnTo>
                  <a:pt x="9742" y="2411"/>
                </a:lnTo>
                <a:lnTo>
                  <a:pt x="9742" y="2417"/>
                </a:lnTo>
                <a:lnTo>
                  <a:pt x="9742" y="2422"/>
                </a:lnTo>
                <a:lnTo>
                  <a:pt x="9741" y="2426"/>
                </a:lnTo>
                <a:lnTo>
                  <a:pt x="9740" y="2429"/>
                </a:lnTo>
                <a:lnTo>
                  <a:pt x="9738" y="2431"/>
                </a:lnTo>
                <a:lnTo>
                  <a:pt x="9734" y="2432"/>
                </a:lnTo>
                <a:lnTo>
                  <a:pt x="9731" y="2432"/>
                </a:lnTo>
                <a:lnTo>
                  <a:pt x="9727" y="2432"/>
                </a:lnTo>
                <a:lnTo>
                  <a:pt x="9720" y="2431"/>
                </a:lnTo>
                <a:lnTo>
                  <a:pt x="9710" y="2431"/>
                </a:lnTo>
                <a:lnTo>
                  <a:pt x="9706" y="2431"/>
                </a:lnTo>
                <a:lnTo>
                  <a:pt x="9703" y="2432"/>
                </a:lnTo>
                <a:lnTo>
                  <a:pt x="9698" y="2433"/>
                </a:lnTo>
                <a:lnTo>
                  <a:pt x="9695" y="2435"/>
                </a:lnTo>
                <a:lnTo>
                  <a:pt x="9702" y="2430"/>
                </a:lnTo>
                <a:lnTo>
                  <a:pt x="9706" y="2426"/>
                </a:lnTo>
                <a:lnTo>
                  <a:pt x="9707" y="2424"/>
                </a:lnTo>
                <a:lnTo>
                  <a:pt x="9706" y="2424"/>
                </a:lnTo>
                <a:lnTo>
                  <a:pt x="9702" y="2425"/>
                </a:lnTo>
                <a:lnTo>
                  <a:pt x="9700" y="2424"/>
                </a:lnTo>
                <a:lnTo>
                  <a:pt x="9668" y="2444"/>
                </a:lnTo>
                <a:lnTo>
                  <a:pt x="9669" y="2437"/>
                </a:lnTo>
                <a:lnTo>
                  <a:pt x="9669" y="2432"/>
                </a:lnTo>
                <a:lnTo>
                  <a:pt x="9667" y="2430"/>
                </a:lnTo>
                <a:lnTo>
                  <a:pt x="9666" y="2430"/>
                </a:lnTo>
                <a:lnTo>
                  <a:pt x="9660" y="2431"/>
                </a:lnTo>
                <a:lnTo>
                  <a:pt x="9657" y="2431"/>
                </a:lnTo>
                <a:lnTo>
                  <a:pt x="9631" y="2444"/>
                </a:lnTo>
                <a:lnTo>
                  <a:pt x="9581" y="2435"/>
                </a:lnTo>
                <a:lnTo>
                  <a:pt x="9597" y="2420"/>
                </a:lnTo>
                <a:lnTo>
                  <a:pt x="9641" y="2396"/>
                </a:lnTo>
                <a:lnTo>
                  <a:pt x="9657" y="2362"/>
                </a:lnTo>
                <a:lnTo>
                  <a:pt x="9662" y="2366"/>
                </a:lnTo>
                <a:lnTo>
                  <a:pt x="9688" y="2318"/>
                </a:lnTo>
                <a:lnTo>
                  <a:pt x="9768" y="2265"/>
                </a:lnTo>
                <a:lnTo>
                  <a:pt x="9929" y="2120"/>
                </a:lnTo>
                <a:lnTo>
                  <a:pt x="9917" y="2097"/>
                </a:lnTo>
                <a:lnTo>
                  <a:pt x="9971" y="2087"/>
                </a:lnTo>
                <a:lnTo>
                  <a:pt x="10031" y="2024"/>
                </a:lnTo>
                <a:lnTo>
                  <a:pt x="10327" y="1754"/>
                </a:lnTo>
                <a:lnTo>
                  <a:pt x="10365" y="1699"/>
                </a:lnTo>
                <a:lnTo>
                  <a:pt x="10441" y="1638"/>
                </a:lnTo>
                <a:lnTo>
                  <a:pt x="10503" y="1570"/>
                </a:lnTo>
                <a:lnTo>
                  <a:pt x="10548" y="1541"/>
                </a:lnTo>
                <a:lnTo>
                  <a:pt x="10526" y="1531"/>
                </a:lnTo>
                <a:lnTo>
                  <a:pt x="10590" y="1506"/>
                </a:lnTo>
                <a:lnTo>
                  <a:pt x="10610" y="1464"/>
                </a:lnTo>
                <a:lnTo>
                  <a:pt x="10659" y="1441"/>
                </a:lnTo>
                <a:lnTo>
                  <a:pt x="10681" y="1392"/>
                </a:lnTo>
                <a:lnTo>
                  <a:pt x="10715" y="1381"/>
                </a:lnTo>
                <a:lnTo>
                  <a:pt x="10732" y="1375"/>
                </a:lnTo>
                <a:lnTo>
                  <a:pt x="10736" y="1372"/>
                </a:lnTo>
                <a:lnTo>
                  <a:pt x="10737" y="1371"/>
                </a:lnTo>
                <a:lnTo>
                  <a:pt x="10736" y="1371"/>
                </a:lnTo>
                <a:lnTo>
                  <a:pt x="10733" y="1371"/>
                </a:lnTo>
                <a:lnTo>
                  <a:pt x="10724" y="1371"/>
                </a:lnTo>
                <a:lnTo>
                  <a:pt x="10714" y="1372"/>
                </a:lnTo>
                <a:lnTo>
                  <a:pt x="10710" y="1372"/>
                </a:lnTo>
                <a:lnTo>
                  <a:pt x="10707" y="1371"/>
                </a:lnTo>
                <a:lnTo>
                  <a:pt x="10706" y="1370"/>
                </a:lnTo>
                <a:lnTo>
                  <a:pt x="10706" y="1370"/>
                </a:lnTo>
                <a:lnTo>
                  <a:pt x="10706" y="1369"/>
                </a:lnTo>
                <a:lnTo>
                  <a:pt x="10707" y="1368"/>
                </a:lnTo>
                <a:lnTo>
                  <a:pt x="10743" y="1358"/>
                </a:lnTo>
                <a:lnTo>
                  <a:pt x="10744" y="1345"/>
                </a:lnTo>
                <a:lnTo>
                  <a:pt x="10745" y="1337"/>
                </a:lnTo>
                <a:lnTo>
                  <a:pt x="10746" y="1334"/>
                </a:lnTo>
                <a:lnTo>
                  <a:pt x="10748" y="1332"/>
                </a:lnTo>
                <a:lnTo>
                  <a:pt x="10749" y="1331"/>
                </a:lnTo>
                <a:lnTo>
                  <a:pt x="10752" y="1331"/>
                </a:lnTo>
                <a:lnTo>
                  <a:pt x="10756" y="1331"/>
                </a:lnTo>
                <a:lnTo>
                  <a:pt x="10760" y="1331"/>
                </a:lnTo>
                <a:lnTo>
                  <a:pt x="10762" y="1330"/>
                </a:lnTo>
                <a:lnTo>
                  <a:pt x="10764" y="1329"/>
                </a:lnTo>
                <a:lnTo>
                  <a:pt x="10767" y="1327"/>
                </a:lnTo>
                <a:lnTo>
                  <a:pt x="10770" y="1324"/>
                </a:lnTo>
                <a:lnTo>
                  <a:pt x="10768" y="1319"/>
                </a:lnTo>
                <a:lnTo>
                  <a:pt x="10768" y="1314"/>
                </a:lnTo>
                <a:lnTo>
                  <a:pt x="10770" y="1311"/>
                </a:lnTo>
                <a:lnTo>
                  <a:pt x="10771" y="1309"/>
                </a:lnTo>
                <a:lnTo>
                  <a:pt x="10776" y="1308"/>
                </a:lnTo>
                <a:lnTo>
                  <a:pt x="10783" y="1308"/>
                </a:lnTo>
                <a:lnTo>
                  <a:pt x="10790" y="1309"/>
                </a:lnTo>
                <a:lnTo>
                  <a:pt x="10796" y="1309"/>
                </a:lnTo>
                <a:lnTo>
                  <a:pt x="10799" y="1308"/>
                </a:lnTo>
                <a:lnTo>
                  <a:pt x="10801" y="1306"/>
                </a:lnTo>
                <a:lnTo>
                  <a:pt x="10802" y="1304"/>
                </a:lnTo>
                <a:lnTo>
                  <a:pt x="10803" y="1300"/>
                </a:lnTo>
                <a:lnTo>
                  <a:pt x="10792" y="1289"/>
                </a:lnTo>
                <a:lnTo>
                  <a:pt x="10814" y="1271"/>
                </a:lnTo>
                <a:lnTo>
                  <a:pt x="10868" y="1271"/>
                </a:lnTo>
                <a:lnTo>
                  <a:pt x="10888" y="1251"/>
                </a:lnTo>
                <a:lnTo>
                  <a:pt x="10878" y="1239"/>
                </a:lnTo>
                <a:lnTo>
                  <a:pt x="10872" y="1230"/>
                </a:lnTo>
                <a:lnTo>
                  <a:pt x="10867" y="1223"/>
                </a:lnTo>
                <a:lnTo>
                  <a:pt x="10862" y="1216"/>
                </a:lnTo>
                <a:lnTo>
                  <a:pt x="10894" y="1198"/>
                </a:lnTo>
                <a:lnTo>
                  <a:pt x="10936" y="1203"/>
                </a:lnTo>
                <a:lnTo>
                  <a:pt x="10956" y="1189"/>
                </a:lnTo>
                <a:lnTo>
                  <a:pt x="10936" y="1182"/>
                </a:lnTo>
                <a:lnTo>
                  <a:pt x="10925" y="1165"/>
                </a:lnTo>
                <a:lnTo>
                  <a:pt x="10963" y="1130"/>
                </a:lnTo>
                <a:lnTo>
                  <a:pt x="10994" y="1155"/>
                </a:lnTo>
                <a:lnTo>
                  <a:pt x="10994" y="1141"/>
                </a:lnTo>
                <a:lnTo>
                  <a:pt x="11007" y="1131"/>
                </a:lnTo>
                <a:lnTo>
                  <a:pt x="11019" y="1122"/>
                </a:lnTo>
                <a:lnTo>
                  <a:pt x="11029" y="1115"/>
                </a:lnTo>
                <a:lnTo>
                  <a:pt x="11038" y="1110"/>
                </a:lnTo>
                <a:lnTo>
                  <a:pt x="11069" y="1082"/>
                </a:lnTo>
                <a:lnTo>
                  <a:pt x="11027" y="1039"/>
                </a:lnTo>
                <a:lnTo>
                  <a:pt x="11063" y="1024"/>
                </a:lnTo>
                <a:lnTo>
                  <a:pt x="11101" y="1044"/>
                </a:lnTo>
                <a:lnTo>
                  <a:pt x="11089" y="1054"/>
                </a:lnTo>
                <a:lnTo>
                  <a:pt x="11143" y="1024"/>
                </a:lnTo>
                <a:lnTo>
                  <a:pt x="11177" y="982"/>
                </a:lnTo>
                <a:lnTo>
                  <a:pt x="11149" y="962"/>
                </a:lnTo>
                <a:lnTo>
                  <a:pt x="11196" y="958"/>
                </a:lnTo>
                <a:lnTo>
                  <a:pt x="11207" y="927"/>
                </a:lnTo>
                <a:lnTo>
                  <a:pt x="11256" y="889"/>
                </a:lnTo>
                <a:lnTo>
                  <a:pt x="11282" y="841"/>
                </a:lnTo>
                <a:lnTo>
                  <a:pt x="11315" y="840"/>
                </a:lnTo>
                <a:lnTo>
                  <a:pt x="11329" y="837"/>
                </a:lnTo>
                <a:lnTo>
                  <a:pt x="11330" y="836"/>
                </a:lnTo>
                <a:lnTo>
                  <a:pt x="11330" y="836"/>
                </a:lnTo>
                <a:lnTo>
                  <a:pt x="11330" y="835"/>
                </a:lnTo>
                <a:lnTo>
                  <a:pt x="11329" y="835"/>
                </a:lnTo>
                <a:lnTo>
                  <a:pt x="11327" y="833"/>
                </a:lnTo>
                <a:lnTo>
                  <a:pt x="11322" y="832"/>
                </a:lnTo>
                <a:lnTo>
                  <a:pt x="11317" y="830"/>
                </a:lnTo>
                <a:lnTo>
                  <a:pt x="11313" y="828"/>
                </a:lnTo>
                <a:lnTo>
                  <a:pt x="11309" y="826"/>
                </a:lnTo>
                <a:lnTo>
                  <a:pt x="11307" y="824"/>
                </a:lnTo>
                <a:lnTo>
                  <a:pt x="11306" y="823"/>
                </a:lnTo>
                <a:lnTo>
                  <a:pt x="11307" y="822"/>
                </a:lnTo>
                <a:lnTo>
                  <a:pt x="11307" y="820"/>
                </a:lnTo>
                <a:lnTo>
                  <a:pt x="11309" y="818"/>
                </a:lnTo>
                <a:lnTo>
                  <a:pt x="11315" y="815"/>
                </a:lnTo>
                <a:lnTo>
                  <a:pt x="11325" y="812"/>
                </a:lnTo>
                <a:lnTo>
                  <a:pt x="11268" y="812"/>
                </a:lnTo>
                <a:lnTo>
                  <a:pt x="11240" y="837"/>
                </a:lnTo>
                <a:lnTo>
                  <a:pt x="11250" y="865"/>
                </a:lnTo>
                <a:lnTo>
                  <a:pt x="11247" y="870"/>
                </a:lnTo>
                <a:lnTo>
                  <a:pt x="11244" y="874"/>
                </a:lnTo>
                <a:lnTo>
                  <a:pt x="11241" y="877"/>
                </a:lnTo>
                <a:lnTo>
                  <a:pt x="11238" y="879"/>
                </a:lnTo>
                <a:lnTo>
                  <a:pt x="11236" y="880"/>
                </a:lnTo>
                <a:lnTo>
                  <a:pt x="11233" y="880"/>
                </a:lnTo>
                <a:lnTo>
                  <a:pt x="11230" y="880"/>
                </a:lnTo>
                <a:lnTo>
                  <a:pt x="11226" y="879"/>
                </a:lnTo>
                <a:lnTo>
                  <a:pt x="11219" y="875"/>
                </a:lnTo>
                <a:lnTo>
                  <a:pt x="11212" y="873"/>
                </a:lnTo>
                <a:lnTo>
                  <a:pt x="11209" y="873"/>
                </a:lnTo>
                <a:lnTo>
                  <a:pt x="11204" y="873"/>
                </a:lnTo>
                <a:lnTo>
                  <a:pt x="11200" y="873"/>
                </a:lnTo>
                <a:lnTo>
                  <a:pt x="11196" y="875"/>
                </a:lnTo>
                <a:lnTo>
                  <a:pt x="11165" y="900"/>
                </a:lnTo>
                <a:lnTo>
                  <a:pt x="11149" y="918"/>
                </a:lnTo>
                <a:lnTo>
                  <a:pt x="11138" y="909"/>
                </a:lnTo>
                <a:lnTo>
                  <a:pt x="11138" y="889"/>
                </a:lnTo>
                <a:lnTo>
                  <a:pt x="11143" y="875"/>
                </a:lnTo>
                <a:lnTo>
                  <a:pt x="11165" y="851"/>
                </a:lnTo>
                <a:lnTo>
                  <a:pt x="11143" y="841"/>
                </a:lnTo>
                <a:lnTo>
                  <a:pt x="11207" y="812"/>
                </a:lnTo>
                <a:lnTo>
                  <a:pt x="11196" y="803"/>
                </a:lnTo>
                <a:lnTo>
                  <a:pt x="11195" y="806"/>
                </a:lnTo>
                <a:lnTo>
                  <a:pt x="11194" y="808"/>
                </a:lnTo>
                <a:lnTo>
                  <a:pt x="11192" y="809"/>
                </a:lnTo>
                <a:lnTo>
                  <a:pt x="11188" y="811"/>
                </a:lnTo>
                <a:lnTo>
                  <a:pt x="11182" y="813"/>
                </a:lnTo>
                <a:lnTo>
                  <a:pt x="11175" y="814"/>
                </a:lnTo>
                <a:lnTo>
                  <a:pt x="11166" y="815"/>
                </a:lnTo>
                <a:lnTo>
                  <a:pt x="11158" y="816"/>
                </a:lnTo>
                <a:lnTo>
                  <a:pt x="11150" y="818"/>
                </a:lnTo>
                <a:lnTo>
                  <a:pt x="11143" y="821"/>
                </a:lnTo>
                <a:lnTo>
                  <a:pt x="11107" y="855"/>
                </a:lnTo>
                <a:lnTo>
                  <a:pt x="11112" y="875"/>
                </a:lnTo>
                <a:lnTo>
                  <a:pt x="11054" y="900"/>
                </a:lnTo>
                <a:lnTo>
                  <a:pt x="10983" y="990"/>
                </a:lnTo>
                <a:lnTo>
                  <a:pt x="10940" y="1000"/>
                </a:lnTo>
                <a:lnTo>
                  <a:pt x="10876" y="1054"/>
                </a:lnTo>
                <a:lnTo>
                  <a:pt x="10856" y="1009"/>
                </a:lnTo>
                <a:lnTo>
                  <a:pt x="10832" y="1027"/>
                </a:lnTo>
                <a:lnTo>
                  <a:pt x="10816" y="1040"/>
                </a:lnTo>
                <a:lnTo>
                  <a:pt x="10808" y="1047"/>
                </a:lnTo>
                <a:lnTo>
                  <a:pt x="10805" y="1052"/>
                </a:lnTo>
                <a:lnTo>
                  <a:pt x="10796" y="1054"/>
                </a:lnTo>
                <a:lnTo>
                  <a:pt x="10800" y="1060"/>
                </a:lnTo>
                <a:lnTo>
                  <a:pt x="10803" y="1064"/>
                </a:lnTo>
                <a:lnTo>
                  <a:pt x="10806" y="1066"/>
                </a:lnTo>
                <a:lnTo>
                  <a:pt x="10810" y="1069"/>
                </a:lnTo>
                <a:lnTo>
                  <a:pt x="10813" y="1069"/>
                </a:lnTo>
                <a:lnTo>
                  <a:pt x="10816" y="1067"/>
                </a:lnTo>
                <a:lnTo>
                  <a:pt x="10818" y="1066"/>
                </a:lnTo>
                <a:lnTo>
                  <a:pt x="10821" y="1065"/>
                </a:lnTo>
                <a:lnTo>
                  <a:pt x="10828" y="1060"/>
                </a:lnTo>
                <a:lnTo>
                  <a:pt x="10834" y="1055"/>
                </a:lnTo>
                <a:lnTo>
                  <a:pt x="10839" y="1051"/>
                </a:lnTo>
                <a:lnTo>
                  <a:pt x="10846" y="1048"/>
                </a:lnTo>
                <a:lnTo>
                  <a:pt x="10872" y="1058"/>
                </a:lnTo>
                <a:lnTo>
                  <a:pt x="10856" y="1082"/>
                </a:lnTo>
                <a:lnTo>
                  <a:pt x="10833" y="1103"/>
                </a:lnTo>
                <a:lnTo>
                  <a:pt x="10814" y="1122"/>
                </a:lnTo>
                <a:lnTo>
                  <a:pt x="10797" y="1138"/>
                </a:lnTo>
                <a:lnTo>
                  <a:pt x="10782" y="1151"/>
                </a:lnTo>
                <a:lnTo>
                  <a:pt x="10777" y="1151"/>
                </a:lnTo>
                <a:lnTo>
                  <a:pt x="10772" y="1160"/>
                </a:lnTo>
                <a:lnTo>
                  <a:pt x="10770" y="1162"/>
                </a:lnTo>
                <a:lnTo>
                  <a:pt x="10767" y="1165"/>
                </a:lnTo>
                <a:lnTo>
                  <a:pt x="10743" y="1165"/>
                </a:lnTo>
                <a:lnTo>
                  <a:pt x="10738" y="1182"/>
                </a:lnTo>
                <a:lnTo>
                  <a:pt x="10689" y="1201"/>
                </a:lnTo>
                <a:lnTo>
                  <a:pt x="10695" y="1206"/>
                </a:lnTo>
                <a:lnTo>
                  <a:pt x="10699" y="1210"/>
                </a:lnTo>
                <a:lnTo>
                  <a:pt x="10700" y="1213"/>
                </a:lnTo>
                <a:lnTo>
                  <a:pt x="10700" y="1215"/>
                </a:lnTo>
                <a:lnTo>
                  <a:pt x="10698" y="1217"/>
                </a:lnTo>
                <a:lnTo>
                  <a:pt x="10696" y="1219"/>
                </a:lnTo>
                <a:lnTo>
                  <a:pt x="10691" y="1220"/>
                </a:lnTo>
                <a:lnTo>
                  <a:pt x="10687" y="1222"/>
                </a:lnTo>
                <a:lnTo>
                  <a:pt x="10679" y="1224"/>
                </a:lnTo>
                <a:lnTo>
                  <a:pt x="10671" y="1226"/>
                </a:lnTo>
                <a:lnTo>
                  <a:pt x="10668" y="1227"/>
                </a:lnTo>
                <a:lnTo>
                  <a:pt x="10667" y="1228"/>
                </a:lnTo>
                <a:lnTo>
                  <a:pt x="10667" y="1229"/>
                </a:lnTo>
                <a:lnTo>
                  <a:pt x="10669" y="1231"/>
                </a:lnTo>
                <a:lnTo>
                  <a:pt x="10689" y="1231"/>
                </a:lnTo>
                <a:lnTo>
                  <a:pt x="10689" y="1247"/>
                </a:lnTo>
                <a:lnTo>
                  <a:pt x="10738" y="1266"/>
                </a:lnTo>
                <a:lnTo>
                  <a:pt x="10734" y="1270"/>
                </a:lnTo>
                <a:lnTo>
                  <a:pt x="10730" y="1273"/>
                </a:lnTo>
                <a:lnTo>
                  <a:pt x="10728" y="1274"/>
                </a:lnTo>
                <a:lnTo>
                  <a:pt x="10727" y="1275"/>
                </a:lnTo>
                <a:lnTo>
                  <a:pt x="10725" y="1276"/>
                </a:lnTo>
                <a:lnTo>
                  <a:pt x="10723" y="1275"/>
                </a:lnTo>
                <a:lnTo>
                  <a:pt x="10735" y="1286"/>
                </a:lnTo>
                <a:lnTo>
                  <a:pt x="10728" y="1314"/>
                </a:lnTo>
                <a:lnTo>
                  <a:pt x="10728" y="1315"/>
                </a:lnTo>
                <a:lnTo>
                  <a:pt x="10728" y="1311"/>
                </a:lnTo>
                <a:lnTo>
                  <a:pt x="10727" y="1307"/>
                </a:lnTo>
                <a:lnTo>
                  <a:pt x="10727" y="1305"/>
                </a:lnTo>
                <a:lnTo>
                  <a:pt x="10726" y="1304"/>
                </a:lnTo>
                <a:lnTo>
                  <a:pt x="10725" y="1303"/>
                </a:lnTo>
                <a:lnTo>
                  <a:pt x="10723" y="1304"/>
                </a:lnTo>
                <a:lnTo>
                  <a:pt x="10707" y="1309"/>
                </a:lnTo>
                <a:lnTo>
                  <a:pt x="10659" y="1295"/>
                </a:lnTo>
                <a:lnTo>
                  <a:pt x="10610" y="1300"/>
                </a:lnTo>
                <a:lnTo>
                  <a:pt x="10617" y="1287"/>
                </a:lnTo>
                <a:lnTo>
                  <a:pt x="10620" y="1280"/>
                </a:lnTo>
                <a:lnTo>
                  <a:pt x="10621" y="1276"/>
                </a:lnTo>
                <a:lnTo>
                  <a:pt x="10620" y="1275"/>
                </a:lnTo>
                <a:lnTo>
                  <a:pt x="10617" y="1280"/>
                </a:lnTo>
                <a:lnTo>
                  <a:pt x="10614" y="1285"/>
                </a:lnTo>
                <a:lnTo>
                  <a:pt x="10579" y="1266"/>
                </a:lnTo>
                <a:lnTo>
                  <a:pt x="10555" y="1278"/>
                </a:lnTo>
                <a:lnTo>
                  <a:pt x="10545" y="1284"/>
                </a:lnTo>
                <a:lnTo>
                  <a:pt x="10543" y="1285"/>
                </a:lnTo>
                <a:lnTo>
                  <a:pt x="10542" y="1284"/>
                </a:lnTo>
                <a:lnTo>
                  <a:pt x="10543" y="1282"/>
                </a:lnTo>
                <a:lnTo>
                  <a:pt x="10545" y="1280"/>
                </a:lnTo>
                <a:lnTo>
                  <a:pt x="10548" y="1274"/>
                </a:lnTo>
                <a:lnTo>
                  <a:pt x="10550" y="1270"/>
                </a:lnTo>
                <a:lnTo>
                  <a:pt x="10548" y="1270"/>
                </a:lnTo>
                <a:lnTo>
                  <a:pt x="10545" y="1270"/>
                </a:lnTo>
                <a:lnTo>
                  <a:pt x="10538" y="1272"/>
                </a:lnTo>
                <a:lnTo>
                  <a:pt x="10530" y="1275"/>
                </a:lnTo>
                <a:lnTo>
                  <a:pt x="10503" y="1295"/>
                </a:lnTo>
                <a:lnTo>
                  <a:pt x="10526" y="1309"/>
                </a:lnTo>
                <a:lnTo>
                  <a:pt x="10513" y="1306"/>
                </a:lnTo>
                <a:lnTo>
                  <a:pt x="10502" y="1304"/>
                </a:lnTo>
                <a:lnTo>
                  <a:pt x="10491" y="1305"/>
                </a:lnTo>
                <a:lnTo>
                  <a:pt x="10483" y="1307"/>
                </a:lnTo>
                <a:lnTo>
                  <a:pt x="10479" y="1308"/>
                </a:lnTo>
                <a:lnTo>
                  <a:pt x="10476" y="1311"/>
                </a:lnTo>
                <a:lnTo>
                  <a:pt x="10474" y="1313"/>
                </a:lnTo>
                <a:lnTo>
                  <a:pt x="10472" y="1316"/>
                </a:lnTo>
                <a:lnTo>
                  <a:pt x="10471" y="1321"/>
                </a:lnTo>
                <a:lnTo>
                  <a:pt x="10471" y="1324"/>
                </a:lnTo>
                <a:lnTo>
                  <a:pt x="10471" y="1329"/>
                </a:lnTo>
                <a:lnTo>
                  <a:pt x="10472" y="1334"/>
                </a:lnTo>
                <a:lnTo>
                  <a:pt x="10503" y="1334"/>
                </a:lnTo>
                <a:lnTo>
                  <a:pt x="10499" y="1348"/>
                </a:lnTo>
                <a:lnTo>
                  <a:pt x="10510" y="1338"/>
                </a:lnTo>
                <a:lnTo>
                  <a:pt x="10563" y="1362"/>
                </a:lnTo>
                <a:lnTo>
                  <a:pt x="10560" y="1376"/>
                </a:lnTo>
                <a:lnTo>
                  <a:pt x="10554" y="1386"/>
                </a:lnTo>
                <a:lnTo>
                  <a:pt x="10549" y="1396"/>
                </a:lnTo>
                <a:lnTo>
                  <a:pt x="10544" y="1402"/>
                </a:lnTo>
                <a:lnTo>
                  <a:pt x="10538" y="1407"/>
                </a:lnTo>
                <a:lnTo>
                  <a:pt x="10532" y="1411"/>
                </a:lnTo>
                <a:lnTo>
                  <a:pt x="10526" y="1414"/>
                </a:lnTo>
                <a:lnTo>
                  <a:pt x="10519" y="1415"/>
                </a:lnTo>
                <a:lnTo>
                  <a:pt x="10509" y="1415"/>
                </a:lnTo>
                <a:lnTo>
                  <a:pt x="10498" y="1412"/>
                </a:lnTo>
                <a:lnTo>
                  <a:pt x="10491" y="1410"/>
                </a:lnTo>
                <a:lnTo>
                  <a:pt x="10488" y="1409"/>
                </a:lnTo>
                <a:lnTo>
                  <a:pt x="10488" y="1399"/>
                </a:lnTo>
                <a:lnTo>
                  <a:pt x="10486" y="1398"/>
                </a:lnTo>
                <a:lnTo>
                  <a:pt x="10484" y="1397"/>
                </a:lnTo>
                <a:lnTo>
                  <a:pt x="10472" y="1386"/>
                </a:lnTo>
                <a:lnTo>
                  <a:pt x="10446" y="1382"/>
                </a:lnTo>
                <a:lnTo>
                  <a:pt x="10451" y="1400"/>
                </a:lnTo>
                <a:lnTo>
                  <a:pt x="10446" y="1400"/>
                </a:lnTo>
                <a:lnTo>
                  <a:pt x="10446" y="1435"/>
                </a:lnTo>
                <a:lnTo>
                  <a:pt x="10433" y="1434"/>
                </a:lnTo>
                <a:lnTo>
                  <a:pt x="10421" y="1434"/>
                </a:lnTo>
                <a:lnTo>
                  <a:pt x="10412" y="1434"/>
                </a:lnTo>
                <a:lnTo>
                  <a:pt x="10403" y="1434"/>
                </a:lnTo>
                <a:lnTo>
                  <a:pt x="10405" y="1431"/>
                </a:lnTo>
                <a:lnTo>
                  <a:pt x="10407" y="1430"/>
                </a:lnTo>
                <a:lnTo>
                  <a:pt x="10407" y="1427"/>
                </a:lnTo>
                <a:lnTo>
                  <a:pt x="10403" y="1424"/>
                </a:lnTo>
                <a:lnTo>
                  <a:pt x="10392" y="1434"/>
                </a:lnTo>
                <a:lnTo>
                  <a:pt x="10383" y="1434"/>
                </a:lnTo>
                <a:lnTo>
                  <a:pt x="10381" y="1435"/>
                </a:lnTo>
                <a:lnTo>
                  <a:pt x="10383" y="1435"/>
                </a:lnTo>
                <a:lnTo>
                  <a:pt x="10389" y="1435"/>
                </a:lnTo>
                <a:lnTo>
                  <a:pt x="10281" y="1513"/>
                </a:lnTo>
                <a:lnTo>
                  <a:pt x="10297" y="1527"/>
                </a:lnTo>
                <a:lnTo>
                  <a:pt x="10286" y="1537"/>
                </a:lnTo>
                <a:lnTo>
                  <a:pt x="10255" y="1541"/>
                </a:lnTo>
                <a:lnTo>
                  <a:pt x="10232" y="1579"/>
                </a:lnTo>
                <a:lnTo>
                  <a:pt x="10179" y="1618"/>
                </a:lnTo>
                <a:lnTo>
                  <a:pt x="10184" y="1638"/>
                </a:lnTo>
                <a:lnTo>
                  <a:pt x="10174" y="1638"/>
                </a:lnTo>
                <a:lnTo>
                  <a:pt x="10126" y="1683"/>
                </a:lnTo>
                <a:lnTo>
                  <a:pt x="10068" y="1683"/>
                </a:lnTo>
                <a:lnTo>
                  <a:pt x="10068" y="1686"/>
                </a:lnTo>
                <a:lnTo>
                  <a:pt x="10069" y="1688"/>
                </a:lnTo>
                <a:lnTo>
                  <a:pt x="10071" y="1689"/>
                </a:lnTo>
                <a:lnTo>
                  <a:pt x="10073" y="1690"/>
                </a:lnTo>
                <a:lnTo>
                  <a:pt x="10076" y="1691"/>
                </a:lnTo>
                <a:lnTo>
                  <a:pt x="10079" y="1692"/>
                </a:lnTo>
                <a:lnTo>
                  <a:pt x="10082" y="1694"/>
                </a:lnTo>
                <a:lnTo>
                  <a:pt x="10084" y="1696"/>
                </a:lnTo>
                <a:lnTo>
                  <a:pt x="10068" y="1745"/>
                </a:lnTo>
                <a:lnTo>
                  <a:pt x="10065" y="1742"/>
                </a:lnTo>
                <a:lnTo>
                  <a:pt x="10063" y="1740"/>
                </a:lnTo>
                <a:lnTo>
                  <a:pt x="10060" y="1737"/>
                </a:lnTo>
                <a:lnTo>
                  <a:pt x="10061" y="1734"/>
                </a:lnTo>
                <a:lnTo>
                  <a:pt x="10056" y="1734"/>
                </a:lnTo>
                <a:lnTo>
                  <a:pt x="10056" y="1748"/>
                </a:lnTo>
                <a:lnTo>
                  <a:pt x="10110" y="1748"/>
                </a:lnTo>
                <a:lnTo>
                  <a:pt x="10104" y="1745"/>
                </a:lnTo>
                <a:lnTo>
                  <a:pt x="10126" y="1710"/>
                </a:lnTo>
                <a:lnTo>
                  <a:pt x="10174" y="1730"/>
                </a:lnTo>
                <a:lnTo>
                  <a:pt x="10179" y="1754"/>
                </a:lnTo>
                <a:lnTo>
                  <a:pt x="10174" y="1754"/>
                </a:lnTo>
                <a:lnTo>
                  <a:pt x="10148" y="1748"/>
                </a:lnTo>
                <a:lnTo>
                  <a:pt x="10148" y="1754"/>
                </a:lnTo>
                <a:lnTo>
                  <a:pt x="10164" y="1783"/>
                </a:lnTo>
                <a:lnTo>
                  <a:pt x="10155" y="1790"/>
                </a:lnTo>
                <a:lnTo>
                  <a:pt x="10148" y="1797"/>
                </a:lnTo>
                <a:lnTo>
                  <a:pt x="10140" y="1802"/>
                </a:lnTo>
                <a:lnTo>
                  <a:pt x="10132" y="1807"/>
                </a:lnTo>
                <a:lnTo>
                  <a:pt x="10116" y="1813"/>
                </a:lnTo>
                <a:lnTo>
                  <a:pt x="10103" y="1818"/>
                </a:lnTo>
                <a:lnTo>
                  <a:pt x="10090" y="1821"/>
                </a:lnTo>
                <a:lnTo>
                  <a:pt x="10079" y="1823"/>
                </a:lnTo>
                <a:lnTo>
                  <a:pt x="10072" y="1824"/>
                </a:lnTo>
                <a:lnTo>
                  <a:pt x="10068" y="1826"/>
                </a:lnTo>
                <a:lnTo>
                  <a:pt x="10056" y="1850"/>
                </a:lnTo>
                <a:lnTo>
                  <a:pt x="10068" y="1859"/>
                </a:lnTo>
                <a:lnTo>
                  <a:pt x="10059" y="1861"/>
                </a:lnTo>
                <a:lnTo>
                  <a:pt x="10054" y="1864"/>
                </a:lnTo>
                <a:lnTo>
                  <a:pt x="10051" y="1867"/>
                </a:lnTo>
                <a:lnTo>
                  <a:pt x="10048" y="1870"/>
                </a:lnTo>
                <a:lnTo>
                  <a:pt x="10046" y="1874"/>
                </a:lnTo>
                <a:lnTo>
                  <a:pt x="10044" y="1877"/>
                </a:lnTo>
                <a:lnTo>
                  <a:pt x="10040" y="1878"/>
                </a:lnTo>
                <a:lnTo>
                  <a:pt x="10035" y="1879"/>
                </a:lnTo>
                <a:lnTo>
                  <a:pt x="10003" y="1845"/>
                </a:lnTo>
                <a:lnTo>
                  <a:pt x="9968" y="1856"/>
                </a:lnTo>
                <a:lnTo>
                  <a:pt x="9964" y="1862"/>
                </a:lnTo>
                <a:lnTo>
                  <a:pt x="9962" y="1866"/>
                </a:lnTo>
                <a:lnTo>
                  <a:pt x="9960" y="1868"/>
                </a:lnTo>
                <a:lnTo>
                  <a:pt x="9958" y="1869"/>
                </a:lnTo>
                <a:lnTo>
                  <a:pt x="9956" y="1869"/>
                </a:lnTo>
                <a:lnTo>
                  <a:pt x="9954" y="1867"/>
                </a:lnTo>
                <a:lnTo>
                  <a:pt x="9952" y="1865"/>
                </a:lnTo>
                <a:lnTo>
                  <a:pt x="9951" y="1862"/>
                </a:lnTo>
                <a:lnTo>
                  <a:pt x="9946" y="1857"/>
                </a:lnTo>
                <a:lnTo>
                  <a:pt x="9941" y="1850"/>
                </a:lnTo>
                <a:lnTo>
                  <a:pt x="9939" y="1849"/>
                </a:lnTo>
                <a:lnTo>
                  <a:pt x="9936" y="1848"/>
                </a:lnTo>
                <a:lnTo>
                  <a:pt x="9932" y="1848"/>
                </a:lnTo>
                <a:lnTo>
                  <a:pt x="9929" y="1850"/>
                </a:lnTo>
                <a:lnTo>
                  <a:pt x="9926" y="1847"/>
                </a:lnTo>
                <a:lnTo>
                  <a:pt x="9924" y="1845"/>
                </a:lnTo>
                <a:lnTo>
                  <a:pt x="9923" y="1843"/>
                </a:lnTo>
                <a:lnTo>
                  <a:pt x="9921" y="1842"/>
                </a:lnTo>
                <a:lnTo>
                  <a:pt x="9917" y="1840"/>
                </a:lnTo>
                <a:lnTo>
                  <a:pt x="9913" y="1836"/>
                </a:lnTo>
                <a:lnTo>
                  <a:pt x="9918" y="1846"/>
                </a:lnTo>
                <a:lnTo>
                  <a:pt x="9922" y="1855"/>
                </a:lnTo>
                <a:lnTo>
                  <a:pt x="9924" y="1861"/>
                </a:lnTo>
                <a:lnTo>
                  <a:pt x="9924" y="1866"/>
                </a:lnTo>
                <a:lnTo>
                  <a:pt x="9923" y="1868"/>
                </a:lnTo>
                <a:lnTo>
                  <a:pt x="9921" y="1870"/>
                </a:lnTo>
                <a:lnTo>
                  <a:pt x="9918" y="1871"/>
                </a:lnTo>
                <a:lnTo>
                  <a:pt x="9914" y="1871"/>
                </a:lnTo>
                <a:lnTo>
                  <a:pt x="9905" y="1870"/>
                </a:lnTo>
                <a:lnTo>
                  <a:pt x="9897" y="1870"/>
                </a:lnTo>
                <a:lnTo>
                  <a:pt x="9894" y="1871"/>
                </a:lnTo>
                <a:lnTo>
                  <a:pt x="9892" y="1874"/>
                </a:lnTo>
                <a:lnTo>
                  <a:pt x="9891" y="1878"/>
                </a:lnTo>
                <a:lnTo>
                  <a:pt x="9891" y="1883"/>
                </a:lnTo>
                <a:lnTo>
                  <a:pt x="9864" y="1889"/>
                </a:lnTo>
                <a:lnTo>
                  <a:pt x="9891" y="1894"/>
                </a:lnTo>
                <a:lnTo>
                  <a:pt x="9904" y="1897"/>
                </a:lnTo>
                <a:lnTo>
                  <a:pt x="9907" y="1898"/>
                </a:lnTo>
                <a:lnTo>
                  <a:pt x="9908" y="1898"/>
                </a:lnTo>
                <a:lnTo>
                  <a:pt x="9907" y="1899"/>
                </a:lnTo>
                <a:lnTo>
                  <a:pt x="9905" y="1900"/>
                </a:lnTo>
                <a:lnTo>
                  <a:pt x="9899" y="1901"/>
                </a:lnTo>
                <a:lnTo>
                  <a:pt x="9892" y="1904"/>
                </a:lnTo>
                <a:lnTo>
                  <a:pt x="9888" y="1905"/>
                </a:lnTo>
                <a:lnTo>
                  <a:pt x="9886" y="1907"/>
                </a:lnTo>
                <a:lnTo>
                  <a:pt x="9885" y="1910"/>
                </a:lnTo>
                <a:lnTo>
                  <a:pt x="9886" y="1914"/>
                </a:lnTo>
                <a:lnTo>
                  <a:pt x="9913" y="1899"/>
                </a:lnTo>
                <a:lnTo>
                  <a:pt x="9925" y="1895"/>
                </a:lnTo>
                <a:lnTo>
                  <a:pt x="9937" y="1891"/>
                </a:lnTo>
                <a:lnTo>
                  <a:pt x="9946" y="1888"/>
                </a:lnTo>
                <a:lnTo>
                  <a:pt x="9954" y="1885"/>
                </a:lnTo>
                <a:lnTo>
                  <a:pt x="9955" y="1889"/>
                </a:lnTo>
                <a:lnTo>
                  <a:pt x="9954" y="1894"/>
                </a:lnTo>
                <a:lnTo>
                  <a:pt x="9977" y="1879"/>
                </a:lnTo>
                <a:lnTo>
                  <a:pt x="10003" y="1889"/>
                </a:lnTo>
                <a:lnTo>
                  <a:pt x="9977" y="1907"/>
                </a:lnTo>
                <a:lnTo>
                  <a:pt x="9978" y="1920"/>
                </a:lnTo>
                <a:lnTo>
                  <a:pt x="9977" y="1931"/>
                </a:lnTo>
                <a:lnTo>
                  <a:pt x="9975" y="1937"/>
                </a:lnTo>
                <a:lnTo>
                  <a:pt x="9972" y="1942"/>
                </a:lnTo>
                <a:lnTo>
                  <a:pt x="9968" y="1945"/>
                </a:lnTo>
                <a:lnTo>
                  <a:pt x="9962" y="1946"/>
                </a:lnTo>
                <a:lnTo>
                  <a:pt x="9957" y="1947"/>
                </a:lnTo>
                <a:lnTo>
                  <a:pt x="9953" y="1947"/>
                </a:lnTo>
                <a:lnTo>
                  <a:pt x="9943" y="1946"/>
                </a:lnTo>
                <a:lnTo>
                  <a:pt x="9936" y="1947"/>
                </a:lnTo>
                <a:lnTo>
                  <a:pt x="9935" y="1950"/>
                </a:lnTo>
                <a:lnTo>
                  <a:pt x="9934" y="1953"/>
                </a:lnTo>
                <a:lnTo>
                  <a:pt x="9936" y="1958"/>
                </a:lnTo>
                <a:lnTo>
                  <a:pt x="9939" y="1965"/>
                </a:lnTo>
                <a:lnTo>
                  <a:pt x="9860" y="1956"/>
                </a:lnTo>
                <a:lnTo>
                  <a:pt x="9859" y="1968"/>
                </a:lnTo>
                <a:lnTo>
                  <a:pt x="9860" y="1980"/>
                </a:lnTo>
                <a:lnTo>
                  <a:pt x="9886" y="1972"/>
                </a:lnTo>
                <a:lnTo>
                  <a:pt x="9897" y="1985"/>
                </a:lnTo>
                <a:lnTo>
                  <a:pt x="9881" y="2038"/>
                </a:lnTo>
                <a:lnTo>
                  <a:pt x="9832" y="2024"/>
                </a:lnTo>
                <a:lnTo>
                  <a:pt x="9821" y="2034"/>
                </a:lnTo>
                <a:lnTo>
                  <a:pt x="9839" y="2033"/>
                </a:lnTo>
                <a:lnTo>
                  <a:pt x="9848" y="2033"/>
                </a:lnTo>
                <a:lnTo>
                  <a:pt x="9850" y="2033"/>
                </a:lnTo>
                <a:lnTo>
                  <a:pt x="9851" y="2034"/>
                </a:lnTo>
                <a:lnTo>
                  <a:pt x="9851" y="2034"/>
                </a:lnTo>
                <a:lnTo>
                  <a:pt x="9850" y="2035"/>
                </a:lnTo>
                <a:lnTo>
                  <a:pt x="9846" y="2037"/>
                </a:lnTo>
                <a:lnTo>
                  <a:pt x="9841" y="2039"/>
                </a:lnTo>
                <a:lnTo>
                  <a:pt x="9839" y="2040"/>
                </a:lnTo>
                <a:lnTo>
                  <a:pt x="9838" y="2041"/>
                </a:lnTo>
                <a:lnTo>
                  <a:pt x="9837" y="2043"/>
                </a:lnTo>
                <a:lnTo>
                  <a:pt x="9838" y="2044"/>
                </a:lnTo>
                <a:lnTo>
                  <a:pt x="9821" y="2052"/>
                </a:lnTo>
                <a:lnTo>
                  <a:pt x="9821" y="2076"/>
                </a:lnTo>
                <a:lnTo>
                  <a:pt x="9794" y="2092"/>
                </a:lnTo>
                <a:lnTo>
                  <a:pt x="9806" y="2100"/>
                </a:lnTo>
                <a:lnTo>
                  <a:pt x="9768" y="2110"/>
                </a:lnTo>
                <a:lnTo>
                  <a:pt x="9773" y="2119"/>
                </a:lnTo>
                <a:lnTo>
                  <a:pt x="9777" y="2127"/>
                </a:lnTo>
                <a:lnTo>
                  <a:pt x="9768" y="2134"/>
                </a:lnTo>
                <a:lnTo>
                  <a:pt x="9710" y="2120"/>
                </a:lnTo>
                <a:lnTo>
                  <a:pt x="9714" y="2100"/>
                </a:lnTo>
                <a:lnTo>
                  <a:pt x="9695" y="2100"/>
                </a:lnTo>
                <a:lnTo>
                  <a:pt x="9709" y="2091"/>
                </a:lnTo>
                <a:lnTo>
                  <a:pt x="9715" y="2087"/>
                </a:lnTo>
                <a:lnTo>
                  <a:pt x="9742" y="2087"/>
                </a:lnTo>
                <a:lnTo>
                  <a:pt x="9742" y="2076"/>
                </a:lnTo>
                <a:lnTo>
                  <a:pt x="9740" y="2074"/>
                </a:lnTo>
                <a:lnTo>
                  <a:pt x="9736" y="2071"/>
                </a:lnTo>
                <a:lnTo>
                  <a:pt x="9733" y="2069"/>
                </a:lnTo>
                <a:lnTo>
                  <a:pt x="9730" y="2068"/>
                </a:lnTo>
                <a:lnTo>
                  <a:pt x="9726" y="2068"/>
                </a:lnTo>
                <a:lnTo>
                  <a:pt x="9722" y="2068"/>
                </a:lnTo>
                <a:lnTo>
                  <a:pt x="9719" y="2070"/>
                </a:lnTo>
                <a:lnTo>
                  <a:pt x="9714" y="2072"/>
                </a:lnTo>
                <a:lnTo>
                  <a:pt x="9726" y="2052"/>
                </a:lnTo>
                <a:lnTo>
                  <a:pt x="9710" y="2052"/>
                </a:lnTo>
                <a:lnTo>
                  <a:pt x="9695" y="2049"/>
                </a:lnTo>
                <a:lnTo>
                  <a:pt x="9685" y="2035"/>
                </a:lnTo>
                <a:lnTo>
                  <a:pt x="9684" y="2034"/>
                </a:lnTo>
                <a:lnTo>
                  <a:pt x="9684" y="2032"/>
                </a:lnTo>
                <a:lnTo>
                  <a:pt x="9684" y="2030"/>
                </a:lnTo>
                <a:lnTo>
                  <a:pt x="9685" y="2028"/>
                </a:lnTo>
                <a:lnTo>
                  <a:pt x="9686" y="2021"/>
                </a:lnTo>
                <a:lnTo>
                  <a:pt x="9688" y="2016"/>
                </a:lnTo>
                <a:lnTo>
                  <a:pt x="9689" y="2013"/>
                </a:lnTo>
                <a:lnTo>
                  <a:pt x="9688" y="2011"/>
                </a:lnTo>
                <a:lnTo>
                  <a:pt x="9688" y="2009"/>
                </a:lnTo>
                <a:lnTo>
                  <a:pt x="9686" y="2009"/>
                </a:lnTo>
                <a:lnTo>
                  <a:pt x="9684" y="2008"/>
                </a:lnTo>
                <a:lnTo>
                  <a:pt x="9679" y="2009"/>
                </a:lnTo>
                <a:lnTo>
                  <a:pt x="9675" y="2011"/>
                </a:lnTo>
                <a:lnTo>
                  <a:pt x="9668" y="2014"/>
                </a:lnTo>
                <a:lnTo>
                  <a:pt x="9675" y="2025"/>
                </a:lnTo>
                <a:lnTo>
                  <a:pt x="9678" y="2034"/>
                </a:lnTo>
                <a:lnTo>
                  <a:pt x="9681" y="2041"/>
                </a:lnTo>
                <a:lnTo>
                  <a:pt x="9681" y="2047"/>
                </a:lnTo>
                <a:lnTo>
                  <a:pt x="9678" y="2051"/>
                </a:lnTo>
                <a:lnTo>
                  <a:pt x="9675" y="2053"/>
                </a:lnTo>
                <a:lnTo>
                  <a:pt x="9672" y="2055"/>
                </a:lnTo>
                <a:lnTo>
                  <a:pt x="9668" y="2056"/>
                </a:lnTo>
                <a:lnTo>
                  <a:pt x="9659" y="2057"/>
                </a:lnTo>
                <a:lnTo>
                  <a:pt x="9653" y="2059"/>
                </a:lnTo>
                <a:lnTo>
                  <a:pt x="9651" y="2060"/>
                </a:lnTo>
                <a:lnTo>
                  <a:pt x="9651" y="2063"/>
                </a:lnTo>
                <a:lnTo>
                  <a:pt x="9653" y="2067"/>
                </a:lnTo>
                <a:lnTo>
                  <a:pt x="9657" y="2072"/>
                </a:lnTo>
                <a:lnTo>
                  <a:pt x="9597" y="2116"/>
                </a:lnTo>
                <a:lnTo>
                  <a:pt x="9581" y="2155"/>
                </a:lnTo>
                <a:lnTo>
                  <a:pt x="9597" y="2178"/>
                </a:lnTo>
                <a:lnTo>
                  <a:pt x="9609" y="2134"/>
                </a:lnTo>
                <a:lnTo>
                  <a:pt x="9631" y="2131"/>
                </a:lnTo>
                <a:lnTo>
                  <a:pt x="9646" y="2107"/>
                </a:lnTo>
                <a:lnTo>
                  <a:pt x="9688" y="2107"/>
                </a:lnTo>
                <a:lnTo>
                  <a:pt x="9736" y="2145"/>
                </a:lnTo>
                <a:lnTo>
                  <a:pt x="9730" y="2149"/>
                </a:lnTo>
                <a:lnTo>
                  <a:pt x="9700" y="2169"/>
                </a:lnTo>
                <a:lnTo>
                  <a:pt x="9700" y="2140"/>
                </a:lnTo>
                <a:lnTo>
                  <a:pt x="9683" y="2136"/>
                </a:lnTo>
                <a:lnTo>
                  <a:pt x="9688" y="2138"/>
                </a:lnTo>
                <a:lnTo>
                  <a:pt x="9691" y="2142"/>
                </a:lnTo>
                <a:lnTo>
                  <a:pt x="9691" y="2145"/>
                </a:lnTo>
                <a:lnTo>
                  <a:pt x="9691" y="2148"/>
                </a:lnTo>
                <a:lnTo>
                  <a:pt x="9687" y="2154"/>
                </a:lnTo>
                <a:lnTo>
                  <a:pt x="9684" y="2159"/>
                </a:lnTo>
                <a:lnTo>
                  <a:pt x="9672" y="2207"/>
                </a:lnTo>
                <a:lnTo>
                  <a:pt x="9663" y="2202"/>
                </a:lnTo>
                <a:lnTo>
                  <a:pt x="9654" y="2195"/>
                </a:lnTo>
                <a:lnTo>
                  <a:pt x="9647" y="2191"/>
                </a:lnTo>
                <a:lnTo>
                  <a:pt x="9639" y="2186"/>
                </a:lnTo>
                <a:lnTo>
                  <a:pt x="9630" y="2199"/>
                </a:lnTo>
                <a:lnTo>
                  <a:pt x="9622" y="2208"/>
                </a:lnTo>
                <a:lnTo>
                  <a:pt x="9616" y="2214"/>
                </a:lnTo>
                <a:lnTo>
                  <a:pt x="9610" y="2219"/>
                </a:lnTo>
                <a:lnTo>
                  <a:pt x="9634" y="2227"/>
                </a:lnTo>
                <a:lnTo>
                  <a:pt x="9629" y="2230"/>
                </a:lnTo>
                <a:lnTo>
                  <a:pt x="9626" y="2233"/>
                </a:lnTo>
                <a:lnTo>
                  <a:pt x="9625" y="2236"/>
                </a:lnTo>
                <a:lnTo>
                  <a:pt x="9624" y="2239"/>
                </a:lnTo>
                <a:lnTo>
                  <a:pt x="9625" y="2241"/>
                </a:lnTo>
                <a:lnTo>
                  <a:pt x="9626" y="2243"/>
                </a:lnTo>
                <a:lnTo>
                  <a:pt x="9628" y="2245"/>
                </a:lnTo>
                <a:lnTo>
                  <a:pt x="9629" y="2247"/>
                </a:lnTo>
                <a:lnTo>
                  <a:pt x="9633" y="2249"/>
                </a:lnTo>
                <a:lnTo>
                  <a:pt x="9635" y="2252"/>
                </a:lnTo>
                <a:lnTo>
                  <a:pt x="9634" y="2253"/>
                </a:lnTo>
                <a:lnTo>
                  <a:pt x="9632" y="2254"/>
                </a:lnTo>
                <a:lnTo>
                  <a:pt x="9629" y="2254"/>
                </a:lnTo>
                <a:lnTo>
                  <a:pt x="9624" y="2255"/>
                </a:lnTo>
                <a:lnTo>
                  <a:pt x="9608" y="2267"/>
                </a:lnTo>
                <a:lnTo>
                  <a:pt x="9590" y="2282"/>
                </a:lnTo>
                <a:lnTo>
                  <a:pt x="9582" y="2287"/>
                </a:lnTo>
                <a:lnTo>
                  <a:pt x="9574" y="2292"/>
                </a:lnTo>
                <a:lnTo>
                  <a:pt x="9571" y="2293"/>
                </a:lnTo>
                <a:lnTo>
                  <a:pt x="9568" y="2295"/>
                </a:lnTo>
                <a:lnTo>
                  <a:pt x="9564" y="2295"/>
                </a:lnTo>
                <a:lnTo>
                  <a:pt x="9562" y="2293"/>
                </a:lnTo>
                <a:lnTo>
                  <a:pt x="9565" y="2318"/>
                </a:lnTo>
                <a:lnTo>
                  <a:pt x="9559" y="2320"/>
                </a:lnTo>
                <a:lnTo>
                  <a:pt x="9555" y="2323"/>
                </a:lnTo>
                <a:lnTo>
                  <a:pt x="9552" y="2327"/>
                </a:lnTo>
                <a:lnTo>
                  <a:pt x="9551" y="2331"/>
                </a:lnTo>
                <a:lnTo>
                  <a:pt x="9549" y="2335"/>
                </a:lnTo>
                <a:lnTo>
                  <a:pt x="9547" y="2338"/>
                </a:lnTo>
                <a:lnTo>
                  <a:pt x="9542" y="2339"/>
                </a:lnTo>
                <a:lnTo>
                  <a:pt x="9535" y="2338"/>
                </a:lnTo>
                <a:lnTo>
                  <a:pt x="9513" y="2362"/>
                </a:lnTo>
                <a:lnTo>
                  <a:pt x="9471" y="2327"/>
                </a:lnTo>
                <a:lnTo>
                  <a:pt x="9438" y="2334"/>
                </a:lnTo>
                <a:lnTo>
                  <a:pt x="9424" y="2353"/>
                </a:lnTo>
                <a:lnTo>
                  <a:pt x="9412" y="2368"/>
                </a:lnTo>
                <a:lnTo>
                  <a:pt x="9404" y="2381"/>
                </a:lnTo>
                <a:lnTo>
                  <a:pt x="9396" y="2393"/>
                </a:lnTo>
                <a:lnTo>
                  <a:pt x="9376" y="2376"/>
                </a:lnTo>
                <a:lnTo>
                  <a:pt x="9395" y="2366"/>
                </a:lnTo>
                <a:lnTo>
                  <a:pt x="9406" y="2327"/>
                </a:lnTo>
                <a:lnTo>
                  <a:pt x="9409" y="2331"/>
                </a:lnTo>
                <a:lnTo>
                  <a:pt x="9411" y="2332"/>
                </a:lnTo>
                <a:lnTo>
                  <a:pt x="9414" y="2332"/>
                </a:lnTo>
                <a:lnTo>
                  <a:pt x="9415" y="2330"/>
                </a:lnTo>
                <a:lnTo>
                  <a:pt x="9417" y="2329"/>
                </a:lnTo>
                <a:lnTo>
                  <a:pt x="9418" y="2327"/>
                </a:lnTo>
                <a:lnTo>
                  <a:pt x="9420" y="2327"/>
                </a:lnTo>
                <a:lnTo>
                  <a:pt x="9422" y="2327"/>
                </a:lnTo>
                <a:lnTo>
                  <a:pt x="9426" y="2309"/>
                </a:lnTo>
                <a:lnTo>
                  <a:pt x="9431" y="2298"/>
                </a:lnTo>
                <a:lnTo>
                  <a:pt x="9434" y="2292"/>
                </a:lnTo>
                <a:lnTo>
                  <a:pt x="9437" y="2289"/>
                </a:lnTo>
                <a:lnTo>
                  <a:pt x="9439" y="2287"/>
                </a:lnTo>
                <a:lnTo>
                  <a:pt x="9441" y="2286"/>
                </a:lnTo>
                <a:lnTo>
                  <a:pt x="9444" y="2285"/>
                </a:lnTo>
                <a:lnTo>
                  <a:pt x="9446" y="2285"/>
                </a:lnTo>
                <a:lnTo>
                  <a:pt x="9449" y="2286"/>
                </a:lnTo>
                <a:lnTo>
                  <a:pt x="9452" y="2287"/>
                </a:lnTo>
                <a:lnTo>
                  <a:pt x="9458" y="2290"/>
                </a:lnTo>
                <a:lnTo>
                  <a:pt x="9464" y="2293"/>
                </a:lnTo>
                <a:lnTo>
                  <a:pt x="9465" y="2278"/>
                </a:lnTo>
                <a:lnTo>
                  <a:pt x="9467" y="2265"/>
                </a:lnTo>
                <a:lnTo>
                  <a:pt x="9469" y="2254"/>
                </a:lnTo>
                <a:lnTo>
                  <a:pt x="9472" y="2247"/>
                </a:lnTo>
                <a:lnTo>
                  <a:pt x="9475" y="2243"/>
                </a:lnTo>
                <a:lnTo>
                  <a:pt x="9477" y="2240"/>
                </a:lnTo>
                <a:lnTo>
                  <a:pt x="9480" y="2239"/>
                </a:lnTo>
                <a:lnTo>
                  <a:pt x="9483" y="2240"/>
                </a:lnTo>
                <a:lnTo>
                  <a:pt x="9488" y="2244"/>
                </a:lnTo>
                <a:lnTo>
                  <a:pt x="9494" y="2250"/>
                </a:lnTo>
                <a:lnTo>
                  <a:pt x="9498" y="2258"/>
                </a:lnTo>
                <a:lnTo>
                  <a:pt x="9502" y="2262"/>
                </a:lnTo>
                <a:lnTo>
                  <a:pt x="9524" y="2217"/>
                </a:lnTo>
                <a:lnTo>
                  <a:pt x="9513" y="2203"/>
                </a:lnTo>
                <a:lnTo>
                  <a:pt x="9497" y="2197"/>
                </a:lnTo>
                <a:lnTo>
                  <a:pt x="9502" y="2217"/>
                </a:lnTo>
                <a:lnTo>
                  <a:pt x="9456" y="2255"/>
                </a:lnTo>
                <a:lnTo>
                  <a:pt x="9428" y="2251"/>
                </a:lnTo>
                <a:lnTo>
                  <a:pt x="9428" y="2276"/>
                </a:lnTo>
                <a:lnTo>
                  <a:pt x="9380" y="2318"/>
                </a:lnTo>
                <a:lnTo>
                  <a:pt x="9342" y="2318"/>
                </a:lnTo>
                <a:lnTo>
                  <a:pt x="9342" y="2280"/>
                </a:lnTo>
                <a:lnTo>
                  <a:pt x="9364" y="2269"/>
                </a:lnTo>
                <a:lnTo>
                  <a:pt x="9363" y="2262"/>
                </a:lnTo>
                <a:lnTo>
                  <a:pt x="9364" y="2254"/>
                </a:lnTo>
                <a:lnTo>
                  <a:pt x="9366" y="2248"/>
                </a:lnTo>
                <a:lnTo>
                  <a:pt x="9369" y="2243"/>
                </a:lnTo>
                <a:lnTo>
                  <a:pt x="9374" y="2239"/>
                </a:lnTo>
                <a:lnTo>
                  <a:pt x="9380" y="2233"/>
                </a:lnTo>
                <a:lnTo>
                  <a:pt x="9386" y="2229"/>
                </a:lnTo>
                <a:lnTo>
                  <a:pt x="9393" y="2226"/>
                </a:lnTo>
                <a:lnTo>
                  <a:pt x="9408" y="2219"/>
                </a:lnTo>
                <a:lnTo>
                  <a:pt x="9425" y="2212"/>
                </a:lnTo>
                <a:lnTo>
                  <a:pt x="9441" y="2205"/>
                </a:lnTo>
                <a:lnTo>
                  <a:pt x="9456" y="2197"/>
                </a:lnTo>
                <a:lnTo>
                  <a:pt x="9482" y="2149"/>
                </a:lnTo>
                <a:lnTo>
                  <a:pt x="9524" y="2131"/>
                </a:lnTo>
                <a:lnTo>
                  <a:pt x="9543" y="2140"/>
                </a:lnTo>
                <a:lnTo>
                  <a:pt x="9565" y="2120"/>
                </a:lnTo>
                <a:lnTo>
                  <a:pt x="9555" y="2087"/>
                </a:lnTo>
                <a:lnTo>
                  <a:pt x="9603" y="2038"/>
                </a:lnTo>
                <a:lnTo>
                  <a:pt x="9606" y="2032"/>
                </a:lnTo>
                <a:lnTo>
                  <a:pt x="9608" y="2028"/>
                </a:lnTo>
                <a:lnTo>
                  <a:pt x="9611" y="2022"/>
                </a:lnTo>
                <a:lnTo>
                  <a:pt x="9615" y="2018"/>
                </a:lnTo>
                <a:lnTo>
                  <a:pt x="9626" y="2010"/>
                </a:lnTo>
                <a:lnTo>
                  <a:pt x="9637" y="2001"/>
                </a:lnTo>
                <a:lnTo>
                  <a:pt x="9663" y="1987"/>
                </a:lnTo>
                <a:lnTo>
                  <a:pt x="9688" y="1976"/>
                </a:lnTo>
                <a:lnTo>
                  <a:pt x="9721" y="1952"/>
                </a:lnTo>
                <a:lnTo>
                  <a:pt x="9753" y="1947"/>
                </a:lnTo>
                <a:lnTo>
                  <a:pt x="9749" y="1939"/>
                </a:lnTo>
                <a:lnTo>
                  <a:pt x="9747" y="1933"/>
                </a:lnTo>
                <a:lnTo>
                  <a:pt x="9747" y="1928"/>
                </a:lnTo>
                <a:lnTo>
                  <a:pt x="9748" y="1925"/>
                </a:lnTo>
                <a:lnTo>
                  <a:pt x="9750" y="1922"/>
                </a:lnTo>
                <a:lnTo>
                  <a:pt x="9753" y="1921"/>
                </a:lnTo>
                <a:lnTo>
                  <a:pt x="9756" y="1920"/>
                </a:lnTo>
                <a:lnTo>
                  <a:pt x="9762" y="1920"/>
                </a:lnTo>
                <a:lnTo>
                  <a:pt x="9771" y="1919"/>
                </a:lnTo>
                <a:lnTo>
                  <a:pt x="9780" y="1917"/>
                </a:lnTo>
                <a:lnTo>
                  <a:pt x="9784" y="1916"/>
                </a:lnTo>
                <a:lnTo>
                  <a:pt x="9787" y="1913"/>
                </a:lnTo>
                <a:lnTo>
                  <a:pt x="9789" y="1908"/>
                </a:lnTo>
                <a:lnTo>
                  <a:pt x="9790" y="1903"/>
                </a:lnTo>
                <a:lnTo>
                  <a:pt x="9794" y="1865"/>
                </a:lnTo>
                <a:lnTo>
                  <a:pt x="9828" y="1865"/>
                </a:lnTo>
                <a:lnTo>
                  <a:pt x="9810" y="1845"/>
                </a:lnTo>
                <a:lnTo>
                  <a:pt x="9838" y="1831"/>
                </a:lnTo>
                <a:lnTo>
                  <a:pt x="9837" y="1825"/>
                </a:lnTo>
                <a:lnTo>
                  <a:pt x="9837" y="1819"/>
                </a:lnTo>
                <a:lnTo>
                  <a:pt x="9839" y="1813"/>
                </a:lnTo>
                <a:lnTo>
                  <a:pt x="9841" y="1808"/>
                </a:lnTo>
                <a:lnTo>
                  <a:pt x="9845" y="1804"/>
                </a:lnTo>
                <a:lnTo>
                  <a:pt x="9849" y="1800"/>
                </a:lnTo>
                <a:lnTo>
                  <a:pt x="9855" y="1797"/>
                </a:lnTo>
                <a:lnTo>
                  <a:pt x="9861" y="1792"/>
                </a:lnTo>
                <a:lnTo>
                  <a:pt x="9887" y="1782"/>
                </a:lnTo>
                <a:lnTo>
                  <a:pt x="9913" y="1772"/>
                </a:lnTo>
                <a:lnTo>
                  <a:pt x="9923" y="1755"/>
                </a:lnTo>
                <a:lnTo>
                  <a:pt x="9933" y="1742"/>
                </a:lnTo>
                <a:lnTo>
                  <a:pt x="9940" y="1732"/>
                </a:lnTo>
                <a:lnTo>
                  <a:pt x="9946" y="1726"/>
                </a:lnTo>
                <a:lnTo>
                  <a:pt x="9952" y="1723"/>
                </a:lnTo>
                <a:lnTo>
                  <a:pt x="9956" y="1721"/>
                </a:lnTo>
                <a:lnTo>
                  <a:pt x="9959" y="1721"/>
                </a:lnTo>
                <a:lnTo>
                  <a:pt x="9961" y="1722"/>
                </a:lnTo>
                <a:lnTo>
                  <a:pt x="9964" y="1726"/>
                </a:lnTo>
                <a:lnTo>
                  <a:pt x="9969" y="1727"/>
                </a:lnTo>
                <a:lnTo>
                  <a:pt x="9971" y="1727"/>
                </a:lnTo>
                <a:lnTo>
                  <a:pt x="9974" y="1724"/>
                </a:lnTo>
                <a:lnTo>
                  <a:pt x="9977" y="1718"/>
                </a:lnTo>
                <a:lnTo>
                  <a:pt x="9981" y="1710"/>
                </a:lnTo>
                <a:lnTo>
                  <a:pt x="9965" y="1710"/>
                </a:lnTo>
                <a:lnTo>
                  <a:pt x="9958" y="1710"/>
                </a:lnTo>
                <a:lnTo>
                  <a:pt x="9961" y="1710"/>
                </a:lnTo>
                <a:lnTo>
                  <a:pt x="9964" y="1709"/>
                </a:lnTo>
                <a:lnTo>
                  <a:pt x="9965" y="1709"/>
                </a:lnTo>
                <a:lnTo>
                  <a:pt x="9966" y="1708"/>
                </a:lnTo>
                <a:lnTo>
                  <a:pt x="9966" y="1707"/>
                </a:lnTo>
                <a:lnTo>
                  <a:pt x="9965" y="1706"/>
                </a:lnTo>
                <a:lnTo>
                  <a:pt x="10009" y="1696"/>
                </a:lnTo>
                <a:lnTo>
                  <a:pt x="10023" y="1657"/>
                </a:lnTo>
                <a:lnTo>
                  <a:pt x="10035" y="1666"/>
                </a:lnTo>
                <a:lnTo>
                  <a:pt x="10034" y="1663"/>
                </a:lnTo>
                <a:lnTo>
                  <a:pt x="10034" y="1660"/>
                </a:lnTo>
                <a:lnTo>
                  <a:pt x="10034" y="1657"/>
                </a:lnTo>
                <a:lnTo>
                  <a:pt x="10035" y="1654"/>
                </a:lnTo>
                <a:lnTo>
                  <a:pt x="10038" y="1648"/>
                </a:lnTo>
                <a:lnTo>
                  <a:pt x="10042" y="1642"/>
                </a:lnTo>
                <a:lnTo>
                  <a:pt x="10049" y="1638"/>
                </a:lnTo>
                <a:lnTo>
                  <a:pt x="10056" y="1636"/>
                </a:lnTo>
                <a:lnTo>
                  <a:pt x="10060" y="1635"/>
                </a:lnTo>
                <a:lnTo>
                  <a:pt x="10065" y="1636"/>
                </a:lnTo>
                <a:lnTo>
                  <a:pt x="10069" y="1636"/>
                </a:lnTo>
                <a:lnTo>
                  <a:pt x="10073" y="1638"/>
                </a:lnTo>
                <a:lnTo>
                  <a:pt x="10056" y="1628"/>
                </a:lnTo>
                <a:lnTo>
                  <a:pt x="10068" y="1618"/>
                </a:lnTo>
                <a:lnTo>
                  <a:pt x="10041" y="1590"/>
                </a:lnTo>
                <a:lnTo>
                  <a:pt x="10046" y="1579"/>
                </a:lnTo>
                <a:lnTo>
                  <a:pt x="10061" y="1586"/>
                </a:lnTo>
                <a:lnTo>
                  <a:pt x="10050" y="1575"/>
                </a:lnTo>
                <a:lnTo>
                  <a:pt x="10068" y="1561"/>
                </a:lnTo>
                <a:lnTo>
                  <a:pt x="10071" y="1567"/>
                </a:lnTo>
                <a:lnTo>
                  <a:pt x="10073" y="1569"/>
                </a:lnTo>
                <a:lnTo>
                  <a:pt x="10075" y="1569"/>
                </a:lnTo>
                <a:lnTo>
                  <a:pt x="10077" y="1568"/>
                </a:lnTo>
                <a:lnTo>
                  <a:pt x="10079" y="1567"/>
                </a:lnTo>
                <a:lnTo>
                  <a:pt x="10083" y="1564"/>
                </a:lnTo>
                <a:lnTo>
                  <a:pt x="10085" y="1564"/>
                </a:lnTo>
                <a:lnTo>
                  <a:pt x="10088" y="1565"/>
                </a:lnTo>
                <a:lnTo>
                  <a:pt x="10078" y="1598"/>
                </a:lnTo>
                <a:lnTo>
                  <a:pt x="10074" y="1614"/>
                </a:lnTo>
                <a:lnTo>
                  <a:pt x="10074" y="1618"/>
                </a:lnTo>
                <a:lnTo>
                  <a:pt x="10074" y="1619"/>
                </a:lnTo>
                <a:lnTo>
                  <a:pt x="10076" y="1618"/>
                </a:lnTo>
                <a:lnTo>
                  <a:pt x="10078" y="1615"/>
                </a:lnTo>
                <a:lnTo>
                  <a:pt x="10085" y="1608"/>
                </a:lnTo>
                <a:lnTo>
                  <a:pt x="10091" y="1600"/>
                </a:lnTo>
                <a:lnTo>
                  <a:pt x="10095" y="1598"/>
                </a:lnTo>
                <a:lnTo>
                  <a:pt x="10098" y="1598"/>
                </a:lnTo>
                <a:lnTo>
                  <a:pt x="10099" y="1598"/>
                </a:lnTo>
                <a:lnTo>
                  <a:pt x="10102" y="1599"/>
                </a:lnTo>
                <a:lnTo>
                  <a:pt x="10103" y="1601"/>
                </a:lnTo>
                <a:lnTo>
                  <a:pt x="10104" y="1603"/>
                </a:lnTo>
                <a:lnTo>
                  <a:pt x="10115" y="1579"/>
                </a:lnTo>
                <a:lnTo>
                  <a:pt x="10141" y="1570"/>
                </a:lnTo>
                <a:lnTo>
                  <a:pt x="10174" y="1527"/>
                </a:lnTo>
                <a:lnTo>
                  <a:pt x="10210" y="1513"/>
                </a:lnTo>
                <a:lnTo>
                  <a:pt x="10217" y="1483"/>
                </a:lnTo>
                <a:lnTo>
                  <a:pt x="10290" y="1441"/>
                </a:lnTo>
                <a:lnTo>
                  <a:pt x="10286" y="1417"/>
                </a:lnTo>
                <a:lnTo>
                  <a:pt x="10308" y="1397"/>
                </a:lnTo>
                <a:lnTo>
                  <a:pt x="10365" y="1406"/>
                </a:lnTo>
                <a:lnTo>
                  <a:pt x="10446" y="1334"/>
                </a:lnTo>
                <a:lnTo>
                  <a:pt x="10468" y="1280"/>
                </a:lnTo>
                <a:lnTo>
                  <a:pt x="10476" y="1278"/>
                </a:lnTo>
                <a:lnTo>
                  <a:pt x="10485" y="1275"/>
                </a:lnTo>
                <a:lnTo>
                  <a:pt x="10493" y="1271"/>
                </a:lnTo>
                <a:lnTo>
                  <a:pt x="10502" y="1267"/>
                </a:lnTo>
                <a:lnTo>
                  <a:pt x="10511" y="1263"/>
                </a:lnTo>
                <a:lnTo>
                  <a:pt x="10519" y="1258"/>
                </a:lnTo>
                <a:lnTo>
                  <a:pt x="10528" y="1256"/>
                </a:lnTo>
                <a:lnTo>
                  <a:pt x="10536" y="1255"/>
                </a:lnTo>
                <a:lnTo>
                  <a:pt x="10579" y="1208"/>
                </a:lnTo>
                <a:lnTo>
                  <a:pt x="10590" y="1175"/>
                </a:lnTo>
                <a:lnTo>
                  <a:pt x="10556" y="1165"/>
                </a:lnTo>
                <a:lnTo>
                  <a:pt x="10574" y="1145"/>
                </a:lnTo>
                <a:lnTo>
                  <a:pt x="10583" y="1159"/>
                </a:lnTo>
                <a:lnTo>
                  <a:pt x="10632" y="1145"/>
                </a:lnTo>
                <a:lnTo>
                  <a:pt x="10617" y="1135"/>
                </a:lnTo>
                <a:lnTo>
                  <a:pt x="10627" y="1120"/>
                </a:lnTo>
                <a:lnTo>
                  <a:pt x="10637" y="1120"/>
                </a:lnTo>
                <a:lnTo>
                  <a:pt x="10645" y="1120"/>
                </a:lnTo>
                <a:lnTo>
                  <a:pt x="10644" y="1117"/>
                </a:lnTo>
                <a:lnTo>
                  <a:pt x="10645" y="1113"/>
                </a:lnTo>
                <a:lnTo>
                  <a:pt x="10646" y="1110"/>
                </a:lnTo>
                <a:lnTo>
                  <a:pt x="10648" y="1107"/>
                </a:lnTo>
                <a:lnTo>
                  <a:pt x="10653" y="1101"/>
                </a:lnTo>
                <a:lnTo>
                  <a:pt x="10661" y="1096"/>
                </a:lnTo>
                <a:lnTo>
                  <a:pt x="10669" y="1092"/>
                </a:lnTo>
                <a:lnTo>
                  <a:pt x="10679" y="1089"/>
                </a:lnTo>
                <a:lnTo>
                  <a:pt x="10688" y="1086"/>
                </a:lnTo>
                <a:lnTo>
                  <a:pt x="10697" y="1086"/>
                </a:lnTo>
                <a:lnTo>
                  <a:pt x="10723" y="1030"/>
                </a:lnTo>
                <a:lnTo>
                  <a:pt x="10725" y="1025"/>
                </a:lnTo>
                <a:lnTo>
                  <a:pt x="10726" y="1022"/>
                </a:lnTo>
                <a:lnTo>
                  <a:pt x="10729" y="1020"/>
                </a:lnTo>
                <a:lnTo>
                  <a:pt x="10732" y="1020"/>
                </a:lnTo>
                <a:lnTo>
                  <a:pt x="10737" y="1021"/>
                </a:lnTo>
                <a:lnTo>
                  <a:pt x="10742" y="1024"/>
                </a:lnTo>
                <a:lnTo>
                  <a:pt x="10748" y="1027"/>
                </a:lnTo>
                <a:lnTo>
                  <a:pt x="10755" y="1030"/>
                </a:lnTo>
                <a:lnTo>
                  <a:pt x="10757" y="1028"/>
                </a:lnTo>
                <a:lnTo>
                  <a:pt x="10760" y="1027"/>
                </a:lnTo>
                <a:lnTo>
                  <a:pt x="10763" y="1024"/>
                </a:lnTo>
                <a:lnTo>
                  <a:pt x="10765" y="1020"/>
                </a:lnTo>
                <a:lnTo>
                  <a:pt x="10770" y="996"/>
                </a:lnTo>
                <a:lnTo>
                  <a:pt x="10787" y="996"/>
                </a:lnTo>
                <a:lnTo>
                  <a:pt x="10814" y="947"/>
                </a:lnTo>
                <a:lnTo>
                  <a:pt x="10846" y="942"/>
                </a:lnTo>
                <a:lnTo>
                  <a:pt x="10856" y="924"/>
                </a:lnTo>
                <a:lnTo>
                  <a:pt x="10830" y="924"/>
                </a:lnTo>
                <a:lnTo>
                  <a:pt x="10830" y="918"/>
                </a:lnTo>
                <a:lnTo>
                  <a:pt x="10850" y="869"/>
                </a:lnTo>
                <a:lnTo>
                  <a:pt x="10888" y="880"/>
                </a:lnTo>
                <a:lnTo>
                  <a:pt x="10890" y="875"/>
                </a:lnTo>
                <a:lnTo>
                  <a:pt x="10892" y="871"/>
                </a:lnTo>
                <a:lnTo>
                  <a:pt x="10895" y="869"/>
                </a:lnTo>
                <a:lnTo>
                  <a:pt x="10897" y="867"/>
                </a:lnTo>
                <a:lnTo>
                  <a:pt x="10904" y="864"/>
                </a:lnTo>
                <a:lnTo>
                  <a:pt x="10910" y="862"/>
                </a:lnTo>
                <a:lnTo>
                  <a:pt x="10916" y="861"/>
                </a:lnTo>
                <a:lnTo>
                  <a:pt x="10924" y="860"/>
                </a:lnTo>
                <a:lnTo>
                  <a:pt x="10930" y="858"/>
                </a:lnTo>
                <a:lnTo>
                  <a:pt x="10936" y="855"/>
                </a:lnTo>
                <a:lnTo>
                  <a:pt x="10956" y="831"/>
                </a:lnTo>
                <a:lnTo>
                  <a:pt x="10952" y="827"/>
                </a:lnTo>
                <a:lnTo>
                  <a:pt x="10978" y="803"/>
                </a:lnTo>
                <a:lnTo>
                  <a:pt x="11047" y="725"/>
                </a:lnTo>
                <a:lnTo>
                  <a:pt x="11063" y="682"/>
                </a:lnTo>
                <a:lnTo>
                  <a:pt x="11097" y="672"/>
                </a:lnTo>
                <a:lnTo>
                  <a:pt x="11116" y="643"/>
                </a:lnTo>
                <a:lnTo>
                  <a:pt x="11107" y="634"/>
                </a:lnTo>
                <a:lnTo>
                  <a:pt x="11124" y="626"/>
                </a:lnTo>
                <a:lnTo>
                  <a:pt x="11138" y="620"/>
                </a:lnTo>
                <a:lnTo>
                  <a:pt x="11139" y="622"/>
                </a:lnTo>
                <a:lnTo>
                  <a:pt x="11143" y="623"/>
                </a:lnTo>
                <a:lnTo>
                  <a:pt x="11144" y="620"/>
                </a:lnTo>
                <a:lnTo>
                  <a:pt x="11146" y="617"/>
                </a:lnTo>
                <a:lnTo>
                  <a:pt x="11155" y="612"/>
                </a:lnTo>
                <a:lnTo>
                  <a:pt x="11157" y="610"/>
                </a:lnTo>
                <a:lnTo>
                  <a:pt x="11154" y="610"/>
                </a:lnTo>
                <a:lnTo>
                  <a:pt x="11148" y="611"/>
                </a:lnTo>
                <a:lnTo>
                  <a:pt x="11152" y="606"/>
                </a:lnTo>
                <a:lnTo>
                  <a:pt x="11155" y="602"/>
                </a:lnTo>
                <a:lnTo>
                  <a:pt x="11157" y="601"/>
                </a:lnTo>
                <a:lnTo>
                  <a:pt x="11159" y="600"/>
                </a:lnTo>
                <a:lnTo>
                  <a:pt x="11162" y="601"/>
                </a:lnTo>
                <a:lnTo>
                  <a:pt x="11165" y="604"/>
                </a:lnTo>
                <a:lnTo>
                  <a:pt x="11169" y="609"/>
                </a:lnTo>
                <a:lnTo>
                  <a:pt x="11174" y="613"/>
                </a:lnTo>
                <a:lnTo>
                  <a:pt x="11176" y="613"/>
                </a:lnTo>
                <a:lnTo>
                  <a:pt x="11179" y="613"/>
                </a:lnTo>
                <a:lnTo>
                  <a:pt x="11183" y="612"/>
                </a:lnTo>
                <a:lnTo>
                  <a:pt x="11187" y="610"/>
                </a:lnTo>
                <a:lnTo>
                  <a:pt x="11207" y="565"/>
                </a:lnTo>
                <a:lnTo>
                  <a:pt x="11230" y="561"/>
                </a:lnTo>
                <a:lnTo>
                  <a:pt x="11256" y="523"/>
                </a:lnTo>
                <a:lnTo>
                  <a:pt x="11240" y="488"/>
                </a:lnTo>
                <a:lnTo>
                  <a:pt x="11244" y="465"/>
                </a:lnTo>
                <a:lnTo>
                  <a:pt x="11276" y="459"/>
                </a:lnTo>
                <a:lnTo>
                  <a:pt x="11294" y="499"/>
                </a:lnTo>
                <a:lnTo>
                  <a:pt x="11336" y="441"/>
                </a:lnTo>
                <a:lnTo>
                  <a:pt x="11378" y="410"/>
                </a:lnTo>
                <a:lnTo>
                  <a:pt x="11405" y="357"/>
                </a:lnTo>
                <a:lnTo>
                  <a:pt x="11415" y="368"/>
                </a:lnTo>
                <a:lnTo>
                  <a:pt x="11427" y="368"/>
                </a:lnTo>
                <a:lnTo>
                  <a:pt x="11481" y="306"/>
                </a:lnTo>
                <a:lnTo>
                  <a:pt x="11463" y="319"/>
                </a:lnTo>
                <a:lnTo>
                  <a:pt x="11454" y="310"/>
                </a:lnTo>
                <a:lnTo>
                  <a:pt x="11463" y="299"/>
                </a:lnTo>
                <a:lnTo>
                  <a:pt x="11473" y="281"/>
                </a:lnTo>
                <a:lnTo>
                  <a:pt x="11478" y="293"/>
                </a:lnTo>
                <a:lnTo>
                  <a:pt x="11481" y="302"/>
                </a:lnTo>
                <a:lnTo>
                  <a:pt x="11484" y="308"/>
                </a:lnTo>
                <a:lnTo>
                  <a:pt x="11487" y="312"/>
                </a:lnTo>
                <a:lnTo>
                  <a:pt x="11490" y="313"/>
                </a:lnTo>
                <a:lnTo>
                  <a:pt x="11493" y="313"/>
                </a:lnTo>
                <a:lnTo>
                  <a:pt x="11497" y="311"/>
                </a:lnTo>
                <a:lnTo>
                  <a:pt x="11500" y="309"/>
                </a:lnTo>
                <a:lnTo>
                  <a:pt x="11505" y="303"/>
                </a:lnTo>
                <a:lnTo>
                  <a:pt x="11512" y="296"/>
                </a:lnTo>
                <a:lnTo>
                  <a:pt x="11516" y="294"/>
                </a:lnTo>
                <a:lnTo>
                  <a:pt x="11519" y="293"/>
                </a:lnTo>
                <a:lnTo>
                  <a:pt x="11523" y="293"/>
                </a:lnTo>
                <a:lnTo>
                  <a:pt x="11527" y="296"/>
                </a:lnTo>
                <a:lnTo>
                  <a:pt x="11592" y="241"/>
                </a:lnTo>
                <a:lnTo>
                  <a:pt x="11656" y="233"/>
                </a:lnTo>
                <a:lnTo>
                  <a:pt x="11667" y="217"/>
                </a:lnTo>
                <a:lnTo>
                  <a:pt x="11655" y="210"/>
                </a:lnTo>
                <a:lnTo>
                  <a:pt x="11650" y="206"/>
                </a:lnTo>
                <a:lnTo>
                  <a:pt x="11649" y="204"/>
                </a:lnTo>
                <a:lnTo>
                  <a:pt x="11649" y="203"/>
                </a:lnTo>
                <a:lnTo>
                  <a:pt x="11650" y="202"/>
                </a:lnTo>
                <a:lnTo>
                  <a:pt x="11652" y="202"/>
                </a:lnTo>
                <a:lnTo>
                  <a:pt x="11657" y="201"/>
                </a:lnTo>
                <a:lnTo>
                  <a:pt x="11661" y="200"/>
                </a:lnTo>
                <a:lnTo>
                  <a:pt x="11664" y="199"/>
                </a:lnTo>
                <a:lnTo>
                  <a:pt x="11665" y="198"/>
                </a:lnTo>
                <a:lnTo>
                  <a:pt x="11667" y="196"/>
                </a:lnTo>
                <a:lnTo>
                  <a:pt x="11667" y="193"/>
                </a:lnTo>
                <a:lnTo>
                  <a:pt x="11687" y="193"/>
                </a:lnTo>
                <a:lnTo>
                  <a:pt x="11725" y="155"/>
                </a:lnTo>
                <a:lnTo>
                  <a:pt x="11763" y="137"/>
                </a:lnTo>
                <a:lnTo>
                  <a:pt x="11756" y="131"/>
                </a:lnTo>
                <a:lnTo>
                  <a:pt x="11730" y="142"/>
                </a:lnTo>
                <a:lnTo>
                  <a:pt x="11707" y="153"/>
                </a:lnTo>
                <a:lnTo>
                  <a:pt x="11688" y="162"/>
                </a:lnTo>
                <a:lnTo>
                  <a:pt x="11671" y="170"/>
                </a:lnTo>
                <a:lnTo>
                  <a:pt x="11671" y="169"/>
                </a:lnTo>
                <a:lnTo>
                  <a:pt x="11670" y="171"/>
                </a:lnTo>
                <a:lnTo>
                  <a:pt x="11656" y="176"/>
                </a:lnTo>
                <a:lnTo>
                  <a:pt x="11645" y="181"/>
                </a:lnTo>
                <a:lnTo>
                  <a:pt x="11637" y="185"/>
                </a:lnTo>
                <a:lnTo>
                  <a:pt x="11632" y="188"/>
                </a:lnTo>
                <a:lnTo>
                  <a:pt x="11602" y="169"/>
                </a:lnTo>
                <a:lnTo>
                  <a:pt x="11618" y="155"/>
                </a:lnTo>
                <a:lnTo>
                  <a:pt x="11630" y="126"/>
                </a:lnTo>
                <a:lnTo>
                  <a:pt x="11616" y="130"/>
                </a:lnTo>
                <a:lnTo>
                  <a:pt x="11602" y="131"/>
                </a:lnTo>
                <a:lnTo>
                  <a:pt x="11603" y="147"/>
                </a:lnTo>
                <a:lnTo>
                  <a:pt x="11603" y="154"/>
                </a:lnTo>
                <a:lnTo>
                  <a:pt x="11603" y="155"/>
                </a:lnTo>
                <a:lnTo>
                  <a:pt x="11605" y="155"/>
                </a:lnTo>
                <a:lnTo>
                  <a:pt x="11608" y="155"/>
                </a:lnTo>
                <a:lnTo>
                  <a:pt x="11614" y="155"/>
                </a:lnTo>
                <a:lnTo>
                  <a:pt x="11602" y="164"/>
                </a:lnTo>
                <a:lnTo>
                  <a:pt x="11586" y="164"/>
                </a:lnTo>
                <a:lnTo>
                  <a:pt x="11580" y="155"/>
                </a:lnTo>
                <a:lnTo>
                  <a:pt x="11593" y="136"/>
                </a:lnTo>
                <a:lnTo>
                  <a:pt x="11603" y="120"/>
                </a:lnTo>
                <a:lnTo>
                  <a:pt x="11610" y="108"/>
                </a:lnTo>
                <a:lnTo>
                  <a:pt x="11614" y="99"/>
                </a:lnTo>
                <a:lnTo>
                  <a:pt x="11644" y="93"/>
                </a:lnTo>
                <a:lnTo>
                  <a:pt x="11656" y="106"/>
                </a:lnTo>
                <a:lnTo>
                  <a:pt x="11668" y="100"/>
                </a:lnTo>
                <a:lnTo>
                  <a:pt x="11676" y="94"/>
                </a:lnTo>
                <a:lnTo>
                  <a:pt x="11681" y="89"/>
                </a:lnTo>
                <a:lnTo>
                  <a:pt x="11683" y="86"/>
                </a:lnTo>
                <a:lnTo>
                  <a:pt x="11684" y="84"/>
                </a:lnTo>
                <a:lnTo>
                  <a:pt x="11684" y="82"/>
                </a:lnTo>
                <a:lnTo>
                  <a:pt x="11682" y="81"/>
                </a:lnTo>
                <a:lnTo>
                  <a:pt x="11679" y="80"/>
                </a:lnTo>
                <a:lnTo>
                  <a:pt x="11672" y="79"/>
                </a:lnTo>
                <a:lnTo>
                  <a:pt x="11664" y="77"/>
                </a:lnTo>
                <a:lnTo>
                  <a:pt x="11663" y="76"/>
                </a:lnTo>
                <a:lnTo>
                  <a:pt x="11662" y="75"/>
                </a:lnTo>
                <a:lnTo>
                  <a:pt x="11663" y="72"/>
                </a:lnTo>
                <a:lnTo>
                  <a:pt x="11667" y="68"/>
                </a:lnTo>
                <a:lnTo>
                  <a:pt x="11660" y="65"/>
                </a:lnTo>
                <a:lnTo>
                  <a:pt x="11654" y="64"/>
                </a:lnTo>
                <a:lnTo>
                  <a:pt x="11648" y="63"/>
                </a:lnTo>
                <a:lnTo>
                  <a:pt x="11642" y="64"/>
                </a:lnTo>
                <a:lnTo>
                  <a:pt x="11637" y="66"/>
                </a:lnTo>
                <a:lnTo>
                  <a:pt x="11632" y="69"/>
                </a:lnTo>
                <a:lnTo>
                  <a:pt x="11626" y="74"/>
                </a:lnTo>
                <a:lnTo>
                  <a:pt x="11622" y="78"/>
                </a:lnTo>
                <a:lnTo>
                  <a:pt x="11622" y="74"/>
                </a:lnTo>
                <a:lnTo>
                  <a:pt x="11621" y="69"/>
                </a:lnTo>
                <a:lnTo>
                  <a:pt x="11620" y="66"/>
                </a:lnTo>
                <a:lnTo>
                  <a:pt x="11618" y="64"/>
                </a:lnTo>
                <a:lnTo>
                  <a:pt x="11614" y="61"/>
                </a:lnTo>
                <a:lnTo>
                  <a:pt x="11607" y="59"/>
                </a:lnTo>
                <a:lnTo>
                  <a:pt x="11602" y="59"/>
                </a:lnTo>
                <a:lnTo>
                  <a:pt x="11596" y="60"/>
                </a:lnTo>
                <a:lnTo>
                  <a:pt x="11591" y="62"/>
                </a:lnTo>
                <a:lnTo>
                  <a:pt x="11586" y="64"/>
                </a:lnTo>
                <a:lnTo>
                  <a:pt x="11538" y="102"/>
                </a:lnTo>
                <a:lnTo>
                  <a:pt x="11543" y="73"/>
                </a:lnTo>
                <a:lnTo>
                  <a:pt x="11507" y="68"/>
                </a:lnTo>
                <a:lnTo>
                  <a:pt x="11496" y="83"/>
                </a:lnTo>
                <a:lnTo>
                  <a:pt x="11469" y="58"/>
                </a:lnTo>
                <a:lnTo>
                  <a:pt x="11470" y="63"/>
                </a:lnTo>
                <a:lnTo>
                  <a:pt x="11471" y="67"/>
                </a:lnTo>
                <a:lnTo>
                  <a:pt x="11472" y="70"/>
                </a:lnTo>
                <a:lnTo>
                  <a:pt x="11471" y="74"/>
                </a:lnTo>
                <a:lnTo>
                  <a:pt x="11470" y="76"/>
                </a:lnTo>
                <a:lnTo>
                  <a:pt x="11469" y="78"/>
                </a:lnTo>
                <a:lnTo>
                  <a:pt x="11468" y="79"/>
                </a:lnTo>
                <a:lnTo>
                  <a:pt x="11466" y="80"/>
                </a:lnTo>
                <a:lnTo>
                  <a:pt x="11455" y="82"/>
                </a:lnTo>
                <a:lnTo>
                  <a:pt x="11447" y="83"/>
                </a:lnTo>
                <a:lnTo>
                  <a:pt x="11463" y="126"/>
                </a:lnTo>
                <a:lnTo>
                  <a:pt x="11431" y="137"/>
                </a:lnTo>
                <a:lnTo>
                  <a:pt x="11427" y="131"/>
                </a:lnTo>
                <a:lnTo>
                  <a:pt x="11422" y="126"/>
                </a:lnTo>
                <a:lnTo>
                  <a:pt x="11417" y="123"/>
                </a:lnTo>
                <a:lnTo>
                  <a:pt x="11414" y="122"/>
                </a:lnTo>
                <a:lnTo>
                  <a:pt x="11410" y="122"/>
                </a:lnTo>
                <a:lnTo>
                  <a:pt x="11406" y="123"/>
                </a:lnTo>
                <a:lnTo>
                  <a:pt x="11403" y="125"/>
                </a:lnTo>
                <a:lnTo>
                  <a:pt x="11400" y="128"/>
                </a:lnTo>
                <a:lnTo>
                  <a:pt x="11392" y="134"/>
                </a:lnTo>
                <a:lnTo>
                  <a:pt x="11385" y="139"/>
                </a:lnTo>
                <a:lnTo>
                  <a:pt x="11381" y="141"/>
                </a:lnTo>
                <a:lnTo>
                  <a:pt x="11376" y="142"/>
                </a:lnTo>
                <a:lnTo>
                  <a:pt x="11372" y="142"/>
                </a:lnTo>
                <a:lnTo>
                  <a:pt x="11367" y="140"/>
                </a:lnTo>
                <a:lnTo>
                  <a:pt x="11373" y="145"/>
                </a:lnTo>
                <a:lnTo>
                  <a:pt x="11377" y="151"/>
                </a:lnTo>
                <a:lnTo>
                  <a:pt x="11379" y="154"/>
                </a:lnTo>
                <a:lnTo>
                  <a:pt x="11381" y="157"/>
                </a:lnTo>
                <a:lnTo>
                  <a:pt x="11379" y="159"/>
                </a:lnTo>
                <a:lnTo>
                  <a:pt x="11377" y="161"/>
                </a:lnTo>
                <a:lnTo>
                  <a:pt x="11375" y="163"/>
                </a:lnTo>
                <a:lnTo>
                  <a:pt x="11371" y="164"/>
                </a:lnTo>
                <a:lnTo>
                  <a:pt x="11363" y="166"/>
                </a:lnTo>
                <a:lnTo>
                  <a:pt x="11354" y="169"/>
                </a:lnTo>
                <a:lnTo>
                  <a:pt x="11350" y="170"/>
                </a:lnTo>
                <a:lnTo>
                  <a:pt x="11346" y="172"/>
                </a:lnTo>
                <a:lnTo>
                  <a:pt x="11343" y="173"/>
                </a:lnTo>
                <a:lnTo>
                  <a:pt x="11340" y="175"/>
                </a:lnTo>
                <a:lnTo>
                  <a:pt x="11337" y="181"/>
                </a:lnTo>
                <a:lnTo>
                  <a:pt x="11334" y="188"/>
                </a:lnTo>
                <a:lnTo>
                  <a:pt x="11330" y="194"/>
                </a:lnTo>
                <a:lnTo>
                  <a:pt x="11326" y="199"/>
                </a:lnTo>
                <a:lnTo>
                  <a:pt x="11319" y="203"/>
                </a:lnTo>
                <a:lnTo>
                  <a:pt x="11313" y="207"/>
                </a:lnTo>
                <a:lnTo>
                  <a:pt x="11310" y="207"/>
                </a:lnTo>
                <a:lnTo>
                  <a:pt x="11306" y="206"/>
                </a:lnTo>
                <a:lnTo>
                  <a:pt x="11302" y="204"/>
                </a:lnTo>
                <a:lnTo>
                  <a:pt x="11298" y="203"/>
                </a:lnTo>
                <a:lnTo>
                  <a:pt x="11294" y="237"/>
                </a:lnTo>
                <a:lnTo>
                  <a:pt x="11282" y="237"/>
                </a:lnTo>
                <a:lnTo>
                  <a:pt x="11250" y="286"/>
                </a:lnTo>
                <a:lnTo>
                  <a:pt x="11230" y="275"/>
                </a:lnTo>
                <a:lnTo>
                  <a:pt x="11231" y="287"/>
                </a:lnTo>
                <a:lnTo>
                  <a:pt x="11231" y="295"/>
                </a:lnTo>
                <a:lnTo>
                  <a:pt x="11230" y="302"/>
                </a:lnTo>
                <a:lnTo>
                  <a:pt x="11228" y="306"/>
                </a:lnTo>
                <a:lnTo>
                  <a:pt x="11224" y="309"/>
                </a:lnTo>
                <a:lnTo>
                  <a:pt x="11221" y="311"/>
                </a:lnTo>
                <a:lnTo>
                  <a:pt x="11218" y="311"/>
                </a:lnTo>
                <a:lnTo>
                  <a:pt x="11214" y="311"/>
                </a:lnTo>
                <a:lnTo>
                  <a:pt x="11205" y="310"/>
                </a:lnTo>
                <a:lnTo>
                  <a:pt x="11199" y="309"/>
                </a:lnTo>
                <a:lnTo>
                  <a:pt x="11197" y="308"/>
                </a:lnTo>
                <a:lnTo>
                  <a:pt x="11196" y="309"/>
                </a:lnTo>
                <a:lnTo>
                  <a:pt x="11195" y="311"/>
                </a:lnTo>
                <a:lnTo>
                  <a:pt x="11196" y="314"/>
                </a:lnTo>
                <a:lnTo>
                  <a:pt x="11127" y="363"/>
                </a:lnTo>
                <a:lnTo>
                  <a:pt x="11123" y="379"/>
                </a:lnTo>
                <a:lnTo>
                  <a:pt x="11059" y="410"/>
                </a:lnTo>
                <a:lnTo>
                  <a:pt x="10994" y="410"/>
                </a:lnTo>
                <a:lnTo>
                  <a:pt x="10994" y="417"/>
                </a:lnTo>
                <a:lnTo>
                  <a:pt x="11025" y="439"/>
                </a:lnTo>
                <a:lnTo>
                  <a:pt x="11022" y="439"/>
                </a:lnTo>
                <a:lnTo>
                  <a:pt x="11020" y="441"/>
                </a:lnTo>
                <a:lnTo>
                  <a:pt x="11018" y="443"/>
                </a:lnTo>
                <a:lnTo>
                  <a:pt x="11016" y="445"/>
                </a:lnTo>
                <a:lnTo>
                  <a:pt x="11027" y="469"/>
                </a:lnTo>
                <a:lnTo>
                  <a:pt x="10967" y="488"/>
                </a:lnTo>
                <a:lnTo>
                  <a:pt x="10940" y="475"/>
                </a:lnTo>
                <a:lnTo>
                  <a:pt x="10952" y="499"/>
                </a:lnTo>
                <a:lnTo>
                  <a:pt x="10914" y="503"/>
                </a:lnTo>
                <a:lnTo>
                  <a:pt x="10904" y="527"/>
                </a:lnTo>
                <a:lnTo>
                  <a:pt x="10803" y="595"/>
                </a:lnTo>
                <a:lnTo>
                  <a:pt x="10823" y="652"/>
                </a:lnTo>
                <a:lnTo>
                  <a:pt x="10808" y="662"/>
                </a:lnTo>
                <a:lnTo>
                  <a:pt x="10765" y="648"/>
                </a:lnTo>
                <a:lnTo>
                  <a:pt x="10738" y="652"/>
                </a:lnTo>
                <a:lnTo>
                  <a:pt x="10738" y="666"/>
                </a:lnTo>
                <a:lnTo>
                  <a:pt x="10738" y="674"/>
                </a:lnTo>
                <a:lnTo>
                  <a:pt x="10704" y="690"/>
                </a:lnTo>
                <a:lnTo>
                  <a:pt x="10684" y="700"/>
                </a:lnTo>
                <a:lnTo>
                  <a:pt x="10675" y="707"/>
                </a:lnTo>
                <a:lnTo>
                  <a:pt x="10674" y="708"/>
                </a:lnTo>
                <a:lnTo>
                  <a:pt x="10679" y="706"/>
                </a:lnTo>
                <a:lnTo>
                  <a:pt x="10687" y="702"/>
                </a:lnTo>
                <a:lnTo>
                  <a:pt x="10697" y="698"/>
                </a:lnTo>
                <a:lnTo>
                  <a:pt x="10704" y="694"/>
                </a:lnTo>
                <a:lnTo>
                  <a:pt x="10632" y="754"/>
                </a:lnTo>
                <a:lnTo>
                  <a:pt x="10590" y="754"/>
                </a:lnTo>
                <a:lnTo>
                  <a:pt x="10586" y="771"/>
                </a:lnTo>
                <a:lnTo>
                  <a:pt x="10583" y="784"/>
                </a:lnTo>
                <a:lnTo>
                  <a:pt x="10584" y="784"/>
                </a:lnTo>
                <a:lnTo>
                  <a:pt x="10586" y="785"/>
                </a:lnTo>
                <a:lnTo>
                  <a:pt x="10588" y="786"/>
                </a:lnTo>
                <a:lnTo>
                  <a:pt x="10590" y="788"/>
                </a:lnTo>
                <a:lnTo>
                  <a:pt x="10617" y="792"/>
                </a:lnTo>
                <a:lnTo>
                  <a:pt x="10594" y="812"/>
                </a:lnTo>
                <a:lnTo>
                  <a:pt x="10568" y="807"/>
                </a:lnTo>
                <a:lnTo>
                  <a:pt x="10484" y="831"/>
                </a:lnTo>
                <a:lnTo>
                  <a:pt x="10503" y="837"/>
                </a:lnTo>
                <a:lnTo>
                  <a:pt x="10510" y="861"/>
                </a:lnTo>
                <a:lnTo>
                  <a:pt x="10541" y="855"/>
                </a:lnTo>
                <a:lnTo>
                  <a:pt x="10552" y="869"/>
                </a:lnTo>
                <a:lnTo>
                  <a:pt x="10550" y="874"/>
                </a:lnTo>
                <a:lnTo>
                  <a:pt x="10547" y="877"/>
                </a:lnTo>
                <a:lnTo>
                  <a:pt x="10544" y="878"/>
                </a:lnTo>
                <a:lnTo>
                  <a:pt x="10541" y="877"/>
                </a:lnTo>
                <a:lnTo>
                  <a:pt x="10536" y="875"/>
                </a:lnTo>
                <a:lnTo>
                  <a:pt x="10533" y="874"/>
                </a:lnTo>
                <a:lnTo>
                  <a:pt x="10529" y="874"/>
                </a:lnTo>
                <a:lnTo>
                  <a:pt x="10526" y="875"/>
                </a:lnTo>
                <a:lnTo>
                  <a:pt x="10503" y="924"/>
                </a:lnTo>
                <a:lnTo>
                  <a:pt x="10476" y="938"/>
                </a:lnTo>
                <a:lnTo>
                  <a:pt x="10468" y="927"/>
                </a:lnTo>
                <a:lnTo>
                  <a:pt x="10466" y="922"/>
                </a:lnTo>
                <a:lnTo>
                  <a:pt x="10466" y="919"/>
                </a:lnTo>
                <a:lnTo>
                  <a:pt x="10419" y="927"/>
                </a:lnTo>
                <a:lnTo>
                  <a:pt x="10419" y="962"/>
                </a:lnTo>
                <a:lnTo>
                  <a:pt x="10434" y="976"/>
                </a:lnTo>
                <a:lnTo>
                  <a:pt x="10376" y="1009"/>
                </a:lnTo>
                <a:lnTo>
                  <a:pt x="10388" y="1024"/>
                </a:lnTo>
                <a:lnTo>
                  <a:pt x="10361" y="1062"/>
                </a:lnTo>
                <a:lnTo>
                  <a:pt x="10359" y="1064"/>
                </a:lnTo>
                <a:lnTo>
                  <a:pt x="10357" y="1065"/>
                </a:lnTo>
                <a:lnTo>
                  <a:pt x="10354" y="1066"/>
                </a:lnTo>
                <a:lnTo>
                  <a:pt x="10350" y="1065"/>
                </a:lnTo>
                <a:lnTo>
                  <a:pt x="10342" y="1063"/>
                </a:lnTo>
                <a:lnTo>
                  <a:pt x="10333" y="1059"/>
                </a:lnTo>
                <a:lnTo>
                  <a:pt x="10322" y="1055"/>
                </a:lnTo>
                <a:lnTo>
                  <a:pt x="10312" y="1052"/>
                </a:lnTo>
                <a:lnTo>
                  <a:pt x="10306" y="1051"/>
                </a:lnTo>
                <a:lnTo>
                  <a:pt x="10300" y="1051"/>
                </a:lnTo>
                <a:lnTo>
                  <a:pt x="10295" y="1052"/>
                </a:lnTo>
                <a:lnTo>
                  <a:pt x="10290" y="1054"/>
                </a:lnTo>
                <a:lnTo>
                  <a:pt x="10281" y="1093"/>
                </a:lnTo>
                <a:lnTo>
                  <a:pt x="10313" y="1111"/>
                </a:lnTo>
                <a:lnTo>
                  <a:pt x="10264" y="1117"/>
                </a:lnTo>
                <a:lnTo>
                  <a:pt x="10264" y="1141"/>
                </a:lnTo>
                <a:lnTo>
                  <a:pt x="10246" y="1148"/>
                </a:lnTo>
                <a:lnTo>
                  <a:pt x="10233" y="1153"/>
                </a:lnTo>
                <a:lnTo>
                  <a:pt x="10243" y="1169"/>
                </a:lnTo>
                <a:lnTo>
                  <a:pt x="10229" y="1172"/>
                </a:lnTo>
                <a:lnTo>
                  <a:pt x="10219" y="1173"/>
                </a:lnTo>
                <a:lnTo>
                  <a:pt x="10210" y="1175"/>
                </a:lnTo>
                <a:lnTo>
                  <a:pt x="10204" y="1176"/>
                </a:lnTo>
                <a:lnTo>
                  <a:pt x="10211" y="1174"/>
                </a:lnTo>
                <a:lnTo>
                  <a:pt x="10214" y="1171"/>
                </a:lnTo>
                <a:lnTo>
                  <a:pt x="10214" y="1170"/>
                </a:lnTo>
                <a:lnTo>
                  <a:pt x="10212" y="1168"/>
                </a:lnTo>
                <a:lnTo>
                  <a:pt x="10208" y="1167"/>
                </a:lnTo>
                <a:lnTo>
                  <a:pt x="10202" y="1165"/>
                </a:lnTo>
                <a:lnTo>
                  <a:pt x="10179" y="1169"/>
                </a:lnTo>
                <a:lnTo>
                  <a:pt x="10174" y="1186"/>
                </a:lnTo>
                <a:lnTo>
                  <a:pt x="10170" y="1196"/>
                </a:lnTo>
                <a:lnTo>
                  <a:pt x="10169" y="1198"/>
                </a:lnTo>
                <a:lnTo>
                  <a:pt x="10167" y="1200"/>
                </a:lnTo>
                <a:lnTo>
                  <a:pt x="10165" y="1201"/>
                </a:lnTo>
                <a:lnTo>
                  <a:pt x="10164" y="1203"/>
                </a:lnTo>
                <a:lnTo>
                  <a:pt x="10160" y="1201"/>
                </a:lnTo>
                <a:lnTo>
                  <a:pt x="10154" y="1200"/>
                </a:lnTo>
                <a:lnTo>
                  <a:pt x="10149" y="1200"/>
                </a:lnTo>
                <a:lnTo>
                  <a:pt x="10141" y="1203"/>
                </a:lnTo>
                <a:lnTo>
                  <a:pt x="10152" y="1213"/>
                </a:lnTo>
                <a:lnTo>
                  <a:pt x="10141" y="1231"/>
                </a:lnTo>
                <a:lnTo>
                  <a:pt x="10056" y="1251"/>
                </a:lnTo>
                <a:lnTo>
                  <a:pt x="10050" y="1289"/>
                </a:lnTo>
                <a:lnTo>
                  <a:pt x="10073" y="1295"/>
                </a:lnTo>
                <a:lnTo>
                  <a:pt x="10088" y="1324"/>
                </a:lnTo>
                <a:lnTo>
                  <a:pt x="10068" y="1333"/>
                </a:lnTo>
                <a:lnTo>
                  <a:pt x="10052" y="1341"/>
                </a:lnTo>
                <a:lnTo>
                  <a:pt x="10039" y="1344"/>
                </a:lnTo>
                <a:lnTo>
                  <a:pt x="10030" y="1346"/>
                </a:lnTo>
                <a:lnTo>
                  <a:pt x="10025" y="1347"/>
                </a:lnTo>
                <a:lnTo>
                  <a:pt x="10020" y="1346"/>
                </a:lnTo>
                <a:lnTo>
                  <a:pt x="10019" y="1344"/>
                </a:lnTo>
                <a:lnTo>
                  <a:pt x="10020" y="1341"/>
                </a:lnTo>
                <a:lnTo>
                  <a:pt x="10001" y="1348"/>
                </a:lnTo>
                <a:lnTo>
                  <a:pt x="9987" y="1354"/>
                </a:lnTo>
                <a:lnTo>
                  <a:pt x="9976" y="1360"/>
                </a:lnTo>
                <a:lnTo>
                  <a:pt x="9969" y="1365"/>
                </a:lnTo>
                <a:lnTo>
                  <a:pt x="9964" y="1370"/>
                </a:lnTo>
                <a:lnTo>
                  <a:pt x="9962" y="1375"/>
                </a:lnTo>
                <a:lnTo>
                  <a:pt x="9962" y="1379"/>
                </a:lnTo>
                <a:lnTo>
                  <a:pt x="9964" y="1381"/>
                </a:lnTo>
                <a:lnTo>
                  <a:pt x="9961" y="1382"/>
                </a:lnTo>
                <a:lnTo>
                  <a:pt x="9950" y="1403"/>
                </a:lnTo>
                <a:lnTo>
                  <a:pt x="9939" y="1419"/>
                </a:lnTo>
                <a:lnTo>
                  <a:pt x="9932" y="1431"/>
                </a:lnTo>
                <a:lnTo>
                  <a:pt x="9926" y="1441"/>
                </a:lnTo>
                <a:lnTo>
                  <a:pt x="9955" y="1444"/>
                </a:lnTo>
                <a:lnTo>
                  <a:pt x="9935" y="1468"/>
                </a:lnTo>
                <a:lnTo>
                  <a:pt x="9896" y="1462"/>
                </a:lnTo>
                <a:lnTo>
                  <a:pt x="9876" y="1459"/>
                </a:lnTo>
                <a:lnTo>
                  <a:pt x="9870" y="1459"/>
                </a:lnTo>
                <a:lnTo>
                  <a:pt x="9868" y="1459"/>
                </a:lnTo>
                <a:lnTo>
                  <a:pt x="9868" y="1460"/>
                </a:lnTo>
                <a:lnTo>
                  <a:pt x="9870" y="1461"/>
                </a:lnTo>
                <a:lnTo>
                  <a:pt x="9878" y="1465"/>
                </a:lnTo>
                <a:lnTo>
                  <a:pt x="9885" y="1471"/>
                </a:lnTo>
                <a:lnTo>
                  <a:pt x="9888" y="1473"/>
                </a:lnTo>
                <a:lnTo>
                  <a:pt x="9889" y="1475"/>
                </a:lnTo>
                <a:lnTo>
                  <a:pt x="9889" y="1477"/>
                </a:lnTo>
                <a:lnTo>
                  <a:pt x="9886" y="1479"/>
                </a:lnTo>
                <a:lnTo>
                  <a:pt x="9877" y="1481"/>
                </a:lnTo>
                <a:lnTo>
                  <a:pt x="9872" y="1481"/>
                </a:lnTo>
                <a:lnTo>
                  <a:pt x="9870" y="1480"/>
                </a:lnTo>
                <a:lnTo>
                  <a:pt x="9869" y="1479"/>
                </a:lnTo>
                <a:lnTo>
                  <a:pt x="9869" y="1477"/>
                </a:lnTo>
                <a:lnTo>
                  <a:pt x="9869" y="1476"/>
                </a:lnTo>
                <a:lnTo>
                  <a:pt x="9869" y="1472"/>
                </a:lnTo>
                <a:lnTo>
                  <a:pt x="9869" y="1468"/>
                </a:lnTo>
                <a:lnTo>
                  <a:pt x="9869" y="1466"/>
                </a:lnTo>
                <a:lnTo>
                  <a:pt x="9868" y="1465"/>
                </a:lnTo>
                <a:lnTo>
                  <a:pt x="9866" y="1465"/>
                </a:lnTo>
                <a:lnTo>
                  <a:pt x="9864" y="1464"/>
                </a:lnTo>
                <a:lnTo>
                  <a:pt x="9828" y="1479"/>
                </a:lnTo>
                <a:lnTo>
                  <a:pt x="9838" y="1506"/>
                </a:lnTo>
                <a:lnTo>
                  <a:pt x="9870" y="1506"/>
                </a:lnTo>
                <a:lnTo>
                  <a:pt x="9870" y="1575"/>
                </a:lnTo>
                <a:lnTo>
                  <a:pt x="9860" y="1575"/>
                </a:lnTo>
                <a:lnTo>
                  <a:pt x="9848" y="1570"/>
                </a:lnTo>
                <a:lnTo>
                  <a:pt x="9855" y="1555"/>
                </a:lnTo>
                <a:lnTo>
                  <a:pt x="9817" y="1551"/>
                </a:lnTo>
                <a:lnTo>
                  <a:pt x="9817" y="1555"/>
                </a:lnTo>
                <a:lnTo>
                  <a:pt x="9801" y="1594"/>
                </a:lnTo>
                <a:lnTo>
                  <a:pt x="9791" y="1614"/>
                </a:lnTo>
                <a:lnTo>
                  <a:pt x="9788" y="1619"/>
                </a:lnTo>
                <a:lnTo>
                  <a:pt x="9786" y="1621"/>
                </a:lnTo>
                <a:lnTo>
                  <a:pt x="9784" y="1622"/>
                </a:lnTo>
                <a:lnTo>
                  <a:pt x="9783" y="1621"/>
                </a:lnTo>
                <a:lnTo>
                  <a:pt x="9782" y="1619"/>
                </a:lnTo>
                <a:lnTo>
                  <a:pt x="9780" y="1618"/>
                </a:lnTo>
                <a:lnTo>
                  <a:pt x="9779" y="1616"/>
                </a:lnTo>
                <a:lnTo>
                  <a:pt x="9777" y="1616"/>
                </a:lnTo>
                <a:lnTo>
                  <a:pt x="9773" y="1617"/>
                </a:lnTo>
                <a:lnTo>
                  <a:pt x="9769" y="1621"/>
                </a:lnTo>
                <a:lnTo>
                  <a:pt x="9764" y="1628"/>
                </a:lnTo>
                <a:lnTo>
                  <a:pt x="9758" y="1638"/>
                </a:lnTo>
                <a:lnTo>
                  <a:pt x="9704" y="1628"/>
                </a:lnTo>
                <a:lnTo>
                  <a:pt x="9704" y="1657"/>
                </a:lnTo>
                <a:lnTo>
                  <a:pt x="9688" y="1652"/>
                </a:lnTo>
                <a:lnTo>
                  <a:pt x="9634" y="1683"/>
                </a:lnTo>
                <a:lnTo>
                  <a:pt x="9631" y="1706"/>
                </a:lnTo>
                <a:lnTo>
                  <a:pt x="9651" y="1683"/>
                </a:lnTo>
                <a:lnTo>
                  <a:pt x="9677" y="1706"/>
                </a:lnTo>
                <a:lnTo>
                  <a:pt x="9672" y="1721"/>
                </a:lnTo>
                <a:lnTo>
                  <a:pt x="9658" y="1730"/>
                </a:lnTo>
                <a:lnTo>
                  <a:pt x="9646" y="1736"/>
                </a:lnTo>
                <a:lnTo>
                  <a:pt x="9635" y="1741"/>
                </a:lnTo>
                <a:lnTo>
                  <a:pt x="9625" y="1742"/>
                </a:lnTo>
                <a:lnTo>
                  <a:pt x="9616" y="1742"/>
                </a:lnTo>
                <a:lnTo>
                  <a:pt x="9609" y="1741"/>
                </a:lnTo>
                <a:lnTo>
                  <a:pt x="9602" y="1738"/>
                </a:lnTo>
                <a:lnTo>
                  <a:pt x="9596" y="1735"/>
                </a:lnTo>
                <a:lnTo>
                  <a:pt x="9591" y="1733"/>
                </a:lnTo>
                <a:lnTo>
                  <a:pt x="9586" y="1730"/>
                </a:lnTo>
                <a:lnTo>
                  <a:pt x="9581" y="1729"/>
                </a:lnTo>
                <a:lnTo>
                  <a:pt x="9576" y="1729"/>
                </a:lnTo>
                <a:lnTo>
                  <a:pt x="9571" y="1730"/>
                </a:lnTo>
                <a:lnTo>
                  <a:pt x="9567" y="1733"/>
                </a:lnTo>
                <a:lnTo>
                  <a:pt x="9561" y="1740"/>
                </a:lnTo>
                <a:lnTo>
                  <a:pt x="9555" y="1748"/>
                </a:lnTo>
                <a:lnTo>
                  <a:pt x="9543" y="1730"/>
                </a:lnTo>
                <a:lnTo>
                  <a:pt x="9543" y="1745"/>
                </a:lnTo>
                <a:lnTo>
                  <a:pt x="9565" y="1772"/>
                </a:lnTo>
                <a:lnTo>
                  <a:pt x="9535" y="1807"/>
                </a:lnTo>
                <a:lnTo>
                  <a:pt x="9555" y="1841"/>
                </a:lnTo>
                <a:lnTo>
                  <a:pt x="9502" y="1865"/>
                </a:lnTo>
                <a:lnTo>
                  <a:pt x="9482" y="1860"/>
                </a:lnTo>
                <a:lnTo>
                  <a:pt x="9474" y="1857"/>
                </a:lnTo>
                <a:lnTo>
                  <a:pt x="9472" y="1856"/>
                </a:lnTo>
                <a:lnTo>
                  <a:pt x="9472" y="1855"/>
                </a:lnTo>
                <a:lnTo>
                  <a:pt x="9473" y="1853"/>
                </a:lnTo>
                <a:lnTo>
                  <a:pt x="9474" y="1853"/>
                </a:lnTo>
                <a:lnTo>
                  <a:pt x="9479" y="1851"/>
                </a:lnTo>
                <a:lnTo>
                  <a:pt x="9484" y="1849"/>
                </a:lnTo>
                <a:lnTo>
                  <a:pt x="9485" y="1848"/>
                </a:lnTo>
                <a:lnTo>
                  <a:pt x="9485" y="1846"/>
                </a:lnTo>
                <a:lnTo>
                  <a:pt x="9484" y="1844"/>
                </a:lnTo>
                <a:lnTo>
                  <a:pt x="9482" y="1841"/>
                </a:lnTo>
                <a:lnTo>
                  <a:pt x="9434" y="1875"/>
                </a:lnTo>
                <a:lnTo>
                  <a:pt x="9444" y="1875"/>
                </a:lnTo>
                <a:lnTo>
                  <a:pt x="9471" y="1879"/>
                </a:lnTo>
                <a:lnTo>
                  <a:pt x="9482" y="1899"/>
                </a:lnTo>
                <a:lnTo>
                  <a:pt x="9406" y="1952"/>
                </a:lnTo>
                <a:lnTo>
                  <a:pt x="9448" y="1985"/>
                </a:lnTo>
                <a:lnTo>
                  <a:pt x="9438" y="1996"/>
                </a:lnTo>
                <a:lnTo>
                  <a:pt x="9390" y="1972"/>
                </a:lnTo>
                <a:lnTo>
                  <a:pt x="9358" y="1961"/>
                </a:lnTo>
                <a:lnTo>
                  <a:pt x="9327" y="2000"/>
                </a:lnTo>
                <a:lnTo>
                  <a:pt x="9338" y="2000"/>
                </a:lnTo>
                <a:lnTo>
                  <a:pt x="9358" y="1996"/>
                </a:lnTo>
                <a:lnTo>
                  <a:pt x="9376" y="2044"/>
                </a:lnTo>
                <a:lnTo>
                  <a:pt x="9349" y="2049"/>
                </a:lnTo>
                <a:lnTo>
                  <a:pt x="9335" y="2050"/>
                </a:lnTo>
                <a:lnTo>
                  <a:pt x="9332" y="2050"/>
                </a:lnTo>
                <a:lnTo>
                  <a:pt x="9331" y="2049"/>
                </a:lnTo>
                <a:lnTo>
                  <a:pt x="9331" y="2048"/>
                </a:lnTo>
                <a:lnTo>
                  <a:pt x="9332" y="2046"/>
                </a:lnTo>
                <a:lnTo>
                  <a:pt x="9338" y="2042"/>
                </a:lnTo>
                <a:lnTo>
                  <a:pt x="9344" y="2039"/>
                </a:lnTo>
                <a:lnTo>
                  <a:pt x="9347" y="2037"/>
                </a:lnTo>
                <a:lnTo>
                  <a:pt x="9349" y="2036"/>
                </a:lnTo>
                <a:lnTo>
                  <a:pt x="9349" y="2035"/>
                </a:lnTo>
                <a:lnTo>
                  <a:pt x="9349" y="2034"/>
                </a:lnTo>
                <a:lnTo>
                  <a:pt x="9284" y="2044"/>
                </a:lnTo>
                <a:lnTo>
                  <a:pt x="9284" y="2014"/>
                </a:lnTo>
                <a:lnTo>
                  <a:pt x="9197" y="2092"/>
                </a:lnTo>
                <a:lnTo>
                  <a:pt x="9210" y="2097"/>
                </a:lnTo>
                <a:lnTo>
                  <a:pt x="9217" y="2100"/>
                </a:lnTo>
                <a:lnTo>
                  <a:pt x="9218" y="2101"/>
                </a:lnTo>
                <a:lnTo>
                  <a:pt x="9219" y="2102"/>
                </a:lnTo>
                <a:lnTo>
                  <a:pt x="9219" y="2104"/>
                </a:lnTo>
                <a:lnTo>
                  <a:pt x="9218" y="2105"/>
                </a:lnTo>
                <a:lnTo>
                  <a:pt x="9213" y="2106"/>
                </a:lnTo>
                <a:lnTo>
                  <a:pt x="9209" y="2107"/>
                </a:lnTo>
                <a:lnTo>
                  <a:pt x="9242" y="2120"/>
                </a:lnTo>
                <a:lnTo>
                  <a:pt x="9205" y="2169"/>
                </a:lnTo>
                <a:lnTo>
                  <a:pt x="9156" y="2159"/>
                </a:lnTo>
                <a:lnTo>
                  <a:pt x="9148" y="2170"/>
                </a:lnTo>
                <a:lnTo>
                  <a:pt x="9144" y="2176"/>
                </a:lnTo>
                <a:lnTo>
                  <a:pt x="9143" y="2178"/>
                </a:lnTo>
                <a:lnTo>
                  <a:pt x="9144" y="2180"/>
                </a:lnTo>
                <a:lnTo>
                  <a:pt x="9146" y="2181"/>
                </a:lnTo>
                <a:lnTo>
                  <a:pt x="9147" y="2181"/>
                </a:lnTo>
                <a:lnTo>
                  <a:pt x="9152" y="2181"/>
                </a:lnTo>
                <a:lnTo>
                  <a:pt x="9156" y="2181"/>
                </a:lnTo>
                <a:lnTo>
                  <a:pt x="9160" y="2181"/>
                </a:lnTo>
                <a:lnTo>
                  <a:pt x="9162" y="2183"/>
                </a:lnTo>
                <a:lnTo>
                  <a:pt x="9076" y="2265"/>
                </a:lnTo>
                <a:lnTo>
                  <a:pt x="9048" y="2280"/>
                </a:lnTo>
                <a:lnTo>
                  <a:pt x="9055" y="2285"/>
                </a:lnTo>
                <a:lnTo>
                  <a:pt x="9006" y="2310"/>
                </a:lnTo>
                <a:lnTo>
                  <a:pt x="9015" y="2308"/>
                </a:lnTo>
                <a:lnTo>
                  <a:pt x="9021" y="2307"/>
                </a:lnTo>
                <a:lnTo>
                  <a:pt x="9026" y="2307"/>
                </a:lnTo>
                <a:lnTo>
                  <a:pt x="9030" y="2308"/>
                </a:lnTo>
                <a:lnTo>
                  <a:pt x="9033" y="2309"/>
                </a:lnTo>
                <a:lnTo>
                  <a:pt x="9035" y="2311"/>
                </a:lnTo>
                <a:lnTo>
                  <a:pt x="9035" y="2314"/>
                </a:lnTo>
                <a:lnTo>
                  <a:pt x="9036" y="2317"/>
                </a:lnTo>
                <a:lnTo>
                  <a:pt x="9035" y="2323"/>
                </a:lnTo>
                <a:lnTo>
                  <a:pt x="9035" y="2328"/>
                </a:lnTo>
                <a:lnTo>
                  <a:pt x="9035" y="2331"/>
                </a:lnTo>
                <a:lnTo>
                  <a:pt x="9035" y="2335"/>
                </a:lnTo>
                <a:lnTo>
                  <a:pt x="9036" y="2337"/>
                </a:lnTo>
                <a:lnTo>
                  <a:pt x="9038" y="2338"/>
                </a:lnTo>
                <a:lnTo>
                  <a:pt x="8958" y="2351"/>
                </a:lnTo>
                <a:lnTo>
                  <a:pt x="8938" y="2372"/>
                </a:lnTo>
                <a:lnTo>
                  <a:pt x="8931" y="2396"/>
                </a:lnTo>
                <a:lnTo>
                  <a:pt x="8895" y="2435"/>
                </a:lnTo>
                <a:lnTo>
                  <a:pt x="8884" y="2424"/>
                </a:lnTo>
                <a:lnTo>
                  <a:pt x="8871" y="2432"/>
                </a:lnTo>
                <a:lnTo>
                  <a:pt x="8857" y="2439"/>
                </a:lnTo>
                <a:lnTo>
                  <a:pt x="8851" y="2441"/>
                </a:lnTo>
                <a:lnTo>
                  <a:pt x="8845" y="2442"/>
                </a:lnTo>
                <a:lnTo>
                  <a:pt x="8842" y="2442"/>
                </a:lnTo>
                <a:lnTo>
                  <a:pt x="8837" y="2442"/>
                </a:lnTo>
                <a:lnTo>
                  <a:pt x="8834" y="2440"/>
                </a:lnTo>
                <a:lnTo>
                  <a:pt x="8831" y="2439"/>
                </a:lnTo>
                <a:lnTo>
                  <a:pt x="8783" y="2479"/>
                </a:lnTo>
                <a:lnTo>
                  <a:pt x="8718" y="2473"/>
                </a:lnTo>
                <a:lnTo>
                  <a:pt x="8702" y="2482"/>
                </a:lnTo>
                <a:lnTo>
                  <a:pt x="8702" y="2528"/>
                </a:lnTo>
                <a:lnTo>
                  <a:pt x="8740" y="2521"/>
                </a:lnTo>
                <a:lnTo>
                  <a:pt x="8728" y="2529"/>
                </a:lnTo>
                <a:lnTo>
                  <a:pt x="8721" y="2534"/>
                </a:lnTo>
                <a:lnTo>
                  <a:pt x="8720" y="2535"/>
                </a:lnTo>
                <a:lnTo>
                  <a:pt x="8719" y="2536"/>
                </a:lnTo>
                <a:lnTo>
                  <a:pt x="8719" y="2536"/>
                </a:lnTo>
                <a:lnTo>
                  <a:pt x="8720" y="2536"/>
                </a:lnTo>
                <a:lnTo>
                  <a:pt x="8727" y="2535"/>
                </a:lnTo>
                <a:lnTo>
                  <a:pt x="8729" y="2535"/>
                </a:lnTo>
                <a:lnTo>
                  <a:pt x="8762" y="2545"/>
                </a:lnTo>
                <a:lnTo>
                  <a:pt x="8750" y="2554"/>
                </a:lnTo>
                <a:lnTo>
                  <a:pt x="8741" y="2561"/>
                </a:lnTo>
                <a:lnTo>
                  <a:pt x="8735" y="2568"/>
                </a:lnTo>
                <a:lnTo>
                  <a:pt x="8732" y="2572"/>
                </a:lnTo>
                <a:lnTo>
                  <a:pt x="8713" y="2570"/>
                </a:lnTo>
                <a:lnTo>
                  <a:pt x="8702" y="2545"/>
                </a:lnTo>
                <a:lnTo>
                  <a:pt x="8664" y="2575"/>
                </a:lnTo>
                <a:lnTo>
                  <a:pt x="8638" y="2570"/>
                </a:lnTo>
                <a:lnTo>
                  <a:pt x="8618" y="2570"/>
                </a:lnTo>
                <a:lnTo>
                  <a:pt x="8585" y="2608"/>
                </a:lnTo>
                <a:lnTo>
                  <a:pt x="8596" y="2628"/>
                </a:lnTo>
                <a:lnTo>
                  <a:pt x="8549" y="2637"/>
                </a:lnTo>
                <a:lnTo>
                  <a:pt x="8505" y="2614"/>
                </a:lnTo>
                <a:lnTo>
                  <a:pt x="8505" y="2648"/>
                </a:lnTo>
                <a:lnTo>
                  <a:pt x="8436" y="2662"/>
                </a:lnTo>
                <a:lnTo>
                  <a:pt x="8431" y="2690"/>
                </a:lnTo>
                <a:lnTo>
                  <a:pt x="8429" y="2688"/>
                </a:lnTo>
                <a:lnTo>
                  <a:pt x="8427" y="2687"/>
                </a:lnTo>
                <a:lnTo>
                  <a:pt x="8425" y="2686"/>
                </a:lnTo>
                <a:lnTo>
                  <a:pt x="8423" y="2686"/>
                </a:lnTo>
                <a:lnTo>
                  <a:pt x="8419" y="2687"/>
                </a:lnTo>
                <a:lnTo>
                  <a:pt x="8416" y="2686"/>
                </a:lnTo>
                <a:lnTo>
                  <a:pt x="8427" y="2680"/>
                </a:lnTo>
                <a:lnTo>
                  <a:pt x="8426" y="2679"/>
                </a:lnTo>
                <a:lnTo>
                  <a:pt x="8425" y="2679"/>
                </a:lnTo>
                <a:lnTo>
                  <a:pt x="8422" y="2679"/>
                </a:lnTo>
                <a:lnTo>
                  <a:pt x="8421" y="2677"/>
                </a:lnTo>
                <a:lnTo>
                  <a:pt x="8421" y="2675"/>
                </a:lnTo>
                <a:lnTo>
                  <a:pt x="8416" y="2674"/>
                </a:lnTo>
                <a:lnTo>
                  <a:pt x="8413" y="2673"/>
                </a:lnTo>
                <a:lnTo>
                  <a:pt x="8409" y="2673"/>
                </a:lnTo>
                <a:lnTo>
                  <a:pt x="8406" y="2674"/>
                </a:lnTo>
                <a:lnTo>
                  <a:pt x="8398" y="2676"/>
                </a:lnTo>
                <a:lnTo>
                  <a:pt x="8391" y="2679"/>
                </a:lnTo>
                <a:lnTo>
                  <a:pt x="8384" y="2682"/>
                </a:lnTo>
                <a:lnTo>
                  <a:pt x="8376" y="2683"/>
                </a:lnTo>
                <a:lnTo>
                  <a:pt x="8373" y="2684"/>
                </a:lnTo>
                <a:lnTo>
                  <a:pt x="8369" y="2683"/>
                </a:lnTo>
                <a:lnTo>
                  <a:pt x="8366" y="2682"/>
                </a:lnTo>
                <a:lnTo>
                  <a:pt x="8363" y="2680"/>
                </a:lnTo>
                <a:lnTo>
                  <a:pt x="8340" y="2672"/>
                </a:lnTo>
                <a:lnTo>
                  <a:pt x="8318" y="2686"/>
                </a:lnTo>
                <a:lnTo>
                  <a:pt x="8325" y="2690"/>
                </a:lnTo>
                <a:lnTo>
                  <a:pt x="8222" y="2714"/>
                </a:lnTo>
                <a:lnTo>
                  <a:pt x="8238" y="2728"/>
                </a:lnTo>
                <a:lnTo>
                  <a:pt x="8212" y="2763"/>
                </a:lnTo>
                <a:lnTo>
                  <a:pt x="8158" y="2763"/>
                </a:lnTo>
                <a:lnTo>
                  <a:pt x="8158" y="2744"/>
                </a:lnTo>
                <a:lnTo>
                  <a:pt x="8196" y="2721"/>
                </a:lnTo>
                <a:lnTo>
                  <a:pt x="8192" y="2714"/>
                </a:lnTo>
                <a:lnTo>
                  <a:pt x="8180" y="2724"/>
                </a:lnTo>
                <a:lnTo>
                  <a:pt x="8165" y="2728"/>
                </a:lnTo>
                <a:lnTo>
                  <a:pt x="8154" y="2729"/>
                </a:lnTo>
                <a:lnTo>
                  <a:pt x="8149" y="2729"/>
                </a:lnTo>
                <a:lnTo>
                  <a:pt x="8147" y="2728"/>
                </a:lnTo>
                <a:lnTo>
                  <a:pt x="8145" y="2727"/>
                </a:lnTo>
                <a:lnTo>
                  <a:pt x="8143" y="2725"/>
                </a:lnTo>
                <a:lnTo>
                  <a:pt x="8131" y="2739"/>
                </a:lnTo>
                <a:lnTo>
                  <a:pt x="8047" y="2744"/>
                </a:lnTo>
                <a:lnTo>
                  <a:pt x="8010" y="2759"/>
                </a:lnTo>
                <a:lnTo>
                  <a:pt x="7983" y="2749"/>
                </a:lnTo>
                <a:lnTo>
                  <a:pt x="7978" y="2763"/>
                </a:lnTo>
                <a:lnTo>
                  <a:pt x="7872" y="2777"/>
                </a:lnTo>
                <a:lnTo>
                  <a:pt x="7860" y="2797"/>
                </a:lnTo>
                <a:lnTo>
                  <a:pt x="7834" y="2787"/>
                </a:lnTo>
                <a:lnTo>
                  <a:pt x="7823" y="2797"/>
                </a:lnTo>
                <a:lnTo>
                  <a:pt x="7819" y="2796"/>
                </a:lnTo>
                <a:lnTo>
                  <a:pt x="7816" y="2795"/>
                </a:lnTo>
                <a:lnTo>
                  <a:pt x="7814" y="2791"/>
                </a:lnTo>
                <a:lnTo>
                  <a:pt x="7812" y="2788"/>
                </a:lnTo>
                <a:lnTo>
                  <a:pt x="7810" y="2781"/>
                </a:lnTo>
                <a:lnTo>
                  <a:pt x="7810" y="2774"/>
                </a:lnTo>
                <a:lnTo>
                  <a:pt x="7809" y="2769"/>
                </a:lnTo>
                <a:lnTo>
                  <a:pt x="7807" y="2767"/>
                </a:lnTo>
                <a:lnTo>
                  <a:pt x="7806" y="2765"/>
                </a:lnTo>
                <a:lnTo>
                  <a:pt x="7805" y="2764"/>
                </a:lnTo>
                <a:lnTo>
                  <a:pt x="7803" y="2764"/>
                </a:lnTo>
                <a:lnTo>
                  <a:pt x="7800" y="2765"/>
                </a:lnTo>
                <a:lnTo>
                  <a:pt x="7797" y="2768"/>
                </a:lnTo>
                <a:lnTo>
                  <a:pt x="7792" y="2772"/>
                </a:lnTo>
                <a:lnTo>
                  <a:pt x="7792" y="2801"/>
                </a:lnTo>
                <a:lnTo>
                  <a:pt x="7755" y="2801"/>
                </a:lnTo>
                <a:lnTo>
                  <a:pt x="7739" y="2817"/>
                </a:lnTo>
                <a:lnTo>
                  <a:pt x="7659" y="2810"/>
                </a:lnTo>
                <a:lnTo>
                  <a:pt x="7659" y="2794"/>
                </a:lnTo>
                <a:lnTo>
                  <a:pt x="7652" y="2825"/>
                </a:lnTo>
                <a:lnTo>
                  <a:pt x="7572" y="2845"/>
                </a:lnTo>
                <a:lnTo>
                  <a:pt x="7569" y="2840"/>
                </a:lnTo>
                <a:lnTo>
                  <a:pt x="7566" y="2835"/>
                </a:lnTo>
                <a:lnTo>
                  <a:pt x="7563" y="2832"/>
                </a:lnTo>
                <a:lnTo>
                  <a:pt x="7559" y="2828"/>
                </a:lnTo>
                <a:lnTo>
                  <a:pt x="7555" y="2826"/>
                </a:lnTo>
                <a:lnTo>
                  <a:pt x="7551" y="2824"/>
                </a:lnTo>
                <a:lnTo>
                  <a:pt x="7547" y="2824"/>
                </a:lnTo>
                <a:lnTo>
                  <a:pt x="7543" y="2823"/>
                </a:lnTo>
                <a:lnTo>
                  <a:pt x="7535" y="2824"/>
                </a:lnTo>
                <a:lnTo>
                  <a:pt x="7528" y="2827"/>
                </a:lnTo>
                <a:lnTo>
                  <a:pt x="7523" y="2830"/>
                </a:lnTo>
                <a:lnTo>
                  <a:pt x="7519" y="2835"/>
                </a:lnTo>
                <a:lnTo>
                  <a:pt x="7540" y="2835"/>
                </a:lnTo>
                <a:lnTo>
                  <a:pt x="7544" y="2848"/>
                </a:lnTo>
                <a:lnTo>
                  <a:pt x="7545" y="2859"/>
                </a:lnTo>
                <a:lnTo>
                  <a:pt x="7545" y="2867"/>
                </a:lnTo>
                <a:lnTo>
                  <a:pt x="7544" y="2874"/>
                </a:lnTo>
                <a:lnTo>
                  <a:pt x="7543" y="2877"/>
                </a:lnTo>
                <a:lnTo>
                  <a:pt x="7542" y="2879"/>
                </a:lnTo>
                <a:lnTo>
                  <a:pt x="7539" y="2880"/>
                </a:lnTo>
                <a:lnTo>
                  <a:pt x="7536" y="2880"/>
                </a:lnTo>
                <a:lnTo>
                  <a:pt x="7534" y="2878"/>
                </a:lnTo>
                <a:lnTo>
                  <a:pt x="7532" y="2876"/>
                </a:lnTo>
                <a:lnTo>
                  <a:pt x="7531" y="2874"/>
                </a:lnTo>
                <a:lnTo>
                  <a:pt x="7530" y="2872"/>
                </a:lnTo>
                <a:lnTo>
                  <a:pt x="7530" y="2868"/>
                </a:lnTo>
                <a:lnTo>
                  <a:pt x="7530" y="2866"/>
                </a:lnTo>
                <a:lnTo>
                  <a:pt x="7532" y="2865"/>
                </a:lnTo>
                <a:lnTo>
                  <a:pt x="7534" y="2864"/>
                </a:lnTo>
                <a:lnTo>
                  <a:pt x="7476" y="2856"/>
                </a:lnTo>
                <a:lnTo>
                  <a:pt x="7492" y="2810"/>
                </a:lnTo>
                <a:lnTo>
                  <a:pt x="7478" y="2817"/>
                </a:lnTo>
                <a:lnTo>
                  <a:pt x="7467" y="2822"/>
                </a:lnTo>
                <a:lnTo>
                  <a:pt x="7476" y="2830"/>
                </a:lnTo>
                <a:lnTo>
                  <a:pt x="7468" y="2834"/>
                </a:lnTo>
                <a:lnTo>
                  <a:pt x="7458" y="2836"/>
                </a:lnTo>
                <a:lnTo>
                  <a:pt x="7453" y="2836"/>
                </a:lnTo>
                <a:lnTo>
                  <a:pt x="7448" y="2836"/>
                </a:lnTo>
                <a:lnTo>
                  <a:pt x="7441" y="2835"/>
                </a:lnTo>
                <a:lnTo>
                  <a:pt x="7436" y="2832"/>
                </a:lnTo>
                <a:lnTo>
                  <a:pt x="7436" y="2832"/>
                </a:lnTo>
                <a:lnTo>
                  <a:pt x="7435" y="2832"/>
                </a:lnTo>
                <a:lnTo>
                  <a:pt x="7437" y="2837"/>
                </a:lnTo>
                <a:lnTo>
                  <a:pt x="7439" y="2842"/>
                </a:lnTo>
                <a:lnTo>
                  <a:pt x="7440" y="2845"/>
                </a:lnTo>
                <a:lnTo>
                  <a:pt x="7440" y="2848"/>
                </a:lnTo>
                <a:lnTo>
                  <a:pt x="7439" y="2851"/>
                </a:lnTo>
                <a:lnTo>
                  <a:pt x="7438" y="2853"/>
                </a:lnTo>
                <a:lnTo>
                  <a:pt x="7436" y="2854"/>
                </a:lnTo>
                <a:lnTo>
                  <a:pt x="7434" y="2855"/>
                </a:lnTo>
                <a:lnTo>
                  <a:pt x="7422" y="2855"/>
                </a:lnTo>
                <a:lnTo>
                  <a:pt x="7412" y="2856"/>
                </a:lnTo>
                <a:lnTo>
                  <a:pt x="7403" y="2841"/>
                </a:lnTo>
                <a:lnTo>
                  <a:pt x="7423" y="2797"/>
                </a:lnTo>
                <a:lnTo>
                  <a:pt x="7438" y="2800"/>
                </a:lnTo>
                <a:lnTo>
                  <a:pt x="7451" y="2803"/>
                </a:lnTo>
                <a:lnTo>
                  <a:pt x="7460" y="2806"/>
                </a:lnTo>
                <a:lnTo>
                  <a:pt x="7468" y="2808"/>
                </a:lnTo>
                <a:lnTo>
                  <a:pt x="7464" y="2806"/>
                </a:lnTo>
                <a:lnTo>
                  <a:pt x="7460" y="2804"/>
                </a:lnTo>
                <a:lnTo>
                  <a:pt x="7457" y="2802"/>
                </a:lnTo>
                <a:lnTo>
                  <a:pt x="7456" y="2799"/>
                </a:lnTo>
                <a:lnTo>
                  <a:pt x="7455" y="2797"/>
                </a:lnTo>
                <a:lnTo>
                  <a:pt x="7456" y="2794"/>
                </a:lnTo>
                <a:lnTo>
                  <a:pt x="7459" y="2790"/>
                </a:lnTo>
                <a:lnTo>
                  <a:pt x="7466" y="2787"/>
                </a:lnTo>
                <a:lnTo>
                  <a:pt x="7472" y="2777"/>
                </a:lnTo>
                <a:lnTo>
                  <a:pt x="7457" y="2769"/>
                </a:lnTo>
                <a:lnTo>
                  <a:pt x="7466" y="2752"/>
                </a:lnTo>
                <a:lnTo>
                  <a:pt x="7482" y="2749"/>
                </a:lnTo>
                <a:lnTo>
                  <a:pt x="7498" y="2763"/>
                </a:lnTo>
                <a:lnTo>
                  <a:pt x="7498" y="2749"/>
                </a:lnTo>
                <a:lnTo>
                  <a:pt x="7536" y="2728"/>
                </a:lnTo>
                <a:lnTo>
                  <a:pt x="7536" y="2714"/>
                </a:lnTo>
                <a:lnTo>
                  <a:pt x="7610" y="2666"/>
                </a:lnTo>
                <a:lnTo>
                  <a:pt x="7578" y="2648"/>
                </a:lnTo>
                <a:lnTo>
                  <a:pt x="7577" y="2661"/>
                </a:lnTo>
                <a:lnTo>
                  <a:pt x="7576" y="2670"/>
                </a:lnTo>
                <a:lnTo>
                  <a:pt x="7575" y="2677"/>
                </a:lnTo>
                <a:lnTo>
                  <a:pt x="7573" y="2683"/>
                </a:lnTo>
                <a:lnTo>
                  <a:pt x="7572" y="2686"/>
                </a:lnTo>
                <a:lnTo>
                  <a:pt x="7570" y="2688"/>
                </a:lnTo>
                <a:lnTo>
                  <a:pt x="7569" y="2688"/>
                </a:lnTo>
                <a:lnTo>
                  <a:pt x="7567" y="2687"/>
                </a:lnTo>
                <a:lnTo>
                  <a:pt x="7564" y="2684"/>
                </a:lnTo>
                <a:lnTo>
                  <a:pt x="7561" y="2680"/>
                </a:lnTo>
                <a:lnTo>
                  <a:pt x="7559" y="2679"/>
                </a:lnTo>
                <a:lnTo>
                  <a:pt x="7558" y="2677"/>
                </a:lnTo>
                <a:lnTo>
                  <a:pt x="7557" y="2679"/>
                </a:lnTo>
                <a:lnTo>
                  <a:pt x="7556" y="2680"/>
                </a:lnTo>
                <a:lnTo>
                  <a:pt x="7472" y="2686"/>
                </a:lnTo>
                <a:lnTo>
                  <a:pt x="7492" y="2662"/>
                </a:lnTo>
                <a:lnTo>
                  <a:pt x="7583" y="2576"/>
                </a:lnTo>
                <a:lnTo>
                  <a:pt x="7434" y="2655"/>
                </a:lnTo>
                <a:lnTo>
                  <a:pt x="7435" y="2662"/>
                </a:lnTo>
                <a:lnTo>
                  <a:pt x="7436" y="2666"/>
                </a:lnTo>
                <a:lnTo>
                  <a:pt x="7436" y="2668"/>
                </a:lnTo>
                <a:lnTo>
                  <a:pt x="7435" y="2669"/>
                </a:lnTo>
                <a:lnTo>
                  <a:pt x="7432" y="2668"/>
                </a:lnTo>
                <a:lnTo>
                  <a:pt x="7428" y="2666"/>
                </a:lnTo>
                <a:lnTo>
                  <a:pt x="7422" y="2663"/>
                </a:lnTo>
                <a:lnTo>
                  <a:pt x="7418" y="2661"/>
                </a:lnTo>
                <a:lnTo>
                  <a:pt x="7416" y="2662"/>
                </a:lnTo>
                <a:lnTo>
                  <a:pt x="7414" y="2664"/>
                </a:lnTo>
                <a:lnTo>
                  <a:pt x="7413" y="2667"/>
                </a:lnTo>
                <a:lnTo>
                  <a:pt x="7412" y="2672"/>
                </a:lnTo>
                <a:lnTo>
                  <a:pt x="7244" y="2782"/>
                </a:lnTo>
                <a:lnTo>
                  <a:pt x="7210" y="2782"/>
                </a:lnTo>
                <a:lnTo>
                  <a:pt x="7072" y="2856"/>
                </a:lnTo>
                <a:lnTo>
                  <a:pt x="7061" y="2845"/>
                </a:lnTo>
                <a:lnTo>
                  <a:pt x="7046" y="2859"/>
                </a:lnTo>
                <a:lnTo>
                  <a:pt x="7038" y="2845"/>
                </a:lnTo>
                <a:lnTo>
                  <a:pt x="7057" y="2830"/>
                </a:lnTo>
                <a:lnTo>
                  <a:pt x="7126" y="2792"/>
                </a:lnTo>
                <a:lnTo>
                  <a:pt x="7164" y="2752"/>
                </a:lnTo>
                <a:lnTo>
                  <a:pt x="7328" y="2637"/>
                </a:lnTo>
                <a:lnTo>
                  <a:pt x="7343" y="2637"/>
                </a:lnTo>
                <a:lnTo>
                  <a:pt x="7328" y="2628"/>
                </a:lnTo>
                <a:lnTo>
                  <a:pt x="7339" y="2617"/>
                </a:lnTo>
                <a:lnTo>
                  <a:pt x="7412" y="2579"/>
                </a:lnTo>
                <a:lnTo>
                  <a:pt x="7419" y="2552"/>
                </a:lnTo>
                <a:lnTo>
                  <a:pt x="7482" y="2508"/>
                </a:lnTo>
                <a:lnTo>
                  <a:pt x="7488" y="2493"/>
                </a:lnTo>
                <a:lnTo>
                  <a:pt x="7514" y="2497"/>
                </a:lnTo>
                <a:lnTo>
                  <a:pt x="7514" y="2479"/>
                </a:lnTo>
                <a:lnTo>
                  <a:pt x="7540" y="2462"/>
                </a:lnTo>
                <a:lnTo>
                  <a:pt x="7537" y="2456"/>
                </a:lnTo>
                <a:lnTo>
                  <a:pt x="7534" y="2450"/>
                </a:lnTo>
                <a:lnTo>
                  <a:pt x="7533" y="2445"/>
                </a:lnTo>
                <a:lnTo>
                  <a:pt x="7534" y="2441"/>
                </a:lnTo>
                <a:lnTo>
                  <a:pt x="7535" y="2438"/>
                </a:lnTo>
                <a:lnTo>
                  <a:pt x="7538" y="2435"/>
                </a:lnTo>
                <a:lnTo>
                  <a:pt x="7542" y="2433"/>
                </a:lnTo>
                <a:lnTo>
                  <a:pt x="7546" y="2432"/>
                </a:lnTo>
                <a:lnTo>
                  <a:pt x="7565" y="2429"/>
                </a:lnTo>
                <a:lnTo>
                  <a:pt x="7583" y="2424"/>
                </a:lnTo>
                <a:lnTo>
                  <a:pt x="7594" y="2424"/>
                </a:lnTo>
                <a:lnTo>
                  <a:pt x="7594" y="2411"/>
                </a:lnTo>
                <a:lnTo>
                  <a:pt x="7659" y="2351"/>
                </a:lnTo>
                <a:lnTo>
                  <a:pt x="7700" y="2358"/>
                </a:lnTo>
                <a:lnTo>
                  <a:pt x="7679" y="2338"/>
                </a:lnTo>
                <a:lnTo>
                  <a:pt x="7685" y="2334"/>
                </a:lnTo>
                <a:lnTo>
                  <a:pt x="7706" y="2326"/>
                </a:lnTo>
                <a:lnTo>
                  <a:pt x="7721" y="2321"/>
                </a:lnTo>
                <a:lnTo>
                  <a:pt x="7731" y="2319"/>
                </a:lnTo>
                <a:lnTo>
                  <a:pt x="7737" y="2320"/>
                </a:lnTo>
                <a:lnTo>
                  <a:pt x="7738" y="2315"/>
                </a:lnTo>
                <a:lnTo>
                  <a:pt x="7737" y="2311"/>
                </a:lnTo>
                <a:lnTo>
                  <a:pt x="7735" y="2310"/>
                </a:lnTo>
                <a:lnTo>
                  <a:pt x="7733" y="2311"/>
                </a:lnTo>
                <a:lnTo>
                  <a:pt x="7733" y="2310"/>
                </a:lnTo>
                <a:lnTo>
                  <a:pt x="7733" y="2310"/>
                </a:lnTo>
                <a:lnTo>
                  <a:pt x="7697" y="2300"/>
                </a:lnTo>
                <a:lnTo>
                  <a:pt x="7758" y="2276"/>
                </a:lnTo>
                <a:lnTo>
                  <a:pt x="7773" y="2278"/>
                </a:lnTo>
                <a:lnTo>
                  <a:pt x="7784" y="2281"/>
                </a:lnTo>
                <a:lnTo>
                  <a:pt x="7784" y="2280"/>
                </a:lnTo>
                <a:lnTo>
                  <a:pt x="7785" y="2280"/>
                </a:lnTo>
                <a:lnTo>
                  <a:pt x="7781" y="2262"/>
                </a:lnTo>
                <a:lnTo>
                  <a:pt x="7876" y="2227"/>
                </a:lnTo>
                <a:lnTo>
                  <a:pt x="7845" y="2231"/>
                </a:lnTo>
                <a:lnTo>
                  <a:pt x="7823" y="2207"/>
                </a:lnTo>
                <a:lnTo>
                  <a:pt x="7834" y="2197"/>
                </a:lnTo>
                <a:lnTo>
                  <a:pt x="7882" y="2203"/>
                </a:lnTo>
                <a:lnTo>
                  <a:pt x="7918" y="2197"/>
                </a:lnTo>
                <a:lnTo>
                  <a:pt x="7926" y="2173"/>
                </a:lnTo>
                <a:lnTo>
                  <a:pt x="7918" y="2169"/>
                </a:lnTo>
                <a:lnTo>
                  <a:pt x="7932" y="2149"/>
                </a:lnTo>
                <a:lnTo>
                  <a:pt x="7941" y="2134"/>
                </a:lnTo>
                <a:lnTo>
                  <a:pt x="7949" y="2124"/>
                </a:lnTo>
                <a:lnTo>
                  <a:pt x="7953" y="2116"/>
                </a:lnTo>
                <a:lnTo>
                  <a:pt x="7983" y="2131"/>
                </a:lnTo>
                <a:lnTo>
                  <a:pt x="8016" y="2116"/>
                </a:lnTo>
                <a:lnTo>
                  <a:pt x="8047" y="2087"/>
                </a:lnTo>
                <a:lnTo>
                  <a:pt x="8010" y="2100"/>
                </a:lnTo>
                <a:lnTo>
                  <a:pt x="8010" y="2076"/>
                </a:lnTo>
                <a:lnTo>
                  <a:pt x="8043" y="2034"/>
                </a:lnTo>
                <a:lnTo>
                  <a:pt x="7989" y="2024"/>
                </a:lnTo>
                <a:lnTo>
                  <a:pt x="7998" y="2014"/>
                </a:lnTo>
                <a:lnTo>
                  <a:pt x="8047" y="1990"/>
                </a:lnTo>
                <a:lnTo>
                  <a:pt x="8056" y="2002"/>
                </a:lnTo>
                <a:lnTo>
                  <a:pt x="8063" y="2012"/>
                </a:lnTo>
                <a:lnTo>
                  <a:pt x="8068" y="2020"/>
                </a:lnTo>
                <a:lnTo>
                  <a:pt x="8071" y="2027"/>
                </a:lnTo>
                <a:lnTo>
                  <a:pt x="8072" y="2027"/>
                </a:lnTo>
                <a:lnTo>
                  <a:pt x="8072" y="2027"/>
                </a:lnTo>
                <a:lnTo>
                  <a:pt x="8072" y="2027"/>
                </a:lnTo>
                <a:lnTo>
                  <a:pt x="8073" y="2032"/>
                </a:lnTo>
                <a:lnTo>
                  <a:pt x="8073" y="2035"/>
                </a:lnTo>
                <a:lnTo>
                  <a:pt x="8071" y="2035"/>
                </a:lnTo>
                <a:lnTo>
                  <a:pt x="8068" y="2034"/>
                </a:lnTo>
                <a:lnTo>
                  <a:pt x="8059" y="2052"/>
                </a:lnTo>
                <a:lnTo>
                  <a:pt x="8139" y="2004"/>
                </a:lnTo>
                <a:lnTo>
                  <a:pt x="8143" y="1985"/>
                </a:lnTo>
                <a:lnTo>
                  <a:pt x="8203" y="1976"/>
                </a:lnTo>
                <a:lnTo>
                  <a:pt x="8218" y="1956"/>
                </a:lnTo>
                <a:lnTo>
                  <a:pt x="8256" y="1941"/>
                </a:lnTo>
                <a:lnTo>
                  <a:pt x="8256" y="1907"/>
                </a:lnTo>
                <a:lnTo>
                  <a:pt x="8288" y="1907"/>
                </a:lnTo>
                <a:lnTo>
                  <a:pt x="8340" y="1883"/>
                </a:lnTo>
                <a:lnTo>
                  <a:pt x="8356" y="1899"/>
                </a:lnTo>
                <a:lnTo>
                  <a:pt x="8364" y="1889"/>
                </a:lnTo>
                <a:lnTo>
                  <a:pt x="8368" y="1882"/>
                </a:lnTo>
                <a:lnTo>
                  <a:pt x="8405" y="1879"/>
                </a:lnTo>
                <a:lnTo>
                  <a:pt x="8431" y="1850"/>
                </a:lnTo>
                <a:lnTo>
                  <a:pt x="8383" y="1836"/>
                </a:lnTo>
                <a:lnTo>
                  <a:pt x="8351" y="1889"/>
                </a:lnTo>
                <a:lnTo>
                  <a:pt x="8329" y="1869"/>
                </a:lnTo>
                <a:lnTo>
                  <a:pt x="8329" y="1845"/>
                </a:lnTo>
                <a:lnTo>
                  <a:pt x="8340" y="1845"/>
                </a:lnTo>
                <a:lnTo>
                  <a:pt x="8345" y="1811"/>
                </a:lnTo>
                <a:lnTo>
                  <a:pt x="8336" y="1783"/>
                </a:lnTo>
                <a:lnTo>
                  <a:pt x="8345" y="1772"/>
                </a:lnTo>
                <a:lnTo>
                  <a:pt x="8351" y="1775"/>
                </a:lnTo>
                <a:lnTo>
                  <a:pt x="8356" y="1778"/>
                </a:lnTo>
                <a:lnTo>
                  <a:pt x="8356" y="1778"/>
                </a:lnTo>
                <a:lnTo>
                  <a:pt x="8356" y="1779"/>
                </a:lnTo>
                <a:lnTo>
                  <a:pt x="8357" y="1778"/>
                </a:lnTo>
                <a:lnTo>
                  <a:pt x="8364" y="1780"/>
                </a:lnTo>
                <a:lnTo>
                  <a:pt x="8357" y="1778"/>
                </a:lnTo>
                <a:lnTo>
                  <a:pt x="8371" y="1738"/>
                </a:lnTo>
                <a:lnTo>
                  <a:pt x="8389" y="1730"/>
                </a:lnTo>
                <a:lnTo>
                  <a:pt x="8345" y="1730"/>
                </a:lnTo>
                <a:lnTo>
                  <a:pt x="8352" y="1743"/>
                </a:lnTo>
                <a:lnTo>
                  <a:pt x="8356" y="1752"/>
                </a:lnTo>
                <a:lnTo>
                  <a:pt x="8359" y="1760"/>
                </a:lnTo>
                <a:lnTo>
                  <a:pt x="8360" y="1765"/>
                </a:lnTo>
                <a:lnTo>
                  <a:pt x="8359" y="1768"/>
                </a:lnTo>
                <a:lnTo>
                  <a:pt x="8358" y="1769"/>
                </a:lnTo>
                <a:lnTo>
                  <a:pt x="8355" y="1770"/>
                </a:lnTo>
                <a:lnTo>
                  <a:pt x="8352" y="1769"/>
                </a:lnTo>
                <a:lnTo>
                  <a:pt x="8336" y="1762"/>
                </a:lnTo>
                <a:lnTo>
                  <a:pt x="8325" y="1759"/>
                </a:lnTo>
                <a:lnTo>
                  <a:pt x="8310" y="1745"/>
                </a:lnTo>
                <a:lnTo>
                  <a:pt x="8314" y="1734"/>
                </a:lnTo>
                <a:lnTo>
                  <a:pt x="8300" y="1731"/>
                </a:lnTo>
                <a:lnTo>
                  <a:pt x="8290" y="1730"/>
                </a:lnTo>
                <a:lnTo>
                  <a:pt x="8280" y="1730"/>
                </a:lnTo>
                <a:lnTo>
                  <a:pt x="8273" y="1731"/>
                </a:lnTo>
                <a:lnTo>
                  <a:pt x="8268" y="1733"/>
                </a:lnTo>
                <a:lnTo>
                  <a:pt x="8263" y="1736"/>
                </a:lnTo>
                <a:lnTo>
                  <a:pt x="8260" y="1740"/>
                </a:lnTo>
                <a:lnTo>
                  <a:pt x="8258" y="1743"/>
                </a:lnTo>
                <a:lnTo>
                  <a:pt x="8255" y="1748"/>
                </a:lnTo>
                <a:lnTo>
                  <a:pt x="8254" y="1750"/>
                </a:lnTo>
                <a:lnTo>
                  <a:pt x="8253" y="1745"/>
                </a:lnTo>
                <a:lnTo>
                  <a:pt x="8250" y="1730"/>
                </a:lnTo>
                <a:lnTo>
                  <a:pt x="8272" y="1706"/>
                </a:lnTo>
                <a:lnTo>
                  <a:pt x="8314" y="1714"/>
                </a:lnTo>
                <a:lnTo>
                  <a:pt x="8318" y="1690"/>
                </a:lnTo>
                <a:lnTo>
                  <a:pt x="8314" y="1686"/>
                </a:lnTo>
                <a:lnTo>
                  <a:pt x="8250" y="1676"/>
                </a:lnTo>
                <a:lnTo>
                  <a:pt x="8192" y="1706"/>
                </a:lnTo>
                <a:lnTo>
                  <a:pt x="8176" y="1734"/>
                </a:lnTo>
                <a:lnTo>
                  <a:pt x="8127" y="1759"/>
                </a:lnTo>
                <a:lnTo>
                  <a:pt x="8127" y="1792"/>
                </a:lnTo>
                <a:lnTo>
                  <a:pt x="8036" y="1841"/>
                </a:lnTo>
                <a:lnTo>
                  <a:pt x="8063" y="1865"/>
                </a:lnTo>
                <a:lnTo>
                  <a:pt x="8041" y="1886"/>
                </a:lnTo>
                <a:lnTo>
                  <a:pt x="8039" y="1886"/>
                </a:lnTo>
                <a:lnTo>
                  <a:pt x="8041" y="1883"/>
                </a:lnTo>
                <a:lnTo>
                  <a:pt x="8044" y="1879"/>
                </a:lnTo>
                <a:lnTo>
                  <a:pt x="8045" y="1878"/>
                </a:lnTo>
                <a:lnTo>
                  <a:pt x="8045" y="1876"/>
                </a:lnTo>
                <a:lnTo>
                  <a:pt x="8044" y="1875"/>
                </a:lnTo>
                <a:lnTo>
                  <a:pt x="8043" y="1875"/>
                </a:lnTo>
                <a:lnTo>
                  <a:pt x="7998" y="1859"/>
                </a:lnTo>
                <a:lnTo>
                  <a:pt x="7998" y="1875"/>
                </a:lnTo>
                <a:lnTo>
                  <a:pt x="7956" y="1889"/>
                </a:lnTo>
                <a:lnTo>
                  <a:pt x="7952" y="1907"/>
                </a:lnTo>
                <a:lnTo>
                  <a:pt x="7967" y="1923"/>
                </a:lnTo>
                <a:lnTo>
                  <a:pt x="7956" y="1932"/>
                </a:lnTo>
                <a:lnTo>
                  <a:pt x="7952" y="1927"/>
                </a:lnTo>
                <a:lnTo>
                  <a:pt x="7936" y="1923"/>
                </a:lnTo>
                <a:lnTo>
                  <a:pt x="7928" y="1936"/>
                </a:lnTo>
                <a:lnTo>
                  <a:pt x="7921" y="1945"/>
                </a:lnTo>
                <a:lnTo>
                  <a:pt x="7915" y="1952"/>
                </a:lnTo>
                <a:lnTo>
                  <a:pt x="7909" y="1955"/>
                </a:lnTo>
                <a:lnTo>
                  <a:pt x="7903" y="1957"/>
                </a:lnTo>
                <a:lnTo>
                  <a:pt x="7899" y="1958"/>
                </a:lnTo>
                <a:lnTo>
                  <a:pt x="7896" y="1957"/>
                </a:lnTo>
                <a:lnTo>
                  <a:pt x="7892" y="1955"/>
                </a:lnTo>
                <a:lnTo>
                  <a:pt x="7887" y="1950"/>
                </a:lnTo>
                <a:lnTo>
                  <a:pt x="7881" y="1945"/>
                </a:lnTo>
                <a:lnTo>
                  <a:pt x="7879" y="1945"/>
                </a:lnTo>
                <a:lnTo>
                  <a:pt x="7876" y="1945"/>
                </a:lnTo>
                <a:lnTo>
                  <a:pt x="7874" y="1947"/>
                </a:lnTo>
                <a:lnTo>
                  <a:pt x="7872" y="1952"/>
                </a:lnTo>
                <a:lnTo>
                  <a:pt x="7872" y="2010"/>
                </a:lnTo>
                <a:lnTo>
                  <a:pt x="7869" y="2004"/>
                </a:lnTo>
                <a:lnTo>
                  <a:pt x="7867" y="2000"/>
                </a:lnTo>
                <a:lnTo>
                  <a:pt x="7862" y="1998"/>
                </a:lnTo>
                <a:lnTo>
                  <a:pt x="7859" y="1997"/>
                </a:lnTo>
                <a:lnTo>
                  <a:pt x="7855" y="1997"/>
                </a:lnTo>
                <a:lnTo>
                  <a:pt x="7852" y="1998"/>
                </a:lnTo>
                <a:lnTo>
                  <a:pt x="7848" y="1999"/>
                </a:lnTo>
                <a:lnTo>
                  <a:pt x="7843" y="2001"/>
                </a:lnTo>
                <a:lnTo>
                  <a:pt x="7834" y="2005"/>
                </a:lnTo>
                <a:lnTo>
                  <a:pt x="7825" y="2010"/>
                </a:lnTo>
                <a:lnTo>
                  <a:pt x="7820" y="2011"/>
                </a:lnTo>
                <a:lnTo>
                  <a:pt x="7816" y="2012"/>
                </a:lnTo>
                <a:lnTo>
                  <a:pt x="7812" y="2012"/>
                </a:lnTo>
                <a:lnTo>
                  <a:pt x="7807" y="2010"/>
                </a:lnTo>
                <a:lnTo>
                  <a:pt x="7792" y="2038"/>
                </a:lnTo>
                <a:lnTo>
                  <a:pt x="7765" y="2049"/>
                </a:lnTo>
                <a:lnTo>
                  <a:pt x="7685" y="2116"/>
                </a:lnTo>
                <a:lnTo>
                  <a:pt x="7697" y="2125"/>
                </a:lnTo>
                <a:lnTo>
                  <a:pt x="7679" y="2140"/>
                </a:lnTo>
                <a:lnTo>
                  <a:pt x="7673" y="2133"/>
                </a:lnTo>
                <a:lnTo>
                  <a:pt x="7670" y="2129"/>
                </a:lnTo>
                <a:lnTo>
                  <a:pt x="7674" y="2125"/>
                </a:lnTo>
                <a:lnTo>
                  <a:pt x="7647" y="2131"/>
                </a:lnTo>
                <a:lnTo>
                  <a:pt x="7643" y="2155"/>
                </a:lnTo>
                <a:lnTo>
                  <a:pt x="7642" y="2167"/>
                </a:lnTo>
                <a:lnTo>
                  <a:pt x="7640" y="2175"/>
                </a:lnTo>
                <a:lnTo>
                  <a:pt x="7638" y="2178"/>
                </a:lnTo>
                <a:lnTo>
                  <a:pt x="7637" y="2182"/>
                </a:lnTo>
                <a:lnTo>
                  <a:pt x="7634" y="2184"/>
                </a:lnTo>
                <a:lnTo>
                  <a:pt x="7632" y="2185"/>
                </a:lnTo>
                <a:lnTo>
                  <a:pt x="7627" y="2187"/>
                </a:lnTo>
                <a:lnTo>
                  <a:pt x="7622" y="2187"/>
                </a:lnTo>
                <a:lnTo>
                  <a:pt x="7615" y="2186"/>
                </a:lnTo>
                <a:lnTo>
                  <a:pt x="7609" y="2184"/>
                </a:lnTo>
                <a:lnTo>
                  <a:pt x="7596" y="2180"/>
                </a:lnTo>
                <a:lnTo>
                  <a:pt x="7586" y="2177"/>
                </a:lnTo>
                <a:lnTo>
                  <a:pt x="7581" y="2177"/>
                </a:lnTo>
                <a:lnTo>
                  <a:pt x="7577" y="2180"/>
                </a:lnTo>
                <a:lnTo>
                  <a:pt x="7574" y="2183"/>
                </a:lnTo>
                <a:lnTo>
                  <a:pt x="7572" y="2189"/>
                </a:lnTo>
                <a:lnTo>
                  <a:pt x="7568" y="2207"/>
                </a:lnTo>
                <a:lnTo>
                  <a:pt x="7540" y="2213"/>
                </a:lnTo>
                <a:lnTo>
                  <a:pt x="7514" y="2251"/>
                </a:lnTo>
                <a:lnTo>
                  <a:pt x="7476" y="2255"/>
                </a:lnTo>
                <a:lnTo>
                  <a:pt x="7381" y="2338"/>
                </a:lnTo>
                <a:lnTo>
                  <a:pt x="7368" y="2348"/>
                </a:lnTo>
                <a:lnTo>
                  <a:pt x="7358" y="2357"/>
                </a:lnTo>
                <a:lnTo>
                  <a:pt x="7359" y="2357"/>
                </a:lnTo>
                <a:lnTo>
                  <a:pt x="7359" y="2357"/>
                </a:lnTo>
                <a:lnTo>
                  <a:pt x="7359" y="2358"/>
                </a:lnTo>
                <a:lnTo>
                  <a:pt x="7359" y="2358"/>
                </a:lnTo>
                <a:lnTo>
                  <a:pt x="7381" y="2372"/>
                </a:lnTo>
                <a:lnTo>
                  <a:pt x="7381" y="2406"/>
                </a:lnTo>
                <a:lnTo>
                  <a:pt x="7339" y="2391"/>
                </a:lnTo>
                <a:lnTo>
                  <a:pt x="7328" y="2411"/>
                </a:lnTo>
                <a:lnTo>
                  <a:pt x="7317" y="2400"/>
                </a:lnTo>
                <a:lnTo>
                  <a:pt x="7328" y="2372"/>
                </a:lnTo>
                <a:lnTo>
                  <a:pt x="7288" y="2401"/>
                </a:lnTo>
                <a:lnTo>
                  <a:pt x="7266" y="2415"/>
                </a:lnTo>
                <a:lnTo>
                  <a:pt x="7262" y="2417"/>
                </a:lnTo>
                <a:lnTo>
                  <a:pt x="7260" y="2417"/>
                </a:lnTo>
                <a:lnTo>
                  <a:pt x="7260" y="2416"/>
                </a:lnTo>
                <a:lnTo>
                  <a:pt x="7262" y="2413"/>
                </a:lnTo>
                <a:lnTo>
                  <a:pt x="7226" y="2439"/>
                </a:lnTo>
                <a:lnTo>
                  <a:pt x="7157" y="2473"/>
                </a:lnTo>
                <a:lnTo>
                  <a:pt x="7146" y="2493"/>
                </a:lnTo>
                <a:lnTo>
                  <a:pt x="7092" y="2508"/>
                </a:lnTo>
                <a:lnTo>
                  <a:pt x="7077" y="2541"/>
                </a:lnTo>
                <a:lnTo>
                  <a:pt x="7051" y="2545"/>
                </a:lnTo>
                <a:lnTo>
                  <a:pt x="7019" y="2584"/>
                </a:lnTo>
                <a:lnTo>
                  <a:pt x="6977" y="2604"/>
                </a:lnTo>
                <a:lnTo>
                  <a:pt x="6965" y="2579"/>
                </a:lnTo>
                <a:lnTo>
                  <a:pt x="6943" y="2599"/>
                </a:lnTo>
                <a:lnTo>
                  <a:pt x="6971" y="2608"/>
                </a:lnTo>
                <a:lnTo>
                  <a:pt x="6951" y="2628"/>
                </a:lnTo>
                <a:lnTo>
                  <a:pt x="6923" y="2608"/>
                </a:lnTo>
                <a:lnTo>
                  <a:pt x="6897" y="2636"/>
                </a:lnTo>
                <a:lnTo>
                  <a:pt x="6897" y="2638"/>
                </a:lnTo>
                <a:lnTo>
                  <a:pt x="6901" y="2634"/>
                </a:lnTo>
                <a:lnTo>
                  <a:pt x="6907" y="2630"/>
                </a:lnTo>
                <a:lnTo>
                  <a:pt x="6909" y="2628"/>
                </a:lnTo>
                <a:lnTo>
                  <a:pt x="6912" y="2627"/>
                </a:lnTo>
                <a:lnTo>
                  <a:pt x="6913" y="2627"/>
                </a:lnTo>
                <a:lnTo>
                  <a:pt x="6913" y="2628"/>
                </a:lnTo>
                <a:lnTo>
                  <a:pt x="6875" y="2662"/>
                </a:lnTo>
                <a:lnTo>
                  <a:pt x="6800" y="2690"/>
                </a:lnTo>
                <a:lnTo>
                  <a:pt x="6794" y="2721"/>
                </a:lnTo>
                <a:lnTo>
                  <a:pt x="6757" y="2728"/>
                </a:lnTo>
                <a:lnTo>
                  <a:pt x="6688" y="2769"/>
                </a:lnTo>
                <a:lnTo>
                  <a:pt x="6639" y="2772"/>
                </a:lnTo>
                <a:lnTo>
                  <a:pt x="6585" y="2797"/>
                </a:lnTo>
                <a:lnTo>
                  <a:pt x="6577" y="2821"/>
                </a:lnTo>
                <a:lnTo>
                  <a:pt x="6470" y="2873"/>
                </a:lnTo>
                <a:lnTo>
                  <a:pt x="6426" y="2883"/>
                </a:lnTo>
                <a:lnTo>
                  <a:pt x="6444" y="2870"/>
                </a:lnTo>
                <a:lnTo>
                  <a:pt x="6585" y="2777"/>
                </a:lnTo>
                <a:lnTo>
                  <a:pt x="6612" y="2759"/>
                </a:lnTo>
                <a:lnTo>
                  <a:pt x="6647" y="2744"/>
                </a:lnTo>
                <a:lnTo>
                  <a:pt x="6635" y="2714"/>
                </a:lnTo>
                <a:lnTo>
                  <a:pt x="6657" y="2675"/>
                </a:lnTo>
                <a:lnTo>
                  <a:pt x="6677" y="2672"/>
                </a:lnTo>
                <a:lnTo>
                  <a:pt x="6666" y="2710"/>
                </a:lnTo>
                <a:lnTo>
                  <a:pt x="6704" y="2686"/>
                </a:lnTo>
                <a:lnTo>
                  <a:pt x="6699" y="2672"/>
                </a:lnTo>
                <a:lnTo>
                  <a:pt x="6712" y="2647"/>
                </a:lnTo>
                <a:lnTo>
                  <a:pt x="6722" y="2631"/>
                </a:lnTo>
                <a:lnTo>
                  <a:pt x="6725" y="2627"/>
                </a:lnTo>
                <a:lnTo>
                  <a:pt x="6728" y="2625"/>
                </a:lnTo>
                <a:lnTo>
                  <a:pt x="6730" y="2624"/>
                </a:lnTo>
                <a:lnTo>
                  <a:pt x="6732" y="2624"/>
                </a:lnTo>
                <a:lnTo>
                  <a:pt x="6735" y="2627"/>
                </a:lnTo>
                <a:lnTo>
                  <a:pt x="6737" y="2631"/>
                </a:lnTo>
                <a:lnTo>
                  <a:pt x="6740" y="2632"/>
                </a:lnTo>
                <a:lnTo>
                  <a:pt x="6742" y="2633"/>
                </a:lnTo>
                <a:lnTo>
                  <a:pt x="6744" y="2633"/>
                </a:lnTo>
                <a:lnTo>
                  <a:pt x="6746" y="2632"/>
                </a:lnTo>
                <a:lnTo>
                  <a:pt x="6800" y="2579"/>
                </a:lnTo>
                <a:lnTo>
                  <a:pt x="6810" y="2593"/>
                </a:lnTo>
                <a:lnTo>
                  <a:pt x="6818" y="2591"/>
                </a:lnTo>
                <a:lnTo>
                  <a:pt x="6823" y="2588"/>
                </a:lnTo>
                <a:lnTo>
                  <a:pt x="6828" y="2584"/>
                </a:lnTo>
                <a:lnTo>
                  <a:pt x="6831" y="2580"/>
                </a:lnTo>
                <a:lnTo>
                  <a:pt x="6837" y="2573"/>
                </a:lnTo>
                <a:lnTo>
                  <a:pt x="6840" y="2568"/>
                </a:lnTo>
                <a:lnTo>
                  <a:pt x="6821" y="2566"/>
                </a:lnTo>
                <a:lnTo>
                  <a:pt x="6852" y="2535"/>
                </a:lnTo>
                <a:lnTo>
                  <a:pt x="6876" y="2525"/>
                </a:lnTo>
                <a:lnTo>
                  <a:pt x="6893" y="2516"/>
                </a:lnTo>
                <a:lnTo>
                  <a:pt x="6905" y="2510"/>
                </a:lnTo>
                <a:lnTo>
                  <a:pt x="6914" y="2504"/>
                </a:lnTo>
                <a:lnTo>
                  <a:pt x="6918" y="2500"/>
                </a:lnTo>
                <a:lnTo>
                  <a:pt x="6919" y="2498"/>
                </a:lnTo>
                <a:lnTo>
                  <a:pt x="6918" y="2496"/>
                </a:lnTo>
                <a:lnTo>
                  <a:pt x="6915" y="2496"/>
                </a:lnTo>
                <a:lnTo>
                  <a:pt x="6960" y="2469"/>
                </a:lnTo>
                <a:lnTo>
                  <a:pt x="7013" y="2444"/>
                </a:lnTo>
                <a:lnTo>
                  <a:pt x="7179" y="2324"/>
                </a:lnTo>
                <a:lnTo>
                  <a:pt x="7270" y="2262"/>
                </a:lnTo>
                <a:lnTo>
                  <a:pt x="7514" y="2082"/>
                </a:lnTo>
                <a:lnTo>
                  <a:pt x="7578" y="2038"/>
                </a:lnTo>
                <a:lnTo>
                  <a:pt x="7590" y="2000"/>
                </a:lnTo>
                <a:lnTo>
                  <a:pt x="7609" y="1990"/>
                </a:lnTo>
                <a:lnTo>
                  <a:pt x="7625" y="1983"/>
                </a:lnTo>
                <a:lnTo>
                  <a:pt x="7638" y="1980"/>
                </a:lnTo>
                <a:lnTo>
                  <a:pt x="7648" y="1978"/>
                </a:lnTo>
                <a:lnTo>
                  <a:pt x="7657" y="1979"/>
                </a:lnTo>
                <a:lnTo>
                  <a:pt x="7662" y="1980"/>
                </a:lnTo>
                <a:lnTo>
                  <a:pt x="7665" y="1983"/>
                </a:lnTo>
                <a:lnTo>
                  <a:pt x="7667" y="1987"/>
                </a:lnTo>
                <a:lnTo>
                  <a:pt x="7697" y="1972"/>
                </a:lnTo>
                <a:lnTo>
                  <a:pt x="7689" y="1956"/>
                </a:lnTo>
                <a:lnTo>
                  <a:pt x="7727" y="1932"/>
                </a:lnTo>
                <a:lnTo>
                  <a:pt x="7749" y="1952"/>
                </a:lnTo>
                <a:lnTo>
                  <a:pt x="7774" y="1923"/>
                </a:lnTo>
                <a:lnTo>
                  <a:pt x="7785" y="1907"/>
                </a:lnTo>
                <a:lnTo>
                  <a:pt x="7787" y="1903"/>
                </a:lnTo>
                <a:lnTo>
                  <a:pt x="7788" y="1901"/>
                </a:lnTo>
                <a:lnTo>
                  <a:pt x="7786" y="1901"/>
                </a:lnTo>
                <a:lnTo>
                  <a:pt x="7784" y="1902"/>
                </a:lnTo>
                <a:lnTo>
                  <a:pt x="7776" y="1906"/>
                </a:lnTo>
                <a:lnTo>
                  <a:pt x="7767" y="1912"/>
                </a:lnTo>
                <a:lnTo>
                  <a:pt x="7764" y="1914"/>
                </a:lnTo>
                <a:lnTo>
                  <a:pt x="7761" y="1915"/>
                </a:lnTo>
                <a:lnTo>
                  <a:pt x="7760" y="1916"/>
                </a:lnTo>
                <a:lnTo>
                  <a:pt x="7759" y="1915"/>
                </a:lnTo>
                <a:lnTo>
                  <a:pt x="7758" y="1915"/>
                </a:lnTo>
                <a:lnTo>
                  <a:pt x="7758" y="1914"/>
                </a:lnTo>
                <a:lnTo>
                  <a:pt x="7856" y="1836"/>
                </a:lnTo>
                <a:lnTo>
                  <a:pt x="7898" y="1817"/>
                </a:lnTo>
                <a:lnTo>
                  <a:pt x="7895" y="1809"/>
                </a:lnTo>
                <a:lnTo>
                  <a:pt x="7893" y="1803"/>
                </a:lnTo>
                <a:lnTo>
                  <a:pt x="7892" y="1799"/>
                </a:lnTo>
                <a:lnTo>
                  <a:pt x="7892" y="1794"/>
                </a:lnTo>
                <a:lnTo>
                  <a:pt x="7893" y="1792"/>
                </a:lnTo>
                <a:lnTo>
                  <a:pt x="7894" y="1791"/>
                </a:lnTo>
                <a:lnTo>
                  <a:pt x="7895" y="1790"/>
                </a:lnTo>
                <a:lnTo>
                  <a:pt x="7897" y="1790"/>
                </a:lnTo>
                <a:lnTo>
                  <a:pt x="7908" y="1793"/>
                </a:lnTo>
                <a:lnTo>
                  <a:pt x="7914" y="1797"/>
                </a:lnTo>
                <a:lnTo>
                  <a:pt x="7952" y="1754"/>
                </a:lnTo>
                <a:lnTo>
                  <a:pt x="7948" y="1751"/>
                </a:lnTo>
                <a:lnTo>
                  <a:pt x="7944" y="1749"/>
                </a:lnTo>
                <a:lnTo>
                  <a:pt x="7939" y="1749"/>
                </a:lnTo>
                <a:lnTo>
                  <a:pt x="7934" y="1750"/>
                </a:lnTo>
                <a:lnTo>
                  <a:pt x="7924" y="1753"/>
                </a:lnTo>
                <a:lnTo>
                  <a:pt x="7914" y="1759"/>
                </a:lnTo>
                <a:lnTo>
                  <a:pt x="7887" y="1792"/>
                </a:lnTo>
                <a:lnTo>
                  <a:pt x="7830" y="1836"/>
                </a:lnTo>
                <a:lnTo>
                  <a:pt x="7807" y="1865"/>
                </a:lnTo>
                <a:lnTo>
                  <a:pt x="7733" y="1907"/>
                </a:lnTo>
                <a:lnTo>
                  <a:pt x="7723" y="1899"/>
                </a:lnTo>
                <a:lnTo>
                  <a:pt x="7723" y="1889"/>
                </a:lnTo>
                <a:lnTo>
                  <a:pt x="7739" y="1879"/>
                </a:lnTo>
                <a:lnTo>
                  <a:pt x="7945" y="1686"/>
                </a:lnTo>
                <a:lnTo>
                  <a:pt x="7983" y="1676"/>
                </a:lnTo>
                <a:lnTo>
                  <a:pt x="7994" y="1614"/>
                </a:lnTo>
                <a:lnTo>
                  <a:pt x="8025" y="1599"/>
                </a:lnTo>
                <a:lnTo>
                  <a:pt x="8042" y="1579"/>
                </a:lnTo>
                <a:lnTo>
                  <a:pt x="8041" y="1574"/>
                </a:lnTo>
                <a:lnTo>
                  <a:pt x="8039" y="1571"/>
                </a:lnTo>
                <a:lnTo>
                  <a:pt x="8037" y="1569"/>
                </a:lnTo>
                <a:lnTo>
                  <a:pt x="8036" y="1569"/>
                </a:lnTo>
                <a:lnTo>
                  <a:pt x="8034" y="1569"/>
                </a:lnTo>
                <a:lnTo>
                  <a:pt x="8032" y="1570"/>
                </a:lnTo>
                <a:lnTo>
                  <a:pt x="7952" y="1610"/>
                </a:lnTo>
                <a:lnTo>
                  <a:pt x="7903" y="1610"/>
                </a:lnTo>
                <a:lnTo>
                  <a:pt x="7913" y="1595"/>
                </a:lnTo>
                <a:lnTo>
                  <a:pt x="7922" y="1583"/>
                </a:lnTo>
                <a:lnTo>
                  <a:pt x="7930" y="1575"/>
                </a:lnTo>
                <a:lnTo>
                  <a:pt x="7938" y="1568"/>
                </a:lnTo>
                <a:lnTo>
                  <a:pt x="7954" y="1555"/>
                </a:lnTo>
                <a:lnTo>
                  <a:pt x="7972" y="1541"/>
                </a:lnTo>
                <a:lnTo>
                  <a:pt x="8047" y="1493"/>
                </a:lnTo>
                <a:lnTo>
                  <a:pt x="8045" y="1490"/>
                </a:lnTo>
                <a:lnTo>
                  <a:pt x="8044" y="1487"/>
                </a:lnTo>
                <a:lnTo>
                  <a:pt x="8044" y="1484"/>
                </a:lnTo>
                <a:lnTo>
                  <a:pt x="8046" y="1481"/>
                </a:lnTo>
                <a:lnTo>
                  <a:pt x="8050" y="1476"/>
                </a:lnTo>
                <a:lnTo>
                  <a:pt x="8058" y="1471"/>
                </a:lnTo>
                <a:lnTo>
                  <a:pt x="8075" y="1460"/>
                </a:lnTo>
                <a:lnTo>
                  <a:pt x="8090" y="1449"/>
                </a:lnTo>
                <a:lnTo>
                  <a:pt x="8090" y="1435"/>
                </a:lnTo>
                <a:lnTo>
                  <a:pt x="8101" y="1435"/>
                </a:lnTo>
                <a:lnTo>
                  <a:pt x="8203" y="1358"/>
                </a:lnTo>
                <a:lnTo>
                  <a:pt x="8207" y="1362"/>
                </a:lnTo>
                <a:lnTo>
                  <a:pt x="8218" y="1338"/>
                </a:lnTo>
                <a:lnTo>
                  <a:pt x="8292" y="1300"/>
                </a:lnTo>
                <a:lnTo>
                  <a:pt x="8314" y="1255"/>
                </a:lnTo>
                <a:lnTo>
                  <a:pt x="8371" y="1223"/>
                </a:lnTo>
                <a:lnTo>
                  <a:pt x="8378" y="1193"/>
                </a:lnTo>
                <a:lnTo>
                  <a:pt x="8421" y="1165"/>
                </a:lnTo>
                <a:lnTo>
                  <a:pt x="8436" y="1145"/>
                </a:lnTo>
                <a:lnTo>
                  <a:pt x="8538" y="1062"/>
                </a:lnTo>
                <a:lnTo>
                  <a:pt x="8556" y="1057"/>
                </a:lnTo>
                <a:lnTo>
                  <a:pt x="8570" y="1053"/>
                </a:lnTo>
                <a:lnTo>
                  <a:pt x="8584" y="1051"/>
                </a:lnTo>
                <a:lnTo>
                  <a:pt x="8596" y="1051"/>
                </a:lnTo>
                <a:lnTo>
                  <a:pt x="8615" y="1051"/>
                </a:lnTo>
                <a:lnTo>
                  <a:pt x="8627" y="1053"/>
                </a:lnTo>
                <a:lnTo>
                  <a:pt x="8633" y="1054"/>
                </a:lnTo>
                <a:lnTo>
                  <a:pt x="8637" y="1054"/>
                </a:lnTo>
                <a:lnTo>
                  <a:pt x="8640" y="1054"/>
                </a:lnTo>
                <a:lnTo>
                  <a:pt x="8643" y="1053"/>
                </a:lnTo>
                <a:lnTo>
                  <a:pt x="8646" y="1050"/>
                </a:lnTo>
                <a:lnTo>
                  <a:pt x="8650" y="1045"/>
                </a:lnTo>
                <a:lnTo>
                  <a:pt x="8653" y="1039"/>
                </a:lnTo>
                <a:lnTo>
                  <a:pt x="8656" y="1030"/>
                </a:lnTo>
                <a:lnTo>
                  <a:pt x="8638" y="986"/>
                </a:lnTo>
                <a:lnTo>
                  <a:pt x="8618" y="1034"/>
                </a:lnTo>
                <a:lnTo>
                  <a:pt x="8588" y="1024"/>
                </a:lnTo>
                <a:lnTo>
                  <a:pt x="8565" y="1018"/>
                </a:lnTo>
                <a:lnTo>
                  <a:pt x="8547" y="1012"/>
                </a:lnTo>
                <a:lnTo>
                  <a:pt x="8535" y="1008"/>
                </a:lnTo>
                <a:lnTo>
                  <a:pt x="8545" y="1011"/>
                </a:lnTo>
                <a:lnTo>
                  <a:pt x="8552" y="1011"/>
                </a:lnTo>
                <a:lnTo>
                  <a:pt x="8554" y="1011"/>
                </a:lnTo>
                <a:lnTo>
                  <a:pt x="8554" y="1009"/>
                </a:lnTo>
                <a:lnTo>
                  <a:pt x="8554" y="1008"/>
                </a:lnTo>
                <a:lnTo>
                  <a:pt x="8552" y="1007"/>
                </a:lnTo>
                <a:lnTo>
                  <a:pt x="8549" y="1004"/>
                </a:lnTo>
                <a:lnTo>
                  <a:pt x="8542" y="1000"/>
                </a:lnTo>
                <a:lnTo>
                  <a:pt x="8529" y="1006"/>
                </a:lnTo>
                <a:lnTo>
                  <a:pt x="8522" y="1004"/>
                </a:lnTo>
                <a:lnTo>
                  <a:pt x="8520" y="1004"/>
                </a:lnTo>
                <a:lnTo>
                  <a:pt x="8523" y="1005"/>
                </a:lnTo>
                <a:lnTo>
                  <a:pt x="8529" y="1006"/>
                </a:lnTo>
                <a:lnTo>
                  <a:pt x="8505" y="1020"/>
                </a:lnTo>
                <a:lnTo>
                  <a:pt x="8469" y="1000"/>
                </a:lnTo>
                <a:lnTo>
                  <a:pt x="8472" y="996"/>
                </a:lnTo>
                <a:lnTo>
                  <a:pt x="8476" y="995"/>
                </a:lnTo>
                <a:lnTo>
                  <a:pt x="8480" y="994"/>
                </a:lnTo>
                <a:lnTo>
                  <a:pt x="8484" y="994"/>
                </a:lnTo>
                <a:lnTo>
                  <a:pt x="8492" y="996"/>
                </a:lnTo>
                <a:lnTo>
                  <a:pt x="8501" y="996"/>
                </a:lnTo>
                <a:lnTo>
                  <a:pt x="8501" y="966"/>
                </a:lnTo>
                <a:lnTo>
                  <a:pt x="8505" y="966"/>
                </a:lnTo>
                <a:lnTo>
                  <a:pt x="8531" y="986"/>
                </a:lnTo>
                <a:lnTo>
                  <a:pt x="8592" y="938"/>
                </a:lnTo>
                <a:lnTo>
                  <a:pt x="8629" y="947"/>
                </a:lnTo>
                <a:lnTo>
                  <a:pt x="8629" y="927"/>
                </a:lnTo>
                <a:lnTo>
                  <a:pt x="8638" y="927"/>
                </a:lnTo>
                <a:lnTo>
                  <a:pt x="8606" y="889"/>
                </a:lnTo>
                <a:lnTo>
                  <a:pt x="8618" y="868"/>
                </a:lnTo>
                <a:lnTo>
                  <a:pt x="8622" y="859"/>
                </a:lnTo>
                <a:lnTo>
                  <a:pt x="8623" y="856"/>
                </a:lnTo>
                <a:lnTo>
                  <a:pt x="8623" y="856"/>
                </a:lnTo>
                <a:lnTo>
                  <a:pt x="8622" y="858"/>
                </a:lnTo>
                <a:lnTo>
                  <a:pt x="8620" y="860"/>
                </a:lnTo>
                <a:lnTo>
                  <a:pt x="8616" y="864"/>
                </a:lnTo>
                <a:lnTo>
                  <a:pt x="8612" y="866"/>
                </a:lnTo>
                <a:lnTo>
                  <a:pt x="8609" y="866"/>
                </a:lnTo>
                <a:lnTo>
                  <a:pt x="8607" y="865"/>
                </a:lnTo>
                <a:lnTo>
                  <a:pt x="8606" y="861"/>
                </a:lnTo>
                <a:lnTo>
                  <a:pt x="8606" y="855"/>
                </a:lnTo>
                <a:lnTo>
                  <a:pt x="8585" y="851"/>
                </a:lnTo>
                <a:lnTo>
                  <a:pt x="8527" y="885"/>
                </a:lnTo>
                <a:lnTo>
                  <a:pt x="8538" y="893"/>
                </a:lnTo>
                <a:lnTo>
                  <a:pt x="8527" y="903"/>
                </a:lnTo>
                <a:lnTo>
                  <a:pt x="8529" y="898"/>
                </a:lnTo>
                <a:lnTo>
                  <a:pt x="8529" y="894"/>
                </a:lnTo>
                <a:lnTo>
                  <a:pt x="8529" y="893"/>
                </a:lnTo>
                <a:lnTo>
                  <a:pt x="8528" y="893"/>
                </a:lnTo>
                <a:lnTo>
                  <a:pt x="8525" y="894"/>
                </a:lnTo>
                <a:lnTo>
                  <a:pt x="8523" y="893"/>
                </a:lnTo>
                <a:lnTo>
                  <a:pt x="8516" y="893"/>
                </a:lnTo>
                <a:lnTo>
                  <a:pt x="8516" y="913"/>
                </a:lnTo>
                <a:lnTo>
                  <a:pt x="8495" y="913"/>
                </a:lnTo>
                <a:lnTo>
                  <a:pt x="8457" y="947"/>
                </a:lnTo>
                <a:lnTo>
                  <a:pt x="8425" y="947"/>
                </a:lnTo>
                <a:lnTo>
                  <a:pt x="8425" y="971"/>
                </a:lnTo>
                <a:lnTo>
                  <a:pt x="8356" y="1015"/>
                </a:lnTo>
                <a:lnTo>
                  <a:pt x="8340" y="1048"/>
                </a:lnTo>
                <a:lnTo>
                  <a:pt x="8282" y="1082"/>
                </a:lnTo>
                <a:lnTo>
                  <a:pt x="8276" y="1096"/>
                </a:lnTo>
                <a:lnTo>
                  <a:pt x="8238" y="1135"/>
                </a:lnTo>
                <a:lnTo>
                  <a:pt x="8203" y="1151"/>
                </a:lnTo>
                <a:lnTo>
                  <a:pt x="8180" y="1189"/>
                </a:lnTo>
                <a:lnTo>
                  <a:pt x="8188" y="1192"/>
                </a:lnTo>
                <a:lnTo>
                  <a:pt x="8193" y="1195"/>
                </a:lnTo>
                <a:lnTo>
                  <a:pt x="8194" y="1196"/>
                </a:lnTo>
                <a:lnTo>
                  <a:pt x="8193" y="1197"/>
                </a:lnTo>
                <a:lnTo>
                  <a:pt x="8188" y="1198"/>
                </a:lnTo>
                <a:lnTo>
                  <a:pt x="8185" y="1198"/>
                </a:lnTo>
                <a:lnTo>
                  <a:pt x="8166" y="1207"/>
                </a:lnTo>
                <a:lnTo>
                  <a:pt x="8153" y="1212"/>
                </a:lnTo>
                <a:lnTo>
                  <a:pt x="8142" y="1216"/>
                </a:lnTo>
                <a:lnTo>
                  <a:pt x="8135" y="1218"/>
                </a:lnTo>
                <a:lnTo>
                  <a:pt x="8123" y="1231"/>
                </a:lnTo>
                <a:lnTo>
                  <a:pt x="8085" y="1237"/>
                </a:lnTo>
                <a:lnTo>
                  <a:pt x="8079" y="1262"/>
                </a:lnTo>
                <a:lnTo>
                  <a:pt x="8036" y="1275"/>
                </a:lnTo>
                <a:lnTo>
                  <a:pt x="8021" y="1304"/>
                </a:lnTo>
                <a:lnTo>
                  <a:pt x="7994" y="1313"/>
                </a:lnTo>
                <a:lnTo>
                  <a:pt x="7978" y="1352"/>
                </a:lnTo>
                <a:lnTo>
                  <a:pt x="7963" y="1348"/>
                </a:lnTo>
                <a:lnTo>
                  <a:pt x="7957" y="1358"/>
                </a:lnTo>
                <a:lnTo>
                  <a:pt x="7953" y="1366"/>
                </a:lnTo>
                <a:lnTo>
                  <a:pt x="7954" y="1366"/>
                </a:lnTo>
                <a:lnTo>
                  <a:pt x="7956" y="1368"/>
                </a:lnTo>
                <a:lnTo>
                  <a:pt x="7948" y="1373"/>
                </a:lnTo>
                <a:lnTo>
                  <a:pt x="7946" y="1377"/>
                </a:lnTo>
                <a:lnTo>
                  <a:pt x="7946" y="1376"/>
                </a:lnTo>
                <a:lnTo>
                  <a:pt x="7903" y="1406"/>
                </a:lnTo>
                <a:lnTo>
                  <a:pt x="7892" y="1397"/>
                </a:lnTo>
                <a:lnTo>
                  <a:pt x="7882" y="1424"/>
                </a:lnTo>
                <a:lnTo>
                  <a:pt x="7865" y="1430"/>
                </a:lnTo>
                <a:lnTo>
                  <a:pt x="7845" y="1468"/>
                </a:lnTo>
                <a:lnTo>
                  <a:pt x="7803" y="1479"/>
                </a:lnTo>
                <a:lnTo>
                  <a:pt x="7792" y="1513"/>
                </a:lnTo>
                <a:lnTo>
                  <a:pt x="7758" y="1517"/>
                </a:lnTo>
                <a:lnTo>
                  <a:pt x="7739" y="1531"/>
                </a:lnTo>
                <a:lnTo>
                  <a:pt x="7733" y="1565"/>
                </a:lnTo>
                <a:lnTo>
                  <a:pt x="7704" y="1577"/>
                </a:lnTo>
                <a:lnTo>
                  <a:pt x="7683" y="1586"/>
                </a:lnTo>
                <a:lnTo>
                  <a:pt x="7667" y="1591"/>
                </a:lnTo>
                <a:lnTo>
                  <a:pt x="7655" y="1593"/>
                </a:lnTo>
                <a:lnTo>
                  <a:pt x="7669" y="1603"/>
                </a:lnTo>
                <a:lnTo>
                  <a:pt x="7659" y="1618"/>
                </a:lnTo>
                <a:lnTo>
                  <a:pt x="7647" y="1615"/>
                </a:lnTo>
                <a:lnTo>
                  <a:pt x="7641" y="1613"/>
                </a:lnTo>
                <a:lnTo>
                  <a:pt x="7640" y="1612"/>
                </a:lnTo>
                <a:lnTo>
                  <a:pt x="7639" y="1611"/>
                </a:lnTo>
                <a:lnTo>
                  <a:pt x="7640" y="1610"/>
                </a:lnTo>
                <a:lnTo>
                  <a:pt x="7641" y="1609"/>
                </a:lnTo>
                <a:lnTo>
                  <a:pt x="7644" y="1607"/>
                </a:lnTo>
                <a:lnTo>
                  <a:pt x="7647" y="1605"/>
                </a:lnTo>
                <a:lnTo>
                  <a:pt x="7648" y="1603"/>
                </a:lnTo>
                <a:lnTo>
                  <a:pt x="7649" y="1602"/>
                </a:lnTo>
                <a:lnTo>
                  <a:pt x="7648" y="1601"/>
                </a:lnTo>
                <a:lnTo>
                  <a:pt x="7647" y="1599"/>
                </a:lnTo>
                <a:lnTo>
                  <a:pt x="7583" y="1634"/>
                </a:lnTo>
                <a:lnTo>
                  <a:pt x="7590" y="1637"/>
                </a:lnTo>
                <a:lnTo>
                  <a:pt x="7595" y="1640"/>
                </a:lnTo>
                <a:lnTo>
                  <a:pt x="7599" y="1644"/>
                </a:lnTo>
                <a:lnTo>
                  <a:pt x="7600" y="1648"/>
                </a:lnTo>
                <a:lnTo>
                  <a:pt x="7600" y="1651"/>
                </a:lnTo>
                <a:lnTo>
                  <a:pt x="7599" y="1654"/>
                </a:lnTo>
                <a:lnTo>
                  <a:pt x="7596" y="1657"/>
                </a:lnTo>
                <a:lnTo>
                  <a:pt x="7593" y="1660"/>
                </a:lnTo>
                <a:lnTo>
                  <a:pt x="7578" y="1672"/>
                </a:lnTo>
                <a:lnTo>
                  <a:pt x="7568" y="1683"/>
                </a:lnTo>
                <a:lnTo>
                  <a:pt x="7540" y="1690"/>
                </a:lnTo>
                <a:lnTo>
                  <a:pt x="7568" y="1638"/>
                </a:lnTo>
                <a:lnTo>
                  <a:pt x="7526" y="1634"/>
                </a:lnTo>
                <a:lnTo>
                  <a:pt x="7514" y="1672"/>
                </a:lnTo>
                <a:lnTo>
                  <a:pt x="7530" y="1686"/>
                </a:lnTo>
                <a:lnTo>
                  <a:pt x="7530" y="1714"/>
                </a:lnTo>
                <a:lnTo>
                  <a:pt x="7514" y="1721"/>
                </a:lnTo>
                <a:lnTo>
                  <a:pt x="7502" y="1710"/>
                </a:lnTo>
                <a:lnTo>
                  <a:pt x="7500" y="1721"/>
                </a:lnTo>
                <a:lnTo>
                  <a:pt x="7496" y="1729"/>
                </a:lnTo>
                <a:lnTo>
                  <a:pt x="7492" y="1736"/>
                </a:lnTo>
                <a:lnTo>
                  <a:pt x="7488" y="1742"/>
                </a:lnTo>
                <a:lnTo>
                  <a:pt x="7483" y="1746"/>
                </a:lnTo>
                <a:lnTo>
                  <a:pt x="7479" y="1750"/>
                </a:lnTo>
                <a:lnTo>
                  <a:pt x="7477" y="1754"/>
                </a:lnTo>
                <a:lnTo>
                  <a:pt x="7476" y="1759"/>
                </a:lnTo>
                <a:lnTo>
                  <a:pt x="7460" y="1734"/>
                </a:lnTo>
                <a:lnTo>
                  <a:pt x="7488" y="1714"/>
                </a:lnTo>
                <a:lnTo>
                  <a:pt x="7488" y="1683"/>
                </a:lnTo>
                <a:lnTo>
                  <a:pt x="7450" y="1706"/>
                </a:lnTo>
                <a:lnTo>
                  <a:pt x="7396" y="1661"/>
                </a:lnTo>
                <a:lnTo>
                  <a:pt x="7419" y="1628"/>
                </a:lnTo>
                <a:lnTo>
                  <a:pt x="7434" y="1638"/>
                </a:lnTo>
                <a:lnTo>
                  <a:pt x="7446" y="1614"/>
                </a:lnTo>
                <a:lnTo>
                  <a:pt x="7476" y="1614"/>
                </a:lnTo>
                <a:lnTo>
                  <a:pt x="7556" y="1618"/>
                </a:lnTo>
                <a:lnTo>
                  <a:pt x="7561" y="1602"/>
                </a:lnTo>
                <a:lnTo>
                  <a:pt x="7564" y="1590"/>
                </a:lnTo>
                <a:lnTo>
                  <a:pt x="7567" y="1578"/>
                </a:lnTo>
                <a:lnTo>
                  <a:pt x="7570" y="1569"/>
                </a:lnTo>
                <a:lnTo>
                  <a:pt x="7566" y="1568"/>
                </a:lnTo>
                <a:lnTo>
                  <a:pt x="7562" y="1565"/>
                </a:lnTo>
                <a:lnTo>
                  <a:pt x="7557" y="1561"/>
                </a:lnTo>
                <a:lnTo>
                  <a:pt x="7552" y="1555"/>
                </a:lnTo>
                <a:lnTo>
                  <a:pt x="7552" y="1527"/>
                </a:lnTo>
                <a:lnTo>
                  <a:pt x="7566" y="1527"/>
                </a:lnTo>
                <a:lnTo>
                  <a:pt x="7575" y="1529"/>
                </a:lnTo>
                <a:lnTo>
                  <a:pt x="7582" y="1530"/>
                </a:lnTo>
                <a:lnTo>
                  <a:pt x="7586" y="1530"/>
                </a:lnTo>
                <a:lnTo>
                  <a:pt x="7605" y="1513"/>
                </a:lnTo>
                <a:lnTo>
                  <a:pt x="7610" y="1488"/>
                </a:lnTo>
                <a:lnTo>
                  <a:pt x="7647" y="1468"/>
                </a:lnTo>
                <a:lnTo>
                  <a:pt x="7777" y="1328"/>
                </a:lnTo>
                <a:lnTo>
                  <a:pt x="7781" y="1304"/>
                </a:lnTo>
                <a:lnTo>
                  <a:pt x="7803" y="1304"/>
                </a:lnTo>
                <a:lnTo>
                  <a:pt x="7804" y="1305"/>
                </a:lnTo>
                <a:lnTo>
                  <a:pt x="7806" y="1307"/>
                </a:lnTo>
                <a:lnTo>
                  <a:pt x="7818" y="1286"/>
                </a:lnTo>
                <a:lnTo>
                  <a:pt x="7807" y="1300"/>
                </a:lnTo>
                <a:lnTo>
                  <a:pt x="7796" y="1289"/>
                </a:lnTo>
                <a:lnTo>
                  <a:pt x="7830" y="1255"/>
                </a:lnTo>
                <a:lnTo>
                  <a:pt x="7834" y="1280"/>
                </a:lnTo>
                <a:lnTo>
                  <a:pt x="7881" y="1253"/>
                </a:lnTo>
                <a:lnTo>
                  <a:pt x="7907" y="1238"/>
                </a:lnTo>
                <a:lnTo>
                  <a:pt x="7913" y="1234"/>
                </a:lnTo>
                <a:lnTo>
                  <a:pt x="7915" y="1231"/>
                </a:lnTo>
                <a:lnTo>
                  <a:pt x="7915" y="1230"/>
                </a:lnTo>
                <a:lnTo>
                  <a:pt x="7911" y="1230"/>
                </a:lnTo>
                <a:lnTo>
                  <a:pt x="7899" y="1234"/>
                </a:lnTo>
                <a:lnTo>
                  <a:pt x="7884" y="1239"/>
                </a:lnTo>
                <a:lnTo>
                  <a:pt x="7871" y="1244"/>
                </a:lnTo>
                <a:lnTo>
                  <a:pt x="7864" y="1247"/>
                </a:lnTo>
                <a:lnTo>
                  <a:pt x="7845" y="1247"/>
                </a:lnTo>
                <a:lnTo>
                  <a:pt x="7903" y="1169"/>
                </a:lnTo>
                <a:lnTo>
                  <a:pt x="7989" y="1111"/>
                </a:lnTo>
                <a:lnTo>
                  <a:pt x="7997" y="1118"/>
                </a:lnTo>
                <a:lnTo>
                  <a:pt x="8004" y="1123"/>
                </a:lnTo>
                <a:lnTo>
                  <a:pt x="8008" y="1128"/>
                </a:lnTo>
                <a:lnTo>
                  <a:pt x="8009" y="1131"/>
                </a:lnTo>
                <a:lnTo>
                  <a:pt x="8010" y="1134"/>
                </a:lnTo>
                <a:lnTo>
                  <a:pt x="8009" y="1135"/>
                </a:lnTo>
                <a:lnTo>
                  <a:pt x="8007" y="1136"/>
                </a:lnTo>
                <a:lnTo>
                  <a:pt x="8003" y="1137"/>
                </a:lnTo>
                <a:lnTo>
                  <a:pt x="7994" y="1137"/>
                </a:lnTo>
                <a:lnTo>
                  <a:pt x="7986" y="1138"/>
                </a:lnTo>
                <a:lnTo>
                  <a:pt x="7982" y="1138"/>
                </a:lnTo>
                <a:lnTo>
                  <a:pt x="7977" y="1140"/>
                </a:lnTo>
                <a:lnTo>
                  <a:pt x="7974" y="1142"/>
                </a:lnTo>
                <a:lnTo>
                  <a:pt x="7972" y="1145"/>
                </a:lnTo>
                <a:lnTo>
                  <a:pt x="7887" y="1227"/>
                </a:lnTo>
                <a:lnTo>
                  <a:pt x="7994" y="1151"/>
                </a:lnTo>
                <a:lnTo>
                  <a:pt x="8029" y="1129"/>
                </a:lnTo>
                <a:lnTo>
                  <a:pt x="8066" y="1104"/>
                </a:lnTo>
                <a:lnTo>
                  <a:pt x="8084" y="1091"/>
                </a:lnTo>
                <a:lnTo>
                  <a:pt x="8102" y="1075"/>
                </a:lnTo>
                <a:lnTo>
                  <a:pt x="8110" y="1066"/>
                </a:lnTo>
                <a:lnTo>
                  <a:pt x="8118" y="1058"/>
                </a:lnTo>
                <a:lnTo>
                  <a:pt x="8125" y="1048"/>
                </a:lnTo>
                <a:lnTo>
                  <a:pt x="8131" y="1039"/>
                </a:lnTo>
                <a:lnTo>
                  <a:pt x="8101" y="1015"/>
                </a:lnTo>
                <a:lnTo>
                  <a:pt x="8101" y="1009"/>
                </a:lnTo>
                <a:lnTo>
                  <a:pt x="8102" y="1005"/>
                </a:lnTo>
                <a:lnTo>
                  <a:pt x="8104" y="1002"/>
                </a:lnTo>
                <a:lnTo>
                  <a:pt x="8106" y="1000"/>
                </a:lnTo>
                <a:lnTo>
                  <a:pt x="8111" y="997"/>
                </a:lnTo>
                <a:lnTo>
                  <a:pt x="8117" y="996"/>
                </a:lnTo>
                <a:lnTo>
                  <a:pt x="8090" y="976"/>
                </a:lnTo>
                <a:lnTo>
                  <a:pt x="8117" y="952"/>
                </a:lnTo>
                <a:lnTo>
                  <a:pt x="8149" y="982"/>
                </a:lnTo>
                <a:lnTo>
                  <a:pt x="8149" y="971"/>
                </a:lnTo>
                <a:lnTo>
                  <a:pt x="8203" y="924"/>
                </a:lnTo>
                <a:lnTo>
                  <a:pt x="8185" y="933"/>
                </a:lnTo>
                <a:lnTo>
                  <a:pt x="8165" y="918"/>
                </a:lnTo>
                <a:lnTo>
                  <a:pt x="8272" y="831"/>
                </a:lnTo>
                <a:lnTo>
                  <a:pt x="8363" y="778"/>
                </a:lnTo>
                <a:lnTo>
                  <a:pt x="8393" y="778"/>
                </a:lnTo>
                <a:lnTo>
                  <a:pt x="8409" y="765"/>
                </a:lnTo>
                <a:lnTo>
                  <a:pt x="8383" y="765"/>
                </a:lnTo>
                <a:lnTo>
                  <a:pt x="8380" y="756"/>
                </a:lnTo>
                <a:lnTo>
                  <a:pt x="8380" y="750"/>
                </a:lnTo>
                <a:lnTo>
                  <a:pt x="8382" y="746"/>
                </a:lnTo>
                <a:lnTo>
                  <a:pt x="8384" y="743"/>
                </a:lnTo>
                <a:lnTo>
                  <a:pt x="8387" y="740"/>
                </a:lnTo>
                <a:lnTo>
                  <a:pt x="8390" y="740"/>
                </a:lnTo>
                <a:lnTo>
                  <a:pt x="8392" y="741"/>
                </a:lnTo>
                <a:lnTo>
                  <a:pt x="8393" y="744"/>
                </a:lnTo>
                <a:lnTo>
                  <a:pt x="8457" y="734"/>
                </a:lnTo>
                <a:lnTo>
                  <a:pt x="8460" y="733"/>
                </a:lnTo>
                <a:lnTo>
                  <a:pt x="8460" y="732"/>
                </a:lnTo>
                <a:lnTo>
                  <a:pt x="8460" y="731"/>
                </a:lnTo>
                <a:lnTo>
                  <a:pt x="8459" y="730"/>
                </a:lnTo>
                <a:lnTo>
                  <a:pt x="8454" y="728"/>
                </a:lnTo>
                <a:lnTo>
                  <a:pt x="8451" y="725"/>
                </a:lnTo>
                <a:lnTo>
                  <a:pt x="8511" y="696"/>
                </a:lnTo>
                <a:lnTo>
                  <a:pt x="8527" y="707"/>
                </a:lnTo>
                <a:lnTo>
                  <a:pt x="8554" y="672"/>
                </a:lnTo>
                <a:lnTo>
                  <a:pt x="8606" y="658"/>
                </a:lnTo>
                <a:lnTo>
                  <a:pt x="8610" y="628"/>
                </a:lnTo>
                <a:lnTo>
                  <a:pt x="8554" y="604"/>
                </a:lnTo>
                <a:lnTo>
                  <a:pt x="8569" y="595"/>
                </a:lnTo>
                <a:lnTo>
                  <a:pt x="8516" y="599"/>
                </a:lnTo>
                <a:lnTo>
                  <a:pt x="8592" y="552"/>
                </a:lnTo>
                <a:lnTo>
                  <a:pt x="8581" y="541"/>
                </a:lnTo>
                <a:lnTo>
                  <a:pt x="8495" y="537"/>
                </a:lnTo>
                <a:lnTo>
                  <a:pt x="8409" y="561"/>
                </a:lnTo>
                <a:lnTo>
                  <a:pt x="8318" y="634"/>
                </a:lnTo>
                <a:lnTo>
                  <a:pt x="8260" y="668"/>
                </a:lnTo>
                <a:lnTo>
                  <a:pt x="8256" y="686"/>
                </a:lnTo>
                <a:lnTo>
                  <a:pt x="8192" y="700"/>
                </a:lnTo>
                <a:lnTo>
                  <a:pt x="8207" y="676"/>
                </a:lnTo>
                <a:lnTo>
                  <a:pt x="8192" y="662"/>
                </a:lnTo>
                <a:lnTo>
                  <a:pt x="8184" y="670"/>
                </a:lnTo>
                <a:lnTo>
                  <a:pt x="8177" y="675"/>
                </a:lnTo>
                <a:lnTo>
                  <a:pt x="8169" y="679"/>
                </a:lnTo>
                <a:lnTo>
                  <a:pt x="8162" y="682"/>
                </a:lnTo>
                <a:lnTo>
                  <a:pt x="8149" y="687"/>
                </a:lnTo>
                <a:lnTo>
                  <a:pt x="8137" y="689"/>
                </a:lnTo>
                <a:lnTo>
                  <a:pt x="8132" y="690"/>
                </a:lnTo>
                <a:lnTo>
                  <a:pt x="8127" y="691"/>
                </a:lnTo>
                <a:lnTo>
                  <a:pt x="8124" y="693"/>
                </a:lnTo>
                <a:lnTo>
                  <a:pt x="8121" y="696"/>
                </a:lnTo>
                <a:lnTo>
                  <a:pt x="8118" y="699"/>
                </a:lnTo>
                <a:lnTo>
                  <a:pt x="8117" y="705"/>
                </a:lnTo>
                <a:lnTo>
                  <a:pt x="8116" y="712"/>
                </a:lnTo>
                <a:lnTo>
                  <a:pt x="8117" y="720"/>
                </a:lnTo>
                <a:lnTo>
                  <a:pt x="8101" y="720"/>
                </a:lnTo>
                <a:lnTo>
                  <a:pt x="8069" y="676"/>
                </a:lnTo>
                <a:lnTo>
                  <a:pt x="8036" y="658"/>
                </a:lnTo>
                <a:lnTo>
                  <a:pt x="7918" y="720"/>
                </a:lnTo>
                <a:lnTo>
                  <a:pt x="7856" y="765"/>
                </a:lnTo>
                <a:lnTo>
                  <a:pt x="7872" y="760"/>
                </a:lnTo>
                <a:lnTo>
                  <a:pt x="7880" y="759"/>
                </a:lnTo>
                <a:lnTo>
                  <a:pt x="7882" y="758"/>
                </a:lnTo>
                <a:lnTo>
                  <a:pt x="7882" y="759"/>
                </a:lnTo>
                <a:lnTo>
                  <a:pt x="7882" y="759"/>
                </a:lnTo>
                <a:lnTo>
                  <a:pt x="7881" y="760"/>
                </a:lnTo>
                <a:lnTo>
                  <a:pt x="7878" y="763"/>
                </a:lnTo>
                <a:lnTo>
                  <a:pt x="7874" y="765"/>
                </a:lnTo>
                <a:lnTo>
                  <a:pt x="7872" y="767"/>
                </a:lnTo>
                <a:lnTo>
                  <a:pt x="7872" y="768"/>
                </a:lnTo>
                <a:lnTo>
                  <a:pt x="7882" y="821"/>
                </a:lnTo>
                <a:lnTo>
                  <a:pt x="7871" y="816"/>
                </a:lnTo>
                <a:lnTo>
                  <a:pt x="7861" y="814"/>
                </a:lnTo>
                <a:lnTo>
                  <a:pt x="7855" y="814"/>
                </a:lnTo>
                <a:lnTo>
                  <a:pt x="7852" y="814"/>
                </a:lnTo>
                <a:lnTo>
                  <a:pt x="7850" y="815"/>
                </a:lnTo>
                <a:lnTo>
                  <a:pt x="7850" y="816"/>
                </a:lnTo>
                <a:lnTo>
                  <a:pt x="7851" y="818"/>
                </a:lnTo>
                <a:lnTo>
                  <a:pt x="7853" y="820"/>
                </a:lnTo>
                <a:lnTo>
                  <a:pt x="7834" y="827"/>
                </a:lnTo>
                <a:lnTo>
                  <a:pt x="7803" y="816"/>
                </a:lnTo>
                <a:lnTo>
                  <a:pt x="7813" y="827"/>
                </a:lnTo>
                <a:lnTo>
                  <a:pt x="7803" y="837"/>
                </a:lnTo>
                <a:lnTo>
                  <a:pt x="7723" y="837"/>
                </a:lnTo>
                <a:lnTo>
                  <a:pt x="7705" y="865"/>
                </a:lnTo>
                <a:lnTo>
                  <a:pt x="7717" y="893"/>
                </a:lnTo>
                <a:lnTo>
                  <a:pt x="7711" y="897"/>
                </a:lnTo>
                <a:lnTo>
                  <a:pt x="7707" y="898"/>
                </a:lnTo>
                <a:lnTo>
                  <a:pt x="7703" y="899"/>
                </a:lnTo>
                <a:lnTo>
                  <a:pt x="7699" y="898"/>
                </a:lnTo>
                <a:lnTo>
                  <a:pt x="7693" y="896"/>
                </a:lnTo>
                <a:lnTo>
                  <a:pt x="7688" y="892"/>
                </a:lnTo>
                <a:lnTo>
                  <a:pt x="7685" y="890"/>
                </a:lnTo>
                <a:lnTo>
                  <a:pt x="7681" y="889"/>
                </a:lnTo>
                <a:lnTo>
                  <a:pt x="7680" y="890"/>
                </a:lnTo>
                <a:lnTo>
                  <a:pt x="7678" y="891"/>
                </a:lnTo>
                <a:lnTo>
                  <a:pt x="7676" y="894"/>
                </a:lnTo>
                <a:lnTo>
                  <a:pt x="7674" y="900"/>
                </a:lnTo>
                <a:lnTo>
                  <a:pt x="7700" y="918"/>
                </a:lnTo>
                <a:lnTo>
                  <a:pt x="7689" y="942"/>
                </a:lnTo>
                <a:lnTo>
                  <a:pt x="7659" y="952"/>
                </a:lnTo>
                <a:lnTo>
                  <a:pt x="7605" y="1015"/>
                </a:lnTo>
                <a:lnTo>
                  <a:pt x="7590" y="1020"/>
                </a:lnTo>
                <a:lnTo>
                  <a:pt x="7488" y="1111"/>
                </a:lnTo>
                <a:lnTo>
                  <a:pt x="7457" y="1145"/>
                </a:lnTo>
                <a:lnTo>
                  <a:pt x="7423" y="1145"/>
                </a:lnTo>
                <a:lnTo>
                  <a:pt x="7392" y="1175"/>
                </a:lnTo>
                <a:lnTo>
                  <a:pt x="7408" y="1182"/>
                </a:lnTo>
                <a:lnTo>
                  <a:pt x="7392" y="1198"/>
                </a:lnTo>
                <a:lnTo>
                  <a:pt x="7379" y="1196"/>
                </a:lnTo>
                <a:lnTo>
                  <a:pt x="7370" y="1195"/>
                </a:lnTo>
                <a:lnTo>
                  <a:pt x="7362" y="1196"/>
                </a:lnTo>
                <a:lnTo>
                  <a:pt x="7357" y="1197"/>
                </a:lnTo>
                <a:lnTo>
                  <a:pt x="7353" y="1200"/>
                </a:lnTo>
                <a:lnTo>
                  <a:pt x="7351" y="1204"/>
                </a:lnTo>
                <a:lnTo>
                  <a:pt x="7349" y="1208"/>
                </a:lnTo>
                <a:lnTo>
                  <a:pt x="7348" y="1212"/>
                </a:lnTo>
                <a:lnTo>
                  <a:pt x="7348" y="1220"/>
                </a:lnTo>
                <a:lnTo>
                  <a:pt x="7347" y="1229"/>
                </a:lnTo>
                <a:lnTo>
                  <a:pt x="7346" y="1232"/>
                </a:lnTo>
                <a:lnTo>
                  <a:pt x="7343" y="1235"/>
                </a:lnTo>
                <a:lnTo>
                  <a:pt x="7339" y="1237"/>
                </a:lnTo>
                <a:lnTo>
                  <a:pt x="7333" y="1237"/>
                </a:lnTo>
                <a:lnTo>
                  <a:pt x="7232" y="1295"/>
                </a:lnTo>
                <a:lnTo>
                  <a:pt x="7232" y="1309"/>
                </a:lnTo>
                <a:lnTo>
                  <a:pt x="7242" y="1318"/>
                </a:lnTo>
                <a:lnTo>
                  <a:pt x="7248" y="1324"/>
                </a:lnTo>
                <a:lnTo>
                  <a:pt x="7249" y="1326"/>
                </a:lnTo>
                <a:lnTo>
                  <a:pt x="7250" y="1329"/>
                </a:lnTo>
                <a:lnTo>
                  <a:pt x="7249" y="1331"/>
                </a:lnTo>
                <a:lnTo>
                  <a:pt x="7249" y="1333"/>
                </a:lnTo>
                <a:lnTo>
                  <a:pt x="7246" y="1335"/>
                </a:lnTo>
                <a:lnTo>
                  <a:pt x="7242" y="1338"/>
                </a:lnTo>
                <a:lnTo>
                  <a:pt x="7237" y="1339"/>
                </a:lnTo>
                <a:lnTo>
                  <a:pt x="7232" y="1338"/>
                </a:lnTo>
                <a:lnTo>
                  <a:pt x="7172" y="1328"/>
                </a:lnTo>
                <a:lnTo>
                  <a:pt x="7130" y="1368"/>
                </a:lnTo>
                <a:lnTo>
                  <a:pt x="7092" y="1348"/>
                </a:lnTo>
                <a:lnTo>
                  <a:pt x="7008" y="1406"/>
                </a:lnTo>
                <a:lnTo>
                  <a:pt x="6965" y="1406"/>
                </a:lnTo>
                <a:lnTo>
                  <a:pt x="6906" y="1449"/>
                </a:lnTo>
                <a:lnTo>
                  <a:pt x="6870" y="1449"/>
                </a:lnTo>
                <a:lnTo>
                  <a:pt x="6870" y="1441"/>
                </a:lnTo>
                <a:lnTo>
                  <a:pt x="6897" y="1430"/>
                </a:lnTo>
                <a:lnTo>
                  <a:pt x="6890" y="1417"/>
                </a:lnTo>
                <a:lnTo>
                  <a:pt x="6917" y="1410"/>
                </a:lnTo>
                <a:lnTo>
                  <a:pt x="6890" y="1406"/>
                </a:lnTo>
                <a:lnTo>
                  <a:pt x="6890" y="1392"/>
                </a:lnTo>
                <a:lnTo>
                  <a:pt x="6913" y="1377"/>
                </a:lnTo>
                <a:lnTo>
                  <a:pt x="6923" y="1386"/>
                </a:lnTo>
                <a:lnTo>
                  <a:pt x="6920" y="1388"/>
                </a:lnTo>
                <a:lnTo>
                  <a:pt x="6917" y="1391"/>
                </a:lnTo>
                <a:lnTo>
                  <a:pt x="6929" y="1386"/>
                </a:lnTo>
                <a:lnTo>
                  <a:pt x="6940" y="1383"/>
                </a:lnTo>
                <a:lnTo>
                  <a:pt x="6936" y="1386"/>
                </a:lnTo>
                <a:lnTo>
                  <a:pt x="6933" y="1391"/>
                </a:lnTo>
                <a:lnTo>
                  <a:pt x="6933" y="1393"/>
                </a:lnTo>
                <a:lnTo>
                  <a:pt x="6934" y="1396"/>
                </a:lnTo>
                <a:lnTo>
                  <a:pt x="6936" y="1398"/>
                </a:lnTo>
                <a:lnTo>
                  <a:pt x="6939" y="1400"/>
                </a:lnTo>
                <a:lnTo>
                  <a:pt x="6955" y="1392"/>
                </a:lnTo>
                <a:lnTo>
                  <a:pt x="6943" y="1382"/>
                </a:lnTo>
                <a:lnTo>
                  <a:pt x="6953" y="1378"/>
                </a:lnTo>
                <a:lnTo>
                  <a:pt x="6954" y="1377"/>
                </a:lnTo>
                <a:lnTo>
                  <a:pt x="6950" y="1379"/>
                </a:lnTo>
                <a:lnTo>
                  <a:pt x="6942" y="1381"/>
                </a:lnTo>
                <a:lnTo>
                  <a:pt x="6927" y="1368"/>
                </a:lnTo>
                <a:lnTo>
                  <a:pt x="6977" y="1320"/>
                </a:lnTo>
                <a:lnTo>
                  <a:pt x="7013" y="1348"/>
                </a:lnTo>
                <a:lnTo>
                  <a:pt x="7084" y="1300"/>
                </a:lnTo>
                <a:lnTo>
                  <a:pt x="7072" y="1286"/>
                </a:lnTo>
                <a:lnTo>
                  <a:pt x="7088" y="1266"/>
                </a:lnTo>
                <a:lnTo>
                  <a:pt x="7141" y="1255"/>
                </a:lnTo>
                <a:lnTo>
                  <a:pt x="7141" y="1231"/>
                </a:lnTo>
                <a:lnTo>
                  <a:pt x="7190" y="1193"/>
                </a:lnTo>
                <a:lnTo>
                  <a:pt x="7217" y="1198"/>
                </a:lnTo>
                <a:lnTo>
                  <a:pt x="7263" y="1175"/>
                </a:lnTo>
                <a:lnTo>
                  <a:pt x="7263" y="1135"/>
                </a:lnTo>
                <a:lnTo>
                  <a:pt x="7290" y="1155"/>
                </a:lnTo>
                <a:lnTo>
                  <a:pt x="7291" y="1148"/>
                </a:lnTo>
                <a:lnTo>
                  <a:pt x="7292" y="1143"/>
                </a:lnTo>
                <a:lnTo>
                  <a:pt x="7292" y="1142"/>
                </a:lnTo>
                <a:lnTo>
                  <a:pt x="7291" y="1143"/>
                </a:lnTo>
                <a:lnTo>
                  <a:pt x="7289" y="1145"/>
                </a:lnTo>
                <a:lnTo>
                  <a:pt x="7288" y="1146"/>
                </a:lnTo>
                <a:lnTo>
                  <a:pt x="7286" y="1146"/>
                </a:lnTo>
                <a:lnTo>
                  <a:pt x="7286" y="1145"/>
                </a:lnTo>
                <a:lnTo>
                  <a:pt x="7313" y="1130"/>
                </a:lnTo>
                <a:lnTo>
                  <a:pt x="7301" y="1117"/>
                </a:lnTo>
                <a:lnTo>
                  <a:pt x="7323" y="1096"/>
                </a:lnTo>
                <a:lnTo>
                  <a:pt x="7317" y="1093"/>
                </a:lnTo>
                <a:lnTo>
                  <a:pt x="7305" y="1102"/>
                </a:lnTo>
                <a:lnTo>
                  <a:pt x="7270" y="1111"/>
                </a:lnTo>
                <a:lnTo>
                  <a:pt x="7279" y="1096"/>
                </a:lnTo>
                <a:lnTo>
                  <a:pt x="7259" y="1082"/>
                </a:lnTo>
                <a:lnTo>
                  <a:pt x="7279" y="1069"/>
                </a:lnTo>
                <a:lnTo>
                  <a:pt x="7270" y="1058"/>
                </a:lnTo>
                <a:lnTo>
                  <a:pt x="7263" y="1044"/>
                </a:lnTo>
                <a:lnTo>
                  <a:pt x="7226" y="1058"/>
                </a:lnTo>
                <a:lnTo>
                  <a:pt x="7244" y="1015"/>
                </a:lnTo>
                <a:lnTo>
                  <a:pt x="7266" y="1019"/>
                </a:lnTo>
                <a:lnTo>
                  <a:pt x="7268" y="1020"/>
                </a:lnTo>
                <a:lnTo>
                  <a:pt x="7264" y="1020"/>
                </a:lnTo>
                <a:lnTo>
                  <a:pt x="7261" y="1020"/>
                </a:lnTo>
                <a:lnTo>
                  <a:pt x="7260" y="1021"/>
                </a:lnTo>
                <a:lnTo>
                  <a:pt x="7259" y="1022"/>
                </a:lnTo>
                <a:lnTo>
                  <a:pt x="7259" y="1022"/>
                </a:lnTo>
                <a:lnTo>
                  <a:pt x="7259" y="1024"/>
                </a:lnTo>
                <a:lnTo>
                  <a:pt x="7286" y="1030"/>
                </a:lnTo>
                <a:lnTo>
                  <a:pt x="7301" y="1017"/>
                </a:lnTo>
                <a:lnTo>
                  <a:pt x="7314" y="1005"/>
                </a:lnTo>
                <a:lnTo>
                  <a:pt x="7324" y="995"/>
                </a:lnTo>
                <a:lnTo>
                  <a:pt x="7333" y="986"/>
                </a:lnTo>
                <a:lnTo>
                  <a:pt x="7333" y="990"/>
                </a:lnTo>
                <a:lnTo>
                  <a:pt x="7334" y="994"/>
                </a:lnTo>
                <a:lnTo>
                  <a:pt x="7337" y="996"/>
                </a:lnTo>
                <a:lnTo>
                  <a:pt x="7343" y="996"/>
                </a:lnTo>
                <a:lnTo>
                  <a:pt x="7359" y="966"/>
                </a:lnTo>
                <a:lnTo>
                  <a:pt x="7378" y="952"/>
                </a:lnTo>
                <a:lnTo>
                  <a:pt x="7392" y="942"/>
                </a:lnTo>
                <a:lnTo>
                  <a:pt x="7400" y="935"/>
                </a:lnTo>
                <a:lnTo>
                  <a:pt x="7405" y="929"/>
                </a:lnTo>
                <a:lnTo>
                  <a:pt x="7406" y="928"/>
                </a:lnTo>
                <a:lnTo>
                  <a:pt x="7406" y="927"/>
                </a:lnTo>
                <a:lnTo>
                  <a:pt x="7406" y="926"/>
                </a:lnTo>
                <a:lnTo>
                  <a:pt x="7405" y="926"/>
                </a:lnTo>
                <a:lnTo>
                  <a:pt x="7402" y="927"/>
                </a:lnTo>
                <a:lnTo>
                  <a:pt x="7397" y="928"/>
                </a:lnTo>
                <a:lnTo>
                  <a:pt x="7412" y="918"/>
                </a:lnTo>
                <a:lnTo>
                  <a:pt x="7408" y="908"/>
                </a:lnTo>
                <a:lnTo>
                  <a:pt x="7403" y="904"/>
                </a:lnTo>
                <a:lnTo>
                  <a:pt x="7401" y="903"/>
                </a:lnTo>
                <a:lnTo>
                  <a:pt x="7399" y="903"/>
                </a:lnTo>
                <a:lnTo>
                  <a:pt x="7398" y="904"/>
                </a:lnTo>
                <a:lnTo>
                  <a:pt x="7396" y="905"/>
                </a:lnTo>
                <a:lnTo>
                  <a:pt x="7393" y="907"/>
                </a:lnTo>
                <a:lnTo>
                  <a:pt x="7389" y="910"/>
                </a:lnTo>
                <a:lnTo>
                  <a:pt x="7385" y="912"/>
                </a:lnTo>
                <a:lnTo>
                  <a:pt x="7381" y="913"/>
                </a:lnTo>
                <a:lnTo>
                  <a:pt x="7379" y="902"/>
                </a:lnTo>
                <a:lnTo>
                  <a:pt x="7378" y="896"/>
                </a:lnTo>
                <a:lnTo>
                  <a:pt x="7377" y="894"/>
                </a:lnTo>
                <a:lnTo>
                  <a:pt x="7376" y="893"/>
                </a:lnTo>
                <a:lnTo>
                  <a:pt x="7375" y="894"/>
                </a:lnTo>
                <a:lnTo>
                  <a:pt x="7374" y="894"/>
                </a:lnTo>
                <a:lnTo>
                  <a:pt x="7372" y="898"/>
                </a:lnTo>
                <a:lnTo>
                  <a:pt x="7370" y="901"/>
                </a:lnTo>
                <a:lnTo>
                  <a:pt x="7367" y="903"/>
                </a:lnTo>
                <a:lnTo>
                  <a:pt x="7365" y="903"/>
                </a:lnTo>
                <a:lnTo>
                  <a:pt x="7377" y="869"/>
                </a:lnTo>
                <a:lnTo>
                  <a:pt x="7396" y="861"/>
                </a:lnTo>
                <a:lnTo>
                  <a:pt x="7466" y="783"/>
                </a:lnTo>
                <a:lnTo>
                  <a:pt x="7502" y="765"/>
                </a:lnTo>
                <a:lnTo>
                  <a:pt x="7492" y="731"/>
                </a:lnTo>
                <a:lnTo>
                  <a:pt x="7502" y="725"/>
                </a:lnTo>
                <a:lnTo>
                  <a:pt x="7510" y="719"/>
                </a:lnTo>
                <a:lnTo>
                  <a:pt x="7514" y="713"/>
                </a:lnTo>
                <a:lnTo>
                  <a:pt x="7516" y="708"/>
                </a:lnTo>
                <a:lnTo>
                  <a:pt x="7518" y="703"/>
                </a:lnTo>
                <a:lnTo>
                  <a:pt x="7521" y="698"/>
                </a:lnTo>
                <a:lnTo>
                  <a:pt x="7525" y="695"/>
                </a:lnTo>
                <a:lnTo>
                  <a:pt x="7530" y="692"/>
                </a:lnTo>
                <a:lnTo>
                  <a:pt x="7583" y="692"/>
                </a:lnTo>
                <a:lnTo>
                  <a:pt x="7605" y="668"/>
                </a:lnTo>
                <a:lnTo>
                  <a:pt x="7621" y="623"/>
                </a:lnTo>
                <a:lnTo>
                  <a:pt x="7632" y="619"/>
                </a:lnTo>
                <a:lnTo>
                  <a:pt x="7652" y="628"/>
                </a:lnTo>
                <a:lnTo>
                  <a:pt x="7697" y="595"/>
                </a:lnTo>
                <a:lnTo>
                  <a:pt x="7717" y="552"/>
                </a:lnTo>
                <a:lnTo>
                  <a:pt x="7796" y="517"/>
                </a:lnTo>
                <a:lnTo>
                  <a:pt x="7830" y="465"/>
                </a:lnTo>
                <a:lnTo>
                  <a:pt x="7936" y="430"/>
                </a:lnTo>
                <a:lnTo>
                  <a:pt x="7940" y="386"/>
                </a:lnTo>
                <a:lnTo>
                  <a:pt x="7943" y="389"/>
                </a:lnTo>
                <a:lnTo>
                  <a:pt x="7945" y="391"/>
                </a:lnTo>
                <a:lnTo>
                  <a:pt x="7947" y="392"/>
                </a:lnTo>
                <a:lnTo>
                  <a:pt x="7949" y="392"/>
                </a:lnTo>
                <a:lnTo>
                  <a:pt x="7953" y="391"/>
                </a:lnTo>
                <a:lnTo>
                  <a:pt x="7956" y="388"/>
                </a:lnTo>
                <a:lnTo>
                  <a:pt x="7959" y="385"/>
                </a:lnTo>
                <a:lnTo>
                  <a:pt x="7964" y="382"/>
                </a:lnTo>
                <a:lnTo>
                  <a:pt x="7965" y="381"/>
                </a:lnTo>
                <a:lnTo>
                  <a:pt x="7967" y="381"/>
                </a:lnTo>
                <a:lnTo>
                  <a:pt x="7969" y="381"/>
                </a:lnTo>
                <a:lnTo>
                  <a:pt x="7972" y="382"/>
                </a:lnTo>
                <a:lnTo>
                  <a:pt x="7994" y="347"/>
                </a:lnTo>
                <a:lnTo>
                  <a:pt x="8059" y="330"/>
                </a:lnTo>
                <a:lnTo>
                  <a:pt x="8032" y="380"/>
                </a:lnTo>
                <a:lnTo>
                  <a:pt x="8034" y="379"/>
                </a:lnTo>
                <a:lnTo>
                  <a:pt x="8036" y="379"/>
                </a:lnTo>
                <a:lnTo>
                  <a:pt x="8096" y="338"/>
                </a:lnTo>
                <a:lnTo>
                  <a:pt x="8139" y="354"/>
                </a:lnTo>
                <a:lnTo>
                  <a:pt x="8154" y="382"/>
                </a:lnTo>
                <a:lnTo>
                  <a:pt x="8165" y="372"/>
                </a:lnTo>
                <a:lnTo>
                  <a:pt x="8165" y="357"/>
                </a:lnTo>
                <a:lnTo>
                  <a:pt x="8158" y="352"/>
                </a:lnTo>
                <a:lnTo>
                  <a:pt x="8153" y="347"/>
                </a:lnTo>
                <a:lnTo>
                  <a:pt x="8148" y="343"/>
                </a:lnTo>
                <a:lnTo>
                  <a:pt x="8145" y="338"/>
                </a:lnTo>
                <a:lnTo>
                  <a:pt x="8144" y="334"/>
                </a:lnTo>
                <a:lnTo>
                  <a:pt x="8143" y="331"/>
                </a:lnTo>
                <a:lnTo>
                  <a:pt x="8144" y="329"/>
                </a:lnTo>
                <a:lnTo>
                  <a:pt x="8145" y="327"/>
                </a:lnTo>
                <a:lnTo>
                  <a:pt x="8148" y="324"/>
                </a:lnTo>
                <a:lnTo>
                  <a:pt x="8154" y="321"/>
                </a:lnTo>
                <a:lnTo>
                  <a:pt x="8160" y="319"/>
                </a:lnTo>
                <a:lnTo>
                  <a:pt x="8165" y="319"/>
                </a:lnTo>
                <a:lnTo>
                  <a:pt x="8158" y="314"/>
                </a:lnTo>
                <a:lnTo>
                  <a:pt x="8154" y="309"/>
                </a:lnTo>
                <a:lnTo>
                  <a:pt x="8150" y="305"/>
                </a:lnTo>
                <a:lnTo>
                  <a:pt x="8148" y="300"/>
                </a:lnTo>
                <a:lnTo>
                  <a:pt x="8147" y="296"/>
                </a:lnTo>
                <a:lnTo>
                  <a:pt x="8148" y="293"/>
                </a:lnTo>
                <a:lnTo>
                  <a:pt x="8149" y="290"/>
                </a:lnTo>
                <a:lnTo>
                  <a:pt x="8151" y="287"/>
                </a:lnTo>
                <a:lnTo>
                  <a:pt x="8144" y="290"/>
                </a:lnTo>
                <a:lnTo>
                  <a:pt x="8139" y="292"/>
                </a:lnTo>
                <a:lnTo>
                  <a:pt x="8135" y="293"/>
                </a:lnTo>
                <a:lnTo>
                  <a:pt x="8132" y="293"/>
                </a:lnTo>
                <a:lnTo>
                  <a:pt x="8130" y="292"/>
                </a:lnTo>
                <a:lnTo>
                  <a:pt x="8130" y="290"/>
                </a:lnTo>
                <a:lnTo>
                  <a:pt x="8131" y="288"/>
                </a:lnTo>
                <a:lnTo>
                  <a:pt x="8132" y="285"/>
                </a:lnTo>
                <a:lnTo>
                  <a:pt x="8136" y="278"/>
                </a:lnTo>
                <a:lnTo>
                  <a:pt x="8139" y="272"/>
                </a:lnTo>
                <a:lnTo>
                  <a:pt x="8140" y="269"/>
                </a:lnTo>
                <a:lnTo>
                  <a:pt x="8141" y="266"/>
                </a:lnTo>
                <a:lnTo>
                  <a:pt x="8140" y="264"/>
                </a:lnTo>
                <a:lnTo>
                  <a:pt x="8139" y="261"/>
                </a:lnTo>
                <a:lnTo>
                  <a:pt x="8123" y="261"/>
                </a:lnTo>
                <a:lnTo>
                  <a:pt x="8059" y="241"/>
                </a:lnTo>
                <a:lnTo>
                  <a:pt x="8096" y="209"/>
                </a:lnTo>
                <a:lnTo>
                  <a:pt x="8063" y="179"/>
                </a:lnTo>
                <a:lnTo>
                  <a:pt x="8073" y="169"/>
                </a:lnTo>
                <a:lnTo>
                  <a:pt x="8080" y="183"/>
                </a:lnTo>
                <a:lnTo>
                  <a:pt x="8083" y="191"/>
                </a:lnTo>
                <a:lnTo>
                  <a:pt x="8085" y="192"/>
                </a:lnTo>
                <a:lnTo>
                  <a:pt x="8086" y="193"/>
                </a:lnTo>
                <a:lnTo>
                  <a:pt x="8087" y="192"/>
                </a:lnTo>
                <a:lnTo>
                  <a:pt x="8087" y="191"/>
                </a:lnTo>
                <a:lnTo>
                  <a:pt x="8089" y="187"/>
                </a:lnTo>
                <a:lnTo>
                  <a:pt x="8090" y="182"/>
                </a:lnTo>
                <a:lnTo>
                  <a:pt x="8091" y="181"/>
                </a:lnTo>
                <a:lnTo>
                  <a:pt x="8092" y="179"/>
                </a:lnTo>
                <a:lnTo>
                  <a:pt x="8093" y="179"/>
                </a:lnTo>
                <a:lnTo>
                  <a:pt x="8096" y="179"/>
                </a:lnTo>
                <a:lnTo>
                  <a:pt x="8111" y="151"/>
                </a:lnTo>
                <a:lnTo>
                  <a:pt x="8128" y="159"/>
                </a:lnTo>
                <a:lnTo>
                  <a:pt x="8142" y="165"/>
                </a:lnTo>
                <a:lnTo>
                  <a:pt x="8123" y="193"/>
                </a:lnTo>
                <a:lnTo>
                  <a:pt x="8162" y="174"/>
                </a:lnTo>
                <a:lnTo>
                  <a:pt x="8165" y="175"/>
                </a:lnTo>
                <a:lnTo>
                  <a:pt x="8166" y="175"/>
                </a:lnTo>
                <a:lnTo>
                  <a:pt x="8166" y="174"/>
                </a:lnTo>
                <a:lnTo>
                  <a:pt x="8165" y="173"/>
                </a:lnTo>
                <a:lnTo>
                  <a:pt x="8203" y="155"/>
                </a:lnTo>
                <a:lnTo>
                  <a:pt x="8149" y="137"/>
                </a:lnTo>
                <a:lnTo>
                  <a:pt x="8164" y="134"/>
                </a:lnTo>
                <a:lnTo>
                  <a:pt x="8176" y="132"/>
                </a:lnTo>
                <a:lnTo>
                  <a:pt x="8176" y="132"/>
                </a:lnTo>
                <a:lnTo>
                  <a:pt x="8176" y="131"/>
                </a:lnTo>
                <a:lnTo>
                  <a:pt x="8222" y="88"/>
                </a:lnTo>
                <a:lnTo>
                  <a:pt x="8234" y="102"/>
                </a:lnTo>
                <a:lnTo>
                  <a:pt x="8245" y="88"/>
                </a:lnTo>
                <a:lnTo>
                  <a:pt x="8288" y="83"/>
                </a:lnTo>
                <a:lnTo>
                  <a:pt x="8256" y="48"/>
                </a:lnTo>
                <a:lnTo>
                  <a:pt x="8260" y="0"/>
                </a:lnTo>
                <a:lnTo>
                  <a:pt x="8169" y="48"/>
                </a:lnTo>
                <a:lnTo>
                  <a:pt x="8165" y="44"/>
                </a:lnTo>
                <a:lnTo>
                  <a:pt x="8025" y="121"/>
                </a:lnTo>
                <a:lnTo>
                  <a:pt x="8021" y="137"/>
                </a:lnTo>
                <a:lnTo>
                  <a:pt x="7967" y="161"/>
                </a:lnTo>
                <a:lnTo>
                  <a:pt x="7967" y="189"/>
                </a:lnTo>
                <a:lnTo>
                  <a:pt x="7949" y="192"/>
                </a:lnTo>
                <a:lnTo>
                  <a:pt x="7933" y="196"/>
                </a:lnTo>
                <a:lnTo>
                  <a:pt x="7921" y="199"/>
                </a:lnTo>
                <a:lnTo>
                  <a:pt x="7913" y="203"/>
                </a:lnTo>
                <a:lnTo>
                  <a:pt x="7907" y="207"/>
                </a:lnTo>
                <a:lnTo>
                  <a:pt x="7901" y="211"/>
                </a:lnTo>
                <a:lnTo>
                  <a:pt x="7899" y="214"/>
                </a:lnTo>
                <a:lnTo>
                  <a:pt x="7897" y="218"/>
                </a:lnTo>
                <a:lnTo>
                  <a:pt x="7897" y="224"/>
                </a:lnTo>
                <a:lnTo>
                  <a:pt x="7896" y="230"/>
                </a:lnTo>
                <a:lnTo>
                  <a:pt x="7895" y="232"/>
                </a:lnTo>
                <a:lnTo>
                  <a:pt x="7893" y="234"/>
                </a:lnTo>
                <a:lnTo>
                  <a:pt x="7889" y="236"/>
                </a:lnTo>
                <a:lnTo>
                  <a:pt x="7882" y="237"/>
                </a:lnTo>
                <a:lnTo>
                  <a:pt x="7898" y="252"/>
                </a:lnTo>
                <a:lnTo>
                  <a:pt x="7903" y="261"/>
                </a:lnTo>
                <a:lnTo>
                  <a:pt x="7850" y="265"/>
                </a:lnTo>
                <a:lnTo>
                  <a:pt x="7850" y="286"/>
                </a:lnTo>
                <a:lnTo>
                  <a:pt x="7848" y="283"/>
                </a:lnTo>
                <a:lnTo>
                  <a:pt x="7845" y="281"/>
                </a:lnTo>
                <a:lnTo>
                  <a:pt x="7843" y="281"/>
                </a:lnTo>
                <a:lnTo>
                  <a:pt x="7840" y="281"/>
                </a:lnTo>
                <a:lnTo>
                  <a:pt x="7835" y="281"/>
                </a:lnTo>
                <a:lnTo>
                  <a:pt x="7830" y="281"/>
                </a:lnTo>
                <a:lnTo>
                  <a:pt x="7817" y="288"/>
                </a:lnTo>
                <a:lnTo>
                  <a:pt x="7807" y="292"/>
                </a:lnTo>
                <a:lnTo>
                  <a:pt x="7800" y="295"/>
                </a:lnTo>
                <a:lnTo>
                  <a:pt x="7796" y="296"/>
                </a:lnTo>
                <a:lnTo>
                  <a:pt x="7793" y="296"/>
                </a:lnTo>
                <a:lnTo>
                  <a:pt x="7792" y="295"/>
                </a:lnTo>
                <a:lnTo>
                  <a:pt x="7793" y="293"/>
                </a:lnTo>
                <a:lnTo>
                  <a:pt x="7794" y="291"/>
                </a:lnTo>
                <a:lnTo>
                  <a:pt x="7797" y="285"/>
                </a:lnTo>
                <a:lnTo>
                  <a:pt x="7799" y="280"/>
                </a:lnTo>
                <a:lnTo>
                  <a:pt x="7799" y="279"/>
                </a:lnTo>
                <a:lnTo>
                  <a:pt x="7798" y="279"/>
                </a:lnTo>
                <a:lnTo>
                  <a:pt x="7795" y="280"/>
                </a:lnTo>
                <a:lnTo>
                  <a:pt x="7790" y="283"/>
                </a:lnTo>
                <a:lnTo>
                  <a:pt x="7803" y="275"/>
                </a:lnTo>
                <a:lnTo>
                  <a:pt x="7830" y="241"/>
                </a:lnTo>
                <a:lnTo>
                  <a:pt x="7823" y="237"/>
                </a:lnTo>
                <a:lnTo>
                  <a:pt x="7727" y="306"/>
                </a:lnTo>
                <a:lnTo>
                  <a:pt x="7676" y="345"/>
                </a:lnTo>
                <a:lnTo>
                  <a:pt x="7634" y="376"/>
                </a:lnTo>
                <a:lnTo>
                  <a:pt x="7602" y="401"/>
                </a:lnTo>
                <a:lnTo>
                  <a:pt x="7578" y="419"/>
                </a:lnTo>
                <a:lnTo>
                  <a:pt x="7578" y="417"/>
                </a:lnTo>
                <a:lnTo>
                  <a:pt x="7563" y="421"/>
                </a:lnTo>
                <a:lnTo>
                  <a:pt x="7540" y="450"/>
                </a:lnTo>
                <a:lnTo>
                  <a:pt x="7498" y="475"/>
                </a:lnTo>
                <a:lnTo>
                  <a:pt x="7498" y="488"/>
                </a:lnTo>
                <a:lnTo>
                  <a:pt x="7510" y="499"/>
                </a:lnTo>
                <a:lnTo>
                  <a:pt x="7572" y="513"/>
                </a:lnTo>
                <a:lnTo>
                  <a:pt x="7556" y="532"/>
                </a:lnTo>
                <a:lnTo>
                  <a:pt x="7590" y="527"/>
                </a:lnTo>
                <a:lnTo>
                  <a:pt x="7590" y="565"/>
                </a:lnTo>
                <a:lnTo>
                  <a:pt x="7563" y="595"/>
                </a:lnTo>
                <a:lnTo>
                  <a:pt x="7546" y="576"/>
                </a:lnTo>
                <a:lnTo>
                  <a:pt x="7536" y="590"/>
                </a:lnTo>
                <a:lnTo>
                  <a:pt x="7536" y="579"/>
                </a:lnTo>
                <a:lnTo>
                  <a:pt x="7536" y="572"/>
                </a:lnTo>
                <a:lnTo>
                  <a:pt x="7535" y="565"/>
                </a:lnTo>
                <a:lnTo>
                  <a:pt x="7533" y="562"/>
                </a:lnTo>
                <a:lnTo>
                  <a:pt x="7531" y="560"/>
                </a:lnTo>
                <a:lnTo>
                  <a:pt x="7529" y="559"/>
                </a:lnTo>
                <a:lnTo>
                  <a:pt x="7526" y="560"/>
                </a:lnTo>
                <a:lnTo>
                  <a:pt x="7523" y="561"/>
                </a:lnTo>
                <a:lnTo>
                  <a:pt x="7516" y="564"/>
                </a:lnTo>
                <a:lnTo>
                  <a:pt x="7510" y="567"/>
                </a:lnTo>
                <a:lnTo>
                  <a:pt x="7507" y="568"/>
                </a:lnTo>
                <a:lnTo>
                  <a:pt x="7504" y="568"/>
                </a:lnTo>
                <a:lnTo>
                  <a:pt x="7501" y="567"/>
                </a:lnTo>
                <a:lnTo>
                  <a:pt x="7498" y="565"/>
                </a:lnTo>
                <a:lnTo>
                  <a:pt x="7460" y="523"/>
                </a:lnTo>
                <a:lnTo>
                  <a:pt x="7466" y="506"/>
                </a:lnTo>
                <a:lnTo>
                  <a:pt x="7423" y="527"/>
                </a:lnTo>
                <a:lnTo>
                  <a:pt x="7385" y="506"/>
                </a:lnTo>
                <a:lnTo>
                  <a:pt x="7394" y="498"/>
                </a:lnTo>
                <a:lnTo>
                  <a:pt x="7401" y="492"/>
                </a:lnTo>
                <a:lnTo>
                  <a:pt x="7405" y="489"/>
                </a:lnTo>
                <a:lnTo>
                  <a:pt x="7408" y="488"/>
                </a:lnTo>
                <a:lnTo>
                  <a:pt x="7408" y="465"/>
                </a:lnTo>
                <a:lnTo>
                  <a:pt x="7402" y="470"/>
                </a:lnTo>
                <a:lnTo>
                  <a:pt x="7399" y="473"/>
                </a:lnTo>
                <a:lnTo>
                  <a:pt x="7397" y="473"/>
                </a:lnTo>
                <a:lnTo>
                  <a:pt x="7395" y="471"/>
                </a:lnTo>
                <a:lnTo>
                  <a:pt x="7393" y="470"/>
                </a:lnTo>
                <a:lnTo>
                  <a:pt x="7391" y="469"/>
                </a:lnTo>
                <a:lnTo>
                  <a:pt x="7389" y="470"/>
                </a:lnTo>
                <a:lnTo>
                  <a:pt x="7385" y="475"/>
                </a:lnTo>
                <a:lnTo>
                  <a:pt x="7359" y="513"/>
                </a:lnTo>
                <a:lnTo>
                  <a:pt x="7317" y="523"/>
                </a:lnTo>
                <a:lnTo>
                  <a:pt x="7270" y="561"/>
                </a:lnTo>
                <a:lnTo>
                  <a:pt x="7237" y="565"/>
                </a:lnTo>
                <a:lnTo>
                  <a:pt x="7245" y="579"/>
                </a:lnTo>
                <a:lnTo>
                  <a:pt x="7251" y="590"/>
                </a:lnTo>
                <a:lnTo>
                  <a:pt x="7250" y="588"/>
                </a:lnTo>
                <a:lnTo>
                  <a:pt x="7249" y="588"/>
                </a:lnTo>
                <a:lnTo>
                  <a:pt x="7248" y="588"/>
                </a:lnTo>
                <a:lnTo>
                  <a:pt x="7248" y="590"/>
                </a:lnTo>
                <a:lnTo>
                  <a:pt x="7217" y="599"/>
                </a:lnTo>
                <a:lnTo>
                  <a:pt x="7217" y="610"/>
                </a:lnTo>
                <a:lnTo>
                  <a:pt x="7179" y="648"/>
                </a:lnTo>
                <a:lnTo>
                  <a:pt x="7152" y="648"/>
                </a:lnTo>
                <a:lnTo>
                  <a:pt x="7110" y="623"/>
                </a:lnTo>
                <a:lnTo>
                  <a:pt x="7088" y="648"/>
                </a:lnTo>
                <a:lnTo>
                  <a:pt x="7072" y="643"/>
                </a:lnTo>
                <a:lnTo>
                  <a:pt x="7023" y="686"/>
                </a:lnTo>
                <a:lnTo>
                  <a:pt x="6985" y="696"/>
                </a:lnTo>
                <a:lnTo>
                  <a:pt x="6977" y="682"/>
                </a:lnTo>
                <a:lnTo>
                  <a:pt x="6955" y="682"/>
                </a:lnTo>
                <a:lnTo>
                  <a:pt x="6939" y="682"/>
                </a:lnTo>
                <a:lnTo>
                  <a:pt x="6927" y="681"/>
                </a:lnTo>
                <a:lnTo>
                  <a:pt x="6919" y="680"/>
                </a:lnTo>
                <a:lnTo>
                  <a:pt x="6915" y="679"/>
                </a:lnTo>
                <a:lnTo>
                  <a:pt x="6914" y="678"/>
                </a:lnTo>
                <a:lnTo>
                  <a:pt x="6915" y="676"/>
                </a:lnTo>
                <a:lnTo>
                  <a:pt x="6917" y="674"/>
                </a:lnTo>
                <a:lnTo>
                  <a:pt x="6923" y="670"/>
                </a:lnTo>
                <a:lnTo>
                  <a:pt x="6927" y="667"/>
                </a:lnTo>
                <a:lnTo>
                  <a:pt x="6928" y="664"/>
                </a:lnTo>
                <a:lnTo>
                  <a:pt x="6926" y="663"/>
                </a:lnTo>
                <a:lnTo>
                  <a:pt x="6921" y="662"/>
                </a:lnTo>
                <a:lnTo>
                  <a:pt x="6913" y="662"/>
                </a:lnTo>
                <a:lnTo>
                  <a:pt x="6927" y="643"/>
                </a:lnTo>
                <a:lnTo>
                  <a:pt x="6913" y="643"/>
                </a:lnTo>
                <a:lnTo>
                  <a:pt x="6890" y="648"/>
                </a:lnTo>
                <a:lnTo>
                  <a:pt x="6902" y="682"/>
                </a:lnTo>
                <a:lnTo>
                  <a:pt x="6890" y="692"/>
                </a:lnTo>
                <a:lnTo>
                  <a:pt x="6890" y="686"/>
                </a:lnTo>
                <a:lnTo>
                  <a:pt x="6848" y="710"/>
                </a:lnTo>
                <a:lnTo>
                  <a:pt x="6794" y="696"/>
                </a:lnTo>
                <a:lnTo>
                  <a:pt x="6791" y="707"/>
                </a:lnTo>
                <a:lnTo>
                  <a:pt x="6788" y="716"/>
                </a:lnTo>
                <a:lnTo>
                  <a:pt x="6785" y="724"/>
                </a:lnTo>
                <a:lnTo>
                  <a:pt x="6783" y="730"/>
                </a:lnTo>
                <a:lnTo>
                  <a:pt x="6693" y="768"/>
                </a:lnTo>
                <a:lnTo>
                  <a:pt x="6635" y="768"/>
                </a:lnTo>
                <a:lnTo>
                  <a:pt x="6632" y="782"/>
                </a:lnTo>
                <a:lnTo>
                  <a:pt x="6630" y="790"/>
                </a:lnTo>
                <a:lnTo>
                  <a:pt x="6628" y="794"/>
                </a:lnTo>
                <a:lnTo>
                  <a:pt x="6626" y="795"/>
                </a:lnTo>
                <a:lnTo>
                  <a:pt x="6626" y="793"/>
                </a:lnTo>
                <a:lnTo>
                  <a:pt x="6625" y="790"/>
                </a:lnTo>
                <a:lnTo>
                  <a:pt x="6626" y="787"/>
                </a:lnTo>
                <a:lnTo>
                  <a:pt x="6627" y="784"/>
                </a:lnTo>
                <a:lnTo>
                  <a:pt x="6585" y="792"/>
                </a:lnTo>
                <a:lnTo>
                  <a:pt x="6566" y="778"/>
                </a:lnTo>
                <a:lnTo>
                  <a:pt x="6543" y="796"/>
                </a:lnTo>
                <a:lnTo>
                  <a:pt x="6517" y="803"/>
                </a:lnTo>
                <a:lnTo>
                  <a:pt x="6486" y="788"/>
                </a:lnTo>
                <a:lnTo>
                  <a:pt x="6497" y="768"/>
                </a:lnTo>
                <a:lnTo>
                  <a:pt x="6486" y="768"/>
                </a:lnTo>
                <a:lnTo>
                  <a:pt x="6473" y="782"/>
                </a:lnTo>
                <a:lnTo>
                  <a:pt x="6460" y="793"/>
                </a:lnTo>
                <a:lnTo>
                  <a:pt x="6448" y="803"/>
                </a:lnTo>
                <a:lnTo>
                  <a:pt x="6438" y="810"/>
                </a:lnTo>
                <a:lnTo>
                  <a:pt x="6427" y="815"/>
                </a:lnTo>
                <a:lnTo>
                  <a:pt x="6419" y="820"/>
                </a:lnTo>
                <a:lnTo>
                  <a:pt x="6410" y="822"/>
                </a:lnTo>
                <a:lnTo>
                  <a:pt x="6403" y="822"/>
                </a:lnTo>
                <a:lnTo>
                  <a:pt x="6400" y="816"/>
                </a:lnTo>
                <a:lnTo>
                  <a:pt x="6397" y="820"/>
                </a:lnTo>
                <a:lnTo>
                  <a:pt x="6393" y="817"/>
                </a:lnTo>
                <a:lnTo>
                  <a:pt x="6389" y="814"/>
                </a:lnTo>
                <a:lnTo>
                  <a:pt x="6387" y="811"/>
                </a:lnTo>
                <a:lnTo>
                  <a:pt x="6384" y="807"/>
                </a:lnTo>
                <a:lnTo>
                  <a:pt x="6384" y="796"/>
                </a:lnTo>
                <a:lnTo>
                  <a:pt x="6400" y="797"/>
                </a:lnTo>
                <a:lnTo>
                  <a:pt x="6411" y="796"/>
                </a:lnTo>
                <a:lnTo>
                  <a:pt x="6418" y="793"/>
                </a:lnTo>
                <a:lnTo>
                  <a:pt x="6422" y="791"/>
                </a:lnTo>
                <a:lnTo>
                  <a:pt x="6422" y="790"/>
                </a:lnTo>
                <a:lnTo>
                  <a:pt x="6422" y="789"/>
                </a:lnTo>
                <a:lnTo>
                  <a:pt x="6421" y="788"/>
                </a:lnTo>
                <a:lnTo>
                  <a:pt x="6420" y="787"/>
                </a:lnTo>
                <a:lnTo>
                  <a:pt x="6417" y="787"/>
                </a:lnTo>
                <a:lnTo>
                  <a:pt x="6411" y="788"/>
                </a:lnTo>
                <a:lnTo>
                  <a:pt x="6411" y="786"/>
                </a:lnTo>
                <a:lnTo>
                  <a:pt x="6410" y="783"/>
                </a:lnTo>
                <a:lnTo>
                  <a:pt x="6409" y="779"/>
                </a:lnTo>
                <a:lnTo>
                  <a:pt x="6408" y="776"/>
                </a:lnTo>
                <a:lnTo>
                  <a:pt x="6404" y="771"/>
                </a:lnTo>
                <a:lnTo>
                  <a:pt x="6400" y="766"/>
                </a:lnTo>
                <a:lnTo>
                  <a:pt x="6396" y="760"/>
                </a:lnTo>
                <a:lnTo>
                  <a:pt x="6393" y="755"/>
                </a:lnTo>
                <a:lnTo>
                  <a:pt x="6393" y="752"/>
                </a:lnTo>
                <a:lnTo>
                  <a:pt x="6394" y="750"/>
                </a:lnTo>
                <a:lnTo>
                  <a:pt x="6397" y="747"/>
                </a:lnTo>
                <a:lnTo>
                  <a:pt x="6400" y="744"/>
                </a:lnTo>
                <a:lnTo>
                  <a:pt x="6435" y="744"/>
                </a:lnTo>
                <a:lnTo>
                  <a:pt x="6464" y="744"/>
                </a:lnTo>
                <a:lnTo>
                  <a:pt x="6488" y="744"/>
                </a:lnTo>
                <a:lnTo>
                  <a:pt x="6507" y="744"/>
                </a:lnTo>
                <a:lnTo>
                  <a:pt x="6513" y="754"/>
                </a:lnTo>
                <a:lnTo>
                  <a:pt x="6539" y="765"/>
                </a:lnTo>
                <a:lnTo>
                  <a:pt x="6539" y="744"/>
                </a:lnTo>
                <a:lnTo>
                  <a:pt x="6544" y="744"/>
                </a:lnTo>
                <a:lnTo>
                  <a:pt x="6545" y="744"/>
                </a:lnTo>
                <a:lnTo>
                  <a:pt x="6544" y="743"/>
                </a:lnTo>
                <a:lnTo>
                  <a:pt x="6539" y="743"/>
                </a:lnTo>
                <a:lnTo>
                  <a:pt x="6539" y="725"/>
                </a:lnTo>
                <a:lnTo>
                  <a:pt x="6555" y="730"/>
                </a:lnTo>
                <a:lnTo>
                  <a:pt x="6568" y="734"/>
                </a:lnTo>
                <a:lnTo>
                  <a:pt x="6578" y="737"/>
                </a:lnTo>
                <a:lnTo>
                  <a:pt x="6587" y="739"/>
                </a:lnTo>
                <a:lnTo>
                  <a:pt x="6579" y="739"/>
                </a:lnTo>
                <a:lnTo>
                  <a:pt x="6573" y="739"/>
                </a:lnTo>
                <a:lnTo>
                  <a:pt x="6571" y="740"/>
                </a:lnTo>
                <a:lnTo>
                  <a:pt x="6570" y="743"/>
                </a:lnTo>
                <a:lnTo>
                  <a:pt x="6570" y="746"/>
                </a:lnTo>
                <a:lnTo>
                  <a:pt x="6571" y="749"/>
                </a:lnTo>
                <a:lnTo>
                  <a:pt x="6593" y="749"/>
                </a:lnTo>
                <a:lnTo>
                  <a:pt x="6623" y="744"/>
                </a:lnTo>
                <a:lnTo>
                  <a:pt x="6609" y="739"/>
                </a:lnTo>
                <a:lnTo>
                  <a:pt x="6603" y="737"/>
                </a:lnTo>
                <a:lnTo>
                  <a:pt x="6603" y="738"/>
                </a:lnTo>
                <a:lnTo>
                  <a:pt x="6603" y="744"/>
                </a:lnTo>
                <a:lnTo>
                  <a:pt x="6603" y="744"/>
                </a:lnTo>
                <a:lnTo>
                  <a:pt x="6603" y="744"/>
                </a:lnTo>
                <a:lnTo>
                  <a:pt x="6602" y="744"/>
                </a:lnTo>
                <a:lnTo>
                  <a:pt x="6581" y="725"/>
                </a:lnTo>
                <a:lnTo>
                  <a:pt x="6657" y="707"/>
                </a:lnTo>
                <a:lnTo>
                  <a:pt x="6635" y="711"/>
                </a:lnTo>
                <a:lnTo>
                  <a:pt x="6619" y="714"/>
                </a:lnTo>
                <a:lnTo>
                  <a:pt x="6609" y="716"/>
                </a:lnTo>
                <a:lnTo>
                  <a:pt x="6602" y="716"/>
                </a:lnTo>
                <a:lnTo>
                  <a:pt x="6600" y="716"/>
                </a:lnTo>
                <a:lnTo>
                  <a:pt x="6599" y="715"/>
                </a:lnTo>
                <a:lnTo>
                  <a:pt x="6598" y="714"/>
                </a:lnTo>
                <a:lnTo>
                  <a:pt x="6598" y="714"/>
                </a:lnTo>
                <a:lnTo>
                  <a:pt x="6599" y="711"/>
                </a:lnTo>
                <a:lnTo>
                  <a:pt x="6602" y="709"/>
                </a:lnTo>
                <a:lnTo>
                  <a:pt x="6609" y="702"/>
                </a:lnTo>
                <a:lnTo>
                  <a:pt x="6613" y="697"/>
                </a:lnTo>
                <a:lnTo>
                  <a:pt x="6611" y="695"/>
                </a:lnTo>
                <a:lnTo>
                  <a:pt x="6607" y="694"/>
                </a:lnTo>
                <a:lnTo>
                  <a:pt x="6598" y="694"/>
                </a:lnTo>
                <a:lnTo>
                  <a:pt x="6585" y="696"/>
                </a:lnTo>
                <a:lnTo>
                  <a:pt x="6585" y="682"/>
                </a:lnTo>
                <a:lnTo>
                  <a:pt x="6661" y="652"/>
                </a:lnTo>
                <a:lnTo>
                  <a:pt x="6654" y="656"/>
                </a:lnTo>
                <a:lnTo>
                  <a:pt x="6651" y="659"/>
                </a:lnTo>
                <a:lnTo>
                  <a:pt x="6650" y="662"/>
                </a:lnTo>
                <a:lnTo>
                  <a:pt x="6651" y="664"/>
                </a:lnTo>
                <a:lnTo>
                  <a:pt x="6657" y="667"/>
                </a:lnTo>
                <a:lnTo>
                  <a:pt x="6661" y="668"/>
                </a:lnTo>
                <a:lnTo>
                  <a:pt x="6693" y="668"/>
                </a:lnTo>
                <a:lnTo>
                  <a:pt x="6684" y="648"/>
                </a:lnTo>
                <a:lnTo>
                  <a:pt x="6768" y="634"/>
                </a:lnTo>
                <a:lnTo>
                  <a:pt x="6790" y="668"/>
                </a:lnTo>
                <a:lnTo>
                  <a:pt x="6800" y="662"/>
                </a:lnTo>
                <a:lnTo>
                  <a:pt x="6784" y="648"/>
                </a:lnTo>
                <a:lnTo>
                  <a:pt x="6845" y="644"/>
                </a:lnTo>
                <a:lnTo>
                  <a:pt x="6844" y="641"/>
                </a:lnTo>
                <a:lnTo>
                  <a:pt x="6844" y="638"/>
                </a:lnTo>
                <a:lnTo>
                  <a:pt x="6875" y="623"/>
                </a:lnTo>
                <a:lnTo>
                  <a:pt x="6826" y="604"/>
                </a:lnTo>
                <a:lnTo>
                  <a:pt x="6719" y="619"/>
                </a:lnTo>
                <a:lnTo>
                  <a:pt x="6719" y="595"/>
                </a:lnTo>
                <a:lnTo>
                  <a:pt x="6764" y="561"/>
                </a:lnTo>
                <a:lnTo>
                  <a:pt x="6693" y="561"/>
                </a:lnTo>
                <a:lnTo>
                  <a:pt x="6707" y="548"/>
                </a:lnTo>
                <a:lnTo>
                  <a:pt x="6712" y="542"/>
                </a:lnTo>
                <a:lnTo>
                  <a:pt x="6722" y="543"/>
                </a:lnTo>
                <a:lnTo>
                  <a:pt x="6729" y="544"/>
                </a:lnTo>
                <a:lnTo>
                  <a:pt x="6741" y="536"/>
                </a:lnTo>
                <a:lnTo>
                  <a:pt x="6750" y="530"/>
                </a:lnTo>
                <a:lnTo>
                  <a:pt x="6757" y="525"/>
                </a:lnTo>
                <a:lnTo>
                  <a:pt x="6762" y="523"/>
                </a:lnTo>
                <a:lnTo>
                  <a:pt x="6755" y="526"/>
                </a:lnTo>
                <a:lnTo>
                  <a:pt x="6748" y="528"/>
                </a:lnTo>
                <a:lnTo>
                  <a:pt x="6745" y="529"/>
                </a:lnTo>
                <a:lnTo>
                  <a:pt x="6743" y="528"/>
                </a:lnTo>
                <a:lnTo>
                  <a:pt x="6741" y="526"/>
                </a:lnTo>
                <a:lnTo>
                  <a:pt x="6742" y="523"/>
                </a:lnTo>
                <a:lnTo>
                  <a:pt x="6779" y="513"/>
                </a:lnTo>
                <a:lnTo>
                  <a:pt x="6742" y="499"/>
                </a:lnTo>
                <a:lnTo>
                  <a:pt x="6771" y="494"/>
                </a:lnTo>
                <a:lnTo>
                  <a:pt x="6795" y="488"/>
                </a:lnTo>
                <a:lnTo>
                  <a:pt x="6812" y="485"/>
                </a:lnTo>
                <a:lnTo>
                  <a:pt x="6825" y="482"/>
                </a:lnTo>
                <a:lnTo>
                  <a:pt x="6826" y="483"/>
                </a:lnTo>
                <a:lnTo>
                  <a:pt x="6826" y="482"/>
                </a:lnTo>
                <a:lnTo>
                  <a:pt x="6836" y="481"/>
                </a:lnTo>
                <a:lnTo>
                  <a:pt x="6837" y="480"/>
                </a:lnTo>
                <a:lnTo>
                  <a:pt x="6833" y="480"/>
                </a:lnTo>
                <a:lnTo>
                  <a:pt x="6827" y="481"/>
                </a:lnTo>
                <a:lnTo>
                  <a:pt x="6832" y="459"/>
                </a:lnTo>
                <a:lnTo>
                  <a:pt x="6768" y="445"/>
                </a:lnTo>
                <a:lnTo>
                  <a:pt x="6800" y="441"/>
                </a:lnTo>
                <a:lnTo>
                  <a:pt x="6821" y="406"/>
                </a:lnTo>
                <a:lnTo>
                  <a:pt x="6864" y="417"/>
                </a:lnTo>
                <a:lnTo>
                  <a:pt x="6864" y="406"/>
                </a:lnTo>
                <a:lnTo>
                  <a:pt x="6902" y="382"/>
                </a:lnTo>
                <a:lnTo>
                  <a:pt x="6890" y="372"/>
                </a:lnTo>
                <a:lnTo>
                  <a:pt x="6906" y="357"/>
                </a:lnTo>
                <a:lnTo>
                  <a:pt x="6917" y="357"/>
                </a:lnTo>
                <a:lnTo>
                  <a:pt x="6921" y="357"/>
                </a:lnTo>
                <a:lnTo>
                  <a:pt x="6925" y="356"/>
                </a:lnTo>
                <a:lnTo>
                  <a:pt x="6927" y="354"/>
                </a:lnTo>
                <a:lnTo>
                  <a:pt x="6929" y="351"/>
                </a:lnTo>
                <a:lnTo>
                  <a:pt x="6932" y="346"/>
                </a:lnTo>
                <a:lnTo>
                  <a:pt x="6934" y="338"/>
                </a:lnTo>
                <a:lnTo>
                  <a:pt x="6935" y="335"/>
                </a:lnTo>
                <a:lnTo>
                  <a:pt x="6936" y="332"/>
                </a:lnTo>
                <a:lnTo>
                  <a:pt x="6938" y="330"/>
                </a:lnTo>
                <a:lnTo>
                  <a:pt x="6940" y="328"/>
                </a:lnTo>
                <a:lnTo>
                  <a:pt x="6943" y="327"/>
                </a:lnTo>
                <a:lnTo>
                  <a:pt x="6947" y="326"/>
                </a:lnTo>
                <a:lnTo>
                  <a:pt x="6953" y="327"/>
                </a:lnTo>
                <a:lnTo>
                  <a:pt x="6960" y="328"/>
                </a:lnTo>
                <a:lnTo>
                  <a:pt x="6965" y="310"/>
                </a:lnTo>
                <a:lnTo>
                  <a:pt x="6963" y="315"/>
                </a:lnTo>
                <a:lnTo>
                  <a:pt x="6961" y="318"/>
                </a:lnTo>
                <a:lnTo>
                  <a:pt x="6959" y="319"/>
                </a:lnTo>
                <a:lnTo>
                  <a:pt x="6958" y="319"/>
                </a:lnTo>
                <a:lnTo>
                  <a:pt x="6954" y="318"/>
                </a:lnTo>
                <a:lnTo>
                  <a:pt x="6951" y="319"/>
                </a:lnTo>
                <a:lnTo>
                  <a:pt x="6939" y="310"/>
                </a:lnTo>
                <a:lnTo>
                  <a:pt x="6927" y="265"/>
                </a:lnTo>
                <a:lnTo>
                  <a:pt x="6952" y="259"/>
                </a:lnTo>
                <a:lnTo>
                  <a:pt x="6972" y="256"/>
                </a:lnTo>
                <a:lnTo>
                  <a:pt x="6985" y="253"/>
                </a:lnTo>
                <a:lnTo>
                  <a:pt x="6996" y="252"/>
                </a:lnTo>
                <a:lnTo>
                  <a:pt x="6997" y="252"/>
                </a:lnTo>
                <a:lnTo>
                  <a:pt x="6971" y="241"/>
                </a:lnTo>
                <a:lnTo>
                  <a:pt x="7030" y="223"/>
                </a:lnTo>
                <a:lnTo>
                  <a:pt x="7019" y="213"/>
                </a:lnTo>
                <a:lnTo>
                  <a:pt x="7034" y="189"/>
                </a:lnTo>
                <a:lnTo>
                  <a:pt x="7057" y="151"/>
                </a:lnTo>
                <a:lnTo>
                  <a:pt x="7034" y="169"/>
                </a:lnTo>
                <a:lnTo>
                  <a:pt x="6993" y="184"/>
                </a:lnTo>
                <a:lnTo>
                  <a:pt x="6982" y="164"/>
                </a:lnTo>
                <a:lnTo>
                  <a:pt x="6917" y="161"/>
                </a:lnTo>
                <a:lnTo>
                  <a:pt x="6852" y="184"/>
                </a:lnTo>
                <a:lnTo>
                  <a:pt x="6848" y="151"/>
                </a:lnTo>
                <a:lnTo>
                  <a:pt x="6842" y="151"/>
                </a:lnTo>
                <a:lnTo>
                  <a:pt x="6837" y="152"/>
                </a:lnTo>
                <a:lnTo>
                  <a:pt x="6832" y="154"/>
                </a:lnTo>
                <a:lnTo>
                  <a:pt x="6829" y="156"/>
                </a:lnTo>
                <a:lnTo>
                  <a:pt x="6825" y="162"/>
                </a:lnTo>
                <a:lnTo>
                  <a:pt x="6822" y="170"/>
                </a:lnTo>
                <a:lnTo>
                  <a:pt x="6821" y="173"/>
                </a:lnTo>
                <a:lnTo>
                  <a:pt x="6820" y="176"/>
                </a:lnTo>
                <a:lnTo>
                  <a:pt x="6818" y="178"/>
                </a:lnTo>
                <a:lnTo>
                  <a:pt x="6816" y="179"/>
                </a:lnTo>
                <a:lnTo>
                  <a:pt x="6813" y="180"/>
                </a:lnTo>
                <a:lnTo>
                  <a:pt x="6809" y="180"/>
                </a:lnTo>
                <a:lnTo>
                  <a:pt x="6805" y="178"/>
                </a:lnTo>
                <a:lnTo>
                  <a:pt x="6800" y="175"/>
                </a:lnTo>
                <a:lnTo>
                  <a:pt x="6719" y="169"/>
                </a:lnTo>
                <a:lnTo>
                  <a:pt x="6704" y="175"/>
                </a:lnTo>
                <a:lnTo>
                  <a:pt x="6715" y="184"/>
                </a:lnTo>
                <a:lnTo>
                  <a:pt x="6753" y="189"/>
                </a:lnTo>
                <a:lnTo>
                  <a:pt x="6753" y="198"/>
                </a:lnTo>
                <a:lnTo>
                  <a:pt x="6746" y="208"/>
                </a:lnTo>
                <a:lnTo>
                  <a:pt x="6740" y="215"/>
                </a:lnTo>
                <a:lnTo>
                  <a:pt x="6733" y="221"/>
                </a:lnTo>
                <a:lnTo>
                  <a:pt x="6727" y="226"/>
                </a:lnTo>
                <a:lnTo>
                  <a:pt x="6722" y="229"/>
                </a:lnTo>
                <a:lnTo>
                  <a:pt x="6717" y="231"/>
                </a:lnTo>
                <a:lnTo>
                  <a:pt x="6712" y="232"/>
                </a:lnTo>
                <a:lnTo>
                  <a:pt x="6709" y="231"/>
                </a:lnTo>
                <a:lnTo>
                  <a:pt x="6705" y="231"/>
                </a:lnTo>
                <a:lnTo>
                  <a:pt x="6702" y="229"/>
                </a:lnTo>
                <a:lnTo>
                  <a:pt x="6699" y="227"/>
                </a:lnTo>
                <a:lnTo>
                  <a:pt x="6697" y="224"/>
                </a:lnTo>
                <a:lnTo>
                  <a:pt x="6695" y="220"/>
                </a:lnTo>
                <a:lnTo>
                  <a:pt x="6694" y="216"/>
                </a:lnTo>
                <a:lnTo>
                  <a:pt x="6673" y="228"/>
                </a:lnTo>
                <a:lnTo>
                  <a:pt x="6699" y="248"/>
                </a:lnTo>
                <a:lnTo>
                  <a:pt x="6730" y="233"/>
                </a:lnTo>
                <a:lnTo>
                  <a:pt x="6753" y="237"/>
                </a:lnTo>
                <a:lnTo>
                  <a:pt x="6779" y="203"/>
                </a:lnTo>
                <a:lnTo>
                  <a:pt x="6837" y="203"/>
                </a:lnTo>
                <a:lnTo>
                  <a:pt x="6864" y="228"/>
                </a:lnTo>
                <a:lnTo>
                  <a:pt x="6859" y="241"/>
                </a:lnTo>
                <a:lnTo>
                  <a:pt x="6844" y="248"/>
                </a:lnTo>
                <a:lnTo>
                  <a:pt x="6790" y="217"/>
                </a:lnTo>
                <a:lnTo>
                  <a:pt x="6780" y="231"/>
                </a:lnTo>
                <a:lnTo>
                  <a:pt x="6779" y="233"/>
                </a:lnTo>
                <a:lnTo>
                  <a:pt x="6781" y="230"/>
                </a:lnTo>
                <a:lnTo>
                  <a:pt x="6784" y="228"/>
                </a:lnTo>
                <a:lnTo>
                  <a:pt x="6784" y="235"/>
                </a:lnTo>
                <a:lnTo>
                  <a:pt x="6784" y="241"/>
                </a:lnTo>
                <a:lnTo>
                  <a:pt x="6785" y="247"/>
                </a:lnTo>
                <a:lnTo>
                  <a:pt x="6787" y="249"/>
                </a:lnTo>
                <a:lnTo>
                  <a:pt x="6789" y="251"/>
                </a:lnTo>
                <a:lnTo>
                  <a:pt x="6791" y="252"/>
                </a:lnTo>
                <a:lnTo>
                  <a:pt x="6793" y="252"/>
                </a:lnTo>
                <a:lnTo>
                  <a:pt x="6797" y="251"/>
                </a:lnTo>
                <a:lnTo>
                  <a:pt x="6803" y="248"/>
                </a:lnTo>
                <a:lnTo>
                  <a:pt x="6809" y="245"/>
                </a:lnTo>
                <a:lnTo>
                  <a:pt x="6816" y="241"/>
                </a:lnTo>
                <a:lnTo>
                  <a:pt x="6821" y="241"/>
                </a:lnTo>
                <a:lnTo>
                  <a:pt x="6837" y="257"/>
                </a:lnTo>
                <a:lnTo>
                  <a:pt x="6844" y="271"/>
                </a:lnTo>
                <a:lnTo>
                  <a:pt x="6837" y="296"/>
                </a:lnTo>
                <a:lnTo>
                  <a:pt x="6879" y="286"/>
                </a:lnTo>
                <a:lnTo>
                  <a:pt x="6927" y="310"/>
                </a:lnTo>
                <a:lnTo>
                  <a:pt x="6919" y="324"/>
                </a:lnTo>
                <a:lnTo>
                  <a:pt x="6913" y="333"/>
                </a:lnTo>
                <a:lnTo>
                  <a:pt x="6913" y="330"/>
                </a:lnTo>
                <a:lnTo>
                  <a:pt x="6912" y="328"/>
                </a:lnTo>
                <a:lnTo>
                  <a:pt x="6908" y="328"/>
                </a:lnTo>
                <a:lnTo>
                  <a:pt x="6902" y="330"/>
                </a:lnTo>
                <a:lnTo>
                  <a:pt x="6890" y="319"/>
                </a:lnTo>
                <a:lnTo>
                  <a:pt x="6902" y="347"/>
                </a:lnTo>
                <a:lnTo>
                  <a:pt x="6899" y="345"/>
                </a:lnTo>
                <a:lnTo>
                  <a:pt x="6897" y="344"/>
                </a:lnTo>
                <a:lnTo>
                  <a:pt x="6895" y="344"/>
                </a:lnTo>
                <a:lnTo>
                  <a:pt x="6893" y="344"/>
                </a:lnTo>
                <a:lnTo>
                  <a:pt x="6888" y="345"/>
                </a:lnTo>
                <a:lnTo>
                  <a:pt x="6884" y="346"/>
                </a:lnTo>
                <a:lnTo>
                  <a:pt x="6880" y="347"/>
                </a:lnTo>
                <a:lnTo>
                  <a:pt x="6877" y="347"/>
                </a:lnTo>
                <a:lnTo>
                  <a:pt x="6875" y="346"/>
                </a:lnTo>
                <a:lnTo>
                  <a:pt x="6873" y="345"/>
                </a:lnTo>
                <a:lnTo>
                  <a:pt x="6871" y="342"/>
                </a:lnTo>
                <a:lnTo>
                  <a:pt x="6870" y="338"/>
                </a:lnTo>
                <a:lnTo>
                  <a:pt x="6844" y="386"/>
                </a:lnTo>
                <a:lnTo>
                  <a:pt x="6817" y="392"/>
                </a:lnTo>
                <a:lnTo>
                  <a:pt x="6779" y="368"/>
                </a:lnTo>
                <a:lnTo>
                  <a:pt x="6726" y="386"/>
                </a:lnTo>
                <a:lnTo>
                  <a:pt x="6715" y="354"/>
                </a:lnTo>
                <a:lnTo>
                  <a:pt x="6710" y="356"/>
                </a:lnTo>
                <a:lnTo>
                  <a:pt x="6706" y="357"/>
                </a:lnTo>
                <a:lnTo>
                  <a:pt x="6700" y="358"/>
                </a:lnTo>
                <a:lnTo>
                  <a:pt x="6694" y="358"/>
                </a:lnTo>
                <a:lnTo>
                  <a:pt x="6684" y="357"/>
                </a:lnTo>
                <a:lnTo>
                  <a:pt x="6673" y="357"/>
                </a:lnTo>
                <a:lnTo>
                  <a:pt x="6671" y="364"/>
                </a:lnTo>
                <a:lnTo>
                  <a:pt x="6669" y="370"/>
                </a:lnTo>
                <a:lnTo>
                  <a:pt x="6666" y="374"/>
                </a:lnTo>
                <a:lnTo>
                  <a:pt x="6663" y="377"/>
                </a:lnTo>
                <a:lnTo>
                  <a:pt x="6659" y="381"/>
                </a:lnTo>
                <a:lnTo>
                  <a:pt x="6655" y="383"/>
                </a:lnTo>
                <a:lnTo>
                  <a:pt x="6651" y="385"/>
                </a:lnTo>
                <a:lnTo>
                  <a:pt x="6647" y="386"/>
                </a:lnTo>
                <a:lnTo>
                  <a:pt x="6638" y="387"/>
                </a:lnTo>
                <a:lnTo>
                  <a:pt x="6629" y="386"/>
                </a:lnTo>
                <a:lnTo>
                  <a:pt x="6620" y="384"/>
                </a:lnTo>
                <a:lnTo>
                  <a:pt x="6612" y="382"/>
                </a:lnTo>
                <a:lnTo>
                  <a:pt x="6603" y="406"/>
                </a:lnTo>
                <a:lnTo>
                  <a:pt x="6572" y="394"/>
                </a:lnTo>
                <a:lnTo>
                  <a:pt x="6557" y="388"/>
                </a:lnTo>
                <a:lnTo>
                  <a:pt x="6552" y="388"/>
                </a:lnTo>
                <a:lnTo>
                  <a:pt x="6543" y="388"/>
                </a:lnTo>
                <a:lnTo>
                  <a:pt x="6532" y="391"/>
                </a:lnTo>
                <a:lnTo>
                  <a:pt x="6513" y="396"/>
                </a:lnTo>
                <a:lnTo>
                  <a:pt x="6509" y="405"/>
                </a:lnTo>
                <a:lnTo>
                  <a:pt x="6506" y="410"/>
                </a:lnTo>
                <a:lnTo>
                  <a:pt x="6503" y="414"/>
                </a:lnTo>
                <a:lnTo>
                  <a:pt x="6499" y="418"/>
                </a:lnTo>
                <a:lnTo>
                  <a:pt x="6495" y="419"/>
                </a:lnTo>
                <a:lnTo>
                  <a:pt x="6492" y="419"/>
                </a:lnTo>
                <a:lnTo>
                  <a:pt x="6487" y="418"/>
                </a:lnTo>
                <a:lnTo>
                  <a:pt x="6482" y="417"/>
                </a:lnTo>
                <a:lnTo>
                  <a:pt x="6474" y="412"/>
                </a:lnTo>
                <a:lnTo>
                  <a:pt x="6464" y="410"/>
                </a:lnTo>
                <a:lnTo>
                  <a:pt x="6459" y="410"/>
                </a:lnTo>
                <a:lnTo>
                  <a:pt x="6454" y="410"/>
                </a:lnTo>
                <a:lnTo>
                  <a:pt x="6449" y="412"/>
                </a:lnTo>
                <a:lnTo>
                  <a:pt x="6444" y="417"/>
                </a:lnTo>
                <a:lnTo>
                  <a:pt x="6444" y="410"/>
                </a:lnTo>
                <a:lnTo>
                  <a:pt x="6555" y="347"/>
                </a:lnTo>
                <a:lnTo>
                  <a:pt x="6581" y="299"/>
                </a:lnTo>
                <a:lnTo>
                  <a:pt x="6593" y="314"/>
                </a:lnTo>
                <a:lnTo>
                  <a:pt x="6603" y="306"/>
                </a:lnTo>
                <a:lnTo>
                  <a:pt x="6657" y="299"/>
                </a:lnTo>
                <a:lnTo>
                  <a:pt x="6677" y="252"/>
                </a:lnTo>
                <a:lnTo>
                  <a:pt x="6631" y="271"/>
                </a:lnTo>
                <a:lnTo>
                  <a:pt x="6559" y="275"/>
                </a:lnTo>
                <a:lnTo>
                  <a:pt x="6558" y="288"/>
                </a:lnTo>
                <a:lnTo>
                  <a:pt x="6556" y="296"/>
                </a:lnTo>
                <a:lnTo>
                  <a:pt x="6555" y="303"/>
                </a:lnTo>
                <a:lnTo>
                  <a:pt x="6553" y="307"/>
                </a:lnTo>
                <a:lnTo>
                  <a:pt x="6550" y="309"/>
                </a:lnTo>
                <a:lnTo>
                  <a:pt x="6547" y="309"/>
                </a:lnTo>
                <a:lnTo>
                  <a:pt x="6544" y="308"/>
                </a:lnTo>
                <a:lnTo>
                  <a:pt x="6542" y="306"/>
                </a:lnTo>
                <a:lnTo>
                  <a:pt x="6536" y="302"/>
                </a:lnTo>
                <a:lnTo>
                  <a:pt x="6528" y="296"/>
                </a:lnTo>
                <a:lnTo>
                  <a:pt x="6524" y="295"/>
                </a:lnTo>
                <a:lnTo>
                  <a:pt x="6521" y="295"/>
                </a:lnTo>
                <a:lnTo>
                  <a:pt x="6517" y="296"/>
                </a:lnTo>
                <a:lnTo>
                  <a:pt x="6513" y="299"/>
                </a:lnTo>
                <a:lnTo>
                  <a:pt x="6497" y="314"/>
                </a:lnTo>
                <a:lnTo>
                  <a:pt x="6486" y="306"/>
                </a:lnTo>
                <a:lnTo>
                  <a:pt x="6491" y="299"/>
                </a:lnTo>
                <a:lnTo>
                  <a:pt x="6468" y="276"/>
                </a:lnTo>
                <a:lnTo>
                  <a:pt x="6461" y="269"/>
                </a:lnTo>
                <a:lnTo>
                  <a:pt x="6458" y="273"/>
                </a:lnTo>
                <a:lnTo>
                  <a:pt x="6448" y="286"/>
                </a:lnTo>
                <a:lnTo>
                  <a:pt x="6448" y="275"/>
                </a:lnTo>
                <a:lnTo>
                  <a:pt x="6476" y="258"/>
                </a:lnTo>
                <a:lnTo>
                  <a:pt x="6479" y="257"/>
                </a:lnTo>
                <a:lnTo>
                  <a:pt x="6473" y="262"/>
                </a:lnTo>
                <a:lnTo>
                  <a:pt x="6470" y="265"/>
                </a:lnTo>
                <a:lnTo>
                  <a:pt x="6521" y="264"/>
                </a:lnTo>
                <a:lnTo>
                  <a:pt x="6547" y="262"/>
                </a:lnTo>
                <a:lnTo>
                  <a:pt x="6554" y="261"/>
                </a:lnTo>
                <a:lnTo>
                  <a:pt x="6557" y="260"/>
                </a:lnTo>
                <a:lnTo>
                  <a:pt x="6556" y="260"/>
                </a:lnTo>
                <a:lnTo>
                  <a:pt x="6553" y="259"/>
                </a:lnTo>
                <a:lnTo>
                  <a:pt x="6541" y="257"/>
                </a:lnTo>
                <a:lnTo>
                  <a:pt x="6527" y="255"/>
                </a:lnTo>
                <a:lnTo>
                  <a:pt x="6522" y="255"/>
                </a:lnTo>
                <a:lnTo>
                  <a:pt x="6518" y="254"/>
                </a:lnTo>
                <a:lnTo>
                  <a:pt x="6517" y="253"/>
                </a:lnTo>
                <a:lnTo>
                  <a:pt x="6516" y="253"/>
                </a:lnTo>
                <a:lnTo>
                  <a:pt x="6516" y="252"/>
                </a:lnTo>
                <a:lnTo>
                  <a:pt x="6517" y="252"/>
                </a:lnTo>
                <a:lnTo>
                  <a:pt x="6536" y="254"/>
                </a:lnTo>
                <a:lnTo>
                  <a:pt x="6555" y="255"/>
                </a:lnTo>
                <a:lnTo>
                  <a:pt x="6574" y="254"/>
                </a:lnTo>
                <a:lnTo>
                  <a:pt x="6593" y="252"/>
                </a:lnTo>
                <a:lnTo>
                  <a:pt x="6600" y="250"/>
                </a:lnTo>
                <a:lnTo>
                  <a:pt x="6608" y="247"/>
                </a:lnTo>
                <a:lnTo>
                  <a:pt x="6615" y="243"/>
                </a:lnTo>
                <a:lnTo>
                  <a:pt x="6620" y="240"/>
                </a:lnTo>
                <a:lnTo>
                  <a:pt x="6625" y="235"/>
                </a:lnTo>
                <a:lnTo>
                  <a:pt x="6629" y="230"/>
                </a:lnTo>
                <a:lnTo>
                  <a:pt x="6631" y="224"/>
                </a:lnTo>
                <a:lnTo>
                  <a:pt x="6631" y="217"/>
                </a:lnTo>
                <a:lnTo>
                  <a:pt x="6661" y="217"/>
                </a:lnTo>
                <a:lnTo>
                  <a:pt x="6663" y="204"/>
                </a:lnTo>
                <a:lnTo>
                  <a:pt x="6664" y="194"/>
                </a:lnTo>
                <a:lnTo>
                  <a:pt x="6664" y="185"/>
                </a:lnTo>
                <a:lnTo>
                  <a:pt x="6664" y="178"/>
                </a:lnTo>
                <a:lnTo>
                  <a:pt x="6666" y="175"/>
                </a:lnTo>
                <a:lnTo>
                  <a:pt x="6693" y="189"/>
                </a:lnTo>
                <a:lnTo>
                  <a:pt x="6693" y="169"/>
                </a:lnTo>
                <a:lnTo>
                  <a:pt x="6685" y="164"/>
                </a:lnTo>
                <a:lnTo>
                  <a:pt x="6677" y="161"/>
                </a:lnTo>
                <a:lnTo>
                  <a:pt x="6669" y="159"/>
                </a:lnTo>
                <a:lnTo>
                  <a:pt x="6660" y="159"/>
                </a:lnTo>
                <a:lnTo>
                  <a:pt x="6653" y="160"/>
                </a:lnTo>
                <a:lnTo>
                  <a:pt x="6646" y="163"/>
                </a:lnTo>
                <a:lnTo>
                  <a:pt x="6642" y="165"/>
                </a:lnTo>
                <a:lnTo>
                  <a:pt x="6639" y="168"/>
                </a:lnTo>
                <a:lnTo>
                  <a:pt x="6637" y="172"/>
                </a:lnTo>
                <a:lnTo>
                  <a:pt x="6635" y="175"/>
                </a:lnTo>
                <a:lnTo>
                  <a:pt x="6390" y="161"/>
                </a:lnTo>
                <a:lnTo>
                  <a:pt x="6368" y="184"/>
                </a:lnTo>
                <a:lnTo>
                  <a:pt x="6310" y="179"/>
                </a:lnTo>
                <a:lnTo>
                  <a:pt x="6337" y="144"/>
                </a:lnTo>
                <a:lnTo>
                  <a:pt x="6400" y="131"/>
                </a:lnTo>
                <a:lnTo>
                  <a:pt x="6411" y="117"/>
                </a:lnTo>
                <a:lnTo>
                  <a:pt x="6406" y="121"/>
                </a:lnTo>
                <a:lnTo>
                  <a:pt x="6380" y="93"/>
                </a:lnTo>
                <a:lnTo>
                  <a:pt x="6390" y="73"/>
                </a:lnTo>
                <a:lnTo>
                  <a:pt x="6380" y="48"/>
                </a:lnTo>
                <a:lnTo>
                  <a:pt x="6373" y="50"/>
                </a:lnTo>
                <a:lnTo>
                  <a:pt x="6366" y="51"/>
                </a:lnTo>
                <a:lnTo>
                  <a:pt x="6358" y="51"/>
                </a:lnTo>
                <a:lnTo>
                  <a:pt x="6348" y="50"/>
                </a:lnTo>
                <a:lnTo>
                  <a:pt x="6339" y="49"/>
                </a:lnTo>
                <a:lnTo>
                  <a:pt x="6329" y="49"/>
                </a:lnTo>
                <a:lnTo>
                  <a:pt x="6320" y="50"/>
                </a:lnTo>
                <a:lnTo>
                  <a:pt x="6310" y="55"/>
                </a:lnTo>
                <a:lnTo>
                  <a:pt x="6300" y="44"/>
                </a:lnTo>
                <a:lnTo>
                  <a:pt x="6300" y="35"/>
                </a:lnTo>
                <a:lnTo>
                  <a:pt x="6262" y="20"/>
                </a:lnTo>
                <a:lnTo>
                  <a:pt x="6267" y="24"/>
                </a:lnTo>
                <a:lnTo>
                  <a:pt x="6257" y="48"/>
                </a:lnTo>
                <a:lnTo>
                  <a:pt x="6076" y="78"/>
                </a:lnTo>
                <a:lnTo>
                  <a:pt x="6038" y="106"/>
                </a:lnTo>
                <a:lnTo>
                  <a:pt x="6045" y="114"/>
                </a:lnTo>
                <a:lnTo>
                  <a:pt x="6050" y="119"/>
                </a:lnTo>
                <a:lnTo>
                  <a:pt x="6056" y="122"/>
                </a:lnTo>
                <a:lnTo>
                  <a:pt x="6059" y="123"/>
                </a:lnTo>
                <a:lnTo>
                  <a:pt x="6061" y="123"/>
                </a:lnTo>
                <a:lnTo>
                  <a:pt x="6062" y="123"/>
                </a:lnTo>
                <a:lnTo>
                  <a:pt x="6063" y="121"/>
                </a:lnTo>
                <a:lnTo>
                  <a:pt x="6063" y="119"/>
                </a:lnTo>
                <a:lnTo>
                  <a:pt x="6064" y="113"/>
                </a:lnTo>
                <a:lnTo>
                  <a:pt x="6066" y="107"/>
                </a:lnTo>
                <a:lnTo>
                  <a:pt x="6068" y="105"/>
                </a:lnTo>
                <a:lnTo>
                  <a:pt x="6071" y="104"/>
                </a:lnTo>
                <a:lnTo>
                  <a:pt x="6075" y="105"/>
                </a:lnTo>
                <a:lnTo>
                  <a:pt x="6079" y="106"/>
                </a:lnTo>
                <a:lnTo>
                  <a:pt x="6124" y="106"/>
                </a:lnTo>
                <a:lnTo>
                  <a:pt x="6193" y="126"/>
                </a:lnTo>
                <a:lnTo>
                  <a:pt x="6203" y="144"/>
                </a:lnTo>
                <a:lnTo>
                  <a:pt x="6171" y="179"/>
                </a:lnTo>
                <a:lnTo>
                  <a:pt x="6124" y="155"/>
                </a:lnTo>
                <a:lnTo>
                  <a:pt x="6079" y="179"/>
                </a:lnTo>
                <a:lnTo>
                  <a:pt x="6098" y="189"/>
                </a:lnTo>
                <a:lnTo>
                  <a:pt x="6095" y="196"/>
                </a:lnTo>
                <a:lnTo>
                  <a:pt x="6092" y="203"/>
                </a:lnTo>
                <a:lnTo>
                  <a:pt x="6088" y="209"/>
                </a:lnTo>
                <a:lnTo>
                  <a:pt x="6084" y="213"/>
                </a:lnTo>
                <a:lnTo>
                  <a:pt x="6080" y="217"/>
                </a:lnTo>
                <a:lnTo>
                  <a:pt x="6076" y="220"/>
                </a:lnTo>
                <a:lnTo>
                  <a:pt x="6071" y="222"/>
                </a:lnTo>
                <a:lnTo>
                  <a:pt x="6066" y="224"/>
                </a:lnTo>
                <a:lnTo>
                  <a:pt x="6058" y="228"/>
                </a:lnTo>
                <a:lnTo>
                  <a:pt x="6050" y="229"/>
                </a:lnTo>
                <a:lnTo>
                  <a:pt x="6047" y="230"/>
                </a:lnTo>
                <a:lnTo>
                  <a:pt x="6045" y="231"/>
                </a:lnTo>
                <a:lnTo>
                  <a:pt x="6044" y="232"/>
                </a:lnTo>
                <a:lnTo>
                  <a:pt x="6044" y="233"/>
                </a:lnTo>
                <a:lnTo>
                  <a:pt x="6034" y="217"/>
                </a:lnTo>
                <a:lnTo>
                  <a:pt x="6026" y="252"/>
                </a:lnTo>
                <a:lnTo>
                  <a:pt x="5973" y="257"/>
                </a:lnTo>
                <a:lnTo>
                  <a:pt x="5973" y="281"/>
                </a:lnTo>
                <a:lnTo>
                  <a:pt x="5931" y="306"/>
                </a:lnTo>
                <a:lnTo>
                  <a:pt x="5914" y="292"/>
                </a:lnTo>
                <a:lnTo>
                  <a:pt x="5903" y="281"/>
                </a:lnTo>
                <a:lnTo>
                  <a:pt x="5895" y="275"/>
                </a:lnTo>
                <a:lnTo>
                  <a:pt x="5893" y="271"/>
                </a:lnTo>
                <a:lnTo>
                  <a:pt x="5893" y="270"/>
                </a:lnTo>
                <a:lnTo>
                  <a:pt x="5893" y="269"/>
                </a:lnTo>
                <a:lnTo>
                  <a:pt x="5895" y="269"/>
                </a:lnTo>
                <a:lnTo>
                  <a:pt x="5896" y="269"/>
                </a:lnTo>
                <a:lnTo>
                  <a:pt x="5901" y="270"/>
                </a:lnTo>
                <a:lnTo>
                  <a:pt x="5906" y="271"/>
                </a:lnTo>
                <a:lnTo>
                  <a:pt x="5873" y="257"/>
                </a:lnTo>
                <a:lnTo>
                  <a:pt x="5831" y="265"/>
                </a:lnTo>
                <a:lnTo>
                  <a:pt x="5873" y="265"/>
                </a:lnTo>
                <a:lnTo>
                  <a:pt x="5905" y="290"/>
                </a:lnTo>
                <a:lnTo>
                  <a:pt x="5871" y="302"/>
                </a:lnTo>
                <a:lnTo>
                  <a:pt x="5854" y="307"/>
                </a:lnTo>
                <a:lnTo>
                  <a:pt x="5852" y="308"/>
                </a:lnTo>
                <a:lnTo>
                  <a:pt x="5851" y="309"/>
                </a:lnTo>
                <a:lnTo>
                  <a:pt x="5851" y="310"/>
                </a:lnTo>
                <a:lnTo>
                  <a:pt x="5852" y="311"/>
                </a:lnTo>
                <a:lnTo>
                  <a:pt x="5855" y="314"/>
                </a:lnTo>
                <a:lnTo>
                  <a:pt x="5863" y="319"/>
                </a:lnTo>
                <a:lnTo>
                  <a:pt x="5787" y="333"/>
                </a:lnTo>
                <a:lnTo>
                  <a:pt x="5760" y="363"/>
                </a:lnTo>
                <a:lnTo>
                  <a:pt x="5724" y="363"/>
                </a:lnTo>
                <a:lnTo>
                  <a:pt x="5713" y="344"/>
                </a:lnTo>
                <a:lnTo>
                  <a:pt x="5644" y="379"/>
                </a:lnTo>
                <a:lnTo>
                  <a:pt x="5618" y="421"/>
                </a:lnTo>
                <a:lnTo>
                  <a:pt x="5559" y="430"/>
                </a:lnTo>
                <a:lnTo>
                  <a:pt x="5526" y="469"/>
                </a:lnTo>
                <a:lnTo>
                  <a:pt x="5489" y="475"/>
                </a:lnTo>
                <a:lnTo>
                  <a:pt x="5473" y="492"/>
                </a:lnTo>
                <a:lnTo>
                  <a:pt x="5382" y="503"/>
                </a:lnTo>
                <a:lnTo>
                  <a:pt x="5378" y="541"/>
                </a:lnTo>
                <a:lnTo>
                  <a:pt x="5359" y="542"/>
                </a:lnTo>
                <a:lnTo>
                  <a:pt x="5348" y="542"/>
                </a:lnTo>
                <a:lnTo>
                  <a:pt x="5302" y="565"/>
                </a:lnTo>
                <a:lnTo>
                  <a:pt x="5286" y="555"/>
                </a:lnTo>
                <a:lnTo>
                  <a:pt x="5234" y="565"/>
                </a:lnTo>
                <a:lnTo>
                  <a:pt x="5200" y="590"/>
                </a:lnTo>
                <a:lnTo>
                  <a:pt x="5165" y="565"/>
                </a:lnTo>
                <a:lnTo>
                  <a:pt x="5143" y="590"/>
                </a:lnTo>
                <a:lnTo>
                  <a:pt x="5131" y="579"/>
                </a:lnTo>
                <a:lnTo>
                  <a:pt x="5095" y="590"/>
                </a:lnTo>
                <a:lnTo>
                  <a:pt x="5108" y="588"/>
                </a:lnTo>
                <a:lnTo>
                  <a:pt x="5118" y="587"/>
                </a:lnTo>
                <a:lnTo>
                  <a:pt x="5124" y="590"/>
                </a:lnTo>
                <a:lnTo>
                  <a:pt x="5128" y="591"/>
                </a:lnTo>
                <a:lnTo>
                  <a:pt x="5131" y="594"/>
                </a:lnTo>
                <a:lnTo>
                  <a:pt x="5132" y="597"/>
                </a:lnTo>
                <a:lnTo>
                  <a:pt x="5132" y="601"/>
                </a:lnTo>
                <a:lnTo>
                  <a:pt x="5132" y="604"/>
                </a:lnTo>
                <a:lnTo>
                  <a:pt x="5130" y="612"/>
                </a:lnTo>
                <a:lnTo>
                  <a:pt x="5130" y="616"/>
                </a:lnTo>
                <a:lnTo>
                  <a:pt x="5132" y="616"/>
                </a:lnTo>
                <a:lnTo>
                  <a:pt x="5136" y="616"/>
                </a:lnTo>
                <a:lnTo>
                  <a:pt x="5140" y="614"/>
                </a:lnTo>
                <a:lnTo>
                  <a:pt x="5147" y="610"/>
                </a:lnTo>
                <a:lnTo>
                  <a:pt x="5139" y="619"/>
                </a:lnTo>
                <a:lnTo>
                  <a:pt x="5073" y="619"/>
                </a:lnTo>
                <a:lnTo>
                  <a:pt x="5043" y="662"/>
                </a:lnTo>
                <a:lnTo>
                  <a:pt x="5031" y="658"/>
                </a:lnTo>
                <a:lnTo>
                  <a:pt x="5018" y="669"/>
                </a:lnTo>
                <a:lnTo>
                  <a:pt x="5009" y="677"/>
                </a:lnTo>
                <a:lnTo>
                  <a:pt x="4972" y="682"/>
                </a:lnTo>
                <a:lnTo>
                  <a:pt x="4925" y="710"/>
                </a:lnTo>
                <a:lnTo>
                  <a:pt x="4910" y="696"/>
                </a:lnTo>
                <a:lnTo>
                  <a:pt x="4883" y="725"/>
                </a:lnTo>
                <a:lnTo>
                  <a:pt x="4856" y="700"/>
                </a:lnTo>
                <a:lnTo>
                  <a:pt x="4839" y="707"/>
                </a:lnTo>
                <a:lnTo>
                  <a:pt x="4839" y="734"/>
                </a:lnTo>
                <a:lnTo>
                  <a:pt x="4792" y="772"/>
                </a:lnTo>
                <a:lnTo>
                  <a:pt x="4727" y="783"/>
                </a:lnTo>
                <a:lnTo>
                  <a:pt x="4697" y="827"/>
                </a:lnTo>
                <a:lnTo>
                  <a:pt x="4685" y="822"/>
                </a:lnTo>
                <a:lnTo>
                  <a:pt x="4675" y="818"/>
                </a:lnTo>
                <a:lnTo>
                  <a:pt x="4667" y="815"/>
                </a:lnTo>
                <a:lnTo>
                  <a:pt x="4661" y="812"/>
                </a:lnTo>
                <a:lnTo>
                  <a:pt x="4636" y="831"/>
                </a:lnTo>
                <a:lnTo>
                  <a:pt x="4610" y="816"/>
                </a:lnTo>
                <a:lnTo>
                  <a:pt x="4556" y="841"/>
                </a:lnTo>
                <a:lnTo>
                  <a:pt x="4536" y="807"/>
                </a:lnTo>
                <a:lnTo>
                  <a:pt x="4530" y="812"/>
                </a:lnTo>
                <a:lnTo>
                  <a:pt x="4499" y="889"/>
                </a:lnTo>
                <a:lnTo>
                  <a:pt x="4472" y="880"/>
                </a:lnTo>
                <a:lnTo>
                  <a:pt x="4476" y="861"/>
                </a:lnTo>
                <a:lnTo>
                  <a:pt x="4472" y="845"/>
                </a:lnTo>
                <a:lnTo>
                  <a:pt x="4474" y="839"/>
                </a:lnTo>
                <a:lnTo>
                  <a:pt x="4476" y="834"/>
                </a:lnTo>
                <a:lnTo>
                  <a:pt x="4478" y="831"/>
                </a:lnTo>
                <a:lnTo>
                  <a:pt x="4480" y="828"/>
                </a:lnTo>
                <a:lnTo>
                  <a:pt x="4434" y="831"/>
                </a:lnTo>
                <a:lnTo>
                  <a:pt x="4419" y="837"/>
                </a:lnTo>
                <a:lnTo>
                  <a:pt x="4414" y="847"/>
                </a:lnTo>
                <a:lnTo>
                  <a:pt x="4412" y="853"/>
                </a:lnTo>
                <a:lnTo>
                  <a:pt x="4413" y="859"/>
                </a:lnTo>
                <a:lnTo>
                  <a:pt x="4414" y="862"/>
                </a:lnTo>
                <a:lnTo>
                  <a:pt x="4422" y="867"/>
                </a:lnTo>
                <a:lnTo>
                  <a:pt x="4434" y="875"/>
                </a:lnTo>
                <a:lnTo>
                  <a:pt x="4289" y="958"/>
                </a:lnTo>
                <a:lnTo>
                  <a:pt x="4259" y="969"/>
                </a:lnTo>
                <a:lnTo>
                  <a:pt x="4233" y="979"/>
                </a:lnTo>
                <a:lnTo>
                  <a:pt x="4214" y="986"/>
                </a:lnTo>
                <a:lnTo>
                  <a:pt x="4201" y="993"/>
                </a:lnTo>
                <a:lnTo>
                  <a:pt x="4168" y="996"/>
                </a:lnTo>
                <a:lnTo>
                  <a:pt x="4126" y="966"/>
                </a:lnTo>
                <a:lnTo>
                  <a:pt x="4088" y="996"/>
                </a:lnTo>
                <a:lnTo>
                  <a:pt x="4110" y="1009"/>
                </a:lnTo>
                <a:lnTo>
                  <a:pt x="4085" y="1019"/>
                </a:lnTo>
                <a:lnTo>
                  <a:pt x="4070" y="1023"/>
                </a:lnTo>
                <a:lnTo>
                  <a:pt x="4067" y="1024"/>
                </a:lnTo>
                <a:lnTo>
                  <a:pt x="4066" y="1024"/>
                </a:lnTo>
                <a:lnTo>
                  <a:pt x="4066" y="1023"/>
                </a:lnTo>
                <a:lnTo>
                  <a:pt x="4067" y="1022"/>
                </a:lnTo>
                <a:lnTo>
                  <a:pt x="4072" y="1020"/>
                </a:lnTo>
                <a:lnTo>
                  <a:pt x="4078" y="1017"/>
                </a:lnTo>
                <a:lnTo>
                  <a:pt x="4082" y="1015"/>
                </a:lnTo>
                <a:lnTo>
                  <a:pt x="4083" y="1015"/>
                </a:lnTo>
                <a:lnTo>
                  <a:pt x="4030" y="1000"/>
                </a:lnTo>
                <a:lnTo>
                  <a:pt x="4030" y="990"/>
                </a:lnTo>
                <a:lnTo>
                  <a:pt x="4007" y="1024"/>
                </a:lnTo>
                <a:lnTo>
                  <a:pt x="3997" y="1058"/>
                </a:lnTo>
                <a:lnTo>
                  <a:pt x="3933" y="1062"/>
                </a:lnTo>
                <a:lnTo>
                  <a:pt x="3941" y="1070"/>
                </a:lnTo>
                <a:lnTo>
                  <a:pt x="3947" y="1076"/>
                </a:lnTo>
                <a:lnTo>
                  <a:pt x="3952" y="1081"/>
                </a:lnTo>
                <a:lnTo>
                  <a:pt x="3954" y="1086"/>
                </a:lnTo>
                <a:lnTo>
                  <a:pt x="3955" y="1091"/>
                </a:lnTo>
                <a:lnTo>
                  <a:pt x="3954" y="1094"/>
                </a:lnTo>
                <a:lnTo>
                  <a:pt x="3952" y="1097"/>
                </a:lnTo>
                <a:lnTo>
                  <a:pt x="3948" y="1099"/>
                </a:lnTo>
                <a:lnTo>
                  <a:pt x="3929" y="1105"/>
                </a:lnTo>
                <a:lnTo>
                  <a:pt x="3913" y="1111"/>
                </a:lnTo>
                <a:lnTo>
                  <a:pt x="3906" y="1109"/>
                </a:lnTo>
                <a:lnTo>
                  <a:pt x="3901" y="1109"/>
                </a:lnTo>
                <a:lnTo>
                  <a:pt x="3896" y="1109"/>
                </a:lnTo>
                <a:lnTo>
                  <a:pt x="3891" y="1111"/>
                </a:lnTo>
                <a:lnTo>
                  <a:pt x="3883" y="1115"/>
                </a:lnTo>
                <a:lnTo>
                  <a:pt x="3876" y="1121"/>
                </a:lnTo>
                <a:lnTo>
                  <a:pt x="3868" y="1128"/>
                </a:lnTo>
                <a:lnTo>
                  <a:pt x="3860" y="1132"/>
                </a:lnTo>
                <a:lnTo>
                  <a:pt x="3854" y="1133"/>
                </a:lnTo>
                <a:lnTo>
                  <a:pt x="3849" y="1133"/>
                </a:lnTo>
                <a:lnTo>
                  <a:pt x="3844" y="1132"/>
                </a:lnTo>
                <a:lnTo>
                  <a:pt x="3837" y="1131"/>
                </a:lnTo>
                <a:lnTo>
                  <a:pt x="3806" y="1130"/>
                </a:lnTo>
                <a:lnTo>
                  <a:pt x="3764" y="1159"/>
                </a:lnTo>
                <a:lnTo>
                  <a:pt x="3757" y="1117"/>
                </a:lnTo>
                <a:lnTo>
                  <a:pt x="3730" y="1117"/>
                </a:lnTo>
                <a:lnTo>
                  <a:pt x="3730" y="1107"/>
                </a:lnTo>
                <a:lnTo>
                  <a:pt x="3677" y="1082"/>
                </a:lnTo>
                <a:lnTo>
                  <a:pt x="3677" y="1058"/>
                </a:lnTo>
                <a:lnTo>
                  <a:pt x="3631" y="1048"/>
                </a:lnTo>
                <a:lnTo>
                  <a:pt x="3619" y="1082"/>
                </a:lnTo>
                <a:lnTo>
                  <a:pt x="3586" y="1078"/>
                </a:lnTo>
                <a:lnTo>
                  <a:pt x="3608" y="1048"/>
                </a:lnTo>
                <a:lnTo>
                  <a:pt x="3604" y="1046"/>
                </a:lnTo>
                <a:lnTo>
                  <a:pt x="3601" y="1046"/>
                </a:lnTo>
                <a:lnTo>
                  <a:pt x="3598" y="1046"/>
                </a:lnTo>
                <a:lnTo>
                  <a:pt x="3595" y="1047"/>
                </a:lnTo>
                <a:lnTo>
                  <a:pt x="3589" y="1051"/>
                </a:lnTo>
                <a:lnTo>
                  <a:pt x="3582" y="1054"/>
                </a:lnTo>
                <a:lnTo>
                  <a:pt x="3579" y="1055"/>
                </a:lnTo>
                <a:lnTo>
                  <a:pt x="3576" y="1056"/>
                </a:lnTo>
                <a:lnTo>
                  <a:pt x="3573" y="1056"/>
                </a:lnTo>
                <a:lnTo>
                  <a:pt x="3571" y="1056"/>
                </a:lnTo>
                <a:lnTo>
                  <a:pt x="3567" y="1055"/>
                </a:lnTo>
                <a:lnTo>
                  <a:pt x="3565" y="1053"/>
                </a:lnTo>
                <a:lnTo>
                  <a:pt x="3562" y="1048"/>
                </a:lnTo>
                <a:lnTo>
                  <a:pt x="3560" y="1044"/>
                </a:lnTo>
                <a:lnTo>
                  <a:pt x="3608" y="1024"/>
                </a:lnTo>
                <a:lnTo>
                  <a:pt x="3651" y="1039"/>
                </a:lnTo>
                <a:lnTo>
                  <a:pt x="3674" y="1024"/>
                </a:lnTo>
                <a:lnTo>
                  <a:pt x="3690" y="1014"/>
                </a:lnTo>
                <a:lnTo>
                  <a:pt x="3700" y="1005"/>
                </a:lnTo>
                <a:lnTo>
                  <a:pt x="3705" y="1000"/>
                </a:lnTo>
                <a:lnTo>
                  <a:pt x="3757" y="986"/>
                </a:lnTo>
                <a:lnTo>
                  <a:pt x="3757" y="938"/>
                </a:lnTo>
                <a:lnTo>
                  <a:pt x="3730" y="927"/>
                </a:lnTo>
                <a:lnTo>
                  <a:pt x="3746" y="913"/>
                </a:lnTo>
                <a:lnTo>
                  <a:pt x="3750" y="903"/>
                </a:lnTo>
                <a:lnTo>
                  <a:pt x="3752" y="894"/>
                </a:lnTo>
                <a:lnTo>
                  <a:pt x="3755" y="887"/>
                </a:lnTo>
                <a:lnTo>
                  <a:pt x="3756" y="881"/>
                </a:lnTo>
                <a:lnTo>
                  <a:pt x="3818" y="909"/>
                </a:lnTo>
                <a:lnTo>
                  <a:pt x="3768" y="875"/>
                </a:lnTo>
                <a:lnTo>
                  <a:pt x="3800" y="845"/>
                </a:lnTo>
                <a:lnTo>
                  <a:pt x="3795" y="841"/>
                </a:lnTo>
                <a:lnTo>
                  <a:pt x="3746" y="821"/>
                </a:lnTo>
                <a:lnTo>
                  <a:pt x="3646" y="837"/>
                </a:lnTo>
                <a:lnTo>
                  <a:pt x="3643" y="831"/>
                </a:lnTo>
                <a:lnTo>
                  <a:pt x="3643" y="828"/>
                </a:lnTo>
                <a:lnTo>
                  <a:pt x="3646" y="827"/>
                </a:lnTo>
                <a:lnTo>
                  <a:pt x="3648" y="827"/>
                </a:lnTo>
                <a:lnTo>
                  <a:pt x="3650" y="826"/>
                </a:lnTo>
                <a:lnTo>
                  <a:pt x="3652" y="826"/>
                </a:lnTo>
                <a:lnTo>
                  <a:pt x="3652" y="824"/>
                </a:lnTo>
                <a:lnTo>
                  <a:pt x="3651" y="821"/>
                </a:lnTo>
                <a:lnTo>
                  <a:pt x="3646" y="816"/>
                </a:lnTo>
                <a:lnTo>
                  <a:pt x="3641" y="812"/>
                </a:lnTo>
                <a:lnTo>
                  <a:pt x="3636" y="810"/>
                </a:lnTo>
                <a:lnTo>
                  <a:pt x="3632" y="809"/>
                </a:lnTo>
                <a:lnTo>
                  <a:pt x="3628" y="809"/>
                </a:lnTo>
                <a:lnTo>
                  <a:pt x="3623" y="809"/>
                </a:lnTo>
                <a:lnTo>
                  <a:pt x="3619" y="810"/>
                </a:lnTo>
                <a:lnTo>
                  <a:pt x="3615" y="811"/>
                </a:lnTo>
                <a:lnTo>
                  <a:pt x="3607" y="815"/>
                </a:lnTo>
                <a:lnTo>
                  <a:pt x="3599" y="818"/>
                </a:lnTo>
                <a:lnTo>
                  <a:pt x="3595" y="820"/>
                </a:lnTo>
                <a:lnTo>
                  <a:pt x="3591" y="821"/>
                </a:lnTo>
                <a:lnTo>
                  <a:pt x="3586" y="821"/>
                </a:lnTo>
                <a:lnTo>
                  <a:pt x="3581" y="821"/>
                </a:lnTo>
                <a:lnTo>
                  <a:pt x="3571" y="812"/>
                </a:lnTo>
                <a:lnTo>
                  <a:pt x="3581" y="783"/>
                </a:lnTo>
                <a:lnTo>
                  <a:pt x="3631" y="754"/>
                </a:lnTo>
                <a:lnTo>
                  <a:pt x="3619" y="754"/>
                </a:lnTo>
                <a:lnTo>
                  <a:pt x="3551" y="792"/>
                </a:lnTo>
                <a:lnTo>
                  <a:pt x="3438" y="807"/>
                </a:lnTo>
                <a:lnTo>
                  <a:pt x="3400" y="841"/>
                </a:lnTo>
                <a:lnTo>
                  <a:pt x="3337" y="865"/>
                </a:lnTo>
                <a:lnTo>
                  <a:pt x="3345" y="856"/>
                </a:lnTo>
                <a:lnTo>
                  <a:pt x="3348" y="851"/>
                </a:lnTo>
                <a:lnTo>
                  <a:pt x="3348" y="850"/>
                </a:lnTo>
                <a:lnTo>
                  <a:pt x="3348" y="849"/>
                </a:lnTo>
                <a:lnTo>
                  <a:pt x="3347" y="849"/>
                </a:lnTo>
                <a:lnTo>
                  <a:pt x="3347" y="849"/>
                </a:lnTo>
                <a:lnTo>
                  <a:pt x="3344" y="850"/>
                </a:lnTo>
                <a:lnTo>
                  <a:pt x="3341" y="851"/>
                </a:lnTo>
                <a:lnTo>
                  <a:pt x="3338" y="852"/>
                </a:lnTo>
                <a:lnTo>
                  <a:pt x="3337" y="851"/>
                </a:lnTo>
                <a:lnTo>
                  <a:pt x="3344" y="848"/>
                </a:lnTo>
                <a:lnTo>
                  <a:pt x="3355" y="840"/>
                </a:lnTo>
                <a:lnTo>
                  <a:pt x="3362" y="833"/>
                </a:lnTo>
                <a:lnTo>
                  <a:pt x="3365" y="826"/>
                </a:lnTo>
                <a:lnTo>
                  <a:pt x="3366" y="823"/>
                </a:lnTo>
                <a:lnTo>
                  <a:pt x="3366" y="820"/>
                </a:lnTo>
                <a:lnTo>
                  <a:pt x="3366" y="815"/>
                </a:lnTo>
                <a:lnTo>
                  <a:pt x="3364" y="812"/>
                </a:lnTo>
                <a:lnTo>
                  <a:pt x="3326" y="816"/>
                </a:lnTo>
                <a:lnTo>
                  <a:pt x="3322" y="813"/>
                </a:lnTo>
                <a:lnTo>
                  <a:pt x="3319" y="810"/>
                </a:lnTo>
                <a:lnTo>
                  <a:pt x="3319" y="807"/>
                </a:lnTo>
                <a:lnTo>
                  <a:pt x="3321" y="805"/>
                </a:lnTo>
                <a:lnTo>
                  <a:pt x="3326" y="803"/>
                </a:lnTo>
                <a:lnTo>
                  <a:pt x="3331" y="803"/>
                </a:lnTo>
                <a:lnTo>
                  <a:pt x="3293" y="783"/>
                </a:lnTo>
                <a:lnTo>
                  <a:pt x="3331" y="749"/>
                </a:lnTo>
                <a:lnTo>
                  <a:pt x="3380" y="744"/>
                </a:lnTo>
                <a:lnTo>
                  <a:pt x="3368" y="765"/>
                </a:lnTo>
                <a:lnTo>
                  <a:pt x="3368" y="769"/>
                </a:lnTo>
                <a:lnTo>
                  <a:pt x="3369" y="772"/>
                </a:lnTo>
                <a:lnTo>
                  <a:pt x="3371" y="774"/>
                </a:lnTo>
                <a:lnTo>
                  <a:pt x="3373" y="774"/>
                </a:lnTo>
                <a:lnTo>
                  <a:pt x="3376" y="774"/>
                </a:lnTo>
                <a:lnTo>
                  <a:pt x="3381" y="773"/>
                </a:lnTo>
                <a:lnTo>
                  <a:pt x="3384" y="771"/>
                </a:lnTo>
                <a:lnTo>
                  <a:pt x="3388" y="769"/>
                </a:lnTo>
                <a:lnTo>
                  <a:pt x="3395" y="763"/>
                </a:lnTo>
                <a:lnTo>
                  <a:pt x="3403" y="755"/>
                </a:lnTo>
                <a:lnTo>
                  <a:pt x="3408" y="749"/>
                </a:lnTo>
                <a:lnTo>
                  <a:pt x="3410" y="744"/>
                </a:lnTo>
                <a:lnTo>
                  <a:pt x="3438" y="740"/>
                </a:lnTo>
                <a:lnTo>
                  <a:pt x="3410" y="731"/>
                </a:lnTo>
                <a:lnTo>
                  <a:pt x="3417" y="716"/>
                </a:lnTo>
                <a:lnTo>
                  <a:pt x="3480" y="696"/>
                </a:lnTo>
                <a:lnTo>
                  <a:pt x="3497" y="707"/>
                </a:lnTo>
                <a:lnTo>
                  <a:pt x="3551" y="662"/>
                </a:lnTo>
                <a:lnTo>
                  <a:pt x="3524" y="662"/>
                </a:lnTo>
                <a:lnTo>
                  <a:pt x="3486" y="628"/>
                </a:lnTo>
                <a:lnTo>
                  <a:pt x="3497" y="619"/>
                </a:lnTo>
                <a:lnTo>
                  <a:pt x="3486" y="599"/>
                </a:lnTo>
                <a:lnTo>
                  <a:pt x="3489" y="596"/>
                </a:lnTo>
                <a:lnTo>
                  <a:pt x="3493" y="593"/>
                </a:lnTo>
                <a:lnTo>
                  <a:pt x="3496" y="591"/>
                </a:lnTo>
                <a:lnTo>
                  <a:pt x="3499" y="588"/>
                </a:lnTo>
                <a:lnTo>
                  <a:pt x="3505" y="587"/>
                </a:lnTo>
                <a:lnTo>
                  <a:pt x="3513" y="586"/>
                </a:lnTo>
                <a:lnTo>
                  <a:pt x="3519" y="586"/>
                </a:lnTo>
                <a:lnTo>
                  <a:pt x="3526" y="585"/>
                </a:lnTo>
                <a:lnTo>
                  <a:pt x="3531" y="584"/>
                </a:lnTo>
                <a:lnTo>
                  <a:pt x="3535" y="582"/>
                </a:lnTo>
                <a:lnTo>
                  <a:pt x="3539" y="579"/>
                </a:lnTo>
                <a:lnTo>
                  <a:pt x="3544" y="576"/>
                </a:lnTo>
                <a:lnTo>
                  <a:pt x="3541" y="568"/>
                </a:lnTo>
                <a:lnTo>
                  <a:pt x="3539" y="562"/>
                </a:lnTo>
                <a:lnTo>
                  <a:pt x="3538" y="557"/>
                </a:lnTo>
                <a:lnTo>
                  <a:pt x="3538" y="554"/>
                </a:lnTo>
                <a:lnTo>
                  <a:pt x="3539" y="551"/>
                </a:lnTo>
                <a:lnTo>
                  <a:pt x="3541" y="548"/>
                </a:lnTo>
                <a:lnTo>
                  <a:pt x="3543" y="547"/>
                </a:lnTo>
                <a:lnTo>
                  <a:pt x="3546" y="546"/>
                </a:lnTo>
                <a:lnTo>
                  <a:pt x="3560" y="548"/>
                </a:lnTo>
                <a:lnTo>
                  <a:pt x="3571" y="552"/>
                </a:lnTo>
                <a:lnTo>
                  <a:pt x="3517" y="499"/>
                </a:lnTo>
                <a:lnTo>
                  <a:pt x="3577" y="488"/>
                </a:lnTo>
                <a:lnTo>
                  <a:pt x="3560" y="465"/>
                </a:lnTo>
                <a:lnTo>
                  <a:pt x="3560" y="475"/>
                </a:lnTo>
                <a:lnTo>
                  <a:pt x="3547" y="477"/>
                </a:lnTo>
                <a:lnTo>
                  <a:pt x="3536" y="478"/>
                </a:lnTo>
                <a:lnTo>
                  <a:pt x="3526" y="479"/>
                </a:lnTo>
                <a:lnTo>
                  <a:pt x="3519" y="481"/>
                </a:lnTo>
                <a:lnTo>
                  <a:pt x="3518" y="480"/>
                </a:lnTo>
                <a:lnTo>
                  <a:pt x="3517" y="479"/>
                </a:lnTo>
                <a:lnTo>
                  <a:pt x="3515" y="482"/>
                </a:lnTo>
                <a:lnTo>
                  <a:pt x="3507" y="484"/>
                </a:lnTo>
                <a:lnTo>
                  <a:pt x="3503" y="485"/>
                </a:lnTo>
                <a:lnTo>
                  <a:pt x="3500" y="487"/>
                </a:lnTo>
                <a:lnTo>
                  <a:pt x="3499" y="488"/>
                </a:lnTo>
                <a:lnTo>
                  <a:pt x="3500" y="489"/>
                </a:lnTo>
                <a:lnTo>
                  <a:pt x="3501" y="490"/>
                </a:lnTo>
                <a:lnTo>
                  <a:pt x="3504" y="491"/>
                </a:lnTo>
                <a:lnTo>
                  <a:pt x="3507" y="491"/>
                </a:lnTo>
                <a:lnTo>
                  <a:pt x="3501" y="499"/>
                </a:lnTo>
                <a:lnTo>
                  <a:pt x="3495" y="487"/>
                </a:lnTo>
                <a:lnTo>
                  <a:pt x="3490" y="478"/>
                </a:lnTo>
                <a:lnTo>
                  <a:pt x="3491" y="479"/>
                </a:lnTo>
                <a:lnTo>
                  <a:pt x="3494" y="478"/>
                </a:lnTo>
                <a:lnTo>
                  <a:pt x="3496" y="477"/>
                </a:lnTo>
                <a:lnTo>
                  <a:pt x="3497" y="475"/>
                </a:lnTo>
                <a:lnTo>
                  <a:pt x="3486" y="471"/>
                </a:lnTo>
                <a:lnTo>
                  <a:pt x="3483" y="467"/>
                </a:lnTo>
                <a:lnTo>
                  <a:pt x="3482" y="466"/>
                </a:lnTo>
                <a:lnTo>
                  <a:pt x="3483" y="468"/>
                </a:lnTo>
                <a:lnTo>
                  <a:pt x="3484" y="471"/>
                </a:lnTo>
                <a:lnTo>
                  <a:pt x="3475" y="469"/>
                </a:lnTo>
                <a:lnTo>
                  <a:pt x="3444" y="488"/>
                </a:lnTo>
                <a:lnTo>
                  <a:pt x="3448" y="492"/>
                </a:lnTo>
                <a:lnTo>
                  <a:pt x="3410" y="503"/>
                </a:lnTo>
                <a:lnTo>
                  <a:pt x="3357" y="492"/>
                </a:lnTo>
                <a:lnTo>
                  <a:pt x="3372" y="459"/>
                </a:lnTo>
                <a:lnTo>
                  <a:pt x="3410" y="465"/>
                </a:lnTo>
                <a:lnTo>
                  <a:pt x="3417" y="441"/>
                </a:lnTo>
                <a:lnTo>
                  <a:pt x="3395" y="445"/>
                </a:lnTo>
                <a:lnTo>
                  <a:pt x="3395" y="434"/>
                </a:lnTo>
                <a:lnTo>
                  <a:pt x="3382" y="437"/>
                </a:lnTo>
                <a:lnTo>
                  <a:pt x="3371" y="437"/>
                </a:lnTo>
                <a:lnTo>
                  <a:pt x="3362" y="437"/>
                </a:lnTo>
                <a:lnTo>
                  <a:pt x="3355" y="434"/>
                </a:lnTo>
                <a:lnTo>
                  <a:pt x="3350" y="433"/>
                </a:lnTo>
                <a:lnTo>
                  <a:pt x="3347" y="430"/>
                </a:lnTo>
                <a:lnTo>
                  <a:pt x="3345" y="428"/>
                </a:lnTo>
                <a:lnTo>
                  <a:pt x="3344" y="425"/>
                </a:lnTo>
                <a:lnTo>
                  <a:pt x="3348" y="409"/>
                </a:lnTo>
                <a:lnTo>
                  <a:pt x="3353" y="396"/>
                </a:lnTo>
                <a:lnTo>
                  <a:pt x="3410" y="357"/>
                </a:lnTo>
                <a:lnTo>
                  <a:pt x="3417" y="344"/>
                </a:lnTo>
                <a:lnTo>
                  <a:pt x="3353" y="372"/>
                </a:lnTo>
                <a:lnTo>
                  <a:pt x="3342" y="410"/>
                </a:lnTo>
                <a:lnTo>
                  <a:pt x="3310" y="396"/>
                </a:lnTo>
                <a:lnTo>
                  <a:pt x="3251" y="406"/>
                </a:lnTo>
                <a:lnTo>
                  <a:pt x="3266" y="417"/>
                </a:lnTo>
                <a:lnTo>
                  <a:pt x="3257" y="427"/>
                </a:lnTo>
                <a:lnTo>
                  <a:pt x="3231" y="417"/>
                </a:lnTo>
                <a:lnTo>
                  <a:pt x="3203" y="427"/>
                </a:lnTo>
                <a:lnTo>
                  <a:pt x="3206" y="430"/>
                </a:lnTo>
                <a:lnTo>
                  <a:pt x="3206" y="432"/>
                </a:lnTo>
                <a:lnTo>
                  <a:pt x="3206" y="436"/>
                </a:lnTo>
                <a:lnTo>
                  <a:pt x="3204" y="438"/>
                </a:lnTo>
                <a:lnTo>
                  <a:pt x="3200" y="442"/>
                </a:lnTo>
                <a:lnTo>
                  <a:pt x="3194" y="445"/>
                </a:lnTo>
                <a:lnTo>
                  <a:pt x="3180" y="448"/>
                </a:lnTo>
                <a:lnTo>
                  <a:pt x="3166" y="450"/>
                </a:lnTo>
                <a:lnTo>
                  <a:pt x="3181" y="459"/>
                </a:lnTo>
                <a:lnTo>
                  <a:pt x="3171" y="469"/>
                </a:lnTo>
                <a:lnTo>
                  <a:pt x="3169" y="461"/>
                </a:lnTo>
                <a:lnTo>
                  <a:pt x="3165" y="457"/>
                </a:lnTo>
                <a:lnTo>
                  <a:pt x="3163" y="453"/>
                </a:lnTo>
                <a:lnTo>
                  <a:pt x="3161" y="453"/>
                </a:lnTo>
                <a:lnTo>
                  <a:pt x="3156" y="454"/>
                </a:lnTo>
                <a:lnTo>
                  <a:pt x="3151" y="454"/>
                </a:lnTo>
                <a:lnTo>
                  <a:pt x="3121" y="461"/>
                </a:lnTo>
                <a:lnTo>
                  <a:pt x="3096" y="466"/>
                </a:lnTo>
                <a:lnTo>
                  <a:pt x="3075" y="470"/>
                </a:lnTo>
                <a:lnTo>
                  <a:pt x="3057" y="472"/>
                </a:lnTo>
                <a:lnTo>
                  <a:pt x="3043" y="475"/>
                </a:lnTo>
                <a:lnTo>
                  <a:pt x="3032" y="475"/>
                </a:lnTo>
                <a:lnTo>
                  <a:pt x="3025" y="475"/>
                </a:lnTo>
                <a:lnTo>
                  <a:pt x="3020" y="473"/>
                </a:lnTo>
                <a:lnTo>
                  <a:pt x="3006" y="503"/>
                </a:lnTo>
                <a:lnTo>
                  <a:pt x="2973" y="503"/>
                </a:lnTo>
                <a:lnTo>
                  <a:pt x="2958" y="475"/>
                </a:lnTo>
                <a:lnTo>
                  <a:pt x="2952" y="482"/>
                </a:lnTo>
                <a:lnTo>
                  <a:pt x="2949" y="487"/>
                </a:lnTo>
                <a:lnTo>
                  <a:pt x="2936" y="484"/>
                </a:lnTo>
                <a:lnTo>
                  <a:pt x="2926" y="483"/>
                </a:lnTo>
                <a:lnTo>
                  <a:pt x="2917" y="483"/>
                </a:lnTo>
                <a:lnTo>
                  <a:pt x="2911" y="484"/>
                </a:lnTo>
                <a:lnTo>
                  <a:pt x="2903" y="487"/>
                </a:lnTo>
                <a:lnTo>
                  <a:pt x="2899" y="489"/>
                </a:lnTo>
                <a:lnTo>
                  <a:pt x="2899" y="499"/>
                </a:lnTo>
                <a:lnTo>
                  <a:pt x="2794" y="527"/>
                </a:lnTo>
                <a:lnTo>
                  <a:pt x="2778" y="523"/>
                </a:lnTo>
                <a:lnTo>
                  <a:pt x="2787" y="479"/>
                </a:lnTo>
                <a:lnTo>
                  <a:pt x="2778" y="469"/>
                </a:lnTo>
                <a:lnTo>
                  <a:pt x="2767" y="469"/>
                </a:lnTo>
                <a:lnTo>
                  <a:pt x="2773" y="492"/>
                </a:lnTo>
                <a:lnTo>
                  <a:pt x="2776" y="505"/>
                </a:lnTo>
                <a:lnTo>
                  <a:pt x="2777" y="508"/>
                </a:lnTo>
                <a:lnTo>
                  <a:pt x="2777" y="508"/>
                </a:lnTo>
                <a:lnTo>
                  <a:pt x="2777" y="508"/>
                </a:lnTo>
                <a:lnTo>
                  <a:pt x="2776" y="506"/>
                </a:lnTo>
                <a:lnTo>
                  <a:pt x="2773" y="502"/>
                </a:lnTo>
                <a:lnTo>
                  <a:pt x="2769" y="497"/>
                </a:lnTo>
                <a:lnTo>
                  <a:pt x="2767" y="495"/>
                </a:lnTo>
                <a:lnTo>
                  <a:pt x="2764" y="495"/>
                </a:lnTo>
                <a:lnTo>
                  <a:pt x="2762" y="496"/>
                </a:lnTo>
                <a:lnTo>
                  <a:pt x="2760" y="499"/>
                </a:lnTo>
                <a:lnTo>
                  <a:pt x="2714" y="506"/>
                </a:lnTo>
                <a:lnTo>
                  <a:pt x="2670" y="520"/>
                </a:lnTo>
                <a:lnTo>
                  <a:pt x="2639" y="529"/>
                </a:lnTo>
                <a:lnTo>
                  <a:pt x="2615" y="536"/>
                </a:lnTo>
                <a:lnTo>
                  <a:pt x="2600" y="538"/>
                </a:lnTo>
                <a:lnTo>
                  <a:pt x="2595" y="538"/>
                </a:lnTo>
                <a:lnTo>
                  <a:pt x="2590" y="538"/>
                </a:lnTo>
                <a:lnTo>
                  <a:pt x="2588" y="538"/>
                </a:lnTo>
                <a:lnTo>
                  <a:pt x="2588" y="536"/>
                </a:lnTo>
                <a:lnTo>
                  <a:pt x="2589" y="533"/>
                </a:lnTo>
                <a:lnTo>
                  <a:pt x="2595" y="527"/>
                </a:lnTo>
                <a:lnTo>
                  <a:pt x="2409" y="556"/>
                </a:lnTo>
                <a:lnTo>
                  <a:pt x="2394" y="572"/>
                </a:lnTo>
                <a:lnTo>
                  <a:pt x="2306" y="576"/>
                </a:lnTo>
                <a:lnTo>
                  <a:pt x="2302" y="619"/>
                </a:lnTo>
                <a:lnTo>
                  <a:pt x="2409" y="604"/>
                </a:lnTo>
                <a:lnTo>
                  <a:pt x="2467" y="579"/>
                </a:lnTo>
                <a:lnTo>
                  <a:pt x="2489" y="590"/>
                </a:lnTo>
                <a:lnTo>
                  <a:pt x="2501" y="579"/>
                </a:lnTo>
                <a:lnTo>
                  <a:pt x="2553" y="555"/>
                </a:lnTo>
                <a:lnTo>
                  <a:pt x="2581" y="543"/>
                </a:lnTo>
                <a:lnTo>
                  <a:pt x="2588" y="541"/>
                </a:lnTo>
                <a:lnTo>
                  <a:pt x="2591" y="541"/>
                </a:lnTo>
                <a:lnTo>
                  <a:pt x="2591" y="543"/>
                </a:lnTo>
                <a:lnTo>
                  <a:pt x="2588" y="547"/>
                </a:lnTo>
                <a:lnTo>
                  <a:pt x="2578" y="557"/>
                </a:lnTo>
                <a:lnTo>
                  <a:pt x="2565" y="567"/>
                </a:lnTo>
                <a:lnTo>
                  <a:pt x="2560" y="572"/>
                </a:lnTo>
                <a:lnTo>
                  <a:pt x="2557" y="576"/>
                </a:lnTo>
                <a:lnTo>
                  <a:pt x="2555" y="577"/>
                </a:lnTo>
                <a:lnTo>
                  <a:pt x="2555" y="579"/>
                </a:lnTo>
                <a:lnTo>
                  <a:pt x="2557" y="579"/>
                </a:lnTo>
                <a:lnTo>
                  <a:pt x="2558" y="579"/>
                </a:lnTo>
                <a:lnTo>
                  <a:pt x="2573" y="579"/>
                </a:lnTo>
                <a:lnTo>
                  <a:pt x="2600" y="561"/>
                </a:lnTo>
                <a:lnTo>
                  <a:pt x="2626" y="565"/>
                </a:lnTo>
                <a:lnTo>
                  <a:pt x="2672" y="561"/>
                </a:lnTo>
                <a:lnTo>
                  <a:pt x="2644" y="610"/>
                </a:lnTo>
                <a:lnTo>
                  <a:pt x="2625" y="611"/>
                </a:lnTo>
                <a:lnTo>
                  <a:pt x="2610" y="612"/>
                </a:lnTo>
                <a:lnTo>
                  <a:pt x="2601" y="615"/>
                </a:lnTo>
                <a:lnTo>
                  <a:pt x="2595" y="618"/>
                </a:lnTo>
                <a:lnTo>
                  <a:pt x="2593" y="620"/>
                </a:lnTo>
                <a:lnTo>
                  <a:pt x="2592" y="622"/>
                </a:lnTo>
                <a:lnTo>
                  <a:pt x="2591" y="624"/>
                </a:lnTo>
                <a:lnTo>
                  <a:pt x="2592" y="626"/>
                </a:lnTo>
                <a:lnTo>
                  <a:pt x="2593" y="631"/>
                </a:lnTo>
                <a:lnTo>
                  <a:pt x="2597" y="635"/>
                </a:lnTo>
                <a:lnTo>
                  <a:pt x="2604" y="643"/>
                </a:lnTo>
                <a:lnTo>
                  <a:pt x="2607" y="650"/>
                </a:lnTo>
                <a:lnTo>
                  <a:pt x="2607" y="651"/>
                </a:lnTo>
                <a:lnTo>
                  <a:pt x="2607" y="652"/>
                </a:lnTo>
                <a:lnTo>
                  <a:pt x="2605" y="653"/>
                </a:lnTo>
                <a:lnTo>
                  <a:pt x="2603" y="653"/>
                </a:lnTo>
                <a:lnTo>
                  <a:pt x="2596" y="653"/>
                </a:lnTo>
                <a:lnTo>
                  <a:pt x="2584" y="652"/>
                </a:lnTo>
                <a:lnTo>
                  <a:pt x="2573" y="720"/>
                </a:lnTo>
                <a:lnTo>
                  <a:pt x="2543" y="720"/>
                </a:lnTo>
                <a:lnTo>
                  <a:pt x="2527" y="700"/>
                </a:lnTo>
                <a:lnTo>
                  <a:pt x="2543" y="662"/>
                </a:lnTo>
                <a:lnTo>
                  <a:pt x="2569" y="638"/>
                </a:lnTo>
                <a:lnTo>
                  <a:pt x="2552" y="629"/>
                </a:lnTo>
                <a:lnTo>
                  <a:pt x="2551" y="629"/>
                </a:lnTo>
                <a:lnTo>
                  <a:pt x="2557" y="632"/>
                </a:lnTo>
                <a:lnTo>
                  <a:pt x="2558" y="634"/>
                </a:lnTo>
                <a:lnTo>
                  <a:pt x="2515" y="643"/>
                </a:lnTo>
                <a:lnTo>
                  <a:pt x="2467" y="623"/>
                </a:lnTo>
                <a:lnTo>
                  <a:pt x="2431" y="648"/>
                </a:lnTo>
                <a:lnTo>
                  <a:pt x="2398" y="634"/>
                </a:lnTo>
                <a:lnTo>
                  <a:pt x="2387" y="662"/>
                </a:lnTo>
                <a:lnTo>
                  <a:pt x="2356" y="668"/>
                </a:lnTo>
                <a:lnTo>
                  <a:pt x="2330" y="696"/>
                </a:lnTo>
                <a:lnTo>
                  <a:pt x="2320" y="681"/>
                </a:lnTo>
                <a:lnTo>
                  <a:pt x="2314" y="671"/>
                </a:lnTo>
                <a:lnTo>
                  <a:pt x="2307" y="664"/>
                </a:lnTo>
                <a:lnTo>
                  <a:pt x="2303" y="659"/>
                </a:lnTo>
                <a:lnTo>
                  <a:pt x="2300" y="658"/>
                </a:lnTo>
                <a:lnTo>
                  <a:pt x="2298" y="658"/>
                </a:lnTo>
                <a:lnTo>
                  <a:pt x="2296" y="659"/>
                </a:lnTo>
                <a:lnTo>
                  <a:pt x="2294" y="662"/>
                </a:lnTo>
                <a:lnTo>
                  <a:pt x="2292" y="670"/>
                </a:lnTo>
                <a:lnTo>
                  <a:pt x="2290" y="677"/>
                </a:lnTo>
                <a:lnTo>
                  <a:pt x="2287" y="679"/>
                </a:lnTo>
                <a:lnTo>
                  <a:pt x="2284" y="680"/>
                </a:lnTo>
                <a:lnTo>
                  <a:pt x="2281" y="679"/>
                </a:lnTo>
                <a:lnTo>
                  <a:pt x="2276" y="676"/>
                </a:lnTo>
                <a:lnTo>
                  <a:pt x="2280" y="696"/>
                </a:lnTo>
                <a:lnTo>
                  <a:pt x="2249" y="692"/>
                </a:lnTo>
                <a:lnTo>
                  <a:pt x="2238" y="700"/>
                </a:lnTo>
                <a:lnTo>
                  <a:pt x="2207" y="692"/>
                </a:lnTo>
                <a:lnTo>
                  <a:pt x="2201" y="668"/>
                </a:lnTo>
                <a:lnTo>
                  <a:pt x="2191" y="682"/>
                </a:lnTo>
                <a:lnTo>
                  <a:pt x="2158" y="682"/>
                </a:lnTo>
                <a:lnTo>
                  <a:pt x="2161" y="686"/>
                </a:lnTo>
                <a:lnTo>
                  <a:pt x="2163" y="689"/>
                </a:lnTo>
                <a:lnTo>
                  <a:pt x="2163" y="691"/>
                </a:lnTo>
                <a:lnTo>
                  <a:pt x="2163" y="693"/>
                </a:lnTo>
                <a:lnTo>
                  <a:pt x="2162" y="695"/>
                </a:lnTo>
                <a:lnTo>
                  <a:pt x="2160" y="697"/>
                </a:lnTo>
                <a:lnTo>
                  <a:pt x="2158" y="698"/>
                </a:lnTo>
                <a:lnTo>
                  <a:pt x="2156" y="698"/>
                </a:lnTo>
                <a:lnTo>
                  <a:pt x="2145" y="700"/>
                </a:lnTo>
                <a:lnTo>
                  <a:pt x="2139" y="700"/>
                </a:lnTo>
                <a:lnTo>
                  <a:pt x="2116" y="692"/>
                </a:lnTo>
                <a:lnTo>
                  <a:pt x="2120" y="698"/>
                </a:lnTo>
                <a:lnTo>
                  <a:pt x="2121" y="703"/>
                </a:lnTo>
                <a:lnTo>
                  <a:pt x="2121" y="709"/>
                </a:lnTo>
                <a:lnTo>
                  <a:pt x="2120" y="712"/>
                </a:lnTo>
                <a:lnTo>
                  <a:pt x="2118" y="715"/>
                </a:lnTo>
                <a:lnTo>
                  <a:pt x="2113" y="717"/>
                </a:lnTo>
                <a:lnTo>
                  <a:pt x="2109" y="718"/>
                </a:lnTo>
                <a:lnTo>
                  <a:pt x="2105" y="720"/>
                </a:lnTo>
                <a:lnTo>
                  <a:pt x="2094" y="722"/>
                </a:lnTo>
                <a:lnTo>
                  <a:pt x="2084" y="725"/>
                </a:lnTo>
                <a:lnTo>
                  <a:pt x="2079" y="727"/>
                </a:lnTo>
                <a:lnTo>
                  <a:pt x="2074" y="728"/>
                </a:lnTo>
                <a:lnTo>
                  <a:pt x="2070" y="731"/>
                </a:lnTo>
                <a:lnTo>
                  <a:pt x="2067" y="734"/>
                </a:lnTo>
                <a:lnTo>
                  <a:pt x="2058" y="725"/>
                </a:lnTo>
                <a:lnTo>
                  <a:pt x="2063" y="710"/>
                </a:lnTo>
                <a:lnTo>
                  <a:pt x="2020" y="700"/>
                </a:lnTo>
                <a:lnTo>
                  <a:pt x="2025" y="758"/>
                </a:lnTo>
                <a:lnTo>
                  <a:pt x="2005" y="758"/>
                </a:lnTo>
                <a:lnTo>
                  <a:pt x="1940" y="740"/>
                </a:lnTo>
                <a:lnTo>
                  <a:pt x="1938" y="752"/>
                </a:lnTo>
                <a:lnTo>
                  <a:pt x="1935" y="762"/>
                </a:lnTo>
                <a:lnTo>
                  <a:pt x="1932" y="769"/>
                </a:lnTo>
                <a:lnTo>
                  <a:pt x="1929" y="774"/>
                </a:lnTo>
                <a:lnTo>
                  <a:pt x="1944" y="783"/>
                </a:lnTo>
                <a:lnTo>
                  <a:pt x="2005" y="765"/>
                </a:lnTo>
                <a:lnTo>
                  <a:pt x="2005" y="772"/>
                </a:lnTo>
                <a:lnTo>
                  <a:pt x="2111" y="744"/>
                </a:lnTo>
                <a:lnTo>
                  <a:pt x="2158" y="758"/>
                </a:lnTo>
                <a:lnTo>
                  <a:pt x="2177" y="743"/>
                </a:lnTo>
                <a:lnTo>
                  <a:pt x="2185" y="733"/>
                </a:lnTo>
                <a:lnTo>
                  <a:pt x="2187" y="731"/>
                </a:lnTo>
                <a:lnTo>
                  <a:pt x="2187" y="729"/>
                </a:lnTo>
                <a:lnTo>
                  <a:pt x="2186" y="729"/>
                </a:lnTo>
                <a:lnTo>
                  <a:pt x="2184" y="729"/>
                </a:lnTo>
                <a:lnTo>
                  <a:pt x="2178" y="730"/>
                </a:lnTo>
                <a:lnTo>
                  <a:pt x="2171" y="732"/>
                </a:lnTo>
                <a:lnTo>
                  <a:pt x="2169" y="732"/>
                </a:lnTo>
                <a:lnTo>
                  <a:pt x="2166" y="732"/>
                </a:lnTo>
                <a:lnTo>
                  <a:pt x="2165" y="732"/>
                </a:lnTo>
                <a:lnTo>
                  <a:pt x="2165" y="731"/>
                </a:lnTo>
                <a:lnTo>
                  <a:pt x="2191" y="707"/>
                </a:lnTo>
                <a:lnTo>
                  <a:pt x="2201" y="734"/>
                </a:lnTo>
                <a:lnTo>
                  <a:pt x="2272" y="734"/>
                </a:lnTo>
                <a:lnTo>
                  <a:pt x="2280" y="754"/>
                </a:lnTo>
                <a:lnTo>
                  <a:pt x="2302" y="740"/>
                </a:lnTo>
                <a:lnTo>
                  <a:pt x="2325" y="749"/>
                </a:lnTo>
                <a:lnTo>
                  <a:pt x="2325" y="734"/>
                </a:lnTo>
                <a:lnTo>
                  <a:pt x="2314" y="725"/>
                </a:lnTo>
                <a:lnTo>
                  <a:pt x="2344" y="707"/>
                </a:lnTo>
                <a:lnTo>
                  <a:pt x="2382" y="720"/>
                </a:lnTo>
                <a:lnTo>
                  <a:pt x="2447" y="725"/>
                </a:lnTo>
                <a:lnTo>
                  <a:pt x="2451" y="710"/>
                </a:lnTo>
                <a:lnTo>
                  <a:pt x="2461" y="715"/>
                </a:lnTo>
                <a:lnTo>
                  <a:pt x="2453" y="710"/>
                </a:lnTo>
                <a:lnTo>
                  <a:pt x="2451" y="707"/>
                </a:lnTo>
                <a:lnTo>
                  <a:pt x="2452" y="705"/>
                </a:lnTo>
                <a:lnTo>
                  <a:pt x="2456" y="702"/>
                </a:lnTo>
                <a:lnTo>
                  <a:pt x="2463" y="702"/>
                </a:lnTo>
                <a:lnTo>
                  <a:pt x="2468" y="701"/>
                </a:lnTo>
                <a:lnTo>
                  <a:pt x="2474" y="699"/>
                </a:lnTo>
                <a:lnTo>
                  <a:pt x="2477" y="697"/>
                </a:lnTo>
                <a:lnTo>
                  <a:pt x="2479" y="698"/>
                </a:lnTo>
                <a:lnTo>
                  <a:pt x="2482" y="698"/>
                </a:lnTo>
                <a:lnTo>
                  <a:pt x="2485" y="696"/>
                </a:lnTo>
                <a:lnTo>
                  <a:pt x="2489" y="694"/>
                </a:lnTo>
                <a:lnTo>
                  <a:pt x="2497" y="688"/>
                </a:lnTo>
                <a:lnTo>
                  <a:pt x="2505" y="682"/>
                </a:lnTo>
                <a:lnTo>
                  <a:pt x="2515" y="692"/>
                </a:lnTo>
                <a:lnTo>
                  <a:pt x="2521" y="700"/>
                </a:lnTo>
                <a:lnTo>
                  <a:pt x="2511" y="720"/>
                </a:lnTo>
                <a:lnTo>
                  <a:pt x="2543" y="734"/>
                </a:lnTo>
                <a:lnTo>
                  <a:pt x="2531" y="744"/>
                </a:lnTo>
                <a:lnTo>
                  <a:pt x="2538" y="807"/>
                </a:lnTo>
                <a:lnTo>
                  <a:pt x="2463" y="816"/>
                </a:lnTo>
                <a:lnTo>
                  <a:pt x="2425" y="807"/>
                </a:lnTo>
                <a:lnTo>
                  <a:pt x="2411" y="815"/>
                </a:lnTo>
                <a:lnTo>
                  <a:pt x="2400" y="821"/>
                </a:lnTo>
                <a:lnTo>
                  <a:pt x="2399" y="821"/>
                </a:lnTo>
                <a:lnTo>
                  <a:pt x="2398" y="821"/>
                </a:lnTo>
                <a:lnTo>
                  <a:pt x="2360" y="803"/>
                </a:lnTo>
                <a:lnTo>
                  <a:pt x="2378" y="792"/>
                </a:lnTo>
                <a:lnTo>
                  <a:pt x="2409" y="803"/>
                </a:lnTo>
                <a:lnTo>
                  <a:pt x="2408" y="801"/>
                </a:lnTo>
                <a:lnTo>
                  <a:pt x="2409" y="798"/>
                </a:lnTo>
                <a:lnTo>
                  <a:pt x="2411" y="797"/>
                </a:lnTo>
                <a:lnTo>
                  <a:pt x="2414" y="796"/>
                </a:lnTo>
                <a:lnTo>
                  <a:pt x="2417" y="795"/>
                </a:lnTo>
                <a:lnTo>
                  <a:pt x="2419" y="794"/>
                </a:lnTo>
                <a:lnTo>
                  <a:pt x="2420" y="792"/>
                </a:lnTo>
                <a:lnTo>
                  <a:pt x="2420" y="788"/>
                </a:lnTo>
                <a:lnTo>
                  <a:pt x="2511" y="765"/>
                </a:lnTo>
                <a:lnTo>
                  <a:pt x="2515" y="740"/>
                </a:lnTo>
                <a:lnTo>
                  <a:pt x="2447" y="749"/>
                </a:lnTo>
                <a:lnTo>
                  <a:pt x="2431" y="778"/>
                </a:lnTo>
                <a:lnTo>
                  <a:pt x="2420" y="768"/>
                </a:lnTo>
                <a:lnTo>
                  <a:pt x="2265" y="792"/>
                </a:lnTo>
                <a:lnTo>
                  <a:pt x="2254" y="807"/>
                </a:lnTo>
                <a:lnTo>
                  <a:pt x="2280" y="827"/>
                </a:lnTo>
                <a:lnTo>
                  <a:pt x="2276" y="831"/>
                </a:lnTo>
                <a:lnTo>
                  <a:pt x="2245" y="829"/>
                </a:lnTo>
                <a:lnTo>
                  <a:pt x="2228" y="827"/>
                </a:lnTo>
                <a:lnTo>
                  <a:pt x="2224" y="826"/>
                </a:lnTo>
                <a:lnTo>
                  <a:pt x="2223" y="825"/>
                </a:lnTo>
                <a:lnTo>
                  <a:pt x="2223" y="824"/>
                </a:lnTo>
                <a:lnTo>
                  <a:pt x="2225" y="824"/>
                </a:lnTo>
                <a:lnTo>
                  <a:pt x="2233" y="823"/>
                </a:lnTo>
                <a:lnTo>
                  <a:pt x="2240" y="822"/>
                </a:lnTo>
                <a:lnTo>
                  <a:pt x="2245" y="821"/>
                </a:lnTo>
                <a:lnTo>
                  <a:pt x="2244" y="821"/>
                </a:lnTo>
                <a:lnTo>
                  <a:pt x="2227" y="796"/>
                </a:lnTo>
                <a:lnTo>
                  <a:pt x="2211" y="796"/>
                </a:lnTo>
                <a:lnTo>
                  <a:pt x="2207" y="807"/>
                </a:lnTo>
                <a:lnTo>
                  <a:pt x="2201" y="816"/>
                </a:lnTo>
                <a:lnTo>
                  <a:pt x="2191" y="807"/>
                </a:lnTo>
                <a:lnTo>
                  <a:pt x="2169" y="816"/>
                </a:lnTo>
                <a:lnTo>
                  <a:pt x="2168" y="805"/>
                </a:lnTo>
                <a:lnTo>
                  <a:pt x="2167" y="797"/>
                </a:lnTo>
                <a:lnTo>
                  <a:pt x="2164" y="791"/>
                </a:lnTo>
                <a:lnTo>
                  <a:pt x="2162" y="788"/>
                </a:lnTo>
                <a:lnTo>
                  <a:pt x="2159" y="787"/>
                </a:lnTo>
                <a:lnTo>
                  <a:pt x="2156" y="788"/>
                </a:lnTo>
                <a:lnTo>
                  <a:pt x="2152" y="789"/>
                </a:lnTo>
                <a:lnTo>
                  <a:pt x="2149" y="791"/>
                </a:lnTo>
                <a:lnTo>
                  <a:pt x="2143" y="796"/>
                </a:lnTo>
                <a:lnTo>
                  <a:pt x="2137" y="798"/>
                </a:lnTo>
                <a:lnTo>
                  <a:pt x="2134" y="797"/>
                </a:lnTo>
                <a:lnTo>
                  <a:pt x="2133" y="795"/>
                </a:lnTo>
                <a:lnTo>
                  <a:pt x="2132" y="790"/>
                </a:lnTo>
                <a:lnTo>
                  <a:pt x="2131" y="783"/>
                </a:lnTo>
                <a:lnTo>
                  <a:pt x="2111" y="792"/>
                </a:lnTo>
                <a:lnTo>
                  <a:pt x="2127" y="803"/>
                </a:lnTo>
                <a:lnTo>
                  <a:pt x="2111" y="831"/>
                </a:lnTo>
                <a:lnTo>
                  <a:pt x="2085" y="831"/>
                </a:lnTo>
                <a:lnTo>
                  <a:pt x="2063" y="851"/>
                </a:lnTo>
                <a:lnTo>
                  <a:pt x="2051" y="831"/>
                </a:lnTo>
                <a:lnTo>
                  <a:pt x="2041" y="833"/>
                </a:lnTo>
                <a:lnTo>
                  <a:pt x="2031" y="835"/>
                </a:lnTo>
                <a:lnTo>
                  <a:pt x="2023" y="836"/>
                </a:lnTo>
                <a:lnTo>
                  <a:pt x="2015" y="837"/>
                </a:lnTo>
                <a:lnTo>
                  <a:pt x="2020" y="855"/>
                </a:lnTo>
                <a:lnTo>
                  <a:pt x="1967" y="865"/>
                </a:lnTo>
                <a:lnTo>
                  <a:pt x="1960" y="855"/>
                </a:lnTo>
                <a:lnTo>
                  <a:pt x="1982" y="851"/>
                </a:lnTo>
                <a:lnTo>
                  <a:pt x="1956" y="831"/>
                </a:lnTo>
                <a:lnTo>
                  <a:pt x="1960" y="823"/>
                </a:lnTo>
                <a:lnTo>
                  <a:pt x="1949" y="820"/>
                </a:lnTo>
                <a:lnTo>
                  <a:pt x="1934" y="816"/>
                </a:lnTo>
                <a:lnTo>
                  <a:pt x="1836" y="837"/>
                </a:lnTo>
                <a:lnTo>
                  <a:pt x="1892" y="861"/>
                </a:lnTo>
                <a:lnTo>
                  <a:pt x="1887" y="860"/>
                </a:lnTo>
                <a:lnTo>
                  <a:pt x="1883" y="860"/>
                </a:lnTo>
                <a:lnTo>
                  <a:pt x="1880" y="862"/>
                </a:lnTo>
                <a:lnTo>
                  <a:pt x="1877" y="864"/>
                </a:lnTo>
                <a:lnTo>
                  <a:pt x="1871" y="869"/>
                </a:lnTo>
                <a:lnTo>
                  <a:pt x="1865" y="875"/>
                </a:lnTo>
                <a:lnTo>
                  <a:pt x="1854" y="861"/>
                </a:lnTo>
                <a:lnTo>
                  <a:pt x="1765" y="880"/>
                </a:lnTo>
                <a:lnTo>
                  <a:pt x="1757" y="856"/>
                </a:lnTo>
                <a:lnTo>
                  <a:pt x="1749" y="841"/>
                </a:lnTo>
                <a:lnTo>
                  <a:pt x="1746" y="835"/>
                </a:lnTo>
                <a:lnTo>
                  <a:pt x="1743" y="832"/>
                </a:lnTo>
                <a:lnTo>
                  <a:pt x="1741" y="829"/>
                </a:lnTo>
                <a:lnTo>
                  <a:pt x="1739" y="828"/>
                </a:lnTo>
                <a:lnTo>
                  <a:pt x="1737" y="828"/>
                </a:lnTo>
                <a:lnTo>
                  <a:pt x="1736" y="829"/>
                </a:lnTo>
                <a:lnTo>
                  <a:pt x="1733" y="830"/>
                </a:lnTo>
                <a:lnTo>
                  <a:pt x="1732" y="832"/>
                </a:lnTo>
                <a:lnTo>
                  <a:pt x="1731" y="837"/>
                </a:lnTo>
                <a:lnTo>
                  <a:pt x="1731" y="843"/>
                </a:lnTo>
                <a:lnTo>
                  <a:pt x="1659" y="855"/>
                </a:lnTo>
                <a:lnTo>
                  <a:pt x="1561" y="865"/>
                </a:lnTo>
                <a:lnTo>
                  <a:pt x="1519" y="880"/>
                </a:lnTo>
                <a:lnTo>
                  <a:pt x="1530" y="909"/>
                </a:lnTo>
                <a:lnTo>
                  <a:pt x="1519" y="909"/>
                </a:lnTo>
                <a:lnTo>
                  <a:pt x="1498" y="903"/>
                </a:lnTo>
                <a:lnTo>
                  <a:pt x="1498" y="885"/>
                </a:lnTo>
                <a:lnTo>
                  <a:pt x="1461" y="885"/>
                </a:lnTo>
                <a:lnTo>
                  <a:pt x="1459" y="882"/>
                </a:lnTo>
                <a:lnTo>
                  <a:pt x="1456" y="879"/>
                </a:lnTo>
                <a:lnTo>
                  <a:pt x="1453" y="877"/>
                </a:lnTo>
                <a:lnTo>
                  <a:pt x="1447" y="874"/>
                </a:lnTo>
                <a:lnTo>
                  <a:pt x="1437" y="871"/>
                </a:lnTo>
                <a:lnTo>
                  <a:pt x="1424" y="869"/>
                </a:lnTo>
                <a:lnTo>
                  <a:pt x="1419" y="869"/>
                </a:lnTo>
                <a:lnTo>
                  <a:pt x="1413" y="870"/>
                </a:lnTo>
                <a:lnTo>
                  <a:pt x="1408" y="871"/>
                </a:lnTo>
                <a:lnTo>
                  <a:pt x="1403" y="872"/>
                </a:lnTo>
                <a:lnTo>
                  <a:pt x="1400" y="874"/>
                </a:lnTo>
                <a:lnTo>
                  <a:pt x="1398" y="878"/>
                </a:lnTo>
                <a:lnTo>
                  <a:pt x="1396" y="881"/>
                </a:lnTo>
                <a:lnTo>
                  <a:pt x="1396" y="885"/>
                </a:lnTo>
                <a:lnTo>
                  <a:pt x="1381" y="875"/>
                </a:lnTo>
                <a:lnTo>
                  <a:pt x="1339" y="885"/>
                </a:lnTo>
                <a:lnTo>
                  <a:pt x="1461" y="903"/>
                </a:lnTo>
                <a:lnTo>
                  <a:pt x="1472" y="927"/>
                </a:lnTo>
                <a:lnTo>
                  <a:pt x="1461" y="962"/>
                </a:lnTo>
                <a:lnTo>
                  <a:pt x="1381" y="976"/>
                </a:lnTo>
                <a:lnTo>
                  <a:pt x="1317" y="996"/>
                </a:lnTo>
                <a:lnTo>
                  <a:pt x="1247" y="971"/>
                </a:lnTo>
                <a:lnTo>
                  <a:pt x="1232" y="933"/>
                </a:lnTo>
                <a:lnTo>
                  <a:pt x="1184" y="927"/>
                </a:lnTo>
                <a:lnTo>
                  <a:pt x="1161" y="942"/>
                </a:lnTo>
                <a:lnTo>
                  <a:pt x="1156" y="930"/>
                </a:lnTo>
                <a:lnTo>
                  <a:pt x="1153" y="924"/>
                </a:lnTo>
                <a:lnTo>
                  <a:pt x="1152" y="923"/>
                </a:lnTo>
                <a:lnTo>
                  <a:pt x="1151" y="923"/>
                </a:lnTo>
                <a:lnTo>
                  <a:pt x="1151" y="923"/>
                </a:lnTo>
                <a:lnTo>
                  <a:pt x="1151" y="924"/>
                </a:lnTo>
                <a:lnTo>
                  <a:pt x="1151" y="927"/>
                </a:lnTo>
                <a:lnTo>
                  <a:pt x="1150" y="930"/>
                </a:lnTo>
                <a:lnTo>
                  <a:pt x="1150" y="932"/>
                </a:lnTo>
                <a:lnTo>
                  <a:pt x="1149" y="933"/>
                </a:lnTo>
                <a:lnTo>
                  <a:pt x="1148" y="933"/>
                </a:lnTo>
                <a:lnTo>
                  <a:pt x="1146" y="933"/>
                </a:lnTo>
                <a:lnTo>
                  <a:pt x="1134" y="909"/>
                </a:lnTo>
                <a:lnTo>
                  <a:pt x="1125" y="915"/>
                </a:lnTo>
                <a:lnTo>
                  <a:pt x="1116" y="918"/>
                </a:lnTo>
                <a:lnTo>
                  <a:pt x="1109" y="920"/>
                </a:lnTo>
                <a:lnTo>
                  <a:pt x="1102" y="921"/>
                </a:lnTo>
                <a:lnTo>
                  <a:pt x="1092" y="921"/>
                </a:lnTo>
                <a:lnTo>
                  <a:pt x="1084" y="919"/>
                </a:lnTo>
                <a:lnTo>
                  <a:pt x="1078" y="917"/>
                </a:lnTo>
                <a:lnTo>
                  <a:pt x="1072" y="916"/>
                </a:lnTo>
                <a:lnTo>
                  <a:pt x="1069" y="917"/>
                </a:lnTo>
                <a:lnTo>
                  <a:pt x="1064" y="919"/>
                </a:lnTo>
                <a:lnTo>
                  <a:pt x="1060" y="922"/>
                </a:lnTo>
                <a:lnTo>
                  <a:pt x="1054" y="927"/>
                </a:lnTo>
                <a:lnTo>
                  <a:pt x="1077" y="947"/>
                </a:lnTo>
                <a:lnTo>
                  <a:pt x="1077" y="971"/>
                </a:lnTo>
                <a:lnTo>
                  <a:pt x="1114" y="1015"/>
                </a:lnTo>
                <a:lnTo>
                  <a:pt x="1103" y="1024"/>
                </a:lnTo>
                <a:lnTo>
                  <a:pt x="1077" y="1039"/>
                </a:lnTo>
                <a:lnTo>
                  <a:pt x="1067" y="1035"/>
                </a:lnTo>
                <a:lnTo>
                  <a:pt x="1058" y="1032"/>
                </a:lnTo>
                <a:lnTo>
                  <a:pt x="1050" y="1030"/>
                </a:lnTo>
                <a:lnTo>
                  <a:pt x="1043" y="1027"/>
                </a:lnTo>
                <a:lnTo>
                  <a:pt x="1044" y="1026"/>
                </a:lnTo>
                <a:lnTo>
                  <a:pt x="1045" y="1024"/>
                </a:lnTo>
                <a:lnTo>
                  <a:pt x="1045" y="1022"/>
                </a:lnTo>
                <a:lnTo>
                  <a:pt x="1045" y="1020"/>
                </a:lnTo>
                <a:lnTo>
                  <a:pt x="993" y="1024"/>
                </a:lnTo>
                <a:lnTo>
                  <a:pt x="1023" y="1054"/>
                </a:lnTo>
                <a:lnTo>
                  <a:pt x="1008" y="1064"/>
                </a:lnTo>
                <a:lnTo>
                  <a:pt x="997" y="1072"/>
                </a:lnTo>
                <a:lnTo>
                  <a:pt x="1065" y="1082"/>
                </a:lnTo>
                <a:lnTo>
                  <a:pt x="1141" y="1107"/>
                </a:lnTo>
                <a:lnTo>
                  <a:pt x="1134" y="1120"/>
                </a:lnTo>
                <a:lnTo>
                  <a:pt x="1160" y="1117"/>
                </a:lnTo>
                <a:lnTo>
                  <a:pt x="1160" y="1096"/>
                </a:lnTo>
                <a:lnTo>
                  <a:pt x="1173" y="1094"/>
                </a:lnTo>
                <a:lnTo>
                  <a:pt x="1183" y="1092"/>
                </a:lnTo>
                <a:lnTo>
                  <a:pt x="1183" y="1092"/>
                </a:lnTo>
                <a:lnTo>
                  <a:pt x="1184" y="1093"/>
                </a:lnTo>
                <a:lnTo>
                  <a:pt x="1247" y="1107"/>
                </a:lnTo>
                <a:lnTo>
                  <a:pt x="1290" y="1093"/>
                </a:lnTo>
                <a:lnTo>
                  <a:pt x="1294" y="1102"/>
                </a:lnTo>
                <a:lnTo>
                  <a:pt x="1305" y="1086"/>
                </a:lnTo>
                <a:lnTo>
                  <a:pt x="1312" y="1093"/>
                </a:lnTo>
                <a:lnTo>
                  <a:pt x="1343" y="1058"/>
                </a:lnTo>
                <a:lnTo>
                  <a:pt x="1348" y="1067"/>
                </a:lnTo>
                <a:lnTo>
                  <a:pt x="1349" y="1072"/>
                </a:lnTo>
                <a:lnTo>
                  <a:pt x="1348" y="1073"/>
                </a:lnTo>
                <a:lnTo>
                  <a:pt x="1345" y="1071"/>
                </a:lnTo>
                <a:lnTo>
                  <a:pt x="1342" y="1069"/>
                </a:lnTo>
                <a:lnTo>
                  <a:pt x="1339" y="1069"/>
                </a:lnTo>
                <a:lnTo>
                  <a:pt x="1338" y="1070"/>
                </a:lnTo>
                <a:lnTo>
                  <a:pt x="1338" y="1071"/>
                </a:lnTo>
                <a:lnTo>
                  <a:pt x="1338" y="1074"/>
                </a:lnTo>
                <a:lnTo>
                  <a:pt x="1339" y="1078"/>
                </a:lnTo>
                <a:lnTo>
                  <a:pt x="1349" y="1081"/>
                </a:lnTo>
                <a:lnTo>
                  <a:pt x="1358" y="1083"/>
                </a:lnTo>
                <a:lnTo>
                  <a:pt x="1359" y="1082"/>
                </a:lnTo>
                <a:lnTo>
                  <a:pt x="1359" y="1082"/>
                </a:lnTo>
                <a:lnTo>
                  <a:pt x="1396" y="1073"/>
                </a:lnTo>
                <a:lnTo>
                  <a:pt x="1396" y="1058"/>
                </a:lnTo>
                <a:lnTo>
                  <a:pt x="1401" y="1048"/>
                </a:lnTo>
                <a:lnTo>
                  <a:pt x="1450" y="1062"/>
                </a:lnTo>
                <a:lnTo>
                  <a:pt x="1465" y="1054"/>
                </a:lnTo>
                <a:lnTo>
                  <a:pt x="1556" y="1039"/>
                </a:lnTo>
                <a:lnTo>
                  <a:pt x="1551" y="1047"/>
                </a:lnTo>
                <a:lnTo>
                  <a:pt x="1542" y="1057"/>
                </a:lnTo>
                <a:lnTo>
                  <a:pt x="1537" y="1061"/>
                </a:lnTo>
                <a:lnTo>
                  <a:pt x="1532" y="1065"/>
                </a:lnTo>
                <a:lnTo>
                  <a:pt x="1526" y="1067"/>
                </a:lnTo>
                <a:lnTo>
                  <a:pt x="1519" y="1069"/>
                </a:lnTo>
                <a:lnTo>
                  <a:pt x="1519" y="1086"/>
                </a:lnTo>
                <a:lnTo>
                  <a:pt x="1526" y="1111"/>
                </a:lnTo>
                <a:lnTo>
                  <a:pt x="1516" y="1115"/>
                </a:lnTo>
                <a:lnTo>
                  <a:pt x="1503" y="1120"/>
                </a:lnTo>
                <a:lnTo>
                  <a:pt x="1496" y="1124"/>
                </a:lnTo>
                <a:lnTo>
                  <a:pt x="1490" y="1129"/>
                </a:lnTo>
                <a:lnTo>
                  <a:pt x="1487" y="1131"/>
                </a:lnTo>
                <a:lnTo>
                  <a:pt x="1484" y="1134"/>
                </a:lnTo>
                <a:lnTo>
                  <a:pt x="1482" y="1137"/>
                </a:lnTo>
                <a:lnTo>
                  <a:pt x="1481" y="1141"/>
                </a:lnTo>
                <a:lnTo>
                  <a:pt x="1495" y="1134"/>
                </a:lnTo>
                <a:lnTo>
                  <a:pt x="1505" y="1128"/>
                </a:lnTo>
                <a:lnTo>
                  <a:pt x="1513" y="1123"/>
                </a:lnTo>
                <a:lnTo>
                  <a:pt x="1519" y="1119"/>
                </a:lnTo>
                <a:lnTo>
                  <a:pt x="1516" y="1122"/>
                </a:lnTo>
                <a:lnTo>
                  <a:pt x="1514" y="1124"/>
                </a:lnTo>
                <a:lnTo>
                  <a:pt x="1512" y="1127"/>
                </a:lnTo>
                <a:lnTo>
                  <a:pt x="1512" y="1129"/>
                </a:lnTo>
                <a:lnTo>
                  <a:pt x="1512" y="1131"/>
                </a:lnTo>
                <a:lnTo>
                  <a:pt x="1514" y="1133"/>
                </a:lnTo>
                <a:lnTo>
                  <a:pt x="1518" y="1134"/>
                </a:lnTo>
                <a:lnTo>
                  <a:pt x="1526" y="1135"/>
                </a:lnTo>
                <a:lnTo>
                  <a:pt x="1541" y="1120"/>
                </a:lnTo>
                <a:lnTo>
                  <a:pt x="1556" y="1127"/>
                </a:lnTo>
                <a:lnTo>
                  <a:pt x="1578" y="1102"/>
                </a:lnTo>
                <a:lnTo>
                  <a:pt x="1647" y="1102"/>
                </a:lnTo>
                <a:lnTo>
                  <a:pt x="1663" y="1127"/>
                </a:lnTo>
                <a:lnTo>
                  <a:pt x="1747" y="1102"/>
                </a:lnTo>
                <a:lnTo>
                  <a:pt x="1791" y="1117"/>
                </a:lnTo>
                <a:lnTo>
                  <a:pt x="1796" y="1093"/>
                </a:lnTo>
                <a:lnTo>
                  <a:pt x="1838" y="1107"/>
                </a:lnTo>
                <a:lnTo>
                  <a:pt x="1850" y="1098"/>
                </a:lnTo>
                <a:lnTo>
                  <a:pt x="1859" y="1091"/>
                </a:lnTo>
                <a:lnTo>
                  <a:pt x="1865" y="1085"/>
                </a:lnTo>
                <a:lnTo>
                  <a:pt x="1871" y="1082"/>
                </a:lnTo>
                <a:lnTo>
                  <a:pt x="1891" y="1079"/>
                </a:lnTo>
                <a:lnTo>
                  <a:pt x="1906" y="1078"/>
                </a:lnTo>
                <a:lnTo>
                  <a:pt x="1920" y="1078"/>
                </a:lnTo>
                <a:lnTo>
                  <a:pt x="1931" y="1078"/>
                </a:lnTo>
                <a:lnTo>
                  <a:pt x="1934" y="1062"/>
                </a:lnTo>
                <a:lnTo>
                  <a:pt x="2005" y="1069"/>
                </a:lnTo>
                <a:lnTo>
                  <a:pt x="1998" y="1102"/>
                </a:lnTo>
                <a:lnTo>
                  <a:pt x="2063" y="1086"/>
                </a:lnTo>
                <a:lnTo>
                  <a:pt x="2072" y="1089"/>
                </a:lnTo>
                <a:lnTo>
                  <a:pt x="2080" y="1091"/>
                </a:lnTo>
                <a:lnTo>
                  <a:pt x="2085" y="1093"/>
                </a:lnTo>
                <a:lnTo>
                  <a:pt x="2088" y="1095"/>
                </a:lnTo>
                <a:lnTo>
                  <a:pt x="2088" y="1097"/>
                </a:lnTo>
                <a:lnTo>
                  <a:pt x="2088" y="1099"/>
                </a:lnTo>
                <a:lnTo>
                  <a:pt x="2086" y="1102"/>
                </a:lnTo>
                <a:lnTo>
                  <a:pt x="2084" y="1104"/>
                </a:lnTo>
                <a:lnTo>
                  <a:pt x="2076" y="1109"/>
                </a:lnTo>
                <a:lnTo>
                  <a:pt x="2069" y="1113"/>
                </a:lnTo>
                <a:lnTo>
                  <a:pt x="2066" y="1115"/>
                </a:lnTo>
                <a:lnTo>
                  <a:pt x="2064" y="1117"/>
                </a:lnTo>
                <a:lnTo>
                  <a:pt x="2063" y="1119"/>
                </a:lnTo>
                <a:lnTo>
                  <a:pt x="2063" y="1120"/>
                </a:lnTo>
                <a:lnTo>
                  <a:pt x="2234" y="1111"/>
                </a:lnTo>
                <a:lnTo>
                  <a:pt x="2245" y="1116"/>
                </a:lnTo>
                <a:lnTo>
                  <a:pt x="2255" y="1119"/>
                </a:lnTo>
                <a:lnTo>
                  <a:pt x="2261" y="1120"/>
                </a:lnTo>
                <a:lnTo>
                  <a:pt x="2265" y="1120"/>
                </a:lnTo>
                <a:lnTo>
                  <a:pt x="2267" y="1119"/>
                </a:lnTo>
                <a:lnTo>
                  <a:pt x="2268" y="1116"/>
                </a:lnTo>
                <a:lnTo>
                  <a:pt x="2270" y="1113"/>
                </a:lnTo>
                <a:lnTo>
                  <a:pt x="2268" y="1110"/>
                </a:lnTo>
                <a:lnTo>
                  <a:pt x="2267" y="1102"/>
                </a:lnTo>
                <a:lnTo>
                  <a:pt x="2268" y="1096"/>
                </a:lnTo>
                <a:lnTo>
                  <a:pt x="2270" y="1094"/>
                </a:lnTo>
                <a:lnTo>
                  <a:pt x="2274" y="1093"/>
                </a:lnTo>
                <a:lnTo>
                  <a:pt x="2279" y="1094"/>
                </a:lnTo>
                <a:lnTo>
                  <a:pt x="2286" y="1096"/>
                </a:lnTo>
                <a:lnTo>
                  <a:pt x="2314" y="1102"/>
                </a:lnTo>
                <a:lnTo>
                  <a:pt x="2351" y="1086"/>
                </a:lnTo>
                <a:lnTo>
                  <a:pt x="2387" y="1093"/>
                </a:lnTo>
                <a:lnTo>
                  <a:pt x="2413" y="1073"/>
                </a:lnTo>
                <a:lnTo>
                  <a:pt x="2451" y="1086"/>
                </a:lnTo>
                <a:lnTo>
                  <a:pt x="2485" y="1078"/>
                </a:lnTo>
                <a:lnTo>
                  <a:pt x="2543" y="1082"/>
                </a:lnTo>
                <a:lnTo>
                  <a:pt x="2573" y="1069"/>
                </a:lnTo>
                <a:lnTo>
                  <a:pt x="2706" y="1054"/>
                </a:lnTo>
                <a:lnTo>
                  <a:pt x="2836" y="1030"/>
                </a:lnTo>
                <a:lnTo>
                  <a:pt x="2920" y="1034"/>
                </a:lnTo>
                <a:lnTo>
                  <a:pt x="2915" y="1039"/>
                </a:lnTo>
                <a:lnTo>
                  <a:pt x="2825" y="1048"/>
                </a:lnTo>
                <a:lnTo>
                  <a:pt x="2787" y="1069"/>
                </a:lnTo>
                <a:lnTo>
                  <a:pt x="2782" y="1082"/>
                </a:lnTo>
                <a:lnTo>
                  <a:pt x="2744" y="1102"/>
                </a:lnTo>
                <a:lnTo>
                  <a:pt x="2734" y="1082"/>
                </a:lnTo>
                <a:lnTo>
                  <a:pt x="2756" y="1062"/>
                </a:lnTo>
                <a:lnTo>
                  <a:pt x="2729" y="1070"/>
                </a:lnTo>
                <a:lnTo>
                  <a:pt x="2710" y="1076"/>
                </a:lnTo>
                <a:lnTo>
                  <a:pt x="2696" y="1081"/>
                </a:lnTo>
                <a:lnTo>
                  <a:pt x="2687" y="1085"/>
                </a:lnTo>
                <a:lnTo>
                  <a:pt x="2685" y="1088"/>
                </a:lnTo>
                <a:lnTo>
                  <a:pt x="2684" y="1089"/>
                </a:lnTo>
                <a:lnTo>
                  <a:pt x="2683" y="1091"/>
                </a:lnTo>
                <a:lnTo>
                  <a:pt x="2683" y="1092"/>
                </a:lnTo>
                <a:lnTo>
                  <a:pt x="2685" y="1094"/>
                </a:lnTo>
                <a:lnTo>
                  <a:pt x="2688" y="1096"/>
                </a:lnTo>
                <a:lnTo>
                  <a:pt x="2697" y="1099"/>
                </a:lnTo>
                <a:lnTo>
                  <a:pt x="2700" y="1102"/>
                </a:lnTo>
                <a:lnTo>
                  <a:pt x="2698" y="1103"/>
                </a:lnTo>
                <a:lnTo>
                  <a:pt x="2692" y="1105"/>
                </a:lnTo>
                <a:lnTo>
                  <a:pt x="2681" y="1108"/>
                </a:lnTo>
                <a:lnTo>
                  <a:pt x="2664" y="1111"/>
                </a:lnTo>
                <a:lnTo>
                  <a:pt x="2659" y="1103"/>
                </a:lnTo>
                <a:lnTo>
                  <a:pt x="2654" y="1098"/>
                </a:lnTo>
                <a:lnTo>
                  <a:pt x="2649" y="1094"/>
                </a:lnTo>
                <a:lnTo>
                  <a:pt x="2647" y="1092"/>
                </a:lnTo>
                <a:lnTo>
                  <a:pt x="2644" y="1092"/>
                </a:lnTo>
                <a:lnTo>
                  <a:pt x="2643" y="1092"/>
                </a:lnTo>
                <a:lnTo>
                  <a:pt x="2642" y="1094"/>
                </a:lnTo>
                <a:lnTo>
                  <a:pt x="2641" y="1096"/>
                </a:lnTo>
                <a:lnTo>
                  <a:pt x="2639" y="1101"/>
                </a:lnTo>
                <a:lnTo>
                  <a:pt x="2637" y="1108"/>
                </a:lnTo>
                <a:lnTo>
                  <a:pt x="2636" y="1110"/>
                </a:lnTo>
                <a:lnTo>
                  <a:pt x="2634" y="1111"/>
                </a:lnTo>
                <a:lnTo>
                  <a:pt x="2630" y="1112"/>
                </a:lnTo>
                <a:lnTo>
                  <a:pt x="2626" y="1111"/>
                </a:lnTo>
                <a:lnTo>
                  <a:pt x="2607" y="1145"/>
                </a:lnTo>
                <a:lnTo>
                  <a:pt x="2543" y="1151"/>
                </a:lnTo>
                <a:lnTo>
                  <a:pt x="2558" y="1141"/>
                </a:lnTo>
                <a:lnTo>
                  <a:pt x="2511" y="1151"/>
                </a:lnTo>
                <a:lnTo>
                  <a:pt x="2523" y="1153"/>
                </a:lnTo>
                <a:lnTo>
                  <a:pt x="2529" y="1154"/>
                </a:lnTo>
                <a:lnTo>
                  <a:pt x="2531" y="1155"/>
                </a:lnTo>
                <a:lnTo>
                  <a:pt x="2531" y="1156"/>
                </a:lnTo>
                <a:lnTo>
                  <a:pt x="2531" y="1156"/>
                </a:lnTo>
                <a:lnTo>
                  <a:pt x="2530" y="1157"/>
                </a:lnTo>
                <a:lnTo>
                  <a:pt x="2525" y="1159"/>
                </a:lnTo>
                <a:lnTo>
                  <a:pt x="2521" y="1159"/>
                </a:lnTo>
                <a:lnTo>
                  <a:pt x="2501" y="1179"/>
                </a:lnTo>
                <a:lnTo>
                  <a:pt x="2325" y="1213"/>
                </a:lnTo>
                <a:lnTo>
                  <a:pt x="2238" y="1223"/>
                </a:lnTo>
                <a:lnTo>
                  <a:pt x="2181" y="1237"/>
                </a:lnTo>
                <a:lnTo>
                  <a:pt x="2178" y="1231"/>
                </a:lnTo>
                <a:lnTo>
                  <a:pt x="2173" y="1226"/>
                </a:lnTo>
                <a:lnTo>
                  <a:pt x="2169" y="1223"/>
                </a:lnTo>
                <a:lnTo>
                  <a:pt x="2164" y="1219"/>
                </a:lnTo>
                <a:lnTo>
                  <a:pt x="2159" y="1218"/>
                </a:lnTo>
                <a:lnTo>
                  <a:pt x="2153" y="1217"/>
                </a:lnTo>
                <a:lnTo>
                  <a:pt x="2147" y="1217"/>
                </a:lnTo>
                <a:lnTo>
                  <a:pt x="2141" y="1218"/>
                </a:lnTo>
                <a:lnTo>
                  <a:pt x="2116" y="1225"/>
                </a:lnTo>
                <a:lnTo>
                  <a:pt x="2093" y="1231"/>
                </a:lnTo>
                <a:lnTo>
                  <a:pt x="2085" y="1227"/>
                </a:lnTo>
                <a:lnTo>
                  <a:pt x="2116" y="1208"/>
                </a:lnTo>
                <a:lnTo>
                  <a:pt x="2131" y="1217"/>
                </a:lnTo>
                <a:lnTo>
                  <a:pt x="2143" y="1198"/>
                </a:lnTo>
                <a:lnTo>
                  <a:pt x="2105" y="1182"/>
                </a:lnTo>
                <a:lnTo>
                  <a:pt x="2079" y="1193"/>
                </a:lnTo>
                <a:lnTo>
                  <a:pt x="2093" y="1208"/>
                </a:lnTo>
                <a:lnTo>
                  <a:pt x="2041" y="1231"/>
                </a:lnTo>
                <a:lnTo>
                  <a:pt x="2067" y="1226"/>
                </a:lnTo>
                <a:lnTo>
                  <a:pt x="2081" y="1223"/>
                </a:lnTo>
                <a:lnTo>
                  <a:pt x="2083" y="1223"/>
                </a:lnTo>
                <a:lnTo>
                  <a:pt x="2084" y="1223"/>
                </a:lnTo>
                <a:lnTo>
                  <a:pt x="2083" y="1224"/>
                </a:lnTo>
                <a:lnTo>
                  <a:pt x="2081" y="1225"/>
                </a:lnTo>
                <a:lnTo>
                  <a:pt x="2074" y="1228"/>
                </a:lnTo>
                <a:lnTo>
                  <a:pt x="2069" y="1231"/>
                </a:lnTo>
                <a:lnTo>
                  <a:pt x="2068" y="1233"/>
                </a:lnTo>
                <a:lnTo>
                  <a:pt x="2068" y="1235"/>
                </a:lnTo>
                <a:lnTo>
                  <a:pt x="2069" y="1236"/>
                </a:lnTo>
                <a:lnTo>
                  <a:pt x="2073" y="1237"/>
                </a:lnTo>
                <a:lnTo>
                  <a:pt x="2070" y="1243"/>
                </a:lnTo>
                <a:lnTo>
                  <a:pt x="2066" y="1251"/>
                </a:lnTo>
                <a:lnTo>
                  <a:pt x="2063" y="1255"/>
                </a:lnTo>
                <a:lnTo>
                  <a:pt x="2060" y="1257"/>
                </a:lnTo>
                <a:lnTo>
                  <a:pt x="2056" y="1257"/>
                </a:lnTo>
                <a:lnTo>
                  <a:pt x="2054" y="1257"/>
                </a:lnTo>
                <a:lnTo>
                  <a:pt x="2051" y="1257"/>
                </a:lnTo>
                <a:lnTo>
                  <a:pt x="2047" y="1255"/>
                </a:lnTo>
                <a:lnTo>
                  <a:pt x="2045" y="1241"/>
                </a:lnTo>
                <a:lnTo>
                  <a:pt x="2043" y="1234"/>
                </a:lnTo>
                <a:lnTo>
                  <a:pt x="2042" y="1233"/>
                </a:lnTo>
                <a:lnTo>
                  <a:pt x="2039" y="1233"/>
                </a:lnTo>
                <a:lnTo>
                  <a:pt x="2038" y="1234"/>
                </a:lnTo>
                <a:lnTo>
                  <a:pt x="2036" y="1235"/>
                </a:lnTo>
                <a:lnTo>
                  <a:pt x="2033" y="1241"/>
                </a:lnTo>
                <a:lnTo>
                  <a:pt x="2029" y="1245"/>
                </a:lnTo>
                <a:lnTo>
                  <a:pt x="2027" y="1247"/>
                </a:lnTo>
                <a:lnTo>
                  <a:pt x="2025" y="1248"/>
                </a:lnTo>
                <a:lnTo>
                  <a:pt x="2023" y="1248"/>
                </a:lnTo>
                <a:lnTo>
                  <a:pt x="2020" y="1247"/>
                </a:lnTo>
                <a:lnTo>
                  <a:pt x="1960" y="1231"/>
                </a:lnTo>
                <a:lnTo>
                  <a:pt x="1972" y="1223"/>
                </a:lnTo>
                <a:lnTo>
                  <a:pt x="1934" y="1237"/>
                </a:lnTo>
                <a:lnTo>
                  <a:pt x="1967" y="1251"/>
                </a:lnTo>
                <a:lnTo>
                  <a:pt x="1925" y="1271"/>
                </a:lnTo>
                <a:lnTo>
                  <a:pt x="1865" y="1280"/>
                </a:lnTo>
                <a:lnTo>
                  <a:pt x="1854" y="1262"/>
                </a:lnTo>
                <a:lnTo>
                  <a:pt x="1854" y="1275"/>
                </a:lnTo>
                <a:lnTo>
                  <a:pt x="1838" y="1286"/>
                </a:lnTo>
                <a:lnTo>
                  <a:pt x="1807" y="1262"/>
                </a:lnTo>
                <a:lnTo>
                  <a:pt x="1721" y="1262"/>
                </a:lnTo>
                <a:lnTo>
                  <a:pt x="1731" y="1251"/>
                </a:lnTo>
                <a:lnTo>
                  <a:pt x="1723" y="1248"/>
                </a:lnTo>
                <a:lnTo>
                  <a:pt x="1715" y="1245"/>
                </a:lnTo>
                <a:lnTo>
                  <a:pt x="1708" y="1244"/>
                </a:lnTo>
                <a:lnTo>
                  <a:pt x="1701" y="1243"/>
                </a:lnTo>
                <a:lnTo>
                  <a:pt x="1694" y="1244"/>
                </a:lnTo>
                <a:lnTo>
                  <a:pt x="1688" y="1245"/>
                </a:lnTo>
                <a:lnTo>
                  <a:pt x="1682" y="1247"/>
                </a:lnTo>
                <a:lnTo>
                  <a:pt x="1675" y="1250"/>
                </a:lnTo>
                <a:lnTo>
                  <a:pt x="1664" y="1256"/>
                </a:lnTo>
                <a:lnTo>
                  <a:pt x="1652" y="1264"/>
                </a:lnTo>
                <a:lnTo>
                  <a:pt x="1640" y="1270"/>
                </a:lnTo>
                <a:lnTo>
                  <a:pt x="1626" y="1275"/>
                </a:lnTo>
                <a:lnTo>
                  <a:pt x="1613" y="1264"/>
                </a:lnTo>
                <a:lnTo>
                  <a:pt x="1604" y="1255"/>
                </a:lnTo>
                <a:lnTo>
                  <a:pt x="1596" y="1251"/>
                </a:lnTo>
                <a:lnTo>
                  <a:pt x="1590" y="1249"/>
                </a:lnTo>
                <a:lnTo>
                  <a:pt x="1587" y="1250"/>
                </a:lnTo>
                <a:lnTo>
                  <a:pt x="1585" y="1250"/>
                </a:lnTo>
                <a:lnTo>
                  <a:pt x="1583" y="1251"/>
                </a:lnTo>
                <a:lnTo>
                  <a:pt x="1580" y="1253"/>
                </a:lnTo>
                <a:lnTo>
                  <a:pt x="1577" y="1256"/>
                </a:lnTo>
                <a:lnTo>
                  <a:pt x="1574" y="1262"/>
                </a:lnTo>
                <a:lnTo>
                  <a:pt x="1570" y="1272"/>
                </a:lnTo>
                <a:lnTo>
                  <a:pt x="1565" y="1280"/>
                </a:lnTo>
                <a:lnTo>
                  <a:pt x="1564" y="1281"/>
                </a:lnTo>
                <a:lnTo>
                  <a:pt x="1561" y="1282"/>
                </a:lnTo>
                <a:lnTo>
                  <a:pt x="1559" y="1282"/>
                </a:lnTo>
                <a:lnTo>
                  <a:pt x="1557" y="1281"/>
                </a:lnTo>
                <a:lnTo>
                  <a:pt x="1552" y="1277"/>
                </a:lnTo>
                <a:lnTo>
                  <a:pt x="1545" y="1271"/>
                </a:lnTo>
                <a:lnTo>
                  <a:pt x="1541" y="1295"/>
                </a:lnTo>
                <a:lnTo>
                  <a:pt x="1541" y="1300"/>
                </a:lnTo>
                <a:lnTo>
                  <a:pt x="1541" y="1303"/>
                </a:lnTo>
                <a:lnTo>
                  <a:pt x="1539" y="1303"/>
                </a:lnTo>
                <a:lnTo>
                  <a:pt x="1538" y="1302"/>
                </a:lnTo>
                <a:lnTo>
                  <a:pt x="1532" y="1297"/>
                </a:lnTo>
                <a:lnTo>
                  <a:pt x="1524" y="1290"/>
                </a:lnTo>
                <a:lnTo>
                  <a:pt x="1521" y="1291"/>
                </a:lnTo>
                <a:lnTo>
                  <a:pt x="1517" y="1291"/>
                </a:lnTo>
                <a:lnTo>
                  <a:pt x="1515" y="1292"/>
                </a:lnTo>
                <a:lnTo>
                  <a:pt x="1513" y="1293"/>
                </a:lnTo>
                <a:lnTo>
                  <a:pt x="1513" y="1294"/>
                </a:lnTo>
                <a:lnTo>
                  <a:pt x="1514" y="1295"/>
                </a:lnTo>
                <a:lnTo>
                  <a:pt x="1510" y="1303"/>
                </a:lnTo>
                <a:lnTo>
                  <a:pt x="1504" y="1308"/>
                </a:lnTo>
                <a:lnTo>
                  <a:pt x="1500" y="1313"/>
                </a:lnTo>
                <a:lnTo>
                  <a:pt x="1496" y="1316"/>
                </a:lnTo>
                <a:lnTo>
                  <a:pt x="1492" y="1319"/>
                </a:lnTo>
                <a:lnTo>
                  <a:pt x="1489" y="1320"/>
                </a:lnTo>
                <a:lnTo>
                  <a:pt x="1484" y="1321"/>
                </a:lnTo>
                <a:lnTo>
                  <a:pt x="1480" y="1321"/>
                </a:lnTo>
                <a:lnTo>
                  <a:pt x="1473" y="1320"/>
                </a:lnTo>
                <a:lnTo>
                  <a:pt x="1464" y="1319"/>
                </a:lnTo>
                <a:lnTo>
                  <a:pt x="1456" y="1319"/>
                </a:lnTo>
                <a:lnTo>
                  <a:pt x="1445" y="1320"/>
                </a:lnTo>
                <a:lnTo>
                  <a:pt x="1419" y="1344"/>
                </a:lnTo>
                <a:lnTo>
                  <a:pt x="1401" y="1304"/>
                </a:lnTo>
                <a:lnTo>
                  <a:pt x="1381" y="1328"/>
                </a:lnTo>
                <a:lnTo>
                  <a:pt x="1365" y="1324"/>
                </a:lnTo>
                <a:lnTo>
                  <a:pt x="1359" y="1309"/>
                </a:lnTo>
                <a:lnTo>
                  <a:pt x="1349" y="1325"/>
                </a:lnTo>
                <a:lnTo>
                  <a:pt x="1342" y="1335"/>
                </a:lnTo>
                <a:lnTo>
                  <a:pt x="1343" y="1338"/>
                </a:lnTo>
                <a:lnTo>
                  <a:pt x="1340" y="1339"/>
                </a:lnTo>
                <a:lnTo>
                  <a:pt x="1336" y="1343"/>
                </a:lnTo>
                <a:lnTo>
                  <a:pt x="1333" y="1344"/>
                </a:lnTo>
                <a:lnTo>
                  <a:pt x="1331" y="1343"/>
                </a:lnTo>
                <a:lnTo>
                  <a:pt x="1331" y="1341"/>
                </a:lnTo>
                <a:lnTo>
                  <a:pt x="1279" y="1352"/>
                </a:lnTo>
                <a:lnTo>
                  <a:pt x="1210" y="1334"/>
                </a:lnTo>
                <a:lnTo>
                  <a:pt x="1198" y="1344"/>
                </a:lnTo>
                <a:lnTo>
                  <a:pt x="1001" y="1320"/>
                </a:lnTo>
                <a:lnTo>
                  <a:pt x="980" y="1326"/>
                </a:lnTo>
                <a:lnTo>
                  <a:pt x="964" y="1330"/>
                </a:lnTo>
                <a:lnTo>
                  <a:pt x="950" y="1333"/>
                </a:lnTo>
                <a:lnTo>
                  <a:pt x="941" y="1335"/>
                </a:lnTo>
                <a:lnTo>
                  <a:pt x="985" y="1358"/>
                </a:lnTo>
                <a:lnTo>
                  <a:pt x="975" y="1372"/>
                </a:lnTo>
                <a:lnTo>
                  <a:pt x="966" y="1358"/>
                </a:lnTo>
                <a:lnTo>
                  <a:pt x="932" y="1377"/>
                </a:lnTo>
                <a:lnTo>
                  <a:pt x="940" y="1378"/>
                </a:lnTo>
                <a:lnTo>
                  <a:pt x="946" y="1379"/>
                </a:lnTo>
                <a:lnTo>
                  <a:pt x="951" y="1380"/>
                </a:lnTo>
                <a:lnTo>
                  <a:pt x="957" y="1379"/>
                </a:lnTo>
                <a:lnTo>
                  <a:pt x="962" y="1378"/>
                </a:lnTo>
                <a:lnTo>
                  <a:pt x="965" y="1376"/>
                </a:lnTo>
                <a:lnTo>
                  <a:pt x="968" y="1372"/>
                </a:lnTo>
                <a:lnTo>
                  <a:pt x="970" y="1368"/>
                </a:lnTo>
                <a:lnTo>
                  <a:pt x="981" y="1382"/>
                </a:lnTo>
                <a:lnTo>
                  <a:pt x="1141" y="1382"/>
                </a:lnTo>
                <a:lnTo>
                  <a:pt x="1178" y="1400"/>
                </a:lnTo>
                <a:lnTo>
                  <a:pt x="1241" y="1392"/>
                </a:lnTo>
                <a:lnTo>
                  <a:pt x="1290" y="1417"/>
                </a:lnTo>
                <a:lnTo>
                  <a:pt x="1280" y="1423"/>
                </a:lnTo>
                <a:lnTo>
                  <a:pt x="1270" y="1429"/>
                </a:lnTo>
                <a:lnTo>
                  <a:pt x="1263" y="1436"/>
                </a:lnTo>
                <a:lnTo>
                  <a:pt x="1256" y="1440"/>
                </a:lnTo>
                <a:lnTo>
                  <a:pt x="1258" y="1437"/>
                </a:lnTo>
                <a:lnTo>
                  <a:pt x="1256" y="1434"/>
                </a:lnTo>
                <a:lnTo>
                  <a:pt x="1253" y="1431"/>
                </a:lnTo>
                <a:lnTo>
                  <a:pt x="1247" y="1430"/>
                </a:lnTo>
                <a:lnTo>
                  <a:pt x="1245" y="1442"/>
                </a:lnTo>
                <a:lnTo>
                  <a:pt x="1244" y="1452"/>
                </a:lnTo>
                <a:lnTo>
                  <a:pt x="1242" y="1454"/>
                </a:lnTo>
                <a:lnTo>
                  <a:pt x="1242" y="1454"/>
                </a:lnTo>
                <a:lnTo>
                  <a:pt x="1242" y="1455"/>
                </a:lnTo>
                <a:lnTo>
                  <a:pt x="1244" y="1454"/>
                </a:lnTo>
                <a:lnTo>
                  <a:pt x="1243" y="1463"/>
                </a:lnTo>
                <a:lnTo>
                  <a:pt x="1243" y="1471"/>
                </a:lnTo>
                <a:lnTo>
                  <a:pt x="1244" y="1476"/>
                </a:lnTo>
                <a:lnTo>
                  <a:pt x="1246" y="1479"/>
                </a:lnTo>
                <a:lnTo>
                  <a:pt x="1241" y="1483"/>
                </a:lnTo>
                <a:lnTo>
                  <a:pt x="1249" y="1488"/>
                </a:lnTo>
                <a:lnTo>
                  <a:pt x="1256" y="1492"/>
                </a:lnTo>
                <a:lnTo>
                  <a:pt x="1263" y="1495"/>
                </a:lnTo>
                <a:lnTo>
                  <a:pt x="1268" y="1496"/>
                </a:lnTo>
                <a:lnTo>
                  <a:pt x="1273" y="1496"/>
                </a:lnTo>
                <a:lnTo>
                  <a:pt x="1279" y="1495"/>
                </a:lnTo>
                <a:lnTo>
                  <a:pt x="1283" y="1494"/>
                </a:lnTo>
                <a:lnTo>
                  <a:pt x="1287" y="1492"/>
                </a:lnTo>
                <a:lnTo>
                  <a:pt x="1294" y="1486"/>
                </a:lnTo>
                <a:lnTo>
                  <a:pt x="1302" y="1480"/>
                </a:lnTo>
                <a:lnTo>
                  <a:pt x="1309" y="1476"/>
                </a:lnTo>
                <a:lnTo>
                  <a:pt x="1317" y="1473"/>
                </a:lnTo>
                <a:lnTo>
                  <a:pt x="1369" y="1517"/>
                </a:lnTo>
                <a:lnTo>
                  <a:pt x="1343" y="1517"/>
                </a:lnTo>
                <a:lnTo>
                  <a:pt x="1343" y="1531"/>
                </a:lnTo>
                <a:lnTo>
                  <a:pt x="1412" y="1513"/>
                </a:lnTo>
                <a:lnTo>
                  <a:pt x="1472" y="1517"/>
                </a:lnTo>
                <a:lnTo>
                  <a:pt x="1498" y="1537"/>
                </a:lnTo>
                <a:lnTo>
                  <a:pt x="1492" y="1549"/>
                </a:lnTo>
                <a:lnTo>
                  <a:pt x="1487" y="1558"/>
                </a:lnTo>
                <a:lnTo>
                  <a:pt x="1482" y="1567"/>
                </a:lnTo>
                <a:lnTo>
                  <a:pt x="1480" y="1574"/>
                </a:lnTo>
                <a:lnTo>
                  <a:pt x="1468" y="1575"/>
                </a:lnTo>
                <a:lnTo>
                  <a:pt x="1457" y="1577"/>
                </a:lnTo>
                <a:lnTo>
                  <a:pt x="1447" y="1578"/>
                </a:lnTo>
                <a:lnTo>
                  <a:pt x="1440" y="1579"/>
                </a:lnTo>
                <a:lnTo>
                  <a:pt x="1412" y="1590"/>
                </a:lnTo>
                <a:lnTo>
                  <a:pt x="1385" y="1565"/>
                </a:lnTo>
                <a:lnTo>
                  <a:pt x="1365" y="1575"/>
                </a:lnTo>
                <a:lnTo>
                  <a:pt x="1343" y="1565"/>
                </a:lnTo>
                <a:lnTo>
                  <a:pt x="1198" y="1579"/>
                </a:lnTo>
                <a:lnTo>
                  <a:pt x="1146" y="1575"/>
                </a:lnTo>
                <a:lnTo>
                  <a:pt x="1198" y="1545"/>
                </a:lnTo>
                <a:lnTo>
                  <a:pt x="1221" y="1527"/>
                </a:lnTo>
                <a:lnTo>
                  <a:pt x="1214" y="1521"/>
                </a:lnTo>
                <a:lnTo>
                  <a:pt x="1232" y="1503"/>
                </a:lnTo>
                <a:lnTo>
                  <a:pt x="1218" y="1507"/>
                </a:lnTo>
                <a:lnTo>
                  <a:pt x="1208" y="1512"/>
                </a:lnTo>
                <a:lnTo>
                  <a:pt x="1209" y="1512"/>
                </a:lnTo>
                <a:lnTo>
                  <a:pt x="1210" y="1512"/>
                </a:lnTo>
                <a:lnTo>
                  <a:pt x="1210" y="1512"/>
                </a:lnTo>
                <a:lnTo>
                  <a:pt x="1210" y="1513"/>
                </a:lnTo>
                <a:lnTo>
                  <a:pt x="1208" y="1512"/>
                </a:lnTo>
                <a:lnTo>
                  <a:pt x="1196" y="1515"/>
                </a:lnTo>
                <a:lnTo>
                  <a:pt x="1195" y="1515"/>
                </a:lnTo>
                <a:lnTo>
                  <a:pt x="1202" y="1513"/>
                </a:lnTo>
                <a:lnTo>
                  <a:pt x="1208" y="1512"/>
                </a:lnTo>
                <a:lnTo>
                  <a:pt x="1198" y="1503"/>
                </a:lnTo>
                <a:lnTo>
                  <a:pt x="1178" y="1521"/>
                </a:lnTo>
                <a:lnTo>
                  <a:pt x="1172" y="1515"/>
                </a:lnTo>
                <a:lnTo>
                  <a:pt x="1167" y="1512"/>
                </a:lnTo>
                <a:lnTo>
                  <a:pt x="1161" y="1508"/>
                </a:lnTo>
                <a:lnTo>
                  <a:pt x="1156" y="1507"/>
                </a:lnTo>
                <a:lnTo>
                  <a:pt x="1152" y="1507"/>
                </a:lnTo>
                <a:lnTo>
                  <a:pt x="1148" y="1508"/>
                </a:lnTo>
                <a:lnTo>
                  <a:pt x="1144" y="1511"/>
                </a:lnTo>
                <a:lnTo>
                  <a:pt x="1140" y="1513"/>
                </a:lnTo>
                <a:lnTo>
                  <a:pt x="1133" y="1518"/>
                </a:lnTo>
                <a:lnTo>
                  <a:pt x="1127" y="1524"/>
                </a:lnTo>
                <a:lnTo>
                  <a:pt x="1123" y="1527"/>
                </a:lnTo>
                <a:lnTo>
                  <a:pt x="1120" y="1530"/>
                </a:lnTo>
                <a:lnTo>
                  <a:pt x="1117" y="1531"/>
                </a:lnTo>
                <a:lnTo>
                  <a:pt x="1114" y="1531"/>
                </a:lnTo>
                <a:lnTo>
                  <a:pt x="1065" y="1537"/>
                </a:lnTo>
                <a:lnTo>
                  <a:pt x="1029" y="1570"/>
                </a:lnTo>
                <a:lnTo>
                  <a:pt x="932" y="1570"/>
                </a:lnTo>
                <a:lnTo>
                  <a:pt x="943" y="1603"/>
                </a:lnTo>
                <a:lnTo>
                  <a:pt x="906" y="1623"/>
                </a:lnTo>
                <a:lnTo>
                  <a:pt x="863" y="1623"/>
                </a:lnTo>
                <a:lnTo>
                  <a:pt x="859" y="1638"/>
                </a:lnTo>
                <a:lnTo>
                  <a:pt x="874" y="1648"/>
                </a:lnTo>
                <a:lnTo>
                  <a:pt x="863" y="1657"/>
                </a:lnTo>
                <a:lnTo>
                  <a:pt x="895" y="1661"/>
                </a:lnTo>
                <a:lnTo>
                  <a:pt x="906" y="1634"/>
                </a:lnTo>
                <a:lnTo>
                  <a:pt x="928" y="1634"/>
                </a:lnTo>
                <a:lnTo>
                  <a:pt x="955" y="1648"/>
                </a:lnTo>
                <a:lnTo>
                  <a:pt x="1065" y="1638"/>
                </a:lnTo>
                <a:lnTo>
                  <a:pt x="1103" y="1666"/>
                </a:lnTo>
                <a:lnTo>
                  <a:pt x="1114" y="1661"/>
                </a:lnTo>
                <a:lnTo>
                  <a:pt x="1152" y="1666"/>
                </a:lnTo>
                <a:lnTo>
                  <a:pt x="1194" y="1623"/>
                </a:lnTo>
                <a:lnTo>
                  <a:pt x="1214" y="1638"/>
                </a:lnTo>
                <a:lnTo>
                  <a:pt x="1214" y="1657"/>
                </a:lnTo>
                <a:lnTo>
                  <a:pt x="1252" y="1672"/>
                </a:lnTo>
                <a:lnTo>
                  <a:pt x="1327" y="1661"/>
                </a:lnTo>
                <a:lnTo>
                  <a:pt x="1427" y="1661"/>
                </a:lnTo>
                <a:lnTo>
                  <a:pt x="1445" y="1648"/>
                </a:lnTo>
                <a:lnTo>
                  <a:pt x="1427" y="1638"/>
                </a:lnTo>
                <a:lnTo>
                  <a:pt x="1402" y="1647"/>
                </a:lnTo>
                <a:lnTo>
                  <a:pt x="1383" y="1653"/>
                </a:lnTo>
                <a:lnTo>
                  <a:pt x="1368" y="1656"/>
                </a:lnTo>
                <a:lnTo>
                  <a:pt x="1359" y="1658"/>
                </a:lnTo>
                <a:lnTo>
                  <a:pt x="1354" y="1658"/>
                </a:lnTo>
                <a:lnTo>
                  <a:pt x="1351" y="1657"/>
                </a:lnTo>
                <a:lnTo>
                  <a:pt x="1351" y="1655"/>
                </a:lnTo>
                <a:lnTo>
                  <a:pt x="1355" y="1652"/>
                </a:lnTo>
                <a:lnTo>
                  <a:pt x="1364" y="1647"/>
                </a:lnTo>
                <a:lnTo>
                  <a:pt x="1375" y="1641"/>
                </a:lnTo>
                <a:lnTo>
                  <a:pt x="1379" y="1641"/>
                </a:lnTo>
                <a:lnTo>
                  <a:pt x="1382" y="1641"/>
                </a:lnTo>
                <a:lnTo>
                  <a:pt x="1383" y="1642"/>
                </a:lnTo>
                <a:lnTo>
                  <a:pt x="1383" y="1644"/>
                </a:lnTo>
                <a:lnTo>
                  <a:pt x="1382" y="1646"/>
                </a:lnTo>
                <a:lnTo>
                  <a:pt x="1381" y="1648"/>
                </a:lnTo>
                <a:lnTo>
                  <a:pt x="1390" y="1637"/>
                </a:lnTo>
                <a:lnTo>
                  <a:pt x="1401" y="1625"/>
                </a:lnTo>
                <a:lnTo>
                  <a:pt x="1405" y="1621"/>
                </a:lnTo>
                <a:lnTo>
                  <a:pt x="1408" y="1619"/>
                </a:lnTo>
                <a:lnTo>
                  <a:pt x="1413" y="1617"/>
                </a:lnTo>
                <a:lnTo>
                  <a:pt x="1417" y="1616"/>
                </a:lnTo>
                <a:lnTo>
                  <a:pt x="1422" y="1615"/>
                </a:lnTo>
                <a:lnTo>
                  <a:pt x="1427" y="1615"/>
                </a:lnTo>
                <a:lnTo>
                  <a:pt x="1433" y="1616"/>
                </a:lnTo>
                <a:lnTo>
                  <a:pt x="1439" y="1618"/>
                </a:lnTo>
                <a:lnTo>
                  <a:pt x="1454" y="1625"/>
                </a:lnTo>
                <a:lnTo>
                  <a:pt x="1465" y="1629"/>
                </a:lnTo>
                <a:lnTo>
                  <a:pt x="1475" y="1632"/>
                </a:lnTo>
                <a:lnTo>
                  <a:pt x="1481" y="1633"/>
                </a:lnTo>
                <a:lnTo>
                  <a:pt x="1487" y="1633"/>
                </a:lnTo>
                <a:lnTo>
                  <a:pt x="1489" y="1632"/>
                </a:lnTo>
                <a:lnTo>
                  <a:pt x="1491" y="1631"/>
                </a:lnTo>
                <a:lnTo>
                  <a:pt x="1491" y="1628"/>
                </a:lnTo>
                <a:lnTo>
                  <a:pt x="1489" y="1621"/>
                </a:lnTo>
                <a:lnTo>
                  <a:pt x="1485" y="1614"/>
                </a:lnTo>
                <a:lnTo>
                  <a:pt x="1484" y="1611"/>
                </a:lnTo>
                <a:lnTo>
                  <a:pt x="1484" y="1608"/>
                </a:lnTo>
                <a:lnTo>
                  <a:pt x="1485" y="1606"/>
                </a:lnTo>
                <a:lnTo>
                  <a:pt x="1488" y="1603"/>
                </a:lnTo>
                <a:lnTo>
                  <a:pt x="1508" y="1614"/>
                </a:lnTo>
                <a:lnTo>
                  <a:pt x="1516" y="1607"/>
                </a:lnTo>
                <a:lnTo>
                  <a:pt x="1524" y="1600"/>
                </a:lnTo>
                <a:lnTo>
                  <a:pt x="1531" y="1596"/>
                </a:lnTo>
                <a:lnTo>
                  <a:pt x="1537" y="1593"/>
                </a:lnTo>
                <a:lnTo>
                  <a:pt x="1543" y="1591"/>
                </a:lnTo>
                <a:lnTo>
                  <a:pt x="1548" y="1590"/>
                </a:lnTo>
                <a:lnTo>
                  <a:pt x="1552" y="1590"/>
                </a:lnTo>
                <a:lnTo>
                  <a:pt x="1556" y="1591"/>
                </a:lnTo>
                <a:lnTo>
                  <a:pt x="1559" y="1592"/>
                </a:lnTo>
                <a:lnTo>
                  <a:pt x="1561" y="1594"/>
                </a:lnTo>
                <a:lnTo>
                  <a:pt x="1564" y="1596"/>
                </a:lnTo>
                <a:lnTo>
                  <a:pt x="1565" y="1598"/>
                </a:lnTo>
                <a:lnTo>
                  <a:pt x="1567" y="1603"/>
                </a:lnTo>
                <a:lnTo>
                  <a:pt x="1568" y="1610"/>
                </a:lnTo>
                <a:lnTo>
                  <a:pt x="1568" y="1628"/>
                </a:lnTo>
                <a:lnTo>
                  <a:pt x="1550" y="1622"/>
                </a:lnTo>
                <a:lnTo>
                  <a:pt x="1535" y="1620"/>
                </a:lnTo>
                <a:lnTo>
                  <a:pt x="1529" y="1620"/>
                </a:lnTo>
                <a:lnTo>
                  <a:pt x="1523" y="1620"/>
                </a:lnTo>
                <a:lnTo>
                  <a:pt x="1518" y="1621"/>
                </a:lnTo>
                <a:lnTo>
                  <a:pt x="1514" y="1622"/>
                </a:lnTo>
                <a:lnTo>
                  <a:pt x="1508" y="1627"/>
                </a:lnTo>
                <a:lnTo>
                  <a:pt x="1502" y="1631"/>
                </a:lnTo>
                <a:lnTo>
                  <a:pt x="1499" y="1637"/>
                </a:lnTo>
                <a:lnTo>
                  <a:pt x="1497" y="1642"/>
                </a:lnTo>
                <a:lnTo>
                  <a:pt x="1493" y="1654"/>
                </a:lnTo>
                <a:lnTo>
                  <a:pt x="1489" y="1661"/>
                </a:lnTo>
                <a:lnTo>
                  <a:pt x="1488" y="1663"/>
                </a:lnTo>
                <a:lnTo>
                  <a:pt x="1485" y="1663"/>
                </a:lnTo>
                <a:lnTo>
                  <a:pt x="1483" y="1663"/>
                </a:lnTo>
                <a:lnTo>
                  <a:pt x="1480" y="1661"/>
                </a:lnTo>
                <a:lnTo>
                  <a:pt x="1474" y="1658"/>
                </a:lnTo>
                <a:lnTo>
                  <a:pt x="1465" y="1652"/>
                </a:lnTo>
                <a:lnTo>
                  <a:pt x="1498" y="1686"/>
                </a:lnTo>
                <a:lnTo>
                  <a:pt x="1465" y="1699"/>
                </a:lnTo>
                <a:lnTo>
                  <a:pt x="1470" y="1706"/>
                </a:lnTo>
                <a:lnTo>
                  <a:pt x="1472" y="1711"/>
                </a:lnTo>
                <a:lnTo>
                  <a:pt x="1473" y="1715"/>
                </a:lnTo>
                <a:lnTo>
                  <a:pt x="1473" y="1720"/>
                </a:lnTo>
                <a:lnTo>
                  <a:pt x="1472" y="1723"/>
                </a:lnTo>
                <a:lnTo>
                  <a:pt x="1470" y="1725"/>
                </a:lnTo>
                <a:lnTo>
                  <a:pt x="1466" y="1728"/>
                </a:lnTo>
                <a:lnTo>
                  <a:pt x="1462" y="1729"/>
                </a:lnTo>
                <a:lnTo>
                  <a:pt x="1443" y="1734"/>
                </a:lnTo>
                <a:lnTo>
                  <a:pt x="1427" y="1738"/>
                </a:lnTo>
                <a:lnTo>
                  <a:pt x="1407" y="1724"/>
                </a:lnTo>
                <a:lnTo>
                  <a:pt x="1393" y="1759"/>
                </a:lnTo>
                <a:lnTo>
                  <a:pt x="1339" y="1738"/>
                </a:lnTo>
                <a:lnTo>
                  <a:pt x="1339" y="1754"/>
                </a:lnTo>
                <a:lnTo>
                  <a:pt x="1347" y="1759"/>
                </a:lnTo>
                <a:lnTo>
                  <a:pt x="1357" y="1762"/>
                </a:lnTo>
                <a:lnTo>
                  <a:pt x="1365" y="1764"/>
                </a:lnTo>
                <a:lnTo>
                  <a:pt x="1373" y="1766"/>
                </a:lnTo>
                <a:lnTo>
                  <a:pt x="1380" y="1766"/>
                </a:lnTo>
                <a:lnTo>
                  <a:pt x="1394" y="1766"/>
                </a:lnTo>
                <a:lnTo>
                  <a:pt x="1403" y="1766"/>
                </a:lnTo>
                <a:lnTo>
                  <a:pt x="1406" y="1766"/>
                </a:lnTo>
                <a:lnTo>
                  <a:pt x="1409" y="1766"/>
                </a:lnTo>
                <a:lnTo>
                  <a:pt x="1411" y="1767"/>
                </a:lnTo>
                <a:lnTo>
                  <a:pt x="1412" y="1768"/>
                </a:lnTo>
                <a:lnTo>
                  <a:pt x="1408" y="1773"/>
                </a:lnTo>
                <a:lnTo>
                  <a:pt x="1401" y="1783"/>
                </a:lnTo>
                <a:lnTo>
                  <a:pt x="1394" y="1779"/>
                </a:lnTo>
                <a:lnTo>
                  <a:pt x="1389" y="1776"/>
                </a:lnTo>
                <a:lnTo>
                  <a:pt x="1386" y="1778"/>
                </a:lnTo>
                <a:lnTo>
                  <a:pt x="1385" y="1780"/>
                </a:lnTo>
                <a:lnTo>
                  <a:pt x="1384" y="1784"/>
                </a:lnTo>
                <a:lnTo>
                  <a:pt x="1382" y="1787"/>
                </a:lnTo>
                <a:lnTo>
                  <a:pt x="1379" y="1790"/>
                </a:lnTo>
                <a:lnTo>
                  <a:pt x="1375" y="1792"/>
                </a:lnTo>
                <a:lnTo>
                  <a:pt x="1264" y="1783"/>
                </a:lnTo>
                <a:lnTo>
                  <a:pt x="1065" y="1792"/>
                </a:lnTo>
                <a:lnTo>
                  <a:pt x="1029" y="1817"/>
                </a:lnTo>
                <a:lnTo>
                  <a:pt x="1065" y="1803"/>
                </a:lnTo>
                <a:lnTo>
                  <a:pt x="1088" y="1811"/>
                </a:lnTo>
                <a:lnTo>
                  <a:pt x="1160" y="1817"/>
                </a:lnTo>
                <a:lnTo>
                  <a:pt x="1169" y="1831"/>
                </a:lnTo>
                <a:lnTo>
                  <a:pt x="1174" y="1842"/>
                </a:lnTo>
                <a:lnTo>
                  <a:pt x="1236" y="1859"/>
                </a:lnTo>
                <a:lnTo>
                  <a:pt x="1247" y="1855"/>
                </a:lnTo>
                <a:lnTo>
                  <a:pt x="1256" y="1851"/>
                </a:lnTo>
                <a:lnTo>
                  <a:pt x="1265" y="1848"/>
                </a:lnTo>
                <a:lnTo>
                  <a:pt x="1271" y="1845"/>
                </a:lnTo>
                <a:lnTo>
                  <a:pt x="1270" y="1844"/>
                </a:lnTo>
                <a:lnTo>
                  <a:pt x="1270" y="1841"/>
                </a:lnTo>
                <a:lnTo>
                  <a:pt x="1271" y="1837"/>
                </a:lnTo>
                <a:lnTo>
                  <a:pt x="1274" y="1831"/>
                </a:lnTo>
                <a:lnTo>
                  <a:pt x="1332" y="1850"/>
                </a:lnTo>
                <a:lnTo>
                  <a:pt x="1381" y="1836"/>
                </a:lnTo>
                <a:lnTo>
                  <a:pt x="1407" y="1850"/>
                </a:lnTo>
                <a:lnTo>
                  <a:pt x="1434" y="1841"/>
                </a:lnTo>
                <a:lnTo>
                  <a:pt x="1514" y="1850"/>
                </a:lnTo>
                <a:lnTo>
                  <a:pt x="1514" y="1869"/>
                </a:lnTo>
                <a:lnTo>
                  <a:pt x="1501" y="1875"/>
                </a:lnTo>
                <a:lnTo>
                  <a:pt x="1492" y="1877"/>
                </a:lnTo>
                <a:lnTo>
                  <a:pt x="1487" y="1877"/>
                </a:lnTo>
                <a:lnTo>
                  <a:pt x="1484" y="1876"/>
                </a:lnTo>
                <a:lnTo>
                  <a:pt x="1484" y="1872"/>
                </a:lnTo>
                <a:lnTo>
                  <a:pt x="1487" y="1870"/>
                </a:lnTo>
                <a:lnTo>
                  <a:pt x="1489" y="1867"/>
                </a:lnTo>
                <a:lnTo>
                  <a:pt x="1491" y="1866"/>
                </a:lnTo>
                <a:lnTo>
                  <a:pt x="1454" y="1883"/>
                </a:lnTo>
                <a:lnTo>
                  <a:pt x="1381" y="1875"/>
                </a:lnTo>
                <a:lnTo>
                  <a:pt x="1396" y="1889"/>
                </a:lnTo>
                <a:lnTo>
                  <a:pt x="1358" y="1909"/>
                </a:lnTo>
                <a:lnTo>
                  <a:pt x="1337" y="1920"/>
                </a:lnTo>
                <a:lnTo>
                  <a:pt x="1331" y="1922"/>
                </a:lnTo>
                <a:lnTo>
                  <a:pt x="1329" y="1923"/>
                </a:lnTo>
                <a:lnTo>
                  <a:pt x="1329" y="1922"/>
                </a:lnTo>
                <a:lnTo>
                  <a:pt x="1332" y="1920"/>
                </a:lnTo>
                <a:lnTo>
                  <a:pt x="1340" y="1914"/>
                </a:lnTo>
                <a:lnTo>
                  <a:pt x="1349" y="1906"/>
                </a:lnTo>
                <a:lnTo>
                  <a:pt x="1352" y="1904"/>
                </a:lnTo>
                <a:lnTo>
                  <a:pt x="1356" y="1901"/>
                </a:lnTo>
                <a:lnTo>
                  <a:pt x="1356" y="1900"/>
                </a:lnTo>
                <a:lnTo>
                  <a:pt x="1356" y="1900"/>
                </a:lnTo>
                <a:lnTo>
                  <a:pt x="1356" y="1899"/>
                </a:lnTo>
                <a:lnTo>
                  <a:pt x="1355" y="1899"/>
                </a:lnTo>
                <a:lnTo>
                  <a:pt x="1327" y="1923"/>
                </a:lnTo>
                <a:lnTo>
                  <a:pt x="1294" y="1923"/>
                </a:lnTo>
                <a:lnTo>
                  <a:pt x="1290" y="1938"/>
                </a:lnTo>
                <a:lnTo>
                  <a:pt x="1214" y="1938"/>
                </a:lnTo>
                <a:lnTo>
                  <a:pt x="1146" y="1941"/>
                </a:lnTo>
                <a:lnTo>
                  <a:pt x="1128" y="1956"/>
                </a:lnTo>
                <a:lnTo>
                  <a:pt x="1113" y="1966"/>
                </a:lnTo>
                <a:lnTo>
                  <a:pt x="1100" y="1974"/>
                </a:lnTo>
                <a:lnTo>
                  <a:pt x="1091" y="1978"/>
                </a:lnTo>
                <a:lnTo>
                  <a:pt x="1119" y="1980"/>
                </a:lnTo>
                <a:lnTo>
                  <a:pt x="1103" y="2014"/>
                </a:lnTo>
                <a:lnTo>
                  <a:pt x="1103" y="2044"/>
                </a:lnTo>
                <a:lnTo>
                  <a:pt x="1108" y="2044"/>
                </a:lnTo>
                <a:lnTo>
                  <a:pt x="1112" y="2044"/>
                </a:lnTo>
                <a:lnTo>
                  <a:pt x="1116" y="2043"/>
                </a:lnTo>
                <a:lnTo>
                  <a:pt x="1120" y="2042"/>
                </a:lnTo>
                <a:lnTo>
                  <a:pt x="1126" y="2041"/>
                </a:lnTo>
                <a:lnTo>
                  <a:pt x="1130" y="2040"/>
                </a:lnTo>
                <a:lnTo>
                  <a:pt x="1135" y="2041"/>
                </a:lnTo>
                <a:lnTo>
                  <a:pt x="1141" y="2044"/>
                </a:lnTo>
                <a:lnTo>
                  <a:pt x="1152" y="2076"/>
                </a:lnTo>
                <a:lnTo>
                  <a:pt x="1119" y="2087"/>
                </a:lnTo>
                <a:lnTo>
                  <a:pt x="1152" y="2097"/>
                </a:lnTo>
                <a:lnTo>
                  <a:pt x="1160" y="2131"/>
                </a:lnTo>
                <a:lnTo>
                  <a:pt x="1077" y="2134"/>
                </a:lnTo>
                <a:lnTo>
                  <a:pt x="1045" y="2107"/>
                </a:lnTo>
                <a:lnTo>
                  <a:pt x="1044" y="2127"/>
                </a:lnTo>
                <a:lnTo>
                  <a:pt x="1042" y="2139"/>
                </a:lnTo>
                <a:lnTo>
                  <a:pt x="1041" y="2143"/>
                </a:lnTo>
                <a:lnTo>
                  <a:pt x="1040" y="2145"/>
                </a:lnTo>
                <a:lnTo>
                  <a:pt x="1039" y="2146"/>
                </a:lnTo>
                <a:lnTo>
                  <a:pt x="1038" y="2146"/>
                </a:lnTo>
                <a:lnTo>
                  <a:pt x="1036" y="2144"/>
                </a:lnTo>
                <a:lnTo>
                  <a:pt x="1034" y="2139"/>
                </a:lnTo>
                <a:lnTo>
                  <a:pt x="1033" y="2134"/>
                </a:lnTo>
                <a:lnTo>
                  <a:pt x="1033" y="2131"/>
                </a:lnTo>
                <a:lnTo>
                  <a:pt x="959" y="2159"/>
                </a:lnTo>
                <a:lnTo>
                  <a:pt x="1081" y="2149"/>
                </a:lnTo>
                <a:lnTo>
                  <a:pt x="1099" y="2165"/>
                </a:lnTo>
                <a:lnTo>
                  <a:pt x="1126" y="2159"/>
                </a:lnTo>
                <a:lnTo>
                  <a:pt x="1134" y="2173"/>
                </a:lnTo>
                <a:lnTo>
                  <a:pt x="1114" y="2186"/>
                </a:lnTo>
                <a:lnTo>
                  <a:pt x="1098" y="2195"/>
                </a:lnTo>
                <a:lnTo>
                  <a:pt x="1086" y="2204"/>
                </a:lnTo>
                <a:lnTo>
                  <a:pt x="1075" y="2210"/>
                </a:lnTo>
                <a:lnTo>
                  <a:pt x="1073" y="2213"/>
                </a:lnTo>
                <a:lnTo>
                  <a:pt x="1119" y="2217"/>
                </a:lnTo>
                <a:lnTo>
                  <a:pt x="1092" y="2241"/>
                </a:lnTo>
                <a:lnTo>
                  <a:pt x="1134" y="2255"/>
                </a:lnTo>
                <a:lnTo>
                  <a:pt x="1134" y="2280"/>
                </a:lnTo>
                <a:lnTo>
                  <a:pt x="1178" y="2314"/>
                </a:lnTo>
                <a:lnTo>
                  <a:pt x="1134" y="2351"/>
                </a:lnTo>
                <a:lnTo>
                  <a:pt x="1148" y="2359"/>
                </a:lnTo>
                <a:lnTo>
                  <a:pt x="1155" y="2364"/>
                </a:lnTo>
                <a:lnTo>
                  <a:pt x="1156" y="2365"/>
                </a:lnTo>
                <a:lnTo>
                  <a:pt x="1157" y="2366"/>
                </a:lnTo>
                <a:lnTo>
                  <a:pt x="1156" y="2366"/>
                </a:lnTo>
                <a:lnTo>
                  <a:pt x="1155" y="2366"/>
                </a:lnTo>
                <a:lnTo>
                  <a:pt x="1152" y="2366"/>
                </a:lnTo>
                <a:lnTo>
                  <a:pt x="1148" y="2364"/>
                </a:lnTo>
                <a:lnTo>
                  <a:pt x="1146" y="2364"/>
                </a:lnTo>
                <a:lnTo>
                  <a:pt x="1145" y="2363"/>
                </a:lnTo>
                <a:lnTo>
                  <a:pt x="1145" y="2362"/>
                </a:lnTo>
                <a:lnTo>
                  <a:pt x="1146" y="2362"/>
                </a:lnTo>
                <a:lnTo>
                  <a:pt x="1103" y="2362"/>
                </a:lnTo>
                <a:lnTo>
                  <a:pt x="1099" y="2382"/>
                </a:lnTo>
                <a:lnTo>
                  <a:pt x="1105" y="2387"/>
                </a:lnTo>
                <a:lnTo>
                  <a:pt x="1110" y="2392"/>
                </a:lnTo>
                <a:lnTo>
                  <a:pt x="1113" y="2396"/>
                </a:lnTo>
                <a:lnTo>
                  <a:pt x="1115" y="2400"/>
                </a:lnTo>
                <a:lnTo>
                  <a:pt x="1116" y="2403"/>
                </a:lnTo>
                <a:lnTo>
                  <a:pt x="1117" y="2406"/>
                </a:lnTo>
                <a:lnTo>
                  <a:pt x="1117" y="2410"/>
                </a:lnTo>
                <a:lnTo>
                  <a:pt x="1116" y="2413"/>
                </a:lnTo>
                <a:lnTo>
                  <a:pt x="1117" y="2412"/>
                </a:lnTo>
                <a:lnTo>
                  <a:pt x="1119" y="2411"/>
                </a:lnTo>
                <a:lnTo>
                  <a:pt x="1141" y="2391"/>
                </a:lnTo>
                <a:lnTo>
                  <a:pt x="1157" y="2400"/>
                </a:lnTo>
                <a:lnTo>
                  <a:pt x="1194" y="2376"/>
                </a:lnTo>
                <a:lnTo>
                  <a:pt x="1252" y="2391"/>
                </a:lnTo>
                <a:lnTo>
                  <a:pt x="1279" y="2376"/>
                </a:lnTo>
                <a:lnTo>
                  <a:pt x="1290" y="2391"/>
                </a:lnTo>
                <a:lnTo>
                  <a:pt x="1301" y="2376"/>
                </a:lnTo>
                <a:lnTo>
                  <a:pt x="1355" y="2415"/>
                </a:lnTo>
                <a:lnTo>
                  <a:pt x="1356" y="2406"/>
                </a:lnTo>
                <a:lnTo>
                  <a:pt x="1356" y="2399"/>
                </a:lnTo>
                <a:lnTo>
                  <a:pt x="1356" y="2393"/>
                </a:lnTo>
                <a:lnTo>
                  <a:pt x="1355" y="2386"/>
                </a:lnTo>
                <a:lnTo>
                  <a:pt x="1354" y="2382"/>
                </a:lnTo>
                <a:lnTo>
                  <a:pt x="1351" y="2378"/>
                </a:lnTo>
                <a:lnTo>
                  <a:pt x="1349" y="2375"/>
                </a:lnTo>
                <a:lnTo>
                  <a:pt x="1347" y="2372"/>
                </a:lnTo>
                <a:lnTo>
                  <a:pt x="1341" y="2368"/>
                </a:lnTo>
                <a:lnTo>
                  <a:pt x="1335" y="2366"/>
                </a:lnTo>
                <a:lnTo>
                  <a:pt x="1327" y="2365"/>
                </a:lnTo>
                <a:lnTo>
                  <a:pt x="1321" y="2365"/>
                </a:lnTo>
                <a:lnTo>
                  <a:pt x="1309" y="2366"/>
                </a:lnTo>
                <a:lnTo>
                  <a:pt x="1302" y="2365"/>
                </a:lnTo>
                <a:lnTo>
                  <a:pt x="1302" y="2363"/>
                </a:lnTo>
                <a:lnTo>
                  <a:pt x="1304" y="2359"/>
                </a:lnTo>
                <a:lnTo>
                  <a:pt x="1308" y="2351"/>
                </a:lnTo>
                <a:lnTo>
                  <a:pt x="1317" y="2342"/>
                </a:lnTo>
                <a:lnTo>
                  <a:pt x="1327" y="2304"/>
                </a:lnTo>
                <a:lnTo>
                  <a:pt x="1347" y="2300"/>
                </a:lnTo>
                <a:lnTo>
                  <a:pt x="1369" y="2310"/>
                </a:lnTo>
                <a:lnTo>
                  <a:pt x="1332" y="2342"/>
                </a:lnTo>
                <a:lnTo>
                  <a:pt x="1347" y="2358"/>
                </a:lnTo>
                <a:lnTo>
                  <a:pt x="1419" y="2376"/>
                </a:lnTo>
                <a:lnTo>
                  <a:pt x="1407" y="2348"/>
                </a:lnTo>
                <a:lnTo>
                  <a:pt x="1461" y="2342"/>
                </a:lnTo>
                <a:lnTo>
                  <a:pt x="1508" y="2362"/>
                </a:lnTo>
                <a:lnTo>
                  <a:pt x="1508" y="2376"/>
                </a:lnTo>
                <a:lnTo>
                  <a:pt x="1530" y="2366"/>
                </a:lnTo>
                <a:lnTo>
                  <a:pt x="1552" y="2396"/>
                </a:lnTo>
                <a:lnTo>
                  <a:pt x="1701" y="2376"/>
                </a:lnTo>
                <a:lnTo>
                  <a:pt x="1712" y="2358"/>
                </a:lnTo>
                <a:lnTo>
                  <a:pt x="1731" y="2358"/>
                </a:lnTo>
                <a:lnTo>
                  <a:pt x="1807" y="2366"/>
                </a:lnTo>
                <a:lnTo>
                  <a:pt x="1800" y="2374"/>
                </a:lnTo>
                <a:lnTo>
                  <a:pt x="1791" y="2386"/>
                </a:lnTo>
                <a:lnTo>
                  <a:pt x="1806" y="2383"/>
                </a:lnTo>
                <a:lnTo>
                  <a:pt x="1816" y="2382"/>
                </a:lnTo>
                <a:lnTo>
                  <a:pt x="1823" y="2366"/>
                </a:lnTo>
                <a:lnTo>
                  <a:pt x="1819" y="2362"/>
                </a:lnTo>
                <a:lnTo>
                  <a:pt x="1827" y="2351"/>
                </a:lnTo>
                <a:lnTo>
                  <a:pt x="1876" y="2342"/>
                </a:lnTo>
                <a:lnTo>
                  <a:pt x="1925" y="2366"/>
                </a:lnTo>
                <a:lnTo>
                  <a:pt x="1917" y="2373"/>
                </a:lnTo>
                <a:lnTo>
                  <a:pt x="1905" y="2384"/>
                </a:lnTo>
                <a:lnTo>
                  <a:pt x="1894" y="2396"/>
                </a:lnTo>
                <a:lnTo>
                  <a:pt x="1887" y="2400"/>
                </a:lnTo>
                <a:lnTo>
                  <a:pt x="1861" y="2391"/>
                </a:lnTo>
                <a:lnTo>
                  <a:pt x="1865" y="2411"/>
                </a:lnTo>
                <a:lnTo>
                  <a:pt x="1769" y="2431"/>
                </a:lnTo>
                <a:lnTo>
                  <a:pt x="1739" y="2444"/>
                </a:lnTo>
                <a:lnTo>
                  <a:pt x="1739" y="2435"/>
                </a:lnTo>
                <a:lnTo>
                  <a:pt x="1738" y="2431"/>
                </a:lnTo>
                <a:lnTo>
                  <a:pt x="1737" y="2429"/>
                </a:lnTo>
                <a:lnTo>
                  <a:pt x="1736" y="2430"/>
                </a:lnTo>
                <a:lnTo>
                  <a:pt x="1733" y="2434"/>
                </a:lnTo>
                <a:lnTo>
                  <a:pt x="1731" y="2435"/>
                </a:lnTo>
                <a:lnTo>
                  <a:pt x="1725" y="2441"/>
                </a:lnTo>
                <a:lnTo>
                  <a:pt x="1728" y="2442"/>
                </a:lnTo>
                <a:lnTo>
                  <a:pt x="1730" y="2443"/>
                </a:lnTo>
                <a:lnTo>
                  <a:pt x="1730" y="2444"/>
                </a:lnTo>
                <a:lnTo>
                  <a:pt x="1729" y="2446"/>
                </a:lnTo>
                <a:lnTo>
                  <a:pt x="1725" y="2451"/>
                </a:lnTo>
                <a:lnTo>
                  <a:pt x="1719" y="2455"/>
                </a:lnTo>
                <a:lnTo>
                  <a:pt x="1711" y="2459"/>
                </a:lnTo>
                <a:lnTo>
                  <a:pt x="1705" y="2463"/>
                </a:lnTo>
                <a:lnTo>
                  <a:pt x="1703" y="2465"/>
                </a:lnTo>
                <a:lnTo>
                  <a:pt x="1701" y="2466"/>
                </a:lnTo>
                <a:lnTo>
                  <a:pt x="1701" y="2469"/>
                </a:lnTo>
                <a:lnTo>
                  <a:pt x="1701" y="2469"/>
                </a:lnTo>
                <a:lnTo>
                  <a:pt x="1759" y="2449"/>
                </a:lnTo>
                <a:lnTo>
                  <a:pt x="1775" y="2462"/>
                </a:lnTo>
                <a:lnTo>
                  <a:pt x="1766" y="2466"/>
                </a:lnTo>
                <a:lnTo>
                  <a:pt x="1760" y="2470"/>
                </a:lnTo>
                <a:lnTo>
                  <a:pt x="1753" y="2472"/>
                </a:lnTo>
                <a:lnTo>
                  <a:pt x="1748" y="2473"/>
                </a:lnTo>
                <a:lnTo>
                  <a:pt x="1740" y="2474"/>
                </a:lnTo>
                <a:lnTo>
                  <a:pt x="1733" y="2473"/>
                </a:lnTo>
                <a:lnTo>
                  <a:pt x="1728" y="2473"/>
                </a:lnTo>
                <a:lnTo>
                  <a:pt x="1724" y="2475"/>
                </a:lnTo>
                <a:lnTo>
                  <a:pt x="1720" y="2479"/>
                </a:lnTo>
                <a:lnTo>
                  <a:pt x="1717" y="2487"/>
                </a:lnTo>
                <a:lnTo>
                  <a:pt x="1689" y="2479"/>
                </a:lnTo>
                <a:lnTo>
                  <a:pt x="1652" y="2508"/>
                </a:lnTo>
                <a:lnTo>
                  <a:pt x="1645" y="2519"/>
                </a:lnTo>
                <a:lnTo>
                  <a:pt x="1638" y="2530"/>
                </a:lnTo>
                <a:lnTo>
                  <a:pt x="1633" y="2538"/>
                </a:lnTo>
                <a:lnTo>
                  <a:pt x="1628" y="2545"/>
                </a:lnTo>
                <a:lnTo>
                  <a:pt x="1623" y="2550"/>
                </a:lnTo>
                <a:lnTo>
                  <a:pt x="1618" y="2553"/>
                </a:lnTo>
                <a:lnTo>
                  <a:pt x="1615" y="2555"/>
                </a:lnTo>
                <a:lnTo>
                  <a:pt x="1612" y="2556"/>
                </a:lnTo>
                <a:lnTo>
                  <a:pt x="1609" y="2555"/>
                </a:lnTo>
                <a:lnTo>
                  <a:pt x="1606" y="2554"/>
                </a:lnTo>
                <a:lnTo>
                  <a:pt x="1604" y="2553"/>
                </a:lnTo>
                <a:lnTo>
                  <a:pt x="1602" y="2550"/>
                </a:lnTo>
                <a:lnTo>
                  <a:pt x="1599" y="2545"/>
                </a:lnTo>
                <a:lnTo>
                  <a:pt x="1597" y="2538"/>
                </a:lnTo>
                <a:lnTo>
                  <a:pt x="1598" y="2528"/>
                </a:lnTo>
                <a:lnTo>
                  <a:pt x="1561" y="2535"/>
                </a:lnTo>
                <a:lnTo>
                  <a:pt x="1530" y="2517"/>
                </a:lnTo>
                <a:lnTo>
                  <a:pt x="1561" y="2479"/>
                </a:lnTo>
                <a:lnTo>
                  <a:pt x="1559" y="2476"/>
                </a:lnTo>
                <a:lnTo>
                  <a:pt x="1557" y="2474"/>
                </a:lnTo>
                <a:lnTo>
                  <a:pt x="1555" y="2472"/>
                </a:lnTo>
                <a:lnTo>
                  <a:pt x="1552" y="2473"/>
                </a:lnTo>
                <a:lnTo>
                  <a:pt x="1514" y="2503"/>
                </a:lnTo>
                <a:lnTo>
                  <a:pt x="1445" y="2545"/>
                </a:lnTo>
                <a:lnTo>
                  <a:pt x="1427" y="2541"/>
                </a:lnTo>
                <a:lnTo>
                  <a:pt x="1450" y="2531"/>
                </a:lnTo>
                <a:lnTo>
                  <a:pt x="1423" y="2517"/>
                </a:lnTo>
                <a:lnTo>
                  <a:pt x="1434" y="2482"/>
                </a:lnTo>
                <a:lnTo>
                  <a:pt x="1454" y="2482"/>
                </a:lnTo>
                <a:lnTo>
                  <a:pt x="1454" y="2479"/>
                </a:lnTo>
                <a:lnTo>
                  <a:pt x="1450" y="2462"/>
                </a:lnTo>
                <a:lnTo>
                  <a:pt x="1445" y="2452"/>
                </a:lnTo>
                <a:lnTo>
                  <a:pt x="1442" y="2445"/>
                </a:lnTo>
                <a:lnTo>
                  <a:pt x="1440" y="2443"/>
                </a:lnTo>
                <a:lnTo>
                  <a:pt x="1450" y="2431"/>
                </a:lnTo>
                <a:lnTo>
                  <a:pt x="1472" y="2431"/>
                </a:lnTo>
                <a:lnTo>
                  <a:pt x="1514" y="2391"/>
                </a:lnTo>
                <a:lnTo>
                  <a:pt x="1508" y="2386"/>
                </a:lnTo>
                <a:lnTo>
                  <a:pt x="1504" y="2386"/>
                </a:lnTo>
                <a:lnTo>
                  <a:pt x="1501" y="2387"/>
                </a:lnTo>
                <a:lnTo>
                  <a:pt x="1499" y="2389"/>
                </a:lnTo>
                <a:lnTo>
                  <a:pt x="1497" y="2391"/>
                </a:lnTo>
                <a:lnTo>
                  <a:pt x="1495" y="2395"/>
                </a:lnTo>
                <a:lnTo>
                  <a:pt x="1493" y="2399"/>
                </a:lnTo>
                <a:lnTo>
                  <a:pt x="1491" y="2403"/>
                </a:lnTo>
                <a:lnTo>
                  <a:pt x="1488" y="2406"/>
                </a:lnTo>
                <a:lnTo>
                  <a:pt x="1485" y="2407"/>
                </a:lnTo>
                <a:lnTo>
                  <a:pt x="1483" y="2407"/>
                </a:lnTo>
                <a:lnTo>
                  <a:pt x="1480" y="2407"/>
                </a:lnTo>
                <a:lnTo>
                  <a:pt x="1476" y="2406"/>
                </a:lnTo>
                <a:lnTo>
                  <a:pt x="1461" y="2400"/>
                </a:lnTo>
                <a:lnTo>
                  <a:pt x="1461" y="2391"/>
                </a:lnTo>
                <a:lnTo>
                  <a:pt x="1472" y="2391"/>
                </a:lnTo>
                <a:lnTo>
                  <a:pt x="1472" y="2366"/>
                </a:lnTo>
                <a:lnTo>
                  <a:pt x="1434" y="2382"/>
                </a:lnTo>
                <a:lnTo>
                  <a:pt x="1445" y="2420"/>
                </a:lnTo>
                <a:lnTo>
                  <a:pt x="1445" y="2426"/>
                </a:lnTo>
                <a:lnTo>
                  <a:pt x="1444" y="2431"/>
                </a:lnTo>
                <a:lnTo>
                  <a:pt x="1442" y="2434"/>
                </a:lnTo>
                <a:lnTo>
                  <a:pt x="1439" y="2437"/>
                </a:lnTo>
                <a:lnTo>
                  <a:pt x="1430" y="2441"/>
                </a:lnTo>
                <a:lnTo>
                  <a:pt x="1420" y="2445"/>
                </a:lnTo>
                <a:lnTo>
                  <a:pt x="1409" y="2449"/>
                </a:lnTo>
                <a:lnTo>
                  <a:pt x="1400" y="2454"/>
                </a:lnTo>
                <a:lnTo>
                  <a:pt x="1397" y="2457"/>
                </a:lnTo>
                <a:lnTo>
                  <a:pt x="1394" y="2461"/>
                </a:lnTo>
                <a:lnTo>
                  <a:pt x="1393" y="2466"/>
                </a:lnTo>
                <a:lnTo>
                  <a:pt x="1393" y="2473"/>
                </a:lnTo>
                <a:lnTo>
                  <a:pt x="1369" y="2455"/>
                </a:lnTo>
                <a:lnTo>
                  <a:pt x="1361" y="2462"/>
                </a:lnTo>
                <a:lnTo>
                  <a:pt x="1354" y="2470"/>
                </a:lnTo>
                <a:lnTo>
                  <a:pt x="1347" y="2477"/>
                </a:lnTo>
                <a:lnTo>
                  <a:pt x="1343" y="2482"/>
                </a:lnTo>
                <a:lnTo>
                  <a:pt x="1336" y="2494"/>
                </a:lnTo>
                <a:lnTo>
                  <a:pt x="1331" y="2502"/>
                </a:lnTo>
                <a:lnTo>
                  <a:pt x="1329" y="2506"/>
                </a:lnTo>
                <a:lnTo>
                  <a:pt x="1327" y="2508"/>
                </a:lnTo>
                <a:lnTo>
                  <a:pt x="1324" y="2510"/>
                </a:lnTo>
                <a:lnTo>
                  <a:pt x="1321" y="2511"/>
                </a:lnTo>
                <a:lnTo>
                  <a:pt x="1316" y="2511"/>
                </a:lnTo>
                <a:lnTo>
                  <a:pt x="1310" y="2511"/>
                </a:lnTo>
                <a:lnTo>
                  <a:pt x="1303" y="2510"/>
                </a:lnTo>
                <a:lnTo>
                  <a:pt x="1294" y="2508"/>
                </a:lnTo>
                <a:lnTo>
                  <a:pt x="1294" y="2521"/>
                </a:lnTo>
                <a:lnTo>
                  <a:pt x="1332" y="2528"/>
                </a:lnTo>
                <a:lnTo>
                  <a:pt x="1321" y="2559"/>
                </a:lnTo>
                <a:lnTo>
                  <a:pt x="1323" y="2561"/>
                </a:lnTo>
                <a:lnTo>
                  <a:pt x="1323" y="2564"/>
                </a:lnTo>
                <a:lnTo>
                  <a:pt x="1322" y="2565"/>
                </a:lnTo>
                <a:lnTo>
                  <a:pt x="1320" y="2565"/>
                </a:lnTo>
                <a:lnTo>
                  <a:pt x="1316" y="2565"/>
                </a:lnTo>
                <a:lnTo>
                  <a:pt x="1308" y="2565"/>
                </a:lnTo>
                <a:lnTo>
                  <a:pt x="1302" y="2566"/>
                </a:lnTo>
                <a:lnTo>
                  <a:pt x="1297" y="2567"/>
                </a:lnTo>
                <a:lnTo>
                  <a:pt x="1294" y="2569"/>
                </a:lnTo>
                <a:lnTo>
                  <a:pt x="1293" y="2572"/>
                </a:lnTo>
                <a:lnTo>
                  <a:pt x="1293" y="2575"/>
                </a:lnTo>
                <a:lnTo>
                  <a:pt x="1294" y="2579"/>
                </a:lnTo>
                <a:lnTo>
                  <a:pt x="1279" y="2570"/>
                </a:lnTo>
                <a:lnTo>
                  <a:pt x="1236" y="2576"/>
                </a:lnTo>
                <a:lnTo>
                  <a:pt x="1214" y="2604"/>
                </a:lnTo>
                <a:lnTo>
                  <a:pt x="1178" y="2579"/>
                </a:lnTo>
                <a:lnTo>
                  <a:pt x="1157" y="2599"/>
                </a:lnTo>
                <a:lnTo>
                  <a:pt x="1141" y="2576"/>
                </a:lnTo>
                <a:lnTo>
                  <a:pt x="1092" y="2576"/>
                </a:lnTo>
                <a:lnTo>
                  <a:pt x="1146" y="2589"/>
                </a:lnTo>
                <a:lnTo>
                  <a:pt x="1114" y="2617"/>
                </a:lnTo>
                <a:lnTo>
                  <a:pt x="1108" y="2637"/>
                </a:lnTo>
                <a:lnTo>
                  <a:pt x="1060" y="2638"/>
                </a:lnTo>
                <a:lnTo>
                  <a:pt x="1037" y="2641"/>
                </a:lnTo>
                <a:lnTo>
                  <a:pt x="1035" y="2641"/>
                </a:lnTo>
                <a:lnTo>
                  <a:pt x="1033" y="2642"/>
                </a:lnTo>
                <a:lnTo>
                  <a:pt x="1033" y="2642"/>
                </a:lnTo>
                <a:lnTo>
                  <a:pt x="1033" y="2643"/>
                </a:lnTo>
                <a:lnTo>
                  <a:pt x="1035" y="2645"/>
                </a:lnTo>
                <a:lnTo>
                  <a:pt x="1040" y="2646"/>
                </a:lnTo>
                <a:lnTo>
                  <a:pt x="1052" y="2651"/>
                </a:lnTo>
                <a:lnTo>
                  <a:pt x="1061" y="2655"/>
                </a:lnTo>
                <a:lnTo>
                  <a:pt x="1062" y="2656"/>
                </a:lnTo>
                <a:lnTo>
                  <a:pt x="1062" y="2657"/>
                </a:lnTo>
                <a:lnTo>
                  <a:pt x="1062" y="2660"/>
                </a:lnTo>
                <a:lnTo>
                  <a:pt x="1061" y="2661"/>
                </a:lnTo>
                <a:lnTo>
                  <a:pt x="1056" y="2663"/>
                </a:lnTo>
                <a:lnTo>
                  <a:pt x="1045" y="2666"/>
                </a:lnTo>
                <a:lnTo>
                  <a:pt x="1061" y="2666"/>
                </a:lnTo>
                <a:lnTo>
                  <a:pt x="1092" y="2655"/>
                </a:lnTo>
                <a:lnTo>
                  <a:pt x="1168" y="2672"/>
                </a:lnTo>
                <a:lnTo>
                  <a:pt x="1178" y="2701"/>
                </a:lnTo>
                <a:lnTo>
                  <a:pt x="1210" y="2690"/>
                </a:lnTo>
                <a:lnTo>
                  <a:pt x="1226" y="2685"/>
                </a:lnTo>
                <a:lnTo>
                  <a:pt x="1229" y="2684"/>
                </a:lnTo>
                <a:lnTo>
                  <a:pt x="1230" y="2685"/>
                </a:lnTo>
                <a:lnTo>
                  <a:pt x="1230" y="2686"/>
                </a:lnTo>
                <a:lnTo>
                  <a:pt x="1228" y="2688"/>
                </a:lnTo>
                <a:lnTo>
                  <a:pt x="1222" y="2693"/>
                </a:lnTo>
                <a:lnTo>
                  <a:pt x="1217" y="2701"/>
                </a:lnTo>
                <a:lnTo>
                  <a:pt x="1216" y="2704"/>
                </a:lnTo>
                <a:lnTo>
                  <a:pt x="1216" y="2708"/>
                </a:lnTo>
                <a:lnTo>
                  <a:pt x="1220" y="2711"/>
                </a:lnTo>
                <a:lnTo>
                  <a:pt x="1225" y="2714"/>
                </a:lnTo>
                <a:lnTo>
                  <a:pt x="1225" y="2696"/>
                </a:lnTo>
                <a:lnTo>
                  <a:pt x="1268" y="2724"/>
                </a:lnTo>
                <a:lnTo>
                  <a:pt x="1279" y="2714"/>
                </a:lnTo>
                <a:lnTo>
                  <a:pt x="1321" y="2734"/>
                </a:lnTo>
                <a:lnTo>
                  <a:pt x="1312" y="2721"/>
                </a:lnTo>
                <a:lnTo>
                  <a:pt x="1347" y="2710"/>
                </a:lnTo>
                <a:lnTo>
                  <a:pt x="1355" y="2686"/>
                </a:lnTo>
                <a:lnTo>
                  <a:pt x="1375" y="2686"/>
                </a:lnTo>
                <a:lnTo>
                  <a:pt x="1401" y="2704"/>
                </a:lnTo>
                <a:lnTo>
                  <a:pt x="1425" y="2693"/>
                </a:lnTo>
                <a:lnTo>
                  <a:pt x="1439" y="2687"/>
                </a:lnTo>
                <a:lnTo>
                  <a:pt x="1445" y="2684"/>
                </a:lnTo>
                <a:lnTo>
                  <a:pt x="1446" y="2685"/>
                </a:lnTo>
                <a:lnTo>
                  <a:pt x="1437" y="2691"/>
                </a:lnTo>
                <a:lnTo>
                  <a:pt x="1427" y="2696"/>
                </a:lnTo>
                <a:lnTo>
                  <a:pt x="1461" y="2704"/>
                </a:lnTo>
                <a:lnTo>
                  <a:pt x="1401" y="2744"/>
                </a:lnTo>
                <a:lnTo>
                  <a:pt x="1409" y="2745"/>
                </a:lnTo>
                <a:lnTo>
                  <a:pt x="1415" y="2746"/>
                </a:lnTo>
                <a:lnTo>
                  <a:pt x="1414" y="2746"/>
                </a:lnTo>
                <a:lnTo>
                  <a:pt x="1413" y="2746"/>
                </a:lnTo>
                <a:lnTo>
                  <a:pt x="1412" y="2747"/>
                </a:lnTo>
                <a:lnTo>
                  <a:pt x="1412" y="2749"/>
                </a:lnTo>
                <a:lnTo>
                  <a:pt x="1472" y="2739"/>
                </a:lnTo>
                <a:lnTo>
                  <a:pt x="1476" y="2724"/>
                </a:lnTo>
                <a:lnTo>
                  <a:pt x="1503" y="2724"/>
                </a:lnTo>
                <a:lnTo>
                  <a:pt x="1503" y="2710"/>
                </a:lnTo>
                <a:lnTo>
                  <a:pt x="1552" y="2714"/>
                </a:lnTo>
                <a:lnTo>
                  <a:pt x="1561" y="2734"/>
                </a:lnTo>
                <a:lnTo>
                  <a:pt x="1568" y="2759"/>
                </a:lnTo>
                <a:lnTo>
                  <a:pt x="1534" y="2759"/>
                </a:lnTo>
                <a:lnTo>
                  <a:pt x="1530" y="2782"/>
                </a:lnTo>
                <a:lnTo>
                  <a:pt x="1472" y="2782"/>
                </a:lnTo>
                <a:lnTo>
                  <a:pt x="1427" y="2759"/>
                </a:lnTo>
                <a:lnTo>
                  <a:pt x="1347" y="2797"/>
                </a:lnTo>
                <a:lnTo>
                  <a:pt x="1346" y="2811"/>
                </a:lnTo>
                <a:lnTo>
                  <a:pt x="1344" y="2822"/>
                </a:lnTo>
                <a:lnTo>
                  <a:pt x="1343" y="2828"/>
                </a:lnTo>
                <a:lnTo>
                  <a:pt x="1343" y="2832"/>
                </a:lnTo>
                <a:lnTo>
                  <a:pt x="1332" y="2841"/>
                </a:lnTo>
                <a:lnTo>
                  <a:pt x="1312" y="2835"/>
                </a:lnTo>
                <a:lnTo>
                  <a:pt x="1259" y="2865"/>
                </a:lnTo>
                <a:lnTo>
                  <a:pt x="1206" y="2890"/>
                </a:lnTo>
                <a:lnTo>
                  <a:pt x="1259" y="2897"/>
                </a:lnTo>
                <a:lnTo>
                  <a:pt x="1247" y="2907"/>
                </a:lnTo>
                <a:lnTo>
                  <a:pt x="1198" y="2928"/>
                </a:lnTo>
                <a:lnTo>
                  <a:pt x="1225" y="2945"/>
                </a:lnTo>
                <a:lnTo>
                  <a:pt x="1178" y="2967"/>
                </a:lnTo>
                <a:lnTo>
                  <a:pt x="1189" y="2967"/>
                </a:lnTo>
                <a:lnTo>
                  <a:pt x="1204" y="2964"/>
                </a:lnTo>
                <a:lnTo>
                  <a:pt x="1211" y="2962"/>
                </a:lnTo>
                <a:lnTo>
                  <a:pt x="1220" y="2958"/>
                </a:lnTo>
                <a:lnTo>
                  <a:pt x="1223" y="2956"/>
                </a:lnTo>
                <a:lnTo>
                  <a:pt x="1226" y="2953"/>
                </a:lnTo>
                <a:lnTo>
                  <a:pt x="1229" y="2950"/>
                </a:lnTo>
                <a:lnTo>
                  <a:pt x="1232" y="2945"/>
                </a:lnTo>
                <a:lnTo>
                  <a:pt x="1247" y="2962"/>
                </a:lnTo>
                <a:lnTo>
                  <a:pt x="1232" y="2976"/>
                </a:lnTo>
                <a:lnTo>
                  <a:pt x="1188" y="3000"/>
                </a:lnTo>
                <a:lnTo>
                  <a:pt x="1178" y="3018"/>
                </a:lnTo>
                <a:lnTo>
                  <a:pt x="1241" y="3029"/>
                </a:lnTo>
                <a:lnTo>
                  <a:pt x="1259" y="2976"/>
                </a:lnTo>
                <a:lnTo>
                  <a:pt x="1247" y="2956"/>
                </a:lnTo>
                <a:lnTo>
                  <a:pt x="1290" y="2952"/>
                </a:lnTo>
                <a:lnTo>
                  <a:pt x="1268" y="2994"/>
                </a:lnTo>
                <a:lnTo>
                  <a:pt x="1258" y="3016"/>
                </a:lnTo>
                <a:lnTo>
                  <a:pt x="1255" y="3021"/>
                </a:lnTo>
                <a:lnTo>
                  <a:pt x="1254" y="3024"/>
                </a:lnTo>
                <a:lnTo>
                  <a:pt x="1255" y="3022"/>
                </a:lnTo>
                <a:lnTo>
                  <a:pt x="1258" y="3019"/>
                </a:lnTo>
                <a:lnTo>
                  <a:pt x="1265" y="3010"/>
                </a:lnTo>
                <a:lnTo>
                  <a:pt x="1273" y="2999"/>
                </a:lnTo>
                <a:lnTo>
                  <a:pt x="1278" y="2995"/>
                </a:lnTo>
                <a:lnTo>
                  <a:pt x="1281" y="2993"/>
                </a:lnTo>
                <a:lnTo>
                  <a:pt x="1282" y="2992"/>
                </a:lnTo>
                <a:lnTo>
                  <a:pt x="1284" y="2992"/>
                </a:lnTo>
                <a:lnTo>
                  <a:pt x="1285" y="2993"/>
                </a:lnTo>
                <a:lnTo>
                  <a:pt x="1286" y="2994"/>
                </a:lnTo>
                <a:lnTo>
                  <a:pt x="1264" y="3025"/>
                </a:lnTo>
                <a:lnTo>
                  <a:pt x="1312" y="3029"/>
                </a:lnTo>
                <a:lnTo>
                  <a:pt x="1301" y="3004"/>
                </a:lnTo>
                <a:lnTo>
                  <a:pt x="1321" y="3004"/>
                </a:lnTo>
                <a:lnTo>
                  <a:pt x="1396" y="3038"/>
                </a:lnTo>
                <a:lnTo>
                  <a:pt x="1396" y="3066"/>
                </a:lnTo>
                <a:lnTo>
                  <a:pt x="1427" y="3087"/>
                </a:lnTo>
                <a:lnTo>
                  <a:pt x="1427" y="3100"/>
                </a:lnTo>
                <a:lnTo>
                  <a:pt x="1445" y="3087"/>
                </a:lnTo>
                <a:lnTo>
                  <a:pt x="1508" y="3058"/>
                </a:lnTo>
                <a:lnTo>
                  <a:pt x="1530" y="3034"/>
                </a:lnTo>
                <a:lnTo>
                  <a:pt x="1532" y="3041"/>
                </a:lnTo>
                <a:lnTo>
                  <a:pt x="1533" y="3047"/>
                </a:lnTo>
                <a:lnTo>
                  <a:pt x="1559" y="3036"/>
                </a:lnTo>
                <a:lnTo>
                  <a:pt x="1584" y="3027"/>
                </a:lnTo>
                <a:lnTo>
                  <a:pt x="1594" y="3021"/>
                </a:lnTo>
                <a:lnTo>
                  <a:pt x="1604" y="3017"/>
                </a:lnTo>
                <a:lnTo>
                  <a:pt x="1610" y="3013"/>
                </a:lnTo>
                <a:lnTo>
                  <a:pt x="1614" y="3010"/>
                </a:lnTo>
                <a:lnTo>
                  <a:pt x="1627" y="3019"/>
                </a:lnTo>
                <a:lnTo>
                  <a:pt x="1637" y="3027"/>
                </a:lnTo>
                <a:lnTo>
                  <a:pt x="1647" y="3032"/>
                </a:lnTo>
                <a:lnTo>
                  <a:pt x="1655" y="3036"/>
                </a:lnTo>
                <a:lnTo>
                  <a:pt x="1659" y="3032"/>
                </a:lnTo>
                <a:lnTo>
                  <a:pt x="1662" y="3028"/>
                </a:lnTo>
                <a:lnTo>
                  <a:pt x="1660" y="3037"/>
                </a:lnTo>
                <a:lnTo>
                  <a:pt x="1665" y="3039"/>
                </a:lnTo>
                <a:lnTo>
                  <a:pt x="1669" y="3039"/>
                </a:lnTo>
                <a:lnTo>
                  <a:pt x="1653" y="3047"/>
                </a:lnTo>
                <a:lnTo>
                  <a:pt x="1647" y="3049"/>
                </a:lnTo>
                <a:lnTo>
                  <a:pt x="1646" y="3048"/>
                </a:lnTo>
                <a:lnTo>
                  <a:pt x="1647" y="3046"/>
                </a:lnTo>
                <a:lnTo>
                  <a:pt x="1649" y="3043"/>
                </a:lnTo>
                <a:lnTo>
                  <a:pt x="1652" y="3039"/>
                </a:lnTo>
                <a:lnTo>
                  <a:pt x="1636" y="3034"/>
                </a:lnTo>
                <a:lnTo>
                  <a:pt x="1572" y="3087"/>
                </a:lnTo>
                <a:lnTo>
                  <a:pt x="1598" y="3090"/>
                </a:lnTo>
                <a:lnTo>
                  <a:pt x="1588" y="3100"/>
                </a:lnTo>
                <a:lnTo>
                  <a:pt x="1545" y="3111"/>
                </a:lnTo>
                <a:lnTo>
                  <a:pt x="1508" y="3145"/>
                </a:lnTo>
                <a:lnTo>
                  <a:pt x="1445" y="3149"/>
                </a:lnTo>
                <a:lnTo>
                  <a:pt x="1396" y="3184"/>
                </a:lnTo>
                <a:lnTo>
                  <a:pt x="1401" y="3187"/>
                </a:lnTo>
                <a:lnTo>
                  <a:pt x="1419" y="3192"/>
                </a:lnTo>
                <a:lnTo>
                  <a:pt x="1439" y="3173"/>
                </a:lnTo>
                <a:lnTo>
                  <a:pt x="1492" y="3159"/>
                </a:lnTo>
                <a:lnTo>
                  <a:pt x="1487" y="3167"/>
                </a:lnTo>
                <a:lnTo>
                  <a:pt x="1482" y="3173"/>
                </a:lnTo>
                <a:lnTo>
                  <a:pt x="1498" y="3173"/>
                </a:lnTo>
                <a:lnTo>
                  <a:pt x="1498" y="3180"/>
                </a:lnTo>
                <a:lnTo>
                  <a:pt x="1461" y="3231"/>
                </a:lnTo>
                <a:lnTo>
                  <a:pt x="1439" y="3231"/>
                </a:lnTo>
                <a:lnTo>
                  <a:pt x="1407" y="3249"/>
                </a:lnTo>
                <a:lnTo>
                  <a:pt x="1390" y="3258"/>
                </a:lnTo>
                <a:lnTo>
                  <a:pt x="1384" y="3261"/>
                </a:lnTo>
                <a:lnTo>
                  <a:pt x="1386" y="3260"/>
                </a:lnTo>
                <a:lnTo>
                  <a:pt x="1393" y="3256"/>
                </a:lnTo>
                <a:lnTo>
                  <a:pt x="1399" y="3250"/>
                </a:lnTo>
                <a:lnTo>
                  <a:pt x="1402" y="3248"/>
                </a:lnTo>
                <a:lnTo>
                  <a:pt x="1403" y="3246"/>
                </a:lnTo>
                <a:lnTo>
                  <a:pt x="1403" y="3245"/>
                </a:lnTo>
                <a:lnTo>
                  <a:pt x="1401" y="3245"/>
                </a:lnTo>
                <a:lnTo>
                  <a:pt x="1343" y="3269"/>
                </a:lnTo>
                <a:lnTo>
                  <a:pt x="1355" y="3304"/>
                </a:lnTo>
                <a:lnTo>
                  <a:pt x="1335" y="3305"/>
                </a:lnTo>
                <a:lnTo>
                  <a:pt x="1320" y="3305"/>
                </a:lnTo>
                <a:lnTo>
                  <a:pt x="1309" y="3305"/>
                </a:lnTo>
                <a:lnTo>
                  <a:pt x="1303" y="3304"/>
                </a:lnTo>
                <a:lnTo>
                  <a:pt x="1301" y="3303"/>
                </a:lnTo>
                <a:lnTo>
                  <a:pt x="1300" y="3303"/>
                </a:lnTo>
                <a:lnTo>
                  <a:pt x="1300" y="3302"/>
                </a:lnTo>
                <a:lnTo>
                  <a:pt x="1300" y="3301"/>
                </a:lnTo>
                <a:lnTo>
                  <a:pt x="1301" y="3299"/>
                </a:lnTo>
                <a:lnTo>
                  <a:pt x="1305" y="3297"/>
                </a:lnTo>
                <a:lnTo>
                  <a:pt x="1294" y="3300"/>
                </a:lnTo>
                <a:lnTo>
                  <a:pt x="1294" y="3294"/>
                </a:lnTo>
                <a:lnTo>
                  <a:pt x="1259" y="3333"/>
                </a:lnTo>
                <a:lnTo>
                  <a:pt x="1268" y="3342"/>
                </a:lnTo>
                <a:lnTo>
                  <a:pt x="1241" y="3362"/>
                </a:lnTo>
                <a:lnTo>
                  <a:pt x="1290" y="3349"/>
                </a:lnTo>
                <a:lnTo>
                  <a:pt x="1339" y="3356"/>
                </a:lnTo>
                <a:lnTo>
                  <a:pt x="1294" y="3376"/>
                </a:lnTo>
                <a:lnTo>
                  <a:pt x="1286" y="3366"/>
                </a:lnTo>
                <a:lnTo>
                  <a:pt x="1271" y="3375"/>
                </a:lnTo>
                <a:lnTo>
                  <a:pt x="1261" y="3381"/>
                </a:lnTo>
                <a:lnTo>
                  <a:pt x="1258" y="3375"/>
                </a:lnTo>
                <a:lnTo>
                  <a:pt x="1253" y="3370"/>
                </a:lnTo>
                <a:lnTo>
                  <a:pt x="1248" y="3366"/>
                </a:lnTo>
                <a:lnTo>
                  <a:pt x="1242" y="3364"/>
                </a:lnTo>
                <a:lnTo>
                  <a:pt x="1236" y="3363"/>
                </a:lnTo>
                <a:lnTo>
                  <a:pt x="1230" y="3363"/>
                </a:lnTo>
                <a:lnTo>
                  <a:pt x="1223" y="3364"/>
                </a:lnTo>
                <a:lnTo>
                  <a:pt x="1216" y="3365"/>
                </a:lnTo>
                <a:lnTo>
                  <a:pt x="1190" y="3376"/>
                </a:lnTo>
                <a:lnTo>
                  <a:pt x="1168" y="3386"/>
                </a:lnTo>
                <a:lnTo>
                  <a:pt x="1152" y="3373"/>
                </a:lnTo>
                <a:lnTo>
                  <a:pt x="1130" y="3411"/>
                </a:lnTo>
                <a:lnTo>
                  <a:pt x="1092" y="3429"/>
                </a:lnTo>
                <a:lnTo>
                  <a:pt x="1083" y="3422"/>
                </a:lnTo>
                <a:lnTo>
                  <a:pt x="1075" y="3418"/>
                </a:lnTo>
                <a:lnTo>
                  <a:pt x="1070" y="3415"/>
                </a:lnTo>
                <a:lnTo>
                  <a:pt x="1064" y="3415"/>
                </a:lnTo>
                <a:lnTo>
                  <a:pt x="1060" y="3416"/>
                </a:lnTo>
                <a:lnTo>
                  <a:pt x="1057" y="3417"/>
                </a:lnTo>
                <a:lnTo>
                  <a:pt x="1055" y="3420"/>
                </a:lnTo>
                <a:lnTo>
                  <a:pt x="1053" y="3424"/>
                </a:lnTo>
                <a:lnTo>
                  <a:pt x="1051" y="3432"/>
                </a:lnTo>
                <a:lnTo>
                  <a:pt x="1049" y="3439"/>
                </a:lnTo>
                <a:lnTo>
                  <a:pt x="1046" y="3442"/>
                </a:lnTo>
                <a:lnTo>
                  <a:pt x="1045" y="3445"/>
                </a:lnTo>
                <a:lnTo>
                  <a:pt x="1042" y="3446"/>
                </a:lnTo>
                <a:lnTo>
                  <a:pt x="1039" y="3445"/>
                </a:lnTo>
                <a:lnTo>
                  <a:pt x="1039" y="3473"/>
                </a:lnTo>
                <a:lnTo>
                  <a:pt x="1019" y="3474"/>
                </a:lnTo>
                <a:lnTo>
                  <a:pt x="1012" y="3473"/>
                </a:lnTo>
                <a:lnTo>
                  <a:pt x="981" y="3476"/>
                </a:lnTo>
                <a:lnTo>
                  <a:pt x="953" y="3492"/>
                </a:lnTo>
                <a:lnTo>
                  <a:pt x="927" y="3505"/>
                </a:lnTo>
                <a:lnTo>
                  <a:pt x="907" y="3515"/>
                </a:lnTo>
                <a:lnTo>
                  <a:pt x="892" y="3525"/>
                </a:lnTo>
                <a:lnTo>
                  <a:pt x="889" y="3525"/>
                </a:lnTo>
                <a:lnTo>
                  <a:pt x="885" y="3525"/>
                </a:lnTo>
                <a:lnTo>
                  <a:pt x="842" y="3549"/>
                </a:lnTo>
                <a:lnTo>
                  <a:pt x="788" y="3580"/>
                </a:lnTo>
                <a:lnTo>
                  <a:pt x="794" y="3584"/>
                </a:lnTo>
                <a:lnTo>
                  <a:pt x="757" y="3613"/>
                </a:lnTo>
                <a:lnTo>
                  <a:pt x="786" y="3607"/>
                </a:lnTo>
                <a:lnTo>
                  <a:pt x="801" y="3604"/>
                </a:lnTo>
                <a:lnTo>
                  <a:pt x="804" y="3604"/>
                </a:lnTo>
                <a:lnTo>
                  <a:pt x="805" y="3604"/>
                </a:lnTo>
                <a:lnTo>
                  <a:pt x="805" y="3604"/>
                </a:lnTo>
                <a:lnTo>
                  <a:pt x="803" y="3605"/>
                </a:lnTo>
                <a:lnTo>
                  <a:pt x="796" y="3607"/>
                </a:lnTo>
                <a:lnTo>
                  <a:pt x="789" y="3610"/>
                </a:lnTo>
                <a:lnTo>
                  <a:pt x="787" y="3612"/>
                </a:lnTo>
                <a:lnTo>
                  <a:pt x="786" y="3614"/>
                </a:lnTo>
                <a:lnTo>
                  <a:pt x="786" y="3615"/>
                </a:lnTo>
                <a:lnTo>
                  <a:pt x="788" y="3618"/>
                </a:lnTo>
                <a:lnTo>
                  <a:pt x="768" y="3638"/>
                </a:lnTo>
                <a:lnTo>
                  <a:pt x="800" y="3638"/>
                </a:lnTo>
                <a:lnTo>
                  <a:pt x="806" y="3604"/>
                </a:lnTo>
                <a:lnTo>
                  <a:pt x="822" y="3593"/>
                </a:lnTo>
                <a:lnTo>
                  <a:pt x="848" y="3604"/>
                </a:lnTo>
                <a:lnTo>
                  <a:pt x="848" y="3573"/>
                </a:lnTo>
                <a:lnTo>
                  <a:pt x="863" y="3571"/>
                </a:lnTo>
                <a:lnTo>
                  <a:pt x="874" y="3569"/>
                </a:lnTo>
                <a:lnTo>
                  <a:pt x="884" y="3569"/>
                </a:lnTo>
                <a:lnTo>
                  <a:pt x="890" y="3569"/>
                </a:lnTo>
                <a:lnTo>
                  <a:pt x="896" y="3570"/>
                </a:lnTo>
                <a:lnTo>
                  <a:pt x="898" y="3572"/>
                </a:lnTo>
                <a:lnTo>
                  <a:pt x="899" y="3574"/>
                </a:lnTo>
                <a:lnTo>
                  <a:pt x="899" y="3576"/>
                </a:lnTo>
                <a:lnTo>
                  <a:pt x="906" y="3580"/>
                </a:lnTo>
                <a:lnTo>
                  <a:pt x="939" y="3555"/>
                </a:lnTo>
                <a:lnTo>
                  <a:pt x="985" y="3580"/>
                </a:lnTo>
                <a:lnTo>
                  <a:pt x="1007" y="3542"/>
                </a:lnTo>
                <a:lnTo>
                  <a:pt x="1023" y="3542"/>
                </a:lnTo>
                <a:lnTo>
                  <a:pt x="1081" y="3593"/>
                </a:lnTo>
                <a:lnTo>
                  <a:pt x="1146" y="3593"/>
                </a:lnTo>
                <a:lnTo>
                  <a:pt x="1151" y="3599"/>
                </a:lnTo>
                <a:lnTo>
                  <a:pt x="1156" y="3603"/>
                </a:lnTo>
                <a:lnTo>
                  <a:pt x="1159" y="3606"/>
                </a:lnTo>
                <a:lnTo>
                  <a:pt x="1160" y="3609"/>
                </a:lnTo>
                <a:lnTo>
                  <a:pt x="1161" y="3612"/>
                </a:lnTo>
                <a:lnTo>
                  <a:pt x="1161" y="3614"/>
                </a:lnTo>
                <a:lnTo>
                  <a:pt x="1160" y="3616"/>
                </a:lnTo>
                <a:lnTo>
                  <a:pt x="1159" y="3619"/>
                </a:lnTo>
                <a:lnTo>
                  <a:pt x="1155" y="3621"/>
                </a:lnTo>
                <a:lnTo>
                  <a:pt x="1150" y="3622"/>
                </a:lnTo>
                <a:lnTo>
                  <a:pt x="1145" y="3622"/>
                </a:lnTo>
                <a:lnTo>
                  <a:pt x="1141" y="3622"/>
                </a:lnTo>
                <a:lnTo>
                  <a:pt x="1081" y="3638"/>
                </a:lnTo>
                <a:lnTo>
                  <a:pt x="1084" y="3630"/>
                </a:lnTo>
                <a:lnTo>
                  <a:pt x="1088" y="3623"/>
                </a:lnTo>
                <a:lnTo>
                  <a:pt x="1084" y="3622"/>
                </a:lnTo>
                <a:lnTo>
                  <a:pt x="1081" y="3622"/>
                </a:lnTo>
                <a:lnTo>
                  <a:pt x="1035" y="3608"/>
                </a:lnTo>
                <a:lnTo>
                  <a:pt x="1045" y="3589"/>
                </a:lnTo>
                <a:lnTo>
                  <a:pt x="1032" y="3593"/>
                </a:lnTo>
                <a:lnTo>
                  <a:pt x="1021" y="3595"/>
                </a:lnTo>
                <a:lnTo>
                  <a:pt x="1014" y="3596"/>
                </a:lnTo>
                <a:lnTo>
                  <a:pt x="1010" y="3598"/>
                </a:lnTo>
                <a:lnTo>
                  <a:pt x="981" y="3598"/>
                </a:lnTo>
                <a:lnTo>
                  <a:pt x="921" y="3618"/>
                </a:lnTo>
                <a:lnTo>
                  <a:pt x="880" y="3638"/>
                </a:lnTo>
                <a:lnTo>
                  <a:pt x="779" y="3657"/>
                </a:lnTo>
                <a:lnTo>
                  <a:pt x="768" y="3680"/>
                </a:lnTo>
                <a:lnTo>
                  <a:pt x="719" y="3686"/>
                </a:lnTo>
                <a:lnTo>
                  <a:pt x="746" y="3666"/>
                </a:lnTo>
                <a:lnTo>
                  <a:pt x="730" y="3669"/>
                </a:lnTo>
                <a:lnTo>
                  <a:pt x="719" y="3662"/>
                </a:lnTo>
                <a:lnTo>
                  <a:pt x="730" y="3652"/>
                </a:lnTo>
                <a:lnTo>
                  <a:pt x="726" y="3648"/>
                </a:lnTo>
                <a:lnTo>
                  <a:pt x="721" y="3645"/>
                </a:lnTo>
                <a:lnTo>
                  <a:pt x="716" y="3643"/>
                </a:lnTo>
                <a:lnTo>
                  <a:pt x="711" y="3641"/>
                </a:lnTo>
                <a:lnTo>
                  <a:pt x="698" y="3641"/>
                </a:lnTo>
                <a:lnTo>
                  <a:pt x="686" y="3643"/>
                </a:lnTo>
                <a:lnTo>
                  <a:pt x="671" y="3646"/>
                </a:lnTo>
                <a:lnTo>
                  <a:pt x="656" y="3649"/>
                </a:lnTo>
                <a:lnTo>
                  <a:pt x="642" y="3651"/>
                </a:lnTo>
                <a:lnTo>
                  <a:pt x="628" y="3652"/>
                </a:lnTo>
                <a:lnTo>
                  <a:pt x="619" y="3686"/>
                </a:lnTo>
                <a:lnTo>
                  <a:pt x="661" y="3695"/>
                </a:lnTo>
                <a:lnTo>
                  <a:pt x="672" y="3666"/>
                </a:lnTo>
                <a:lnTo>
                  <a:pt x="704" y="3686"/>
                </a:lnTo>
                <a:lnTo>
                  <a:pt x="699" y="3695"/>
                </a:lnTo>
                <a:lnTo>
                  <a:pt x="704" y="3728"/>
                </a:lnTo>
                <a:lnTo>
                  <a:pt x="677" y="3739"/>
                </a:lnTo>
                <a:lnTo>
                  <a:pt x="661" y="3728"/>
                </a:lnTo>
                <a:lnTo>
                  <a:pt x="661" y="3753"/>
                </a:lnTo>
                <a:lnTo>
                  <a:pt x="655" y="3753"/>
                </a:lnTo>
                <a:lnTo>
                  <a:pt x="593" y="3739"/>
                </a:lnTo>
                <a:lnTo>
                  <a:pt x="540" y="3728"/>
                </a:lnTo>
                <a:lnTo>
                  <a:pt x="533" y="3743"/>
                </a:lnTo>
                <a:lnTo>
                  <a:pt x="541" y="3742"/>
                </a:lnTo>
                <a:lnTo>
                  <a:pt x="546" y="3741"/>
                </a:lnTo>
                <a:lnTo>
                  <a:pt x="544" y="3741"/>
                </a:lnTo>
                <a:lnTo>
                  <a:pt x="543" y="3740"/>
                </a:lnTo>
                <a:lnTo>
                  <a:pt x="543" y="3740"/>
                </a:lnTo>
                <a:lnTo>
                  <a:pt x="544" y="3739"/>
                </a:lnTo>
                <a:lnTo>
                  <a:pt x="547" y="3741"/>
                </a:lnTo>
                <a:lnTo>
                  <a:pt x="549" y="3741"/>
                </a:lnTo>
                <a:lnTo>
                  <a:pt x="550" y="3741"/>
                </a:lnTo>
                <a:lnTo>
                  <a:pt x="549" y="3741"/>
                </a:lnTo>
                <a:lnTo>
                  <a:pt x="547" y="3742"/>
                </a:lnTo>
                <a:lnTo>
                  <a:pt x="601" y="3782"/>
                </a:lnTo>
                <a:lnTo>
                  <a:pt x="645" y="3797"/>
                </a:lnTo>
                <a:lnTo>
                  <a:pt x="644" y="3803"/>
                </a:lnTo>
                <a:lnTo>
                  <a:pt x="643" y="3809"/>
                </a:lnTo>
                <a:lnTo>
                  <a:pt x="641" y="3813"/>
                </a:lnTo>
                <a:lnTo>
                  <a:pt x="639" y="3815"/>
                </a:lnTo>
                <a:lnTo>
                  <a:pt x="637" y="3817"/>
                </a:lnTo>
                <a:lnTo>
                  <a:pt x="635" y="3818"/>
                </a:lnTo>
                <a:lnTo>
                  <a:pt x="633" y="3818"/>
                </a:lnTo>
                <a:lnTo>
                  <a:pt x="631" y="3817"/>
                </a:lnTo>
                <a:lnTo>
                  <a:pt x="625" y="3816"/>
                </a:lnTo>
                <a:lnTo>
                  <a:pt x="621" y="3815"/>
                </a:lnTo>
                <a:lnTo>
                  <a:pt x="618" y="3816"/>
                </a:lnTo>
                <a:lnTo>
                  <a:pt x="616" y="3816"/>
                </a:lnTo>
                <a:lnTo>
                  <a:pt x="614" y="3818"/>
                </a:lnTo>
                <a:lnTo>
                  <a:pt x="613" y="3821"/>
                </a:lnTo>
                <a:lnTo>
                  <a:pt x="581" y="3801"/>
                </a:lnTo>
                <a:lnTo>
                  <a:pt x="566" y="3807"/>
                </a:lnTo>
                <a:lnTo>
                  <a:pt x="548" y="3773"/>
                </a:lnTo>
                <a:lnTo>
                  <a:pt x="522" y="3797"/>
                </a:lnTo>
                <a:lnTo>
                  <a:pt x="544" y="3815"/>
                </a:lnTo>
                <a:lnTo>
                  <a:pt x="533" y="3835"/>
                </a:lnTo>
                <a:lnTo>
                  <a:pt x="495" y="3811"/>
                </a:lnTo>
                <a:lnTo>
                  <a:pt x="486" y="3815"/>
                </a:lnTo>
                <a:lnTo>
                  <a:pt x="460" y="3786"/>
                </a:lnTo>
                <a:lnTo>
                  <a:pt x="430" y="3774"/>
                </a:lnTo>
                <a:lnTo>
                  <a:pt x="415" y="3768"/>
                </a:lnTo>
                <a:lnTo>
                  <a:pt x="412" y="3767"/>
                </a:lnTo>
                <a:lnTo>
                  <a:pt x="411" y="3767"/>
                </a:lnTo>
                <a:lnTo>
                  <a:pt x="411" y="3769"/>
                </a:lnTo>
                <a:lnTo>
                  <a:pt x="412" y="3772"/>
                </a:lnTo>
                <a:lnTo>
                  <a:pt x="418" y="3777"/>
                </a:lnTo>
                <a:lnTo>
                  <a:pt x="420" y="3782"/>
                </a:lnTo>
                <a:lnTo>
                  <a:pt x="420" y="3784"/>
                </a:lnTo>
                <a:lnTo>
                  <a:pt x="418" y="3786"/>
                </a:lnTo>
                <a:lnTo>
                  <a:pt x="413" y="3787"/>
                </a:lnTo>
                <a:lnTo>
                  <a:pt x="406" y="3786"/>
                </a:lnTo>
                <a:lnTo>
                  <a:pt x="422" y="3801"/>
                </a:lnTo>
                <a:lnTo>
                  <a:pt x="357" y="3821"/>
                </a:lnTo>
                <a:lnTo>
                  <a:pt x="357" y="3850"/>
                </a:lnTo>
                <a:lnTo>
                  <a:pt x="353" y="3845"/>
                </a:lnTo>
                <a:lnTo>
                  <a:pt x="319" y="3825"/>
                </a:lnTo>
                <a:lnTo>
                  <a:pt x="277" y="3859"/>
                </a:lnTo>
                <a:lnTo>
                  <a:pt x="277" y="3870"/>
                </a:lnTo>
                <a:lnTo>
                  <a:pt x="255" y="3883"/>
                </a:lnTo>
                <a:lnTo>
                  <a:pt x="171" y="3912"/>
                </a:lnTo>
                <a:lnTo>
                  <a:pt x="164" y="3917"/>
                </a:lnTo>
                <a:lnTo>
                  <a:pt x="161" y="3920"/>
                </a:lnTo>
                <a:lnTo>
                  <a:pt x="161" y="3921"/>
                </a:lnTo>
                <a:lnTo>
                  <a:pt x="161" y="3922"/>
                </a:lnTo>
                <a:lnTo>
                  <a:pt x="162" y="3924"/>
                </a:lnTo>
                <a:lnTo>
                  <a:pt x="163" y="3924"/>
                </a:lnTo>
                <a:lnTo>
                  <a:pt x="167" y="3926"/>
                </a:lnTo>
                <a:lnTo>
                  <a:pt x="171" y="3927"/>
                </a:lnTo>
                <a:lnTo>
                  <a:pt x="174" y="3929"/>
                </a:lnTo>
                <a:lnTo>
                  <a:pt x="175" y="3932"/>
                </a:lnTo>
                <a:lnTo>
                  <a:pt x="118" y="3984"/>
                </a:lnTo>
                <a:lnTo>
                  <a:pt x="107" y="3976"/>
                </a:lnTo>
                <a:lnTo>
                  <a:pt x="102" y="3921"/>
                </a:lnTo>
                <a:lnTo>
                  <a:pt x="75" y="3870"/>
                </a:lnTo>
                <a:lnTo>
                  <a:pt x="86" y="3831"/>
                </a:lnTo>
                <a:lnTo>
                  <a:pt x="64" y="3821"/>
                </a:lnTo>
                <a:lnTo>
                  <a:pt x="64" y="3839"/>
                </a:lnTo>
                <a:lnTo>
                  <a:pt x="60" y="3855"/>
                </a:lnTo>
                <a:lnTo>
                  <a:pt x="38" y="3859"/>
                </a:lnTo>
                <a:lnTo>
                  <a:pt x="26" y="3839"/>
                </a:lnTo>
                <a:lnTo>
                  <a:pt x="11" y="3845"/>
                </a:lnTo>
                <a:lnTo>
                  <a:pt x="11" y="3918"/>
                </a:lnTo>
                <a:lnTo>
                  <a:pt x="102" y="3980"/>
                </a:lnTo>
                <a:lnTo>
                  <a:pt x="86" y="4005"/>
                </a:lnTo>
                <a:lnTo>
                  <a:pt x="42" y="4008"/>
                </a:lnTo>
                <a:lnTo>
                  <a:pt x="22" y="3990"/>
                </a:lnTo>
                <a:lnTo>
                  <a:pt x="38" y="3976"/>
                </a:lnTo>
                <a:lnTo>
                  <a:pt x="22" y="3980"/>
                </a:lnTo>
                <a:lnTo>
                  <a:pt x="15" y="4032"/>
                </a:lnTo>
                <a:lnTo>
                  <a:pt x="80" y="4056"/>
                </a:lnTo>
                <a:lnTo>
                  <a:pt x="60" y="4105"/>
                </a:lnTo>
                <a:lnTo>
                  <a:pt x="75" y="4101"/>
                </a:lnTo>
                <a:lnTo>
                  <a:pt x="80" y="4076"/>
                </a:lnTo>
                <a:lnTo>
                  <a:pt x="122" y="4043"/>
                </a:lnTo>
                <a:lnTo>
                  <a:pt x="186" y="4095"/>
                </a:lnTo>
                <a:lnTo>
                  <a:pt x="194" y="4089"/>
                </a:lnTo>
                <a:lnTo>
                  <a:pt x="200" y="4085"/>
                </a:lnTo>
                <a:lnTo>
                  <a:pt x="206" y="4083"/>
                </a:lnTo>
                <a:lnTo>
                  <a:pt x="211" y="4081"/>
                </a:lnTo>
                <a:lnTo>
                  <a:pt x="215" y="4081"/>
                </a:lnTo>
                <a:lnTo>
                  <a:pt x="219" y="4081"/>
                </a:lnTo>
                <a:lnTo>
                  <a:pt x="222" y="4082"/>
                </a:lnTo>
                <a:lnTo>
                  <a:pt x="224" y="4084"/>
                </a:lnTo>
                <a:lnTo>
                  <a:pt x="232" y="4095"/>
                </a:lnTo>
                <a:lnTo>
                  <a:pt x="237" y="4104"/>
                </a:lnTo>
                <a:lnTo>
                  <a:pt x="209" y="4114"/>
                </a:lnTo>
                <a:lnTo>
                  <a:pt x="216" y="4122"/>
                </a:lnTo>
                <a:lnTo>
                  <a:pt x="222" y="4126"/>
                </a:lnTo>
                <a:lnTo>
                  <a:pt x="229" y="4128"/>
                </a:lnTo>
                <a:lnTo>
                  <a:pt x="235" y="4130"/>
                </a:lnTo>
                <a:lnTo>
                  <a:pt x="239" y="4132"/>
                </a:lnTo>
                <a:lnTo>
                  <a:pt x="242" y="4136"/>
                </a:lnTo>
                <a:lnTo>
                  <a:pt x="242" y="4138"/>
                </a:lnTo>
                <a:lnTo>
                  <a:pt x="242" y="4141"/>
                </a:lnTo>
                <a:lnTo>
                  <a:pt x="241" y="4145"/>
                </a:lnTo>
                <a:lnTo>
                  <a:pt x="239" y="4149"/>
                </a:lnTo>
                <a:lnTo>
                  <a:pt x="267" y="4145"/>
                </a:lnTo>
                <a:lnTo>
                  <a:pt x="277" y="4154"/>
                </a:lnTo>
                <a:lnTo>
                  <a:pt x="261" y="4169"/>
                </a:lnTo>
                <a:lnTo>
                  <a:pt x="273" y="4169"/>
                </a:lnTo>
                <a:lnTo>
                  <a:pt x="301" y="4175"/>
                </a:lnTo>
                <a:lnTo>
                  <a:pt x="317" y="4177"/>
                </a:lnTo>
                <a:lnTo>
                  <a:pt x="320" y="4178"/>
                </a:lnTo>
                <a:lnTo>
                  <a:pt x="322" y="4179"/>
                </a:lnTo>
                <a:lnTo>
                  <a:pt x="322" y="4179"/>
                </a:lnTo>
                <a:lnTo>
                  <a:pt x="319" y="4179"/>
                </a:lnTo>
                <a:lnTo>
                  <a:pt x="312" y="4179"/>
                </a:lnTo>
                <a:lnTo>
                  <a:pt x="306" y="4179"/>
                </a:lnTo>
                <a:lnTo>
                  <a:pt x="303" y="4179"/>
                </a:lnTo>
                <a:lnTo>
                  <a:pt x="301" y="4180"/>
                </a:lnTo>
                <a:lnTo>
                  <a:pt x="301" y="4182"/>
                </a:lnTo>
                <a:lnTo>
                  <a:pt x="304" y="4183"/>
                </a:lnTo>
                <a:lnTo>
                  <a:pt x="326" y="4178"/>
                </a:lnTo>
                <a:lnTo>
                  <a:pt x="319" y="4232"/>
                </a:lnTo>
                <a:lnTo>
                  <a:pt x="353" y="4217"/>
                </a:lnTo>
                <a:lnTo>
                  <a:pt x="372" y="4236"/>
                </a:lnTo>
                <a:lnTo>
                  <a:pt x="357" y="4256"/>
                </a:lnTo>
                <a:lnTo>
                  <a:pt x="380" y="4280"/>
                </a:lnTo>
                <a:lnTo>
                  <a:pt x="362" y="4294"/>
                </a:lnTo>
                <a:lnTo>
                  <a:pt x="362" y="4298"/>
                </a:lnTo>
                <a:lnTo>
                  <a:pt x="330" y="4304"/>
                </a:lnTo>
                <a:lnTo>
                  <a:pt x="326" y="4322"/>
                </a:lnTo>
                <a:lnTo>
                  <a:pt x="368" y="4329"/>
                </a:lnTo>
                <a:lnTo>
                  <a:pt x="367" y="4333"/>
                </a:lnTo>
                <a:lnTo>
                  <a:pt x="367" y="4337"/>
                </a:lnTo>
                <a:lnTo>
                  <a:pt x="369" y="4339"/>
                </a:lnTo>
                <a:lnTo>
                  <a:pt x="372" y="4341"/>
                </a:lnTo>
                <a:lnTo>
                  <a:pt x="375" y="4342"/>
                </a:lnTo>
                <a:lnTo>
                  <a:pt x="378" y="4341"/>
                </a:lnTo>
                <a:lnTo>
                  <a:pt x="381" y="4339"/>
                </a:lnTo>
                <a:lnTo>
                  <a:pt x="384" y="4336"/>
                </a:lnTo>
                <a:lnTo>
                  <a:pt x="386" y="4330"/>
                </a:lnTo>
                <a:lnTo>
                  <a:pt x="388" y="4322"/>
                </a:lnTo>
                <a:lnTo>
                  <a:pt x="411" y="4347"/>
                </a:lnTo>
                <a:lnTo>
                  <a:pt x="448" y="4322"/>
                </a:lnTo>
                <a:lnTo>
                  <a:pt x="438" y="4308"/>
                </a:lnTo>
                <a:lnTo>
                  <a:pt x="468" y="4290"/>
                </a:lnTo>
                <a:lnTo>
                  <a:pt x="480" y="4298"/>
                </a:lnTo>
                <a:lnTo>
                  <a:pt x="528" y="4308"/>
                </a:lnTo>
                <a:lnTo>
                  <a:pt x="576" y="4313"/>
                </a:lnTo>
                <a:lnTo>
                  <a:pt x="579" y="4311"/>
                </a:lnTo>
                <a:lnTo>
                  <a:pt x="581" y="4308"/>
                </a:lnTo>
                <a:lnTo>
                  <a:pt x="582" y="4306"/>
                </a:lnTo>
                <a:lnTo>
                  <a:pt x="583" y="4305"/>
                </a:lnTo>
                <a:lnTo>
                  <a:pt x="582" y="4304"/>
                </a:lnTo>
                <a:lnTo>
                  <a:pt x="581" y="4304"/>
                </a:lnTo>
                <a:lnTo>
                  <a:pt x="619" y="4274"/>
                </a:lnTo>
                <a:lnTo>
                  <a:pt x="666" y="4294"/>
                </a:lnTo>
                <a:lnTo>
                  <a:pt x="681" y="4314"/>
                </a:lnTo>
                <a:lnTo>
                  <a:pt x="779" y="4250"/>
                </a:lnTo>
                <a:lnTo>
                  <a:pt x="699" y="4284"/>
                </a:lnTo>
                <a:lnTo>
                  <a:pt x="650" y="4270"/>
                </a:lnTo>
                <a:lnTo>
                  <a:pt x="666" y="4256"/>
                </a:lnTo>
                <a:lnTo>
                  <a:pt x="715" y="4225"/>
                </a:lnTo>
                <a:lnTo>
                  <a:pt x="677" y="4225"/>
                </a:lnTo>
                <a:lnTo>
                  <a:pt x="650" y="4241"/>
                </a:lnTo>
                <a:lnTo>
                  <a:pt x="628" y="4222"/>
                </a:lnTo>
                <a:lnTo>
                  <a:pt x="688" y="4201"/>
                </a:lnTo>
                <a:lnTo>
                  <a:pt x="650" y="4207"/>
                </a:lnTo>
                <a:lnTo>
                  <a:pt x="649" y="4204"/>
                </a:lnTo>
                <a:lnTo>
                  <a:pt x="649" y="4202"/>
                </a:lnTo>
                <a:lnTo>
                  <a:pt x="649" y="4200"/>
                </a:lnTo>
                <a:lnTo>
                  <a:pt x="650" y="4198"/>
                </a:lnTo>
                <a:lnTo>
                  <a:pt x="653" y="4195"/>
                </a:lnTo>
                <a:lnTo>
                  <a:pt x="657" y="4191"/>
                </a:lnTo>
                <a:lnTo>
                  <a:pt x="660" y="4188"/>
                </a:lnTo>
                <a:lnTo>
                  <a:pt x="661" y="4185"/>
                </a:lnTo>
                <a:lnTo>
                  <a:pt x="661" y="4183"/>
                </a:lnTo>
                <a:lnTo>
                  <a:pt x="660" y="4181"/>
                </a:lnTo>
                <a:lnTo>
                  <a:pt x="658" y="4180"/>
                </a:lnTo>
                <a:lnTo>
                  <a:pt x="655" y="4178"/>
                </a:lnTo>
                <a:lnTo>
                  <a:pt x="708" y="4187"/>
                </a:lnTo>
                <a:lnTo>
                  <a:pt x="708" y="4154"/>
                </a:lnTo>
                <a:lnTo>
                  <a:pt x="784" y="4145"/>
                </a:lnTo>
                <a:lnTo>
                  <a:pt x="730" y="4178"/>
                </a:lnTo>
                <a:lnTo>
                  <a:pt x="757" y="4169"/>
                </a:lnTo>
                <a:lnTo>
                  <a:pt x="784" y="4174"/>
                </a:lnTo>
                <a:lnTo>
                  <a:pt x="895" y="4121"/>
                </a:lnTo>
                <a:lnTo>
                  <a:pt x="912" y="4125"/>
                </a:lnTo>
                <a:lnTo>
                  <a:pt x="912" y="4110"/>
                </a:lnTo>
                <a:lnTo>
                  <a:pt x="955" y="4097"/>
                </a:lnTo>
                <a:lnTo>
                  <a:pt x="966" y="4105"/>
                </a:lnTo>
                <a:lnTo>
                  <a:pt x="970" y="4090"/>
                </a:lnTo>
                <a:lnTo>
                  <a:pt x="1007" y="4090"/>
                </a:lnTo>
                <a:lnTo>
                  <a:pt x="1023" y="4072"/>
                </a:lnTo>
                <a:lnTo>
                  <a:pt x="1012" y="4063"/>
                </a:lnTo>
                <a:lnTo>
                  <a:pt x="1039" y="4039"/>
                </a:lnTo>
                <a:lnTo>
                  <a:pt x="1051" y="4048"/>
                </a:lnTo>
                <a:lnTo>
                  <a:pt x="1038" y="4062"/>
                </a:lnTo>
                <a:lnTo>
                  <a:pt x="1038" y="4063"/>
                </a:lnTo>
                <a:lnTo>
                  <a:pt x="1042" y="4059"/>
                </a:lnTo>
                <a:lnTo>
                  <a:pt x="1045" y="4056"/>
                </a:lnTo>
                <a:lnTo>
                  <a:pt x="1130" y="4028"/>
                </a:lnTo>
                <a:lnTo>
                  <a:pt x="1130" y="4042"/>
                </a:lnTo>
                <a:lnTo>
                  <a:pt x="1130" y="4052"/>
                </a:lnTo>
                <a:lnTo>
                  <a:pt x="1130" y="4060"/>
                </a:lnTo>
                <a:lnTo>
                  <a:pt x="1132" y="4064"/>
                </a:lnTo>
                <a:lnTo>
                  <a:pt x="1133" y="4066"/>
                </a:lnTo>
                <a:lnTo>
                  <a:pt x="1135" y="4067"/>
                </a:lnTo>
                <a:lnTo>
                  <a:pt x="1138" y="4066"/>
                </a:lnTo>
                <a:lnTo>
                  <a:pt x="1140" y="4064"/>
                </a:lnTo>
                <a:lnTo>
                  <a:pt x="1146" y="4058"/>
                </a:lnTo>
                <a:lnTo>
                  <a:pt x="1152" y="4050"/>
                </a:lnTo>
                <a:lnTo>
                  <a:pt x="1154" y="4047"/>
                </a:lnTo>
                <a:lnTo>
                  <a:pt x="1157" y="4044"/>
                </a:lnTo>
                <a:lnTo>
                  <a:pt x="1159" y="4043"/>
                </a:lnTo>
                <a:lnTo>
                  <a:pt x="1160" y="4043"/>
                </a:lnTo>
                <a:lnTo>
                  <a:pt x="1134" y="4024"/>
                </a:lnTo>
                <a:lnTo>
                  <a:pt x="1160" y="4024"/>
                </a:lnTo>
                <a:lnTo>
                  <a:pt x="1187" y="4014"/>
                </a:lnTo>
                <a:lnTo>
                  <a:pt x="1188" y="4008"/>
                </a:lnTo>
                <a:lnTo>
                  <a:pt x="1189" y="4002"/>
                </a:lnTo>
                <a:lnTo>
                  <a:pt x="1190" y="3998"/>
                </a:lnTo>
                <a:lnTo>
                  <a:pt x="1190" y="3996"/>
                </a:lnTo>
                <a:lnTo>
                  <a:pt x="1189" y="3994"/>
                </a:lnTo>
                <a:lnTo>
                  <a:pt x="1188" y="3994"/>
                </a:lnTo>
                <a:lnTo>
                  <a:pt x="1178" y="4008"/>
                </a:lnTo>
                <a:lnTo>
                  <a:pt x="1139" y="3992"/>
                </a:lnTo>
                <a:lnTo>
                  <a:pt x="1144" y="3984"/>
                </a:lnTo>
                <a:lnTo>
                  <a:pt x="1147" y="3975"/>
                </a:lnTo>
                <a:lnTo>
                  <a:pt x="1151" y="3967"/>
                </a:lnTo>
                <a:lnTo>
                  <a:pt x="1157" y="3959"/>
                </a:lnTo>
                <a:lnTo>
                  <a:pt x="1186" y="3957"/>
                </a:lnTo>
                <a:lnTo>
                  <a:pt x="1210" y="3955"/>
                </a:lnTo>
                <a:lnTo>
                  <a:pt x="1230" y="3951"/>
                </a:lnTo>
                <a:lnTo>
                  <a:pt x="1247" y="3947"/>
                </a:lnTo>
                <a:lnTo>
                  <a:pt x="1260" y="3943"/>
                </a:lnTo>
                <a:lnTo>
                  <a:pt x="1270" y="3937"/>
                </a:lnTo>
                <a:lnTo>
                  <a:pt x="1279" y="3931"/>
                </a:lnTo>
                <a:lnTo>
                  <a:pt x="1285" y="3925"/>
                </a:lnTo>
                <a:lnTo>
                  <a:pt x="1297" y="3912"/>
                </a:lnTo>
                <a:lnTo>
                  <a:pt x="1308" y="3898"/>
                </a:lnTo>
                <a:lnTo>
                  <a:pt x="1314" y="3892"/>
                </a:lnTo>
                <a:lnTo>
                  <a:pt x="1323" y="3886"/>
                </a:lnTo>
                <a:lnTo>
                  <a:pt x="1335" y="3879"/>
                </a:lnTo>
                <a:lnTo>
                  <a:pt x="1347" y="3874"/>
                </a:lnTo>
                <a:lnTo>
                  <a:pt x="1359" y="3879"/>
                </a:lnTo>
                <a:lnTo>
                  <a:pt x="1350" y="3882"/>
                </a:lnTo>
                <a:lnTo>
                  <a:pt x="1344" y="3886"/>
                </a:lnTo>
                <a:lnTo>
                  <a:pt x="1344" y="3886"/>
                </a:lnTo>
                <a:lnTo>
                  <a:pt x="1343" y="3888"/>
                </a:lnTo>
                <a:lnTo>
                  <a:pt x="1343" y="3918"/>
                </a:lnTo>
                <a:lnTo>
                  <a:pt x="1259" y="3946"/>
                </a:lnTo>
                <a:lnTo>
                  <a:pt x="1247" y="3966"/>
                </a:lnTo>
                <a:lnTo>
                  <a:pt x="1279" y="3976"/>
                </a:lnTo>
                <a:lnTo>
                  <a:pt x="1252" y="3990"/>
                </a:lnTo>
                <a:lnTo>
                  <a:pt x="1359" y="3999"/>
                </a:lnTo>
                <a:lnTo>
                  <a:pt x="1343" y="4014"/>
                </a:lnTo>
                <a:lnTo>
                  <a:pt x="1327" y="4014"/>
                </a:lnTo>
                <a:lnTo>
                  <a:pt x="1194" y="4063"/>
                </a:lnTo>
                <a:lnTo>
                  <a:pt x="1184" y="4063"/>
                </a:lnTo>
                <a:lnTo>
                  <a:pt x="1184" y="4087"/>
                </a:lnTo>
                <a:lnTo>
                  <a:pt x="1119" y="4067"/>
                </a:lnTo>
                <a:lnTo>
                  <a:pt x="1108" y="4076"/>
                </a:lnTo>
                <a:lnTo>
                  <a:pt x="1114" y="4081"/>
                </a:lnTo>
                <a:lnTo>
                  <a:pt x="1073" y="4087"/>
                </a:lnTo>
                <a:lnTo>
                  <a:pt x="1073" y="4110"/>
                </a:lnTo>
                <a:lnTo>
                  <a:pt x="1080" y="4116"/>
                </a:lnTo>
                <a:lnTo>
                  <a:pt x="1086" y="4118"/>
                </a:lnTo>
                <a:lnTo>
                  <a:pt x="1091" y="4120"/>
                </a:lnTo>
                <a:lnTo>
                  <a:pt x="1095" y="4120"/>
                </a:lnTo>
                <a:lnTo>
                  <a:pt x="1097" y="4120"/>
                </a:lnTo>
                <a:lnTo>
                  <a:pt x="1099" y="4118"/>
                </a:lnTo>
                <a:lnTo>
                  <a:pt x="1101" y="4116"/>
                </a:lnTo>
                <a:lnTo>
                  <a:pt x="1102" y="4112"/>
                </a:lnTo>
                <a:lnTo>
                  <a:pt x="1105" y="4106"/>
                </a:lnTo>
                <a:lnTo>
                  <a:pt x="1107" y="4100"/>
                </a:lnTo>
                <a:lnTo>
                  <a:pt x="1109" y="4097"/>
                </a:lnTo>
                <a:lnTo>
                  <a:pt x="1111" y="4094"/>
                </a:lnTo>
                <a:lnTo>
                  <a:pt x="1115" y="4092"/>
                </a:lnTo>
                <a:lnTo>
                  <a:pt x="1119" y="4090"/>
                </a:lnTo>
                <a:lnTo>
                  <a:pt x="1134" y="4110"/>
                </a:lnTo>
                <a:lnTo>
                  <a:pt x="1103" y="4154"/>
                </a:lnTo>
                <a:lnTo>
                  <a:pt x="1091" y="4150"/>
                </a:lnTo>
                <a:lnTo>
                  <a:pt x="1083" y="4147"/>
                </a:lnTo>
                <a:lnTo>
                  <a:pt x="1044" y="4167"/>
                </a:lnTo>
                <a:lnTo>
                  <a:pt x="1020" y="4178"/>
                </a:lnTo>
                <a:lnTo>
                  <a:pt x="1013" y="4181"/>
                </a:lnTo>
                <a:lnTo>
                  <a:pt x="1008" y="4182"/>
                </a:lnTo>
                <a:lnTo>
                  <a:pt x="1006" y="4182"/>
                </a:lnTo>
                <a:lnTo>
                  <a:pt x="1006" y="4181"/>
                </a:lnTo>
                <a:lnTo>
                  <a:pt x="1012" y="4177"/>
                </a:lnTo>
                <a:lnTo>
                  <a:pt x="1020" y="4170"/>
                </a:lnTo>
                <a:lnTo>
                  <a:pt x="1030" y="4164"/>
                </a:lnTo>
                <a:lnTo>
                  <a:pt x="1037" y="4160"/>
                </a:lnTo>
                <a:lnTo>
                  <a:pt x="997" y="4174"/>
                </a:lnTo>
                <a:lnTo>
                  <a:pt x="970" y="4163"/>
                </a:lnTo>
                <a:lnTo>
                  <a:pt x="954" y="4186"/>
                </a:lnTo>
                <a:lnTo>
                  <a:pt x="945" y="4197"/>
                </a:lnTo>
                <a:lnTo>
                  <a:pt x="943" y="4198"/>
                </a:lnTo>
                <a:lnTo>
                  <a:pt x="942" y="4197"/>
                </a:lnTo>
                <a:lnTo>
                  <a:pt x="942" y="4194"/>
                </a:lnTo>
                <a:lnTo>
                  <a:pt x="942" y="4189"/>
                </a:lnTo>
                <a:lnTo>
                  <a:pt x="942" y="4185"/>
                </a:lnTo>
                <a:lnTo>
                  <a:pt x="942" y="4181"/>
                </a:lnTo>
                <a:lnTo>
                  <a:pt x="941" y="4176"/>
                </a:lnTo>
                <a:lnTo>
                  <a:pt x="939" y="4173"/>
                </a:lnTo>
                <a:lnTo>
                  <a:pt x="938" y="4171"/>
                </a:lnTo>
                <a:lnTo>
                  <a:pt x="937" y="4169"/>
                </a:lnTo>
                <a:lnTo>
                  <a:pt x="935" y="4169"/>
                </a:lnTo>
                <a:lnTo>
                  <a:pt x="931" y="4168"/>
                </a:lnTo>
                <a:lnTo>
                  <a:pt x="925" y="4169"/>
                </a:lnTo>
                <a:lnTo>
                  <a:pt x="917" y="4174"/>
                </a:lnTo>
                <a:lnTo>
                  <a:pt x="903" y="4188"/>
                </a:lnTo>
                <a:lnTo>
                  <a:pt x="893" y="4198"/>
                </a:lnTo>
                <a:lnTo>
                  <a:pt x="897" y="4196"/>
                </a:lnTo>
                <a:lnTo>
                  <a:pt x="900" y="4197"/>
                </a:lnTo>
                <a:lnTo>
                  <a:pt x="901" y="4198"/>
                </a:lnTo>
                <a:lnTo>
                  <a:pt x="902" y="4200"/>
                </a:lnTo>
                <a:lnTo>
                  <a:pt x="902" y="4203"/>
                </a:lnTo>
                <a:lnTo>
                  <a:pt x="901" y="4207"/>
                </a:lnTo>
                <a:lnTo>
                  <a:pt x="890" y="4207"/>
                </a:lnTo>
                <a:lnTo>
                  <a:pt x="859" y="4212"/>
                </a:lnTo>
                <a:lnTo>
                  <a:pt x="836" y="4250"/>
                </a:lnTo>
                <a:lnTo>
                  <a:pt x="874" y="4260"/>
                </a:lnTo>
                <a:lnTo>
                  <a:pt x="890" y="4280"/>
                </a:lnTo>
                <a:lnTo>
                  <a:pt x="877" y="4283"/>
                </a:lnTo>
                <a:lnTo>
                  <a:pt x="866" y="4285"/>
                </a:lnTo>
                <a:lnTo>
                  <a:pt x="858" y="4286"/>
                </a:lnTo>
                <a:lnTo>
                  <a:pt x="851" y="4288"/>
                </a:lnTo>
                <a:lnTo>
                  <a:pt x="885" y="4304"/>
                </a:lnTo>
                <a:lnTo>
                  <a:pt x="869" y="4314"/>
                </a:lnTo>
                <a:lnTo>
                  <a:pt x="855" y="4321"/>
                </a:lnTo>
                <a:lnTo>
                  <a:pt x="845" y="4329"/>
                </a:lnTo>
                <a:lnTo>
                  <a:pt x="835" y="4334"/>
                </a:lnTo>
                <a:lnTo>
                  <a:pt x="840" y="4330"/>
                </a:lnTo>
                <a:lnTo>
                  <a:pt x="842" y="4327"/>
                </a:lnTo>
                <a:lnTo>
                  <a:pt x="842" y="4324"/>
                </a:lnTo>
                <a:lnTo>
                  <a:pt x="841" y="4323"/>
                </a:lnTo>
                <a:lnTo>
                  <a:pt x="840" y="4322"/>
                </a:lnTo>
                <a:lnTo>
                  <a:pt x="836" y="4322"/>
                </a:lnTo>
                <a:lnTo>
                  <a:pt x="822" y="4280"/>
                </a:lnTo>
                <a:lnTo>
                  <a:pt x="788" y="4304"/>
                </a:lnTo>
                <a:lnTo>
                  <a:pt x="800" y="4314"/>
                </a:lnTo>
                <a:lnTo>
                  <a:pt x="800" y="4329"/>
                </a:lnTo>
                <a:lnTo>
                  <a:pt x="824" y="4341"/>
                </a:lnTo>
                <a:lnTo>
                  <a:pt x="816" y="4347"/>
                </a:lnTo>
                <a:lnTo>
                  <a:pt x="815" y="4348"/>
                </a:lnTo>
                <a:lnTo>
                  <a:pt x="819" y="4346"/>
                </a:lnTo>
                <a:lnTo>
                  <a:pt x="825" y="4341"/>
                </a:lnTo>
                <a:lnTo>
                  <a:pt x="863" y="4362"/>
                </a:lnTo>
                <a:lnTo>
                  <a:pt x="852" y="4376"/>
                </a:lnTo>
                <a:lnTo>
                  <a:pt x="838" y="4374"/>
                </a:lnTo>
                <a:lnTo>
                  <a:pt x="824" y="4373"/>
                </a:lnTo>
                <a:lnTo>
                  <a:pt x="812" y="4372"/>
                </a:lnTo>
                <a:lnTo>
                  <a:pt x="802" y="4371"/>
                </a:lnTo>
                <a:lnTo>
                  <a:pt x="802" y="4368"/>
                </a:lnTo>
                <a:lnTo>
                  <a:pt x="802" y="4365"/>
                </a:lnTo>
                <a:lnTo>
                  <a:pt x="801" y="4360"/>
                </a:lnTo>
                <a:lnTo>
                  <a:pt x="800" y="4356"/>
                </a:lnTo>
                <a:lnTo>
                  <a:pt x="788" y="4365"/>
                </a:lnTo>
                <a:lnTo>
                  <a:pt x="781" y="4369"/>
                </a:lnTo>
                <a:lnTo>
                  <a:pt x="772" y="4369"/>
                </a:lnTo>
                <a:lnTo>
                  <a:pt x="767" y="4370"/>
                </a:lnTo>
                <a:lnTo>
                  <a:pt x="763" y="4371"/>
                </a:lnTo>
                <a:lnTo>
                  <a:pt x="760" y="4372"/>
                </a:lnTo>
                <a:lnTo>
                  <a:pt x="760" y="4373"/>
                </a:lnTo>
                <a:lnTo>
                  <a:pt x="763" y="4374"/>
                </a:lnTo>
                <a:lnTo>
                  <a:pt x="765" y="4375"/>
                </a:lnTo>
                <a:lnTo>
                  <a:pt x="768" y="4376"/>
                </a:lnTo>
                <a:lnTo>
                  <a:pt x="735" y="4387"/>
                </a:lnTo>
                <a:lnTo>
                  <a:pt x="746" y="4411"/>
                </a:lnTo>
                <a:lnTo>
                  <a:pt x="735" y="4419"/>
                </a:lnTo>
                <a:lnTo>
                  <a:pt x="712" y="4427"/>
                </a:lnTo>
                <a:lnTo>
                  <a:pt x="695" y="4432"/>
                </a:lnTo>
                <a:lnTo>
                  <a:pt x="683" y="4433"/>
                </a:lnTo>
                <a:lnTo>
                  <a:pt x="677" y="4433"/>
                </a:lnTo>
                <a:lnTo>
                  <a:pt x="675" y="4432"/>
                </a:lnTo>
                <a:lnTo>
                  <a:pt x="675" y="4431"/>
                </a:lnTo>
                <a:lnTo>
                  <a:pt x="675" y="4429"/>
                </a:lnTo>
                <a:lnTo>
                  <a:pt x="675" y="4428"/>
                </a:lnTo>
                <a:lnTo>
                  <a:pt x="678" y="4423"/>
                </a:lnTo>
                <a:lnTo>
                  <a:pt x="682" y="4418"/>
                </a:lnTo>
                <a:lnTo>
                  <a:pt x="673" y="4417"/>
                </a:lnTo>
                <a:lnTo>
                  <a:pt x="667" y="4415"/>
                </a:lnTo>
                <a:lnTo>
                  <a:pt x="662" y="4414"/>
                </a:lnTo>
                <a:lnTo>
                  <a:pt x="661" y="4412"/>
                </a:lnTo>
                <a:lnTo>
                  <a:pt x="660" y="4410"/>
                </a:lnTo>
                <a:lnTo>
                  <a:pt x="662" y="4408"/>
                </a:lnTo>
                <a:lnTo>
                  <a:pt x="664" y="4406"/>
                </a:lnTo>
                <a:lnTo>
                  <a:pt x="668" y="4404"/>
                </a:lnTo>
                <a:lnTo>
                  <a:pt x="676" y="4397"/>
                </a:lnTo>
                <a:lnTo>
                  <a:pt x="683" y="4391"/>
                </a:lnTo>
                <a:lnTo>
                  <a:pt x="687" y="4388"/>
                </a:lnTo>
                <a:lnTo>
                  <a:pt x="689" y="4384"/>
                </a:lnTo>
                <a:lnTo>
                  <a:pt x="689" y="4380"/>
                </a:lnTo>
                <a:lnTo>
                  <a:pt x="688" y="4376"/>
                </a:lnTo>
                <a:lnTo>
                  <a:pt x="661" y="4387"/>
                </a:lnTo>
                <a:lnTo>
                  <a:pt x="657" y="4399"/>
                </a:lnTo>
                <a:lnTo>
                  <a:pt x="653" y="4410"/>
                </a:lnTo>
                <a:lnTo>
                  <a:pt x="650" y="4419"/>
                </a:lnTo>
                <a:lnTo>
                  <a:pt x="648" y="4427"/>
                </a:lnTo>
                <a:lnTo>
                  <a:pt x="634" y="4429"/>
                </a:lnTo>
                <a:lnTo>
                  <a:pt x="623" y="4443"/>
                </a:lnTo>
                <a:lnTo>
                  <a:pt x="643" y="4439"/>
                </a:lnTo>
                <a:lnTo>
                  <a:pt x="641" y="4448"/>
                </a:lnTo>
                <a:lnTo>
                  <a:pt x="641" y="4449"/>
                </a:lnTo>
                <a:lnTo>
                  <a:pt x="643" y="4445"/>
                </a:lnTo>
                <a:lnTo>
                  <a:pt x="648" y="4439"/>
                </a:lnTo>
                <a:lnTo>
                  <a:pt x="672" y="4434"/>
                </a:lnTo>
                <a:lnTo>
                  <a:pt x="688" y="4453"/>
                </a:lnTo>
                <a:lnTo>
                  <a:pt x="645" y="4463"/>
                </a:lnTo>
                <a:lnTo>
                  <a:pt x="666" y="4483"/>
                </a:lnTo>
                <a:lnTo>
                  <a:pt x="648" y="4489"/>
                </a:lnTo>
                <a:lnTo>
                  <a:pt x="634" y="4493"/>
                </a:lnTo>
                <a:lnTo>
                  <a:pt x="623" y="4496"/>
                </a:lnTo>
                <a:lnTo>
                  <a:pt x="617" y="4497"/>
                </a:lnTo>
                <a:lnTo>
                  <a:pt x="613" y="4497"/>
                </a:lnTo>
                <a:lnTo>
                  <a:pt x="611" y="4496"/>
                </a:lnTo>
                <a:lnTo>
                  <a:pt x="611" y="4494"/>
                </a:lnTo>
                <a:lnTo>
                  <a:pt x="613" y="4491"/>
                </a:lnTo>
                <a:lnTo>
                  <a:pt x="619" y="4485"/>
                </a:lnTo>
                <a:lnTo>
                  <a:pt x="626" y="4480"/>
                </a:lnTo>
                <a:lnTo>
                  <a:pt x="629" y="4477"/>
                </a:lnTo>
                <a:lnTo>
                  <a:pt x="631" y="4476"/>
                </a:lnTo>
                <a:lnTo>
                  <a:pt x="630" y="4476"/>
                </a:lnTo>
                <a:lnTo>
                  <a:pt x="628" y="4477"/>
                </a:lnTo>
                <a:lnTo>
                  <a:pt x="601" y="4487"/>
                </a:lnTo>
                <a:lnTo>
                  <a:pt x="628" y="4535"/>
                </a:lnTo>
                <a:lnTo>
                  <a:pt x="571" y="4569"/>
                </a:lnTo>
                <a:lnTo>
                  <a:pt x="528" y="4540"/>
                </a:lnTo>
                <a:lnTo>
                  <a:pt x="528" y="4546"/>
                </a:lnTo>
                <a:lnTo>
                  <a:pt x="513" y="4549"/>
                </a:lnTo>
                <a:lnTo>
                  <a:pt x="490" y="4546"/>
                </a:lnTo>
                <a:lnTo>
                  <a:pt x="513" y="4531"/>
                </a:lnTo>
                <a:lnTo>
                  <a:pt x="495" y="4531"/>
                </a:lnTo>
                <a:lnTo>
                  <a:pt x="495" y="4511"/>
                </a:lnTo>
                <a:lnTo>
                  <a:pt x="422" y="4535"/>
                </a:lnTo>
                <a:lnTo>
                  <a:pt x="432" y="4584"/>
                </a:lnTo>
                <a:lnTo>
                  <a:pt x="388" y="4569"/>
                </a:lnTo>
                <a:lnTo>
                  <a:pt x="380" y="4584"/>
                </a:lnTo>
                <a:lnTo>
                  <a:pt x="415" y="4584"/>
                </a:lnTo>
                <a:lnTo>
                  <a:pt x="475" y="4622"/>
                </a:lnTo>
                <a:lnTo>
                  <a:pt x="432" y="4660"/>
                </a:lnTo>
                <a:lnTo>
                  <a:pt x="395" y="4660"/>
                </a:lnTo>
                <a:lnTo>
                  <a:pt x="422" y="4694"/>
                </a:lnTo>
                <a:lnTo>
                  <a:pt x="415" y="4704"/>
                </a:lnTo>
                <a:lnTo>
                  <a:pt x="453" y="4704"/>
                </a:lnTo>
                <a:lnTo>
                  <a:pt x="476" y="4697"/>
                </a:lnTo>
                <a:lnTo>
                  <a:pt x="496" y="4689"/>
                </a:lnTo>
                <a:lnTo>
                  <a:pt x="511" y="4683"/>
                </a:lnTo>
                <a:lnTo>
                  <a:pt x="525" y="4678"/>
                </a:lnTo>
                <a:lnTo>
                  <a:pt x="535" y="4673"/>
                </a:lnTo>
                <a:lnTo>
                  <a:pt x="542" y="4668"/>
                </a:lnTo>
                <a:lnTo>
                  <a:pt x="547" y="4664"/>
                </a:lnTo>
                <a:lnTo>
                  <a:pt x="550" y="4661"/>
                </a:lnTo>
                <a:lnTo>
                  <a:pt x="571" y="4670"/>
                </a:lnTo>
                <a:lnTo>
                  <a:pt x="580" y="4657"/>
                </a:lnTo>
                <a:lnTo>
                  <a:pt x="581" y="4656"/>
                </a:lnTo>
                <a:lnTo>
                  <a:pt x="577" y="4659"/>
                </a:lnTo>
                <a:lnTo>
                  <a:pt x="575" y="4660"/>
                </a:lnTo>
                <a:lnTo>
                  <a:pt x="559" y="4660"/>
                </a:lnTo>
                <a:lnTo>
                  <a:pt x="571" y="4653"/>
                </a:lnTo>
                <a:lnTo>
                  <a:pt x="576" y="4648"/>
                </a:lnTo>
                <a:lnTo>
                  <a:pt x="577" y="4646"/>
                </a:lnTo>
                <a:lnTo>
                  <a:pt x="577" y="4645"/>
                </a:lnTo>
                <a:lnTo>
                  <a:pt x="576" y="4643"/>
                </a:lnTo>
                <a:lnTo>
                  <a:pt x="574" y="4643"/>
                </a:lnTo>
                <a:lnTo>
                  <a:pt x="569" y="4641"/>
                </a:lnTo>
                <a:lnTo>
                  <a:pt x="565" y="4640"/>
                </a:lnTo>
                <a:lnTo>
                  <a:pt x="561" y="4639"/>
                </a:lnTo>
                <a:lnTo>
                  <a:pt x="559" y="4637"/>
                </a:lnTo>
                <a:lnTo>
                  <a:pt x="564" y="4639"/>
                </a:lnTo>
                <a:lnTo>
                  <a:pt x="568" y="4640"/>
                </a:lnTo>
                <a:lnTo>
                  <a:pt x="573" y="4640"/>
                </a:lnTo>
                <a:lnTo>
                  <a:pt x="577" y="4639"/>
                </a:lnTo>
                <a:lnTo>
                  <a:pt x="580" y="4637"/>
                </a:lnTo>
                <a:lnTo>
                  <a:pt x="584" y="4634"/>
                </a:lnTo>
                <a:lnTo>
                  <a:pt x="587" y="4630"/>
                </a:lnTo>
                <a:lnTo>
                  <a:pt x="591" y="4627"/>
                </a:lnTo>
                <a:lnTo>
                  <a:pt x="600" y="4609"/>
                </a:lnTo>
                <a:lnTo>
                  <a:pt x="609" y="4593"/>
                </a:lnTo>
                <a:lnTo>
                  <a:pt x="655" y="4580"/>
                </a:lnTo>
                <a:lnTo>
                  <a:pt x="650" y="4563"/>
                </a:lnTo>
                <a:lnTo>
                  <a:pt x="681" y="4560"/>
                </a:lnTo>
                <a:lnTo>
                  <a:pt x="666" y="4546"/>
                </a:lnTo>
                <a:lnTo>
                  <a:pt x="757" y="4511"/>
                </a:lnTo>
                <a:lnTo>
                  <a:pt x="762" y="4522"/>
                </a:lnTo>
                <a:lnTo>
                  <a:pt x="806" y="4535"/>
                </a:lnTo>
                <a:lnTo>
                  <a:pt x="815" y="4525"/>
                </a:lnTo>
                <a:lnTo>
                  <a:pt x="823" y="4518"/>
                </a:lnTo>
                <a:lnTo>
                  <a:pt x="826" y="4511"/>
                </a:lnTo>
                <a:lnTo>
                  <a:pt x="828" y="4508"/>
                </a:lnTo>
                <a:lnTo>
                  <a:pt x="828" y="4506"/>
                </a:lnTo>
                <a:lnTo>
                  <a:pt x="826" y="4506"/>
                </a:lnTo>
                <a:lnTo>
                  <a:pt x="823" y="4506"/>
                </a:lnTo>
                <a:lnTo>
                  <a:pt x="820" y="4507"/>
                </a:lnTo>
                <a:lnTo>
                  <a:pt x="810" y="4510"/>
                </a:lnTo>
                <a:lnTo>
                  <a:pt x="801" y="4511"/>
                </a:lnTo>
                <a:lnTo>
                  <a:pt x="797" y="4510"/>
                </a:lnTo>
                <a:lnTo>
                  <a:pt x="795" y="4508"/>
                </a:lnTo>
                <a:lnTo>
                  <a:pt x="794" y="4504"/>
                </a:lnTo>
                <a:lnTo>
                  <a:pt x="794" y="4497"/>
                </a:lnTo>
                <a:lnTo>
                  <a:pt x="805" y="4497"/>
                </a:lnTo>
                <a:lnTo>
                  <a:pt x="814" y="4497"/>
                </a:lnTo>
                <a:lnTo>
                  <a:pt x="823" y="4497"/>
                </a:lnTo>
                <a:lnTo>
                  <a:pt x="829" y="4497"/>
                </a:lnTo>
                <a:lnTo>
                  <a:pt x="827" y="4499"/>
                </a:lnTo>
                <a:lnTo>
                  <a:pt x="825" y="4500"/>
                </a:lnTo>
                <a:lnTo>
                  <a:pt x="825" y="4500"/>
                </a:lnTo>
                <a:lnTo>
                  <a:pt x="826" y="4501"/>
                </a:lnTo>
                <a:lnTo>
                  <a:pt x="833" y="4497"/>
                </a:lnTo>
                <a:lnTo>
                  <a:pt x="847" y="4497"/>
                </a:lnTo>
                <a:lnTo>
                  <a:pt x="848" y="4497"/>
                </a:lnTo>
                <a:lnTo>
                  <a:pt x="843" y="4496"/>
                </a:lnTo>
                <a:lnTo>
                  <a:pt x="834" y="4497"/>
                </a:lnTo>
                <a:lnTo>
                  <a:pt x="874" y="4477"/>
                </a:lnTo>
                <a:lnTo>
                  <a:pt x="939" y="4467"/>
                </a:lnTo>
                <a:lnTo>
                  <a:pt x="955" y="4483"/>
                </a:lnTo>
                <a:lnTo>
                  <a:pt x="970" y="4483"/>
                </a:lnTo>
                <a:lnTo>
                  <a:pt x="975" y="4501"/>
                </a:lnTo>
                <a:lnTo>
                  <a:pt x="975" y="4487"/>
                </a:lnTo>
                <a:lnTo>
                  <a:pt x="985" y="4483"/>
                </a:lnTo>
                <a:lnTo>
                  <a:pt x="1039" y="4511"/>
                </a:lnTo>
                <a:lnTo>
                  <a:pt x="1054" y="4507"/>
                </a:lnTo>
                <a:lnTo>
                  <a:pt x="1007" y="4483"/>
                </a:lnTo>
                <a:lnTo>
                  <a:pt x="1001" y="4458"/>
                </a:lnTo>
                <a:lnTo>
                  <a:pt x="955" y="4467"/>
                </a:lnTo>
                <a:lnTo>
                  <a:pt x="943" y="4458"/>
                </a:lnTo>
                <a:lnTo>
                  <a:pt x="1012" y="4391"/>
                </a:lnTo>
                <a:lnTo>
                  <a:pt x="1061" y="4391"/>
                </a:lnTo>
                <a:lnTo>
                  <a:pt x="1088" y="4362"/>
                </a:lnTo>
                <a:lnTo>
                  <a:pt x="1114" y="4376"/>
                </a:lnTo>
                <a:lnTo>
                  <a:pt x="1198" y="4338"/>
                </a:lnTo>
                <a:lnTo>
                  <a:pt x="1274" y="4356"/>
                </a:lnTo>
                <a:lnTo>
                  <a:pt x="1252" y="4376"/>
                </a:lnTo>
                <a:lnTo>
                  <a:pt x="1279" y="4376"/>
                </a:lnTo>
                <a:lnTo>
                  <a:pt x="1279" y="4387"/>
                </a:lnTo>
                <a:lnTo>
                  <a:pt x="1290" y="4371"/>
                </a:lnTo>
                <a:lnTo>
                  <a:pt x="1321" y="4387"/>
                </a:lnTo>
                <a:lnTo>
                  <a:pt x="1401" y="4376"/>
                </a:lnTo>
                <a:lnTo>
                  <a:pt x="1450" y="4400"/>
                </a:lnTo>
                <a:lnTo>
                  <a:pt x="1552" y="4411"/>
                </a:lnTo>
                <a:lnTo>
                  <a:pt x="1588" y="4425"/>
                </a:lnTo>
                <a:lnTo>
                  <a:pt x="1581" y="4424"/>
                </a:lnTo>
                <a:lnTo>
                  <a:pt x="1577" y="4424"/>
                </a:lnTo>
                <a:lnTo>
                  <a:pt x="1573" y="4425"/>
                </a:lnTo>
                <a:lnTo>
                  <a:pt x="1570" y="4426"/>
                </a:lnTo>
                <a:lnTo>
                  <a:pt x="1565" y="4429"/>
                </a:lnTo>
                <a:lnTo>
                  <a:pt x="1561" y="4433"/>
                </a:lnTo>
                <a:lnTo>
                  <a:pt x="1558" y="4437"/>
                </a:lnTo>
                <a:lnTo>
                  <a:pt x="1555" y="4439"/>
                </a:lnTo>
                <a:lnTo>
                  <a:pt x="1554" y="4440"/>
                </a:lnTo>
                <a:lnTo>
                  <a:pt x="1551" y="4440"/>
                </a:lnTo>
                <a:lnTo>
                  <a:pt x="1549" y="4440"/>
                </a:lnTo>
                <a:lnTo>
                  <a:pt x="1545" y="4438"/>
                </a:lnTo>
                <a:lnTo>
                  <a:pt x="1503" y="4419"/>
                </a:lnTo>
                <a:lnTo>
                  <a:pt x="1508" y="4434"/>
                </a:lnTo>
                <a:lnTo>
                  <a:pt x="1465" y="4429"/>
                </a:lnTo>
                <a:lnTo>
                  <a:pt x="1497" y="4434"/>
                </a:lnTo>
                <a:lnTo>
                  <a:pt x="1511" y="4436"/>
                </a:lnTo>
                <a:lnTo>
                  <a:pt x="1512" y="4437"/>
                </a:lnTo>
                <a:lnTo>
                  <a:pt x="1512" y="4437"/>
                </a:lnTo>
                <a:lnTo>
                  <a:pt x="1512" y="4437"/>
                </a:lnTo>
                <a:lnTo>
                  <a:pt x="1511" y="4437"/>
                </a:lnTo>
                <a:lnTo>
                  <a:pt x="1508" y="4438"/>
                </a:lnTo>
                <a:lnTo>
                  <a:pt x="1502" y="4438"/>
                </a:lnTo>
                <a:lnTo>
                  <a:pt x="1497" y="4439"/>
                </a:lnTo>
                <a:lnTo>
                  <a:pt x="1492" y="4440"/>
                </a:lnTo>
                <a:lnTo>
                  <a:pt x="1487" y="4443"/>
                </a:lnTo>
                <a:lnTo>
                  <a:pt x="1482" y="4445"/>
                </a:lnTo>
                <a:lnTo>
                  <a:pt x="1481" y="4446"/>
                </a:lnTo>
                <a:lnTo>
                  <a:pt x="1480" y="4448"/>
                </a:lnTo>
                <a:lnTo>
                  <a:pt x="1480" y="4450"/>
                </a:lnTo>
                <a:lnTo>
                  <a:pt x="1481" y="4452"/>
                </a:lnTo>
                <a:lnTo>
                  <a:pt x="1484" y="4456"/>
                </a:lnTo>
                <a:lnTo>
                  <a:pt x="1492" y="4463"/>
                </a:lnTo>
                <a:lnTo>
                  <a:pt x="1489" y="4466"/>
                </a:lnTo>
                <a:lnTo>
                  <a:pt x="1483" y="4471"/>
                </a:lnTo>
                <a:lnTo>
                  <a:pt x="1480" y="4473"/>
                </a:lnTo>
                <a:lnTo>
                  <a:pt x="1476" y="4475"/>
                </a:lnTo>
                <a:lnTo>
                  <a:pt x="1472" y="4477"/>
                </a:lnTo>
                <a:lnTo>
                  <a:pt x="1465" y="4477"/>
                </a:lnTo>
                <a:lnTo>
                  <a:pt x="1445" y="4463"/>
                </a:lnTo>
                <a:lnTo>
                  <a:pt x="1454" y="4449"/>
                </a:lnTo>
                <a:lnTo>
                  <a:pt x="1423" y="4443"/>
                </a:lnTo>
                <a:lnTo>
                  <a:pt x="1434" y="4487"/>
                </a:lnTo>
                <a:lnTo>
                  <a:pt x="1412" y="4515"/>
                </a:lnTo>
                <a:lnTo>
                  <a:pt x="1347" y="4540"/>
                </a:lnTo>
                <a:lnTo>
                  <a:pt x="1247" y="4573"/>
                </a:lnTo>
                <a:lnTo>
                  <a:pt x="1198" y="4580"/>
                </a:lnTo>
                <a:lnTo>
                  <a:pt x="1146" y="4584"/>
                </a:lnTo>
                <a:lnTo>
                  <a:pt x="1134" y="4598"/>
                </a:lnTo>
                <a:lnTo>
                  <a:pt x="1214" y="4598"/>
                </a:lnTo>
                <a:lnTo>
                  <a:pt x="1206" y="4611"/>
                </a:lnTo>
                <a:lnTo>
                  <a:pt x="1199" y="4621"/>
                </a:lnTo>
                <a:lnTo>
                  <a:pt x="1193" y="4627"/>
                </a:lnTo>
                <a:lnTo>
                  <a:pt x="1189" y="4630"/>
                </a:lnTo>
                <a:lnTo>
                  <a:pt x="1186" y="4633"/>
                </a:lnTo>
                <a:lnTo>
                  <a:pt x="1183" y="4633"/>
                </a:lnTo>
                <a:lnTo>
                  <a:pt x="1179" y="4630"/>
                </a:lnTo>
                <a:lnTo>
                  <a:pt x="1177" y="4628"/>
                </a:lnTo>
                <a:lnTo>
                  <a:pt x="1175" y="4626"/>
                </a:lnTo>
                <a:lnTo>
                  <a:pt x="1173" y="4623"/>
                </a:lnTo>
                <a:lnTo>
                  <a:pt x="1170" y="4621"/>
                </a:lnTo>
                <a:lnTo>
                  <a:pt x="1167" y="4620"/>
                </a:lnTo>
                <a:lnTo>
                  <a:pt x="1164" y="4621"/>
                </a:lnTo>
                <a:lnTo>
                  <a:pt x="1158" y="4623"/>
                </a:lnTo>
                <a:lnTo>
                  <a:pt x="1153" y="4628"/>
                </a:lnTo>
                <a:lnTo>
                  <a:pt x="1146" y="4637"/>
                </a:lnTo>
                <a:lnTo>
                  <a:pt x="1126" y="4628"/>
                </a:lnTo>
                <a:lnTo>
                  <a:pt x="1130" y="4646"/>
                </a:lnTo>
                <a:lnTo>
                  <a:pt x="1051" y="4680"/>
                </a:lnTo>
                <a:lnTo>
                  <a:pt x="1023" y="4700"/>
                </a:lnTo>
                <a:lnTo>
                  <a:pt x="943" y="4729"/>
                </a:lnTo>
                <a:lnTo>
                  <a:pt x="921" y="4729"/>
                </a:lnTo>
                <a:lnTo>
                  <a:pt x="917" y="4714"/>
                </a:lnTo>
                <a:lnTo>
                  <a:pt x="917" y="4749"/>
                </a:lnTo>
                <a:lnTo>
                  <a:pt x="895" y="4733"/>
                </a:lnTo>
                <a:lnTo>
                  <a:pt x="868" y="4753"/>
                </a:lnTo>
                <a:lnTo>
                  <a:pt x="880" y="4773"/>
                </a:lnTo>
                <a:lnTo>
                  <a:pt x="842" y="4781"/>
                </a:lnTo>
                <a:lnTo>
                  <a:pt x="859" y="4797"/>
                </a:lnTo>
                <a:lnTo>
                  <a:pt x="800" y="4821"/>
                </a:lnTo>
                <a:lnTo>
                  <a:pt x="806" y="4826"/>
                </a:lnTo>
                <a:lnTo>
                  <a:pt x="803" y="4836"/>
                </a:lnTo>
                <a:lnTo>
                  <a:pt x="801" y="4842"/>
                </a:lnTo>
                <a:lnTo>
                  <a:pt x="800" y="4844"/>
                </a:lnTo>
                <a:lnTo>
                  <a:pt x="798" y="4844"/>
                </a:lnTo>
                <a:lnTo>
                  <a:pt x="797" y="4844"/>
                </a:lnTo>
                <a:lnTo>
                  <a:pt x="796" y="4842"/>
                </a:lnTo>
                <a:lnTo>
                  <a:pt x="794" y="4840"/>
                </a:lnTo>
                <a:lnTo>
                  <a:pt x="792" y="4837"/>
                </a:lnTo>
                <a:lnTo>
                  <a:pt x="790" y="4835"/>
                </a:lnTo>
                <a:lnTo>
                  <a:pt x="788" y="4835"/>
                </a:lnTo>
                <a:lnTo>
                  <a:pt x="762" y="4821"/>
                </a:lnTo>
                <a:lnTo>
                  <a:pt x="746" y="4853"/>
                </a:lnTo>
                <a:lnTo>
                  <a:pt x="628" y="4932"/>
                </a:lnTo>
                <a:lnTo>
                  <a:pt x="571" y="4955"/>
                </a:lnTo>
                <a:lnTo>
                  <a:pt x="559" y="4974"/>
                </a:lnTo>
                <a:lnTo>
                  <a:pt x="533" y="4974"/>
                </a:lnTo>
                <a:lnTo>
                  <a:pt x="502" y="5004"/>
                </a:lnTo>
                <a:lnTo>
                  <a:pt x="488" y="5006"/>
                </a:lnTo>
                <a:lnTo>
                  <a:pt x="477" y="5008"/>
                </a:lnTo>
                <a:lnTo>
                  <a:pt x="466" y="5010"/>
                </a:lnTo>
                <a:lnTo>
                  <a:pt x="456" y="5013"/>
                </a:lnTo>
                <a:lnTo>
                  <a:pt x="447" y="5017"/>
                </a:lnTo>
                <a:lnTo>
                  <a:pt x="439" y="5020"/>
                </a:lnTo>
                <a:lnTo>
                  <a:pt x="431" y="5024"/>
                </a:lnTo>
                <a:lnTo>
                  <a:pt x="425" y="5028"/>
                </a:lnTo>
                <a:lnTo>
                  <a:pt x="419" y="5033"/>
                </a:lnTo>
                <a:lnTo>
                  <a:pt x="413" y="5039"/>
                </a:lnTo>
                <a:lnTo>
                  <a:pt x="409" y="5045"/>
                </a:lnTo>
                <a:lnTo>
                  <a:pt x="404" y="5052"/>
                </a:lnTo>
                <a:lnTo>
                  <a:pt x="395" y="5068"/>
                </a:lnTo>
                <a:lnTo>
                  <a:pt x="388" y="5086"/>
                </a:lnTo>
                <a:lnTo>
                  <a:pt x="330" y="5104"/>
                </a:lnTo>
                <a:lnTo>
                  <a:pt x="342" y="5125"/>
                </a:lnTo>
                <a:lnTo>
                  <a:pt x="362" y="5125"/>
                </a:lnTo>
                <a:lnTo>
                  <a:pt x="363" y="5132"/>
                </a:lnTo>
                <a:lnTo>
                  <a:pt x="362" y="5136"/>
                </a:lnTo>
                <a:lnTo>
                  <a:pt x="361" y="5140"/>
                </a:lnTo>
                <a:lnTo>
                  <a:pt x="359" y="5142"/>
                </a:lnTo>
                <a:lnTo>
                  <a:pt x="357" y="5143"/>
                </a:lnTo>
                <a:lnTo>
                  <a:pt x="355" y="5144"/>
                </a:lnTo>
                <a:lnTo>
                  <a:pt x="352" y="5144"/>
                </a:lnTo>
                <a:lnTo>
                  <a:pt x="350" y="5144"/>
                </a:lnTo>
                <a:lnTo>
                  <a:pt x="344" y="5144"/>
                </a:lnTo>
                <a:lnTo>
                  <a:pt x="337" y="5144"/>
                </a:lnTo>
                <a:lnTo>
                  <a:pt x="334" y="5145"/>
                </a:lnTo>
                <a:lnTo>
                  <a:pt x="331" y="5146"/>
                </a:lnTo>
                <a:lnTo>
                  <a:pt x="328" y="5149"/>
                </a:lnTo>
                <a:lnTo>
                  <a:pt x="326" y="5154"/>
                </a:lnTo>
                <a:lnTo>
                  <a:pt x="326" y="5173"/>
                </a:lnTo>
                <a:lnTo>
                  <a:pt x="338" y="5180"/>
                </a:lnTo>
                <a:lnTo>
                  <a:pt x="347" y="5186"/>
                </a:lnTo>
                <a:lnTo>
                  <a:pt x="352" y="5191"/>
                </a:lnTo>
                <a:lnTo>
                  <a:pt x="355" y="5194"/>
                </a:lnTo>
                <a:lnTo>
                  <a:pt x="355" y="5196"/>
                </a:lnTo>
                <a:lnTo>
                  <a:pt x="354" y="5198"/>
                </a:lnTo>
                <a:lnTo>
                  <a:pt x="351" y="5199"/>
                </a:lnTo>
                <a:lnTo>
                  <a:pt x="347" y="5200"/>
                </a:lnTo>
                <a:lnTo>
                  <a:pt x="338" y="5201"/>
                </a:lnTo>
                <a:lnTo>
                  <a:pt x="331" y="5203"/>
                </a:lnTo>
                <a:lnTo>
                  <a:pt x="329" y="5205"/>
                </a:lnTo>
                <a:lnTo>
                  <a:pt x="329" y="5208"/>
                </a:lnTo>
                <a:lnTo>
                  <a:pt x="330" y="5211"/>
                </a:lnTo>
                <a:lnTo>
                  <a:pt x="335" y="5216"/>
                </a:lnTo>
                <a:lnTo>
                  <a:pt x="333" y="5222"/>
                </a:lnTo>
                <a:lnTo>
                  <a:pt x="332" y="5227"/>
                </a:lnTo>
                <a:lnTo>
                  <a:pt x="333" y="5231"/>
                </a:lnTo>
                <a:lnTo>
                  <a:pt x="334" y="5234"/>
                </a:lnTo>
                <a:lnTo>
                  <a:pt x="336" y="5236"/>
                </a:lnTo>
                <a:lnTo>
                  <a:pt x="339" y="5238"/>
                </a:lnTo>
                <a:lnTo>
                  <a:pt x="344" y="5239"/>
                </a:lnTo>
                <a:lnTo>
                  <a:pt x="347" y="5240"/>
                </a:lnTo>
                <a:lnTo>
                  <a:pt x="356" y="5240"/>
                </a:lnTo>
                <a:lnTo>
                  <a:pt x="365" y="5241"/>
                </a:lnTo>
                <a:lnTo>
                  <a:pt x="369" y="5241"/>
                </a:lnTo>
                <a:lnTo>
                  <a:pt x="373" y="5242"/>
                </a:lnTo>
                <a:lnTo>
                  <a:pt x="376" y="5243"/>
                </a:lnTo>
                <a:lnTo>
                  <a:pt x="380" y="5245"/>
                </a:lnTo>
                <a:lnTo>
                  <a:pt x="368" y="5236"/>
                </a:lnTo>
                <a:lnTo>
                  <a:pt x="380" y="5216"/>
                </a:lnTo>
                <a:lnTo>
                  <a:pt x="362" y="5208"/>
                </a:lnTo>
                <a:lnTo>
                  <a:pt x="368" y="5163"/>
                </a:lnTo>
                <a:lnTo>
                  <a:pt x="384" y="5143"/>
                </a:lnTo>
                <a:lnTo>
                  <a:pt x="432" y="5135"/>
                </a:lnTo>
                <a:lnTo>
                  <a:pt x="426" y="5159"/>
                </a:lnTo>
                <a:lnTo>
                  <a:pt x="432" y="5163"/>
                </a:lnTo>
                <a:lnTo>
                  <a:pt x="448" y="5154"/>
                </a:lnTo>
                <a:lnTo>
                  <a:pt x="464" y="5167"/>
                </a:lnTo>
                <a:lnTo>
                  <a:pt x="490" y="5225"/>
                </a:lnTo>
                <a:lnTo>
                  <a:pt x="475" y="5240"/>
                </a:lnTo>
                <a:lnTo>
                  <a:pt x="490" y="5255"/>
                </a:lnTo>
                <a:lnTo>
                  <a:pt x="522" y="5240"/>
                </a:lnTo>
                <a:lnTo>
                  <a:pt x="529" y="5241"/>
                </a:lnTo>
                <a:lnTo>
                  <a:pt x="534" y="5242"/>
                </a:lnTo>
                <a:lnTo>
                  <a:pt x="535" y="5244"/>
                </a:lnTo>
                <a:lnTo>
                  <a:pt x="534" y="5245"/>
                </a:lnTo>
                <a:lnTo>
                  <a:pt x="530" y="5248"/>
                </a:lnTo>
                <a:lnTo>
                  <a:pt x="528" y="5250"/>
                </a:lnTo>
                <a:lnTo>
                  <a:pt x="426" y="5323"/>
                </a:lnTo>
                <a:lnTo>
                  <a:pt x="384" y="5381"/>
                </a:lnTo>
                <a:lnTo>
                  <a:pt x="353" y="5385"/>
                </a:lnTo>
                <a:lnTo>
                  <a:pt x="335" y="5370"/>
                </a:lnTo>
                <a:lnTo>
                  <a:pt x="313" y="5386"/>
                </a:lnTo>
                <a:lnTo>
                  <a:pt x="310" y="5392"/>
                </a:lnTo>
                <a:lnTo>
                  <a:pt x="307" y="5400"/>
                </a:lnTo>
                <a:lnTo>
                  <a:pt x="306" y="5403"/>
                </a:lnTo>
                <a:lnTo>
                  <a:pt x="306" y="5405"/>
                </a:lnTo>
                <a:lnTo>
                  <a:pt x="307" y="5406"/>
                </a:lnTo>
                <a:lnTo>
                  <a:pt x="309" y="5405"/>
                </a:lnTo>
                <a:lnTo>
                  <a:pt x="335" y="5401"/>
                </a:lnTo>
                <a:lnTo>
                  <a:pt x="372" y="5415"/>
                </a:lnTo>
                <a:lnTo>
                  <a:pt x="372" y="5429"/>
                </a:lnTo>
                <a:lnTo>
                  <a:pt x="395" y="5432"/>
                </a:lnTo>
                <a:lnTo>
                  <a:pt x="413" y="5434"/>
                </a:lnTo>
                <a:lnTo>
                  <a:pt x="427" y="5434"/>
                </a:lnTo>
                <a:lnTo>
                  <a:pt x="437" y="5434"/>
                </a:lnTo>
                <a:lnTo>
                  <a:pt x="448" y="5443"/>
                </a:lnTo>
                <a:lnTo>
                  <a:pt x="384" y="5511"/>
                </a:lnTo>
                <a:lnTo>
                  <a:pt x="381" y="5510"/>
                </a:lnTo>
                <a:lnTo>
                  <a:pt x="377" y="5511"/>
                </a:lnTo>
                <a:lnTo>
                  <a:pt x="374" y="5513"/>
                </a:lnTo>
                <a:lnTo>
                  <a:pt x="372" y="5516"/>
                </a:lnTo>
                <a:lnTo>
                  <a:pt x="335" y="5554"/>
                </a:lnTo>
                <a:lnTo>
                  <a:pt x="353" y="5554"/>
                </a:lnTo>
                <a:lnTo>
                  <a:pt x="362" y="5558"/>
                </a:lnTo>
                <a:lnTo>
                  <a:pt x="368" y="5561"/>
                </a:lnTo>
                <a:lnTo>
                  <a:pt x="373" y="5564"/>
                </a:lnTo>
                <a:lnTo>
                  <a:pt x="375" y="5566"/>
                </a:lnTo>
                <a:lnTo>
                  <a:pt x="376" y="5569"/>
                </a:lnTo>
                <a:lnTo>
                  <a:pt x="376" y="5572"/>
                </a:lnTo>
                <a:lnTo>
                  <a:pt x="375" y="5574"/>
                </a:lnTo>
                <a:lnTo>
                  <a:pt x="373" y="5576"/>
                </a:lnTo>
                <a:lnTo>
                  <a:pt x="362" y="5582"/>
                </a:lnTo>
                <a:lnTo>
                  <a:pt x="353" y="5587"/>
                </a:lnTo>
                <a:lnTo>
                  <a:pt x="368" y="5584"/>
                </a:lnTo>
                <a:lnTo>
                  <a:pt x="381" y="5583"/>
                </a:lnTo>
                <a:lnTo>
                  <a:pt x="388" y="5522"/>
                </a:lnTo>
                <a:lnTo>
                  <a:pt x="388" y="5518"/>
                </a:lnTo>
                <a:lnTo>
                  <a:pt x="387" y="5515"/>
                </a:lnTo>
                <a:lnTo>
                  <a:pt x="386" y="5512"/>
                </a:lnTo>
                <a:lnTo>
                  <a:pt x="385" y="5511"/>
                </a:lnTo>
                <a:lnTo>
                  <a:pt x="406" y="5511"/>
                </a:lnTo>
                <a:lnTo>
                  <a:pt x="438" y="5505"/>
                </a:lnTo>
                <a:lnTo>
                  <a:pt x="448" y="5516"/>
                </a:lnTo>
                <a:lnTo>
                  <a:pt x="453" y="5529"/>
                </a:lnTo>
                <a:lnTo>
                  <a:pt x="432" y="5559"/>
                </a:lnTo>
                <a:lnTo>
                  <a:pt x="505" y="5578"/>
                </a:lnTo>
                <a:lnTo>
                  <a:pt x="507" y="5596"/>
                </a:lnTo>
                <a:lnTo>
                  <a:pt x="508" y="5609"/>
                </a:lnTo>
                <a:lnTo>
                  <a:pt x="555" y="5598"/>
                </a:lnTo>
                <a:lnTo>
                  <a:pt x="586" y="5626"/>
                </a:lnTo>
                <a:lnTo>
                  <a:pt x="571" y="5640"/>
                </a:lnTo>
                <a:lnTo>
                  <a:pt x="568" y="5637"/>
                </a:lnTo>
                <a:lnTo>
                  <a:pt x="566" y="5634"/>
                </a:lnTo>
                <a:lnTo>
                  <a:pt x="564" y="5633"/>
                </a:lnTo>
                <a:lnTo>
                  <a:pt x="562" y="5633"/>
                </a:lnTo>
                <a:lnTo>
                  <a:pt x="558" y="5634"/>
                </a:lnTo>
                <a:lnTo>
                  <a:pt x="554" y="5637"/>
                </a:lnTo>
                <a:lnTo>
                  <a:pt x="547" y="5641"/>
                </a:lnTo>
                <a:lnTo>
                  <a:pt x="541" y="5644"/>
                </a:lnTo>
                <a:lnTo>
                  <a:pt x="537" y="5645"/>
                </a:lnTo>
                <a:lnTo>
                  <a:pt x="533" y="5646"/>
                </a:lnTo>
                <a:lnTo>
                  <a:pt x="527" y="5646"/>
                </a:lnTo>
                <a:lnTo>
                  <a:pt x="522" y="5646"/>
                </a:lnTo>
                <a:lnTo>
                  <a:pt x="528" y="5650"/>
                </a:lnTo>
                <a:lnTo>
                  <a:pt x="490" y="5694"/>
                </a:lnTo>
                <a:lnTo>
                  <a:pt x="448" y="5722"/>
                </a:lnTo>
                <a:lnTo>
                  <a:pt x="411" y="5771"/>
                </a:lnTo>
                <a:lnTo>
                  <a:pt x="362" y="5791"/>
                </a:lnTo>
                <a:lnTo>
                  <a:pt x="326" y="5791"/>
                </a:lnTo>
                <a:lnTo>
                  <a:pt x="335" y="5757"/>
                </a:lnTo>
                <a:lnTo>
                  <a:pt x="406" y="5719"/>
                </a:lnTo>
                <a:lnTo>
                  <a:pt x="372" y="5713"/>
                </a:lnTo>
                <a:lnTo>
                  <a:pt x="372" y="5694"/>
                </a:lnTo>
                <a:lnTo>
                  <a:pt x="357" y="5698"/>
                </a:lnTo>
                <a:lnTo>
                  <a:pt x="353" y="5680"/>
                </a:lnTo>
                <a:lnTo>
                  <a:pt x="335" y="5680"/>
                </a:lnTo>
                <a:lnTo>
                  <a:pt x="342" y="5698"/>
                </a:lnTo>
                <a:lnTo>
                  <a:pt x="309" y="5698"/>
                </a:lnTo>
                <a:lnTo>
                  <a:pt x="330" y="5737"/>
                </a:lnTo>
                <a:lnTo>
                  <a:pt x="331" y="5752"/>
                </a:lnTo>
                <a:lnTo>
                  <a:pt x="330" y="5765"/>
                </a:lnTo>
                <a:lnTo>
                  <a:pt x="329" y="5773"/>
                </a:lnTo>
                <a:lnTo>
                  <a:pt x="327" y="5779"/>
                </a:lnTo>
                <a:lnTo>
                  <a:pt x="324" y="5783"/>
                </a:lnTo>
                <a:lnTo>
                  <a:pt x="319" y="5785"/>
                </a:lnTo>
                <a:lnTo>
                  <a:pt x="314" y="5786"/>
                </a:lnTo>
                <a:lnTo>
                  <a:pt x="310" y="5785"/>
                </a:lnTo>
                <a:lnTo>
                  <a:pt x="298" y="5783"/>
                </a:lnTo>
                <a:lnTo>
                  <a:pt x="286" y="5780"/>
                </a:lnTo>
                <a:lnTo>
                  <a:pt x="279" y="5780"/>
                </a:lnTo>
                <a:lnTo>
                  <a:pt x="273" y="5783"/>
                </a:lnTo>
                <a:lnTo>
                  <a:pt x="268" y="5786"/>
                </a:lnTo>
                <a:lnTo>
                  <a:pt x="261" y="5791"/>
                </a:lnTo>
                <a:lnTo>
                  <a:pt x="219" y="5815"/>
                </a:lnTo>
                <a:lnTo>
                  <a:pt x="267" y="5829"/>
                </a:lnTo>
                <a:lnTo>
                  <a:pt x="267" y="5839"/>
                </a:lnTo>
                <a:lnTo>
                  <a:pt x="263" y="5843"/>
                </a:lnTo>
                <a:lnTo>
                  <a:pt x="261" y="5844"/>
                </a:lnTo>
                <a:lnTo>
                  <a:pt x="259" y="5844"/>
                </a:lnTo>
                <a:lnTo>
                  <a:pt x="256" y="5843"/>
                </a:lnTo>
                <a:lnTo>
                  <a:pt x="251" y="5841"/>
                </a:lnTo>
                <a:lnTo>
                  <a:pt x="247" y="5839"/>
                </a:lnTo>
                <a:lnTo>
                  <a:pt x="198" y="5873"/>
                </a:lnTo>
                <a:lnTo>
                  <a:pt x="211" y="5869"/>
                </a:lnTo>
                <a:lnTo>
                  <a:pt x="221" y="5865"/>
                </a:lnTo>
                <a:lnTo>
                  <a:pt x="231" y="5862"/>
                </a:lnTo>
                <a:lnTo>
                  <a:pt x="239" y="5858"/>
                </a:lnTo>
                <a:lnTo>
                  <a:pt x="255" y="5867"/>
                </a:lnTo>
                <a:lnTo>
                  <a:pt x="261" y="5873"/>
                </a:lnTo>
                <a:lnTo>
                  <a:pt x="266" y="5877"/>
                </a:lnTo>
                <a:lnTo>
                  <a:pt x="268" y="5882"/>
                </a:lnTo>
                <a:lnTo>
                  <a:pt x="270" y="5885"/>
                </a:lnTo>
                <a:lnTo>
                  <a:pt x="270" y="5887"/>
                </a:lnTo>
                <a:lnTo>
                  <a:pt x="269" y="5888"/>
                </a:lnTo>
                <a:lnTo>
                  <a:pt x="267" y="5890"/>
                </a:lnTo>
                <a:lnTo>
                  <a:pt x="265" y="5890"/>
                </a:lnTo>
                <a:lnTo>
                  <a:pt x="259" y="5892"/>
                </a:lnTo>
                <a:lnTo>
                  <a:pt x="254" y="5893"/>
                </a:lnTo>
                <a:lnTo>
                  <a:pt x="252" y="5894"/>
                </a:lnTo>
                <a:lnTo>
                  <a:pt x="251" y="5896"/>
                </a:lnTo>
                <a:lnTo>
                  <a:pt x="250" y="5899"/>
                </a:lnTo>
                <a:lnTo>
                  <a:pt x="251" y="5902"/>
                </a:lnTo>
                <a:lnTo>
                  <a:pt x="224" y="5902"/>
                </a:lnTo>
                <a:lnTo>
                  <a:pt x="175" y="5935"/>
                </a:lnTo>
                <a:lnTo>
                  <a:pt x="107" y="5953"/>
                </a:lnTo>
                <a:lnTo>
                  <a:pt x="109" y="5971"/>
                </a:lnTo>
                <a:lnTo>
                  <a:pt x="110" y="5986"/>
                </a:lnTo>
                <a:lnTo>
                  <a:pt x="110" y="5999"/>
                </a:lnTo>
                <a:lnTo>
                  <a:pt x="109" y="6008"/>
                </a:lnTo>
                <a:lnTo>
                  <a:pt x="144" y="5964"/>
                </a:lnTo>
                <a:lnTo>
                  <a:pt x="171" y="5960"/>
                </a:lnTo>
                <a:lnTo>
                  <a:pt x="175" y="5953"/>
                </a:lnTo>
                <a:lnTo>
                  <a:pt x="224" y="5946"/>
                </a:lnTo>
                <a:lnTo>
                  <a:pt x="229" y="5964"/>
                </a:lnTo>
                <a:lnTo>
                  <a:pt x="213" y="5964"/>
                </a:lnTo>
                <a:lnTo>
                  <a:pt x="198" y="5995"/>
                </a:lnTo>
                <a:lnTo>
                  <a:pt x="195" y="5985"/>
                </a:lnTo>
                <a:lnTo>
                  <a:pt x="193" y="5981"/>
                </a:lnTo>
                <a:lnTo>
                  <a:pt x="190" y="5978"/>
                </a:lnTo>
                <a:lnTo>
                  <a:pt x="187" y="5978"/>
                </a:lnTo>
                <a:lnTo>
                  <a:pt x="184" y="5981"/>
                </a:lnTo>
                <a:lnTo>
                  <a:pt x="181" y="5984"/>
                </a:lnTo>
                <a:lnTo>
                  <a:pt x="181" y="6008"/>
                </a:lnTo>
                <a:lnTo>
                  <a:pt x="175" y="6008"/>
                </a:lnTo>
                <a:lnTo>
                  <a:pt x="113" y="6050"/>
                </a:lnTo>
                <a:lnTo>
                  <a:pt x="102" y="6033"/>
                </a:lnTo>
                <a:lnTo>
                  <a:pt x="68" y="6060"/>
                </a:lnTo>
                <a:lnTo>
                  <a:pt x="113" y="6099"/>
                </a:lnTo>
                <a:lnTo>
                  <a:pt x="90" y="6129"/>
                </a:lnTo>
                <a:lnTo>
                  <a:pt x="90" y="6177"/>
                </a:lnTo>
                <a:lnTo>
                  <a:pt x="42" y="6177"/>
                </a:lnTo>
                <a:lnTo>
                  <a:pt x="23" y="6165"/>
                </a:lnTo>
                <a:lnTo>
                  <a:pt x="14" y="6160"/>
                </a:lnTo>
                <a:lnTo>
                  <a:pt x="13" y="6160"/>
                </a:lnTo>
                <a:lnTo>
                  <a:pt x="13" y="6161"/>
                </a:lnTo>
                <a:lnTo>
                  <a:pt x="13" y="6163"/>
                </a:lnTo>
                <a:lnTo>
                  <a:pt x="15" y="6165"/>
                </a:lnTo>
                <a:lnTo>
                  <a:pt x="17" y="6169"/>
                </a:lnTo>
                <a:lnTo>
                  <a:pt x="18" y="6172"/>
                </a:lnTo>
                <a:lnTo>
                  <a:pt x="19" y="6175"/>
                </a:lnTo>
                <a:lnTo>
                  <a:pt x="19" y="6178"/>
                </a:lnTo>
                <a:lnTo>
                  <a:pt x="17" y="6180"/>
                </a:lnTo>
                <a:lnTo>
                  <a:pt x="13" y="6181"/>
                </a:lnTo>
                <a:lnTo>
                  <a:pt x="8" y="6182"/>
                </a:lnTo>
                <a:lnTo>
                  <a:pt x="0" y="6181"/>
                </a:lnTo>
                <a:lnTo>
                  <a:pt x="11" y="6215"/>
                </a:lnTo>
                <a:lnTo>
                  <a:pt x="52" y="6236"/>
                </a:lnTo>
                <a:lnTo>
                  <a:pt x="38" y="6250"/>
                </a:lnTo>
                <a:lnTo>
                  <a:pt x="38" y="6259"/>
                </a:lnTo>
                <a:lnTo>
                  <a:pt x="49" y="6268"/>
                </a:lnTo>
                <a:lnTo>
                  <a:pt x="64" y="6274"/>
                </a:lnTo>
                <a:lnTo>
                  <a:pt x="86" y="6259"/>
                </a:lnTo>
                <a:lnTo>
                  <a:pt x="80" y="6254"/>
                </a:lnTo>
                <a:lnTo>
                  <a:pt x="107" y="6240"/>
                </a:lnTo>
                <a:lnTo>
                  <a:pt x="107" y="6219"/>
                </a:lnTo>
                <a:lnTo>
                  <a:pt x="144" y="6188"/>
                </a:lnTo>
                <a:lnTo>
                  <a:pt x="148" y="6168"/>
                </a:lnTo>
                <a:lnTo>
                  <a:pt x="154" y="6152"/>
                </a:lnTo>
                <a:lnTo>
                  <a:pt x="156" y="6153"/>
                </a:lnTo>
                <a:lnTo>
                  <a:pt x="158" y="6155"/>
                </a:lnTo>
                <a:lnTo>
                  <a:pt x="160" y="6157"/>
                </a:lnTo>
                <a:lnTo>
                  <a:pt x="160" y="6160"/>
                </a:lnTo>
                <a:lnTo>
                  <a:pt x="168" y="6155"/>
                </a:lnTo>
                <a:lnTo>
                  <a:pt x="175" y="6153"/>
                </a:lnTo>
                <a:lnTo>
                  <a:pt x="162" y="6150"/>
                </a:lnTo>
                <a:lnTo>
                  <a:pt x="155" y="6149"/>
                </a:lnTo>
                <a:lnTo>
                  <a:pt x="171" y="6099"/>
                </a:lnTo>
                <a:lnTo>
                  <a:pt x="144" y="6084"/>
                </a:lnTo>
                <a:lnTo>
                  <a:pt x="175" y="6081"/>
                </a:lnTo>
                <a:lnTo>
                  <a:pt x="178" y="6066"/>
                </a:lnTo>
                <a:lnTo>
                  <a:pt x="181" y="6054"/>
                </a:lnTo>
                <a:lnTo>
                  <a:pt x="184" y="6044"/>
                </a:lnTo>
                <a:lnTo>
                  <a:pt x="187" y="6037"/>
                </a:lnTo>
                <a:lnTo>
                  <a:pt x="192" y="6033"/>
                </a:lnTo>
                <a:lnTo>
                  <a:pt x="195" y="6029"/>
                </a:lnTo>
                <a:lnTo>
                  <a:pt x="198" y="6027"/>
                </a:lnTo>
                <a:lnTo>
                  <a:pt x="201" y="6027"/>
                </a:lnTo>
                <a:lnTo>
                  <a:pt x="202" y="6026"/>
                </a:lnTo>
                <a:lnTo>
                  <a:pt x="251" y="6050"/>
                </a:lnTo>
                <a:lnTo>
                  <a:pt x="249" y="6064"/>
                </a:lnTo>
                <a:lnTo>
                  <a:pt x="247" y="6072"/>
                </a:lnTo>
                <a:lnTo>
                  <a:pt x="246" y="6074"/>
                </a:lnTo>
                <a:lnTo>
                  <a:pt x="246" y="6074"/>
                </a:lnTo>
                <a:lnTo>
                  <a:pt x="244" y="6074"/>
                </a:lnTo>
                <a:lnTo>
                  <a:pt x="243" y="6072"/>
                </a:lnTo>
                <a:lnTo>
                  <a:pt x="242" y="6068"/>
                </a:lnTo>
                <a:lnTo>
                  <a:pt x="240" y="6064"/>
                </a:lnTo>
                <a:lnTo>
                  <a:pt x="239" y="6062"/>
                </a:lnTo>
                <a:lnTo>
                  <a:pt x="238" y="6061"/>
                </a:lnTo>
                <a:lnTo>
                  <a:pt x="237" y="6060"/>
                </a:lnTo>
                <a:lnTo>
                  <a:pt x="235" y="6060"/>
                </a:lnTo>
                <a:lnTo>
                  <a:pt x="235" y="6091"/>
                </a:lnTo>
                <a:lnTo>
                  <a:pt x="247" y="6081"/>
                </a:lnTo>
                <a:lnTo>
                  <a:pt x="293" y="6095"/>
                </a:lnTo>
                <a:lnTo>
                  <a:pt x="299" y="6084"/>
                </a:lnTo>
                <a:lnTo>
                  <a:pt x="277" y="6046"/>
                </a:lnTo>
                <a:lnTo>
                  <a:pt x="335" y="6042"/>
                </a:lnTo>
                <a:lnTo>
                  <a:pt x="335" y="6084"/>
                </a:lnTo>
                <a:lnTo>
                  <a:pt x="314" y="6122"/>
                </a:lnTo>
                <a:lnTo>
                  <a:pt x="305" y="6142"/>
                </a:lnTo>
                <a:lnTo>
                  <a:pt x="304" y="6148"/>
                </a:lnTo>
                <a:lnTo>
                  <a:pt x="304" y="6150"/>
                </a:lnTo>
                <a:lnTo>
                  <a:pt x="306" y="6150"/>
                </a:lnTo>
                <a:lnTo>
                  <a:pt x="308" y="6149"/>
                </a:lnTo>
                <a:lnTo>
                  <a:pt x="316" y="6141"/>
                </a:lnTo>
                <a:lnTo>
                  <a:pt x="325" y="6134"/>
                </a:lnTo>
                <a:lnTo>
                  <a:pt x="329" y="6131"/>
                </a:lnTo>
                <a:lnTo>
                  <a:pt x="332" y="6129"/>
                </a:lnTo>
                <a:lnTo>
                  <a:pt x="333" y="6128"/>
                </a:lnTo>
                <a:lnTo>
                  <a:pt x="334" y="6128"/>
                </a:lnTo>
                <a:lnTo>
                  <a:pt x="334" y="6128"/>
                </a:lnTo>
                <a:lnTo>
                  <a:pt x="335" y="6129"/>
                </a:lnTo>
                <a:lnTo>
                  <a:pt x="315" y="6147"/>
                </a:lnTo>
                <a:lnTo>
                  <a:pt x="319" y="6153"/>
                </a:lnTo>
                <a:lnTo>
                  <a:pt x="277" y="6192"/>
                </a:lnTo>
                <a:lnTo>
                  <a:pt x="315" y="6192"/>
                </a:lnTo>
                <a:lnTo>
                  <a:pt x="315" y="6206"/>
                </a:lnTo>
                <a:lnTo>
                  <a:pt x="317" y="6213"/>
                </a:lnTo>
                <a:lnTo>
                  <a:pt x="318" y="6219"/>
                </a:lnTo>
                <a:lnTo>
                  <a:pt x="318" y="6224"/>
                </a:lnTo>
                <a:lnTo>
                  <a:pt x="317" y="6227"/>
                </a:lnTo>
                <a:lnTo>
                  <a:pt x="316" y="6229"/>
                </a:lnTo>
                <a:lnTo>
                  <a:pt x="313" y="6231"/>
                </a:lnTo>
                <a:lnTo>
                  <a:pt x="311" y="6231"/>
                </a:lnTo>
                <a:lnTo>
                  <a:pt x="308" y="6231"/>
                </a:lnTo>
                <a:lnTo>
                  <a:pt x="300" y="6231"/>
                </a:lnTo>
                <a:lnTo>
                  <a:pt x="293" y="6230"/>
                </a:lnTo>
                <a:lnTo>
                  <a:pt x="290" y="6230"/>
                </a:lnTo>
                <a:lnTo>
                  <a:pt x="287" y="6231"/>
                </a:lnTo>
                <a:lnTo>
                  <a:pt x="284" y="6233"/>
                </a:lnTo>
                <a:lnTo>
                  <a:pt x="281" y="6236"/>
                </a:lnTo>
                <a:lnTo>
                  <a:pt x="288" y="6264"/>
                </a:lnTo>
                <a:lnTo>
                  <a:pt x="278" y="6277"/>
                </a:lnTo>
                <a:lnTo>
                  <a:pt x="293" y="6272"/>
                </a:lnTo>
                <a:lnTo>
                  <a:pt x="297" y="6271"/>
                </a:lnTo>
                <a:lnTo>
                  <a:pt x="293" y="6274"/>
                </a:lnTo>
                <a:lnTo>
                  <a:pt x="284" y="6279"/>
                </a:lnTo>
                <a:lnTo>
                  <a:pt x="272" y="6287"/>
                </a:lnTo>
                <a:lnTo>
                  <a:pt x="262" y="6294"/>
                </a:lnTo>
                <a:lnTo>
                  <a:pt x="259" y="6296"/>
                </a:lnTo>
                <a:lnTo>
                  <a:pt x="258" y="6299"/>
                </a:lnTo>
                <a:lnTo>
                  <a:pt x="258" y="6301"/>
                </a:lnTo>
                <a:lnTo>
                  <a:pt x="258" y="6302"/>
                </a:lnTo>
                <a:lnTo>
                  <a:pt x="260" y="6302"/>
                </a:lnTo>
                <a:lnTo>
                  <a:pt x="261" y="6303"/>
                </a:lnTo>
                <a:lnTo>
                  <a:pt x="261" y="6322"/>
                </a:lnTo>
                <a:lnTo>
                  <a:pt x="251" y="6336"/>
                </a:lnTo>
                <a:lnTo>
                  <a:pt x="213" y="6336"/>
                </a:lnTo>
                <a:lnTo>
                  <a:pt x="213" y="6389"/>
                </a:lnTo>
                <a:lnTo>
                  <a:pt x="247" y="6419"/>
                </a:lnTo>
                <a:lnTo>
                  <a:pt x="175" y="6443"/>
                </a:lnTo>
                <a:lnTo>
                  <a:pt x="173" y="6439"/>
                </a:lnTo>
                <a:lnTo>
                  <a:pt x="171" y="6437"/>
                </a:lnTo>
                <a:lnTo>
                  <a:pt x="167" y="6435"/>
                </a:lnTo>
                <a:lnTo>
                  <a:pt x="164" y="6433"/>
                </a:lnTo>
                <a:lnTo>
                  <a:pt x="161" y="6433"/>
                </a:lnTo>
                <a:lnTo>
                  <a:pt x="157" y="6433"/>
                </a:lnTo>
                <a:lnTo>
                  <a:pt x="154" y="6435"/>
                </a:lnTo>
                <a:lnTo>
                  <a:pt x="150" y="6437"/>
                </a:lnTo>
                <a:lnTo>
                  <a:pt x="141" y="6441"/>
                </a:lnTo>
                <a:lnTo>
                  <a:pt x="134" y="6446"/>
                </a:lnTo>
                <a:lnTo>
                  <a:pt x="127" y="6451"/>
                </a:lnTo>
                <a:lnTo>
                  <a:pt x="122" y="6457"/>
                </a:lnTo>
                <a:lnTo>
                  <a:pt x="144" y="6461"/>
                </a:lnTo>
                <a:lnTo>
                  <a:pt x="133" y="6481"/>
                </a:lnTo>
                <a:lnTo>
                  <a:pt x="144" y="6509"/>
                </a:lnTo>
                <a:lnTo>
                  <a:pt x="170" y="6487"/>
                </a:lnTo>
                <a:lnTo>
                  <a:pt x="190" y="6469"/>
                </a:lnTo>
                <a:lnTo>
                  <a:pt x="205" y="6456"/>
                </a:lnTo>
                <a:lnTo>
                  <a:pt x="217" y="6445"/>
                </a:lnTo>
                <a:lnTo>
                  <a:pt x="251" y="6432"/>
                </a:lnTo>
                <a:lnTo>
                  <a:pt x="273" y="6405"/>
                </a:lnTo>
                <a:lnTo>
                  <a:pt x="281" y="6412"/>
                </a:lnTo>
                <a:lnTo>
                  <a:pt x="326" y="6371"/>
                </a:lnTo>
                <a:lnTo>
                  <a:pt x="368" y="6381"/>
                </a:lnTo>
                <a:lnTo>
                  <a:pt x="384" y="6361"/>
                </a:lnTo>
                <a:lnTo>
                  <a:pt x="397" y="6362"/>
                </a:lnTo>
                <a:lnTo>
                  <a:pt x="412" y="6363"/>
                </a:lnTo>
                <a:lnTo>
                  <a:pt x="419" y="6361"/>
                </a:lnTo>
                <a:lnTo>
                  <a:pt x="424" y="6359"/>
                </a:lnTo>
                <a:lnTo>
                  <a:pt x="425" y="6356"/>
                </a:lnTo>
                <a:lnTo>
                  <a:pt x="426" y="6353"/>
                </a:lnTo>
                <a:lnTo>
                  <a:pt x="426" y="6350"/>
                </a:lnTo>
                <a:lnTo>
                  <a:pt x="426" y="6347"/>
                </a:lnTo>
                <a:lnTo>
                  <a:pt x="522" y="6336"/>
                </a:lnTo>
                <a:lnTo>
                  <a:pt x="525" y="6348"/>
                </a:lnTo>
                <a:lnTo>
                  <a:pt x="527" y="6353"/>
                </a:lnTo>
                <a:lnTo>
                  <a:pt x="527" y="6354"/>
                </a:lnTo>
                <a:lnTo>
                  <a:pt x="527" y="6355"/>
                </a:lnTo>
                <a:lnTo>
                  <a:pt x="527" y="6354"/>
                </a:lnTo>
                <a:lnTo>
                  <a:pt x="526" y="6354"/>
                </a:lnTo>
                <a:lnTo>
                  <a:pt x="524" y="6351"/>
                </a:lnTo>
                <a:lnTo>
                  <a:pt x="522" y="6349"/>
                </a:lnTo>
                <a:lnTo>
                  <a:pt x="521" y="6349"/>
                </a:lnTo>
                <a:lnTo>
                  <a:pt x="519" y="6349"/>
                </a:lnTo>
                <a:lnTo>
                  <a:pt x="518" y="6349"/>
                </a:lnTo>
                <a:lnTo>
                  <a:pt x="518" y="6351"/>
                </a:lnTo>
                <a:lnTo>
                  <a:pt x="480" y="6361"/>
                </a:lnTo>
                <a:lnTo>
                  <a:pt x="486" y="6419"/>
                </a:lnTo>
                <a:lnTo>
                  <a:pt x="448" y="6419"/>
                </a:lnTo>
                <a:lnTo>
                  <a:pt x="448" y="6432"/>
                </a:lnTo>
                <a:lnTo>
                  <a:pt x="522" y="6437"/>
                </a:lnTo>
                <a:lnTo>
                  <a:pt x="442" y="6495"/>
                </a:lnTo>
                <a:lnTo>
                  <a:pt x="422" y="6485"/>
                </a:lnTo>
                <a:lnTo>
                  <a:pt x="406" y="6501"/>
                </a:lnTo>
                <a:lnTo>
                  <a:pt x="438" y="6501"/>
                </a:lnTo>
                <a:lnTo>
                  <a:pt x="431" y="6513"/>
                </a:lnTo>
                <a:lnTo>
                  <a:pt x="428" y="6520"/>
                </a:lnTo>
                <a:lnTo>
                  <a:pt x="426" y="6524"/>
                </a:lnTo>
                <a:lnTo>
                  <a:pt x="427" y="6525"/>
                </a:lnTo>
                <a:lnTo>
                  <a:pt x="430" y="6521"/>
                </a:lnTo>
                <a:lnTo>
                  <a:pt x="433" y="6517"/>
                </a:lnTo>
                <a:lnTo>
                  <a:pt x="448" y="6534"/>
                </a:lnTo>
                <a:lnTo>
                  <a:pt x="438" y="6534"/>
                </a:lnTo>
                <a:lnTo>
                  <a:pt x="380" y="6539"/>
                </a:lnTo>
                <a:lnTo>
                  <a:pt x="422" y="6558"/>
                </a:lnTo>
                <a:lnTo>
                  <a:pt x="411" y="6567"/>
                </a:lnTo>
                <a:lnTo>
                  <a:pt x="411" y="6579"/>
                </a:lnTo>
                <a:lnTo>
                  <a:pt x="413" y="6589"/>
                </a:lnTo>
                <a:lnTo>
                  <a:pt x="414" y="6596"/>
                </a:lnTo>
                <a:lnTo>
                  <a:pt x="416" y="6602"/>
                </a:lnTo>
                <a:lnTo>
                  <a:pt x="419" y="6607"/>
                </a:lnTo>
                <a:lnTo>
                  <a:pt x="422" y="6610"/>
                </a:lnTo>
                <a:lnTo>
                  <a:pt x="424" y="6611"/>
                </a:lnTo>
                <a:lnTo>
                  <a:pt x="426" y="6611"/>
                </a:lnTo>
                <a:lnTo>
                  <a:pt x="406" y="6640"/>
                </a:lnTo>
                <a:lnTo>
                  <a:pt x="392" y="6673"/>
                </a:lnTo>
                <a:lnTo>
                  <a:pt x="387" y="6691"/>
                </a:lnTo>
                <a:lnTo>
                  <a:pt x="386" y="6695"/>
                </a:lnTo>
                <a:lnTo>
                  <a:pt x="387" y="6697"/>
                </a:lnTo>
                <a:lnTo>
                  <a:pt x="389" y="6697"/>
                </a:lnTo>
                <a:lnTo>
                  <a:pt x="392" y="6695"/>
                </a:lnTo>
                <a:lnTo>
                  <a:pt x="400" y="6689"/>
                </a:lnTo>
                <a:lnTo>
                  <a:pt x="409" y="6680"/>
                </a:lnTo>
                <a:lnTo>
                  <a:pt x="413" y="6678"/>
                </a:lnTo>
                <a:lnTo>
                  <a:pt x="419" y="6676"/>
                </a:lnTo>
                <a:lnTo>
                  <a:pt x="421" y="6676"/>
                </a:lnTo>
                <a:lnTo>
                  <a:pt x="423" y="6676"/>
                </a:lnTo>
                <a:lnTo>
                  <a:pt x="424" y="6677"/>
                </a:lnTo>
                <a:lnTo>
                  <a:pt x="426" y="6678"/>
                </a:lnTo>
                <a:lnTo>
                  <a:pt x="422" y="6695"/>
                </a:lnTo>
                <a:lnTo>
                  <a:pt x="380" y="6698"/>
                </a:lnTo>
                <a:lnTo>
                  <a:pt x="389" y="6725"/>
                </a:lnTo>
                <a:lnTo>
                  <a:pt x="394" y="6737"/>
                </a:lnTo>
                <a:lnTo>
                  <a:pt x="396" y="6738"/>
                </a:lnTo>
                <a:lnTo>
                  <a:pt x="396" y="6738"/>
                </a:lnTo>
                <a:lnTo>
                  <a:pt x="397" y="6736"/>
                </a:lnTo>
                <a:lnTo>
                  <a:pt x="397" y="6733"/>
                </a:lnTo>
                <a:lnTo>
                  <a:pt x="399" y="6730"/>
                </a:lnTo>
                <a:lnTo>
                  <a:pt x="400" y="6726"/>
                </a:lnTo>
                <a:lnTo>
                  <a:pt x="401" y="6722"/>
                </a:lnTo>
                <a:lnTo>
                  <a:pt x="403" y="6718"/>
                </a:lnTo>
                <a:lnTo>
                  <a:pt x="407" y="6716"/>
                </a:lnTo>
                <a:lnTo>
                  <a:pt x="411" y="6716"/>
                </a:lnTo>
                <a:lnTo>
                  <a:pt x="418" y="6718"/>
                </a:lnTo>
                <a:lnTo>
                  <a:pt x="426" y="6723"/>
                </a:lnTo>
                <a:lnTo>
                  <a:pt x="426" y="6732"/>
                </a:lnTo>
                <a:lnTo>
                  <a:pt x="411" y="6747"/>
                </a:lnTo>
                <a:lnTo>
                  <a:pt x="413" y="6756"/>
                </a:lnTo>
                <a:lnTo>
                  <a:pt x="416" y="6764"/>
                </a:lnTo>
                <a:lnTo>
                  <a:pt x="420" y="6769"/>
                </a:lnTo>
                <a:lnTo>
                  <a:pt x="423" y="6774"/>
                </a:lnTo>
                <a:lnTo>
                  <a:pt x="427" y="6777"/>
                </a:lnTo>
                <a:lnTo>
                  <a:pt x="430" y="6780"/>
                </a:lnTo>
                <a:lnTo>
                  <a:pt x="434" y="6781"/>
                </a:lnTo>
                <a:lnTo>
                  <a:pt x="438" y="6782"/>
                </a:lnTo>
                <a:lnTo>
                  <a:pt x="411" y="6823"/>
                </a:lnTo>
                <a:lnTo>
                  <a:pt x="422" y="6833"/>
                </a:lnTo>
                <a:lnTo>
                  <a:pt x="406" y="6847"/>
                </a:lnTo>
                <a:lnTo>
                  <a:pt x="384" y="6887"/>
                </a:lnTo>
                <a:lnTo>
                  <a:pt x="453" y="6871"/>
                </a:lnTo>
                <a:lnTo>
                  <a:pt x="453" y="6878"/>
                </a:lnTo>
                <a:lnTo>
                  <a:pt x="513" y="6844"/>
                </a:lnTo>
                <a:lnTo>
                  <a:pt x="499" y="6844"/>
                </a:lnTo>
                <a:lnTo>
                  <a:pt x="486" y="6846"/>
                </a:lnTo>
                <a:lnTo>
                  <a:pt x="481" y="6848"/>
                </a:lnTo>
                <a:lnTo>
                  <a:pt x="476" y="6850"/>
                </a:lnTo>
                <a:lnTo>
                  <a:pt x="471" y="6853"/>
                </a:lnTo>
                <a:lnTo>
                  <a:pt x="468" y="6858"/>
                </a:lnTo>
                <a:lnTo>
                  <a:pt x="453" y="6844"/>
                </a:lnTo>
                <a:lnTo>
                  <a:pt x="453" y="6833"/>
                </a:lnTo>
                <a:lnTo>
                  <a:pt x="468" y="6819"/>
                </a:lnTo>
                <a:lnTo>
                  <a:pt x="475" y="6823"/>
                </a:lnTo>
                <a:lnTo>
                  <a:pt x="522" y="6781"/>
                </a:lnTo>
                <a:lnTo>
                  <a:pt x="613" y="6743"/>
                </a:lnTo>
                <a:lnTo>
                  <a:pt x="613" y="6785"/>
                </a:lnTo>
                <a:lnTo>
                  <a:pt x="628" y="6800"/>
                </a:lnTo>
                <a:lnTo>
                  <a:pt x="601" y="6809"/>
                </a:lnTo>
                <a:lnTo>
                  <a:pt x="593" y="6864"/>
                </a:lnTo>
                <a:lnTo>
                  <a:pt x="623" y="6840"/>
                </a:lnTo>
                <a:lnTo>
                  <a:pt x="639" y="6844"/>
                </a:lnTo>
                <a:lnTo>
                  <a:pt x="609" y="6882"/>
                </a:lnTo>
                <a:lnTo>
                  <a:pt x="619" y="6885"/>
                </a:lnTo>
                <a:lnTo>
                  <a:pt x="629" y="6887"/>
                </a:lnTo>
                <a:lnTo>
                  <a:pt x="638" y="6883"/>
                </a:lnTo>
                <a:lnTo>
                  <a:pt x="648" y="6880"/>
                </a:lnTo>
                <a:lnTo>
                  <a:pt x="655" y="6878"/>
                </a:lnTo>
                <a:lnTo>
                  <a:pt x="661" y="6874"/>
                </a:lnTo>
                <a:lnTo>
                  <a:pt x="663" y="6871"/>
                </a:lnTo>
                <a:lnTo>
                  <a:pt x="666" y="6868"/>
                </a:lnTo>
                <a:lnTo>
                  <a:pt x="645" y="6868"/>
                </a:lnTo>
                <a:lnTo>
                  <a:pt x="655" y="6833"/>
                </a:lnTo>
                <a:lnTo>
                  <a:pt x="639" y="6795"/>
                </a:lnTo>
                <a:lnTo>
                  <a:pt x="655" y="6791"/>
                </a:lnTo>
                <a:lnTo>
                  <a:pt x="655" y="6780"/>
                </a:lnTo>
                <a:lnTo>
                  <a:pt x="656" y="6769"/>
                </a:lnTo>
                <a:lnTo>
                  <a:pt x="658" y="6762"/>
                </a:lnTo>
                <a:lnTo>
                  <a:pt x="661" y="6755"/>
                </a:lnTo>
                <a:lnTo>
                  <a:pt x="664" y="6750"/>
                </a:lnTo>
                <a:lnTo>
                  <a:pt x="669" y="6747"/>
                </a:lnTo>
                <a:lnTo>
                  <a:pt x="673" y="6744"/>
                </a:lnTo>
                <a:lnTo>
                  <a:pt x="677" y="6742"/>
                </a:lnTo>
                <a:lnTo>
                  <a:pt x="686" y="6739"/>
                </a:lnTo>
                <a:lnTo>
                  <a:pt x="691" y="6737"/>
                </a:lnTo>
                <a:lnTo>
                  <a:pt x="692" y="6735"/>
                </a:lnTo>
                <a:lnTo>
                  <a:pt x="692" y="6733"/>
                </a:lnTo>
                <a:lnTo>
                  <a:pt x="691" y="6731"/>
                </a:lnTo>
                <a:lnTo>
                  <a:pt x="688" y="6727"/>
                </a:lnTo>
                <a:lnTo>
                  <a:pt x="752" y="6685"/>
                </a:lnTo>
                <a:lnTo>
                  <a:pt x="757" y="6703"/>
                </a:lnTo>
                <a:lnTo>
                  <a:pt x="779" y="6712"/>
                </a:lnTo>
                <a:lnTo>
                  <a:pt x="768" y="6723"/>
                </a:lnTo>
                <a:lnTo>
                  <a:pt x="760" y="6723"/>
                </a:lnTo>
                <a:lnTo>
                  <a:pt x="755" y="6722"/>
                </a:lnTo>
                <a:lnTo>
                  <a:pt x="741" y="6743"/>
                </a:lnTo>
                <a:lnTo>
                  <a:pt x="757" y="6791"/>
                </a:lnTo>
                <a:lnTo>
                  <a:pt x="726" y="6806"/>
                </a:lnTo>
                <a:lnTo>
                  <a:pt x="715" y="6847"/>
                </a:lnTo>
                <a:lnTo>
                  <a:pt x="693" y="6854"/>
                </a:lnTo>
                <a:lnTo>
                  <a:pt x="688" y="6871"/>
                </a:lnTo>
                <a:lnTo>
                  <a:pt x="704" y="6871"/>
                </a:lnTo>
                <a:lnTo>
                  <a:pt x="779" y="6806"/>
                </a:lnTo>
                <a:lnTo>
                  <a:pt x="784" y="6809"/>
                </a:lnTo>
                <a:lnTo>
                  <a:pt x="788" y="6854"/>
                </a:lnTo>
                <a:lnTo>
                  <a:pt x="772" y="6868"/>
                </a:lnTo>
                <a:lnTo>
                  <a:pt x="762" y="6871"/>
                </a:lnTo>
                <a:lnTo>
                  <a:pt x="752" y="6874"/>
                </a:lnTo>
                <a:lnTo>
                  <a:pt x="743" y="6878"/>
                </a:lnTo>
                <a:lnTo>
                  <a:pt x="735" y="6880"/>
                </a:lnTo>
                <a:lnTo>
                  <a:pt x="736" y="6890"/>
                </a:lnTo>
                <a:lnTo>
                  <a:pt x="736" y="6895"/>
                </a:lnTo>
                <a:lnTo>
                  <a:pt x="735" y="6895"/>
                </a:lnTo>
                <a:lnTo>
                  <a:pt x="734" y="6892"/>
                </a:lnTo>
                <a:lnTo>
                  <a:pt x="732" y="6889"/>
                </a:lnTo>
                <a:lnTo>
                  <a:pt x="731" y="6886"/>
                </a:lnTo>
                <a:lnTo>
                  <a:pt x="730" y="6886"/>
                </a:lnTo>
                <a:lnTo>
                  <a:pt x="728" y="6887"/>
                </a:lnTo>
                <a:lnTo>
                  <a:pt x="727" y="6888"/>
                </a:lnTo>
                <a:lnTo>
                  <a:pt x="726" y="6891"/>
                </a:lnTo>
                <a:lnTo>
                  <a:pt x="730" y="6916"/>
                </a:lnTo>
                <a:lnTo>
                  <a:pt x="699" y="6940"/>
                </a:lnTo>
                <a:lnTo>
                  <a:pt x="735" y="6936"/>
                </a:lnTo>
                <a:lnTo>
                  <a:pt x="772" y="6891"/>
                </a:lnTo>
                <a:lnTo>
                  <a:pt x="806" y="6887"/>
                </a:lnTo>
                <a:lnTo>
                  <a:pt x="820" y="6880"/>
                </a:lnTo>
                <a:lnTo>
                  <a:pt x="831" y="6874"/>
                </a:lnTo>
                <a:lnTo>
                  <a:pt x="841" y="6871"/>
                </a:lnTo>
                <a:lnTo>
                  <a:pt x="849" y="6869"/>
                </a:lnTo>
                <a:lnTo>
                  <a:pt x="855" y="6869"/>
                </a:lnTo>
                <a:lnTo>
                  <a:pt x="860" y="6869"/>
                </a:lnTo>
                <a:lnTo>
                  <a:pt x="863" y="6871"/>
                </a:lnTo>
                <a:lnTo>
                  <a:pt x="865" y="6873"/>
                </a:lnTo>
                <a:lnTo>
                  <a:pt x="867" y="6877"/>
                </a:lnTo>
                <a:lnTo>
                  <a:pt x="867" y="6881"/>
                </a:lnTo>
                <a:lnTo>
                  <a:pt x="867" y="6884"/>
                </a:lnTo>
                <a:lnTo>
                  <a:pt x="867" y="6888"/>
                </a:lnTo>
                <a:lnTo>
                  <a:pt x="866" y="6895"/>
                </a:lnTo>
                <a:lnTo>
                  <a:pt x="865" y="6898"/>
                </a:lnTo>
                <a:lnTo>
                  <a:pt x="822" y="6926"/>
                </a:lnTo>
                <a:lnTo>
                  <a:pt x="836" y="6960"/>
                </a:lnTo>
                <a:lnTo>
                  <a:pt x="810" y="6960"/>
                </a:lnTo>
                <a:lnTo>
                  <a:pt x="822" y="6984"/>
                </a:lnTo>
                <a:lnTo>
                  <a:pt x="772" y="7003"/>
                </a:lnTo>
                <a:lnTo>
                  <a:pt x="806" y="7026"/>
                </a:lnTo>
                <a:lnTo>
                  <a:pt x="779" y="7075"/>
                </a:lnTo>
                <a:lnTo>
                  <a:pt x="826" y="7123"/>
                </a:lnTo>
                <a:lnTo>
                  <a:pt x="874" y="7109"/>
                </a:lnTo>
                <a:lnTo>
                  <a:pt x="895" y="7123"/>
                </a:lnTo>
                <a:lnTo>
                  <a:pt x="906" y="7113"/>
                </a:lnTo>
                <a:lnTo>
                  <a:pt x="905" y="7102"/>
                </a:lnTo>
                <a:lnTo>
                  <a:pt x="906" y="7095"/>
                </a:lnTo>
                <a:lnTo>
                  <a:pt x="908" y="7089"/>
                </a:lnTo>
                <a:lnTo>
                  <a:pt x="911" y="7083"/>
                </a:lnTo>
                <a:lnTo>
                  <a:pt x="915" y="7080"/>
                </a:lnTo>
                <a:lnTo>
                  <a:pt x="918" y="7078"/>
                </a:lnTo>
                <a:lnTo>
                  <a:pt x="922" y="7077"/>
                </a:lnTo>
                <a:lnTo>
                  <a:pt x="926" y="7077"/>
                </a:lnTo>
                <a:lnTo>
                  <a:pt x="934" y="7077"/>
                </a:lnTo>
                <a:lnTo>
                  <a:pt x="939" y="7077"/>
                </a:lnTo>
                <a:lnTo>
                  <a:pt x="941" y="7077"/>
                </a:lnTo>
                <a:lnTo>
                  <a:pt x="941" y="7076"/>
                </a:lnTo>
                <a:lnTo>
                  <a:pt x="941" y="7074"/>
                </a:lnTo>
                <a:lnTo>
                  <a:pt x="939" y="7071"/>
                </a:lnTo>
                <a:lnTo>
                  <a:pt x="955" y="7075"/>
                </a:lnTo>
                <a:lnTo>
                  <a:pt x="921" y="7113"/>
                </a:lnTo>
                <a:lnTo>
                  <a:pt x="928" y="7119"/>
                </a:lnTo>
                <a:lnTo>
                  <a:pt x="874" y="7171"/>
                </a:lnTo>
                <a:lnTo>
                  <a:pt x="906" y="7177"/>
                </a:lnTo>
                <a:lnTo>
                  <a:pt x="903" y="7176"/>
                </a:lnTo>
                <a:lnTo>
                  <a:pt x="902" y="7174"/>
                </a:lnTo>
                <a:lnTo>
                  <a:pt x="901" y="7173"/>
                </a:lnTo>
                <a:lnTo>
                  <a:pt x="901" y="7172"/>
                </a:lnTo>
                <a:lnTo>
                  <a:pt x="902" y="7169"/>
                </a:lnTo>
                <a:lnTo>
                  <a:pt x="901" y="7168"/>
                </a:lnTo>
                <a:lnTo>
                  <a:pt x="955" y="7119"/>
                </a:lnTo>
                <a:lnTo>
                  <a:pt x="1077" y="7022"/>
                </a:lnTo>
                <a:lnTo>
                  <a:pt x="1119" y="7022"/>
                </a:lnTo>
                <a:lnTo>
                  <a:pt x="1115" y="7034"/>
                </a:lnTo>
                <a:lnTo>
                  <a:pt x="1111" y="7042"/>
                </a:lnTo>
                <a:lnTo>
                  <a:pt x="1108" y="7049"/>
                </a:lnTo>
                <a:lnTo>
                  <a:pt x="1105" y="7052"/>
                </a:lnTo>
                <a:lnTo>
                  <a:pt x="1101" y="7054"/>
                </a:lnTo>
                <a:lnTo>
                  <a:pt x="1098" y="7054"/>
                </a:lnTo>
                <a:lnTo>
                  <a:pt x="1095" y="7054"/>
                </a:lnTo>
                <a:lnTo>
                  <a:pt x="1092" y="7052"/>
                </a:lnTo>
                <a:lnTo>
                  <a:pt x="1084" y="7048"/>
                </a:lnTo>
                <a:lnTo>
                  <a:pt x="1076" y="7045"/>
                </a:lnTo>
                <a:lnTo>
                  <a:pt x="1072" y="7045"/>
                </a:lnTo>
                <a:lnTo>
                  <a:pt x="1067" y="7048"/>
                </a:lnTo>
                <a:lnTo>
                  <a:pt x="1060" y="7051"/>
                </a:lnTo>
                <a:lnTo>
                  <a:pt x="1054" y="7057"/>
                </a:lnTo>
                <a:lnTo>
                  <a:pt x="1077" y="7057"/>
                </a:lnTo>
                <a:lnTo>
                  <a:pt x="1069" y="7068"/>
                </a:lnTo>
                <a:lnTo>
                  <a:pt x="1065" y="7074"/>
                </a:lnTo>
                <a:lnTo>
                  <a:pt x="1064" y="7076"/>
                </a:lnTo>
                <a:lnTo>
                  <a:pt x="1065" y="7077"/>
                </a:lnTo>
                <a:lnTo>
                  <a:pt x="1065" y="7077"/>
                </a:lnTo>
                <a:lnTo>
                  <a:pt x="1067" y="7077"/>
                </a:lnTo>
                <a:lnTo>
                  <a:pt x="1070" y="7076"/>
                </a:lnTo>
                <a:lnTo>
                  <a:pt x="1073" y="7074"/>
                </a:lnTo>
                <a:lnTo>
                  <a:pt x="1074" y="7073"/>
                </a:lnTo>
                <a:lnTo>
                  <a:pt x="1074" y="7072"/>
                </a:lnTo>
                <a:lnTo>
                  <a:pt x="1074" y="7071"/>
                </a:lnTo>
                <a:lnTo>
                  <a:pt x="1073" y="7071"/>
                </a:lnTo>
                <a:lnTo>
                  <a:pt x="1099" y="7071"/>
                </a:lnTo>
                <a:lnTo>
                  <a:pt x="1029" y="7157"/>
                </a:lnTo>
                <a:lnTo>
                  <a:pt x="1051" y="7157"/>
                </a:lnTo>
                <a:lnTo>
                  <a:pt x="1043" y="7164"/>
                </a:lnTo>
                <a:lnTo>
                  <a:pt x="1033" y="7172"/>
                </a:lnTo>
                <a:lnTo>
                  <a:pt x="1027" y="7175"/>
                </a:lnTo>
                <a:lnTo>
                  <a:pt x="1021" y="7178"/>
                </a:lnTo>
                <a:lnTo>
                  <a:pt x="1015" y="7180"/>
                </a:lnTo>
                <a:lnTo>
                  <a:pt x="1007" y="7182"/>
                </a:lnTo>
                <a:lnTo>
                  <a:pt x="1029" y="7210"/>
                </a:lnTo>
                <a:lnTo>
                  <a:pt x="1019" y="7226"/>
                </a:lnTo>
                <a:lnTo>
                  <a:pt x="1035" y="7244"/>
                </a:lnTo>
                <a:lnTo>
                  <a:pt x="1092" y="7257"/>
                </a:lnTo>
                <a:lnTo>
                  <a:pt x="1130" y="7216"/>
                </a:lnTo>
                <a:lnTo>
                  <a:pt x="1172" y="7216"/>
                </a:lnTo>
                <a:lnTo>
                  <a:pt x="1194" y="7202"/>
                </a:lnTo>
                <a:lnTo>
                  <a:pt x="1194" y="7219"/>
                </a:lnTo>
                <a:lnTo>
                  <a:pt x="1241" y="7182"/>
                </a:lnTo>
                <a:lnTo>
                  <a:pt x="1198" y="7186"/>
                </a:lnTo>
                <a:lnTo>
                  <a:pt x="1264" y="7113"/>
                </a:lnTo>
                <a:lnTo>
                  <a:pt x="1305" y="7106"/>
                </a:lnTo>
                <a:lnTo>
                  <a:pt x="1305" y="7119"/>
                </a:lnTo>
                <a:lnTo>
                  <a:pt x="1268" y="7144"/>
                </a:lnTo>
                <a:lnTo>
                  <a:pt x="1247" y="7171"/>
                </a:lnTo>
                <a:lnTo>
                  <a:pt x="1274" y="7155"/>
                </a:lnTo>
                <a:lnTo>
                  <a:pt x="1289" y="7148"/>
                </a:lnTo>
                <a:lnTo>
                  <a:pt x="1291" y="7146"/>
                </a:lnTo>
                <a:lnTo>
                  <a:pt x="1292" y="7146"/>
                </a:lnTo>
                <a:lnTo>
                  <a:pt x="1292" y="7147"/>
                </a:lnTo>
                <a:lnTo>
                  <a:pt x="1290" y="7148"/>
                </a:lnTo>
                <a:lnTo>
                  <a:pt x="1284" y="7153"/>
                </a:lnTo>
                <a:lnTo>
                  <a:pt x="1278" y="7159"/>
                </a:lnTo>
                <a:lnTo>
                  <a:pt x="1275" y="7163"/>
                </a:lnTo>
                <a:lnTo>
                  <a:pt x="1274" y="7165"/>
                </a:lnTo>
                <a:lnTo>
                  <a:pt x="1275" y="7167"/>
                </a:lnTo>
                <a:lnTo>
                  <a:pt x="1279" y="7168"/>
                </a:lnTo>
                <a:lnTo>
                  <a:pt x="1305" y="7137"/>
                </a:lnTo>
                <a:lnTo>
                  <a:pt x="1385" y="7109"/>
                </a:lnTo>
                <a:lnTo>
                  <a:pt x="1423" y="7119"/>
                </a:lnTo>
                <a:lnTo>
                  <a:pt x="1439" y="7137"/>
                </a:lnTo>
                <a:lnTo>
                  <a:pt x="1419" y="7157"/>
                </a:lnTo>
                <a:lnTo>
                  <a:pt x="1393" y="7153"/>
                </a:lnTo>
                <a:lnTo>
                  <a:pt x="1393" y="7192"/>
                </a:lnTo>
                <a:lnTo>
                  <a:pt x="1355" y="7230"/>
                </a:lnTo>
                <a:lnTo>
                  <a:pt x="1321" y="7233"/>
                </a:lnTo>
                <a:lnTo>
                  <a:pt x="1332" y="7244"/>
                </a:lnTo>
                <a:lnTo>
                  <a:pt x="1343" y="7244"/>
                </a:lnTo>
                <a:lnTo>
                  <a:pt x="1370" y="7229"/>
                </a:lnTo>
                <a:lnTo>
                  <a:pt x="1393" y="7218"/>
                </a:lnTo>
                <a:lnTo>
                  <a:pt x="1411" y="7210"/>
                </a:lnTo>
                <a:lnTo>
                  <a:pt x="1425" y="7204"/>
                </a:lnTo>
                <a:lnTo>
                  <a:pt x="1436" y="7199"/>
                </a:lnTo>
                <a:lnTo>
                  <a:pt x="1444" y="7197"/>
                </a:lnTo>
                <a:lnTo>
                  <a:pt x="1449" y="7197"/>
                </a:lnTo>
                <a:lnTo>
                  <a:pt x="1452" y="7198"/>
                </a:lnTo>
                <a:lnTo>
                  <a:pt x="1465" y="7192"/>
                </a:lnTo>
                <a:lnTo>
                  <a:pt x="1545" y="7171"/>
                </a:lnTo>
                <a:lnTo>
                  <a:pt x="1541" y="7157"/>
                </a:lnTo>
                <a:lnTo>
                  <a:pt x="1568" y="7148"/>
                </a:lnTo>
                <a:lnTo>
                  <a:pt x="1572" y="7157"/>
                </a:lnTo>
                <a:lnTo>
                  <a:pt x="1659" y="7182"/>
                </a:lnTo>
                <a:lnTo>
                  <a:pt x="1636" y="7216"/>
                </a:lnTo>
                <a:lnTo>
                  <a:pt x="1647" y="7226"/>
                </a:lnTo>
                <a:lnTo>
                  <a:pt x="1606" y="7292"/>
                </a:lnTo>
                <a:lnTo>
                  <a:pt x="1572" y="7299"/>
                </a:lnTo>
                <a:lnTo>
                  <a:pt x="1570" y="7307"/>
                </a:lnTo>
                <a:lnTo>
                  <a:pt x="1567" y="7316"/>
                </a:lnTo>
                <a:lnTo>
                  <a:pt x="1562" y="7322"/>
                </a:lnTo>
                <a:lnTo>
                  <a:pt x="1556" y="7328"/>
                </a:lnTo>
                <a:lnTo>
                  <a:pt x="1550" y="7332"/>
                </a:lnTo>
                <a:lnTo>
                  <a:pt x="1543" y="7337"/>
                </a:lnTo>
                <a:lnTo>
                  <a:pt x="1536" y="7340"/>
                </a:lnTo>
                <a:lnTo>
                  <a:pt x="1529" y="7343"/>
                </a:lnTo>
                <a:lnTo>
                  <a:pt x="1513" y="7348"/>
                </a:lnTo>
                <a:lnTo>
                  <a:pt x="1498" y="7355"/>
                </a:lnTo>
                <a:lnTo>
                  <a:pt x="1491" y="7359"/>
                </a:lnTo>
                <a:lnTo>
                  <a:pt x="1485" y="7363"/>
                </a:lnTo>
                <a:lnTo>
                  <a:pt x="1480" y="7368"/>
                </a:lnTo>
                <a:lnTo>
                  <a:pt x="1476" y="7375"/>
                </a:lnTo>
                <a:lnTo>
                  <a:pt x="1488" y="7375"/>
                </a:lnTo>
                <a:lnTo>
                  <a:pt x="1526" y="7427"/>
                </a:lnTo>
                <a:lnTo>
                  <a:pt x="1552" y="7443"/>
                </a:lnTo>
                <a:lnTo>
                  <a:pt x="1598" y="7433"/>
                </a:lnTo>
                <a:lnTo>
                  <a:pt x="1614" y="7413"/>
                </a:lnTo>
                <a:lnTo>
                  <a:pt x="1607" y="7417"/>
                </a:lnTo>
                <a:lnTo>
                  <a:pt x="1600" y="7419"/>
                </a:lnTo>
                <a:lnTo>
                  <a:pt x="1595" y="7420"/>
                </a:lnTo>
                <a:lnTo>
                  <a:pt x="1591" y="7420"/>
                </a:lnTo>
                <a:lnTo>
                  <a:pt x="1589" y="7419"/>
                </a:lnTo>
                <a:lnTo>
                  <a:pt x="1587" y="7417"/>
                </a:lnTo>
                <a:lnTo>
                  <a:pt x="1586" y="7414"/>
                </a:lnTo>
                <a:lnTo>
                  <a:pt x="1585" y="7412"/>
                </a:lnTo>
                <a:lnTo>
                  <a:pt x="1584" y="7405"/>
                </a:lnTo>
                <a:lnTo>
                  <a:pt x="1583" y="7400"/>
                </a:lnTo>
                <a:lnTo>
                  <a:pt x="1580" y="7398"/>
                </a:lnTo>
                <a:lnTo>
                  <a:pt x="1578" y="7397"/>
                </a:lnTo>
                <a:lnTo>
                  <a:pt x="1575" y="7398"/>
                </a:lnTo>
                <a:lnTo>
                  <a:pt x="1572" y="7399"/>
                </a:lnTo>
                <a:lnTo>
                  <a:pt x="1598" y="7355"/>
                </a:lnTo>
                <a:lnTo>
                  <a:pt x="1636" y="7355"/>
                </a:lnTo>
                <a:lnTo>
                  <a:pt x="1638" y="7358"/>
                </a:lnTo>
                <a:lnTo>
                  <a:pt x="1641" y="7363"/>
                </a:lnTo>
                <a:lnTo>
                  <a:pt x="1641" y="7368"/>
                </a:lnTo>
                <a:lnTo>
                  <a:pt x="1640" y="7374"/>
                </a:lnTo>
                <a:lnTo>
                  <a:pt x="1637" y="7380"/>
                </a:lnTo>
                <a:lnTo>
                  <a:pt x="1634" y="7385"/>
                </a:lnTo>
                <a:lnTo>
                  <a:pt x="1630" y="7390"/>
                </a:lnTo>
                <a:lnTo>
                  <a:pt x="1626" y="7395"/>
                </a:lnTo>
                <a:lnTo>
                  <a:pt x="1659" y="7399"/>
                </a:lnTo>
                <a:lnTo>
                  <a:pt x="1694" y="7365"/>
                </a:lnTo>
                <a:lnTo>
                  <a:pt x="1717" y="7385"/>
                </a:lnTo>
                <a:lnTo>
                  <a:pt x="1679" y="7403"/>
                </a:lnTo>
                <a:lnTo>
                  <a:pt x="1632" y="7461"/>
                </a:lnTo>
                <a:lnTo>
                  <a:pt x="1643" y="7455"/>
                </a:lnTo>
                <a:lnTo>
                  <a:pt x="1652" y="7448"/>
                </a:lnTo>
                <a:lnTo>
                  <a:pt x="1661" y="7443"/>
                </a:lnTo>
                <a:lnTo>
                  <a:pt x="1667" y="7438"/>
                </a:lnTo>
                <a:lnTo>
                  <a:pt x="1667" y="7438"/>
                </a:lnTo>
                <a:lnTo>
                  <a:pt x="1667" y="7438"/>
                </a:lnTo>
                <a:lnTo>
                  <a:pt x="1680" y="7432"/>
                </a:lnTo>
                <a:lnTo>
                  <a:pt x="1692" y="7424"/>
                </a:lnTo>
                <a:lnTo>
                  <a:pt x="1696" y="7423"/>
                </a:lnTo>
                <a:lnTo>
                  <a:pt x="1717" y="7413"/>
                </a:lnTo>
                <a:lnTo>
                  <a:pt x="1727" y="7395"/>
                </a:lnTo>
                <a:lnTo>
                  <a:pt x="1765" y="7385"/>
                </a:lnTo>
                <a:lnTo>
                  <a:pt x="1769" y="7370"/>
                </a:lnTo>
                <a:lnTo>
                  <a:pt x="1929" y="7257"/>
                </a:lnTo>
                <a:lnTo>
                  <a:pt x="1956" y="7274"/>
                </a:lnTo>
                <a:lnTo>
                  <a:pt x="1994" y="7233"/>
                </a:lnTo>
                <a:lnTo>
                  <a:pt x="2051" y="7210"/>
                </a:lnTo>
                <a:lnTo>
                  <a:pt x="2165" y="7148"/>
                </a:lnTo>
                <a:lnTo>
                  <a:pt x="2153" y="7133"/>
                </a:lnTo>
                <a:lnTo>
                  <a:pt x="2120" y="7119"/>
                </a:lnTo>
                <a:lnTo>
                  <a:pt x="2079" y="7123"/>
                </a:lnTo>
                <a:lnTo>
                  <a:pt x="2085" y="7109"/>
                </a:lnTo>
                <a:lnTo>
                  <a:pt x="2298" y="6968"/>
                </a:lnTo>
                <a:lnTo>
                  <a:pt x="2409" y="6920"/>
                </a:lnTo>
                <a:lnTo>
                  <a:pt x="2458" y="6936"/>
                </a:lnTo>
                <a:lnTo>
                  <a:pt x="2431" y="6949"/>
                </a:lnTo>
                <a:lnTo>
                  <a:pt x="2409" y="6936"/>
                </a:lnTo>
                <a:lnTo>
                  <a:pt x="2409" y="6940"/>
                </a:lnTo>
                <a:lnTo>
                  <a:pt x="2405" y="6954"/>
                </a:lnTo>
                <a:lnTo>
                  <a:pt x="2413" y="6964"/>
                </a:lnTo>
                <a:lnTo>
                  <a:pt x="2382" y="6998"/>
                </a:lnTo>
                <a:lnTo>
                  <a:pt x="2334" y="7037"/>
                </a:lnTo>
                <a:lnTo>
                  <a:pt x="2298" y="7046"/>
                </a:lnTo>
                <a:lnTo>
                  <a:pt x="2278" y="7039"/>
                </a:lnTo>
                <a:lnTo>
                  <a:pt x="2270" y="7034"/>
                </a:lnTo>
                <a:lnTo>
                  <a:pt x="2267" y="7033"/>
                </a:lnTo>
                <a:lnTo>
                  <a:pt x="2267" y="7032"/>
                </a:lnTo>
                <a:lnTo>
                  <a:pt x="2270" y="7031"/>
                </a:lnTo>
                <a:lnTo>
                  <a:pt x="2272" y="7030"/>
                </a:lnTo>
                <a:lnTo>
                  <a:pt x="2278" y="7029"/>
                </a:lnTo>
                <a:lnTo>
                  <a:pt x="2284" y="7026"/>
                </a:lnTo>
                <a:lnTo>
                  <a:pt x="2286" y="7025"/>
                </a:lnTo>
                <a:lnTo>
                  <a:pt x="2288" y="7023"/>
                </a:lnTo>
                <a:lnTo>
                  <a:pt x="2288" y="7020"/>
                </a:lnTo>
                <a:lnTo>
                  <a:pt x="2286" y="7017"/>
                </a:lnTo>
                <a:lnTo>
                  <a:pt x="2272" y="7008"/>
                </a:lnTo>
                <a:lnTo>
                  <a:pt x="2260" y="7040"/>
                </a:lnTo>
                <a:lnTo>
                  <a:pt x="2234" y="7040"/>
                </a:lnTo>
                <a:lnTo>
                  <a:pt x="2207" y="7064"/>
                </a:lnTo>
                <a:lnTo>
                  <a:pt x="2211" y="7071"/>
                </a:lnTo>
                <a:lnTo>
                  <a:pt x="2143" y="7109"/>
                </a:lnTo>
                <a:lnTo>
                  <a:pt x="2153" y="7109"/>
                </a:lnTo>
                <a:lnTo>
                  <a:pt x="2181" y="7119"/>
                </a:lnTo>
                <a:lnTo>
                  <a:pt x="2181" y="7137"/>
                </a:lnTo>
                <a:lnTo>
                  <a:pt x="2227" y="7137"/>
                </a:lnTo>
                <a:lnTo>
                  <a:pt x="2211" y="7123"/>
                </a:lnTo>
                <a:lnTo>
                  <a:pt x="2227" y="7109"/>
                </a:lnTo>
                <a:lnTo>
                  <a:pt x="2207" y="7089"/>
                </a:lnTo>
                <a:lnTo>
                  <a:pt x="2238" y="7051"/>
                </a:lnTo>
                <a:lnTo>
                  <a:pt x="2244" y="7057"/>
                </a:lnTo>
                <a:lnTo>
                  <a:pt x="2286" y="7081"/>
                </a:lnTo>
                <a:lnTo>
                  <a:pt x="2302" y="7075"/>
                </a:lnTo>
                <a:lnTo>
                  <a:pt x="2314" y="7057"/>
                </a:lnTo>
                <a:lnTo>
                  <a:pt x="2360" y="7046"/>
                </a:lnTo>
                <a:lnTo>
                  <a:pt x="2357" y="7044"/>
                </a:lnTo>
                <a:lnTo>
                  <a:pt x="2356" y="7042"/>
                </a:lnTo>
                <a:lnTo>
                  <a:pt x="2355" y="7040"/>
                </a:lnTo>
                <a:lnTo>
                  <a:pt x="2356" y="7037"/>
                </a:lnTo>
                <a:lnTo>
                  <a:pt x="2359" y="7033"/>
                </a:lnTo>
                <a:lnTo>
                  <a:pt x="2366" y="7027"/>
                </a:lnTo>
                <a:lnTo>
                  <a:pt x="2380" y="7019"/>
                </a:lnTo>
                <a:lnTo>
                  <a:pt x="2394" y="7012"/>
                </a:lnTo>
                <a:lnTo>
                  <a:pt x="2420" y="7037"/>
                </a:lnTo>
                <a:lnTo>
                  <a:pt x="2409" y="7046"/>
                </a:lnTo>
                <a:lnTo>
                  <a:pt x="2387" y="7057"/>
                </a:lnTo>
                <a:lnTo>
                  <a:pt x="2409" y="7057"/>
                </a:lnTo>
                <a:lnTo>
                  <a:pt x="2409" y="7051"/>
                </a:lnTo>
                <a:lnTo>
                  <a:pt x="2474" y="7057"/>
                </a:lnTo>
                <a:lnTo>
                  <a:pt x="2420" y="7017"/>
                </a:lnTo>
                <a:lnTo>
                  <a:pt x="2421" y="7007"/>
                </a:lnTo>
                <a:lnTo>
                  <a:pt x="2424" y="7001"/>
                </a:lnTo>
                <a:lnTo>
                  <a:pt x="2427" y="6996"/>
                </a:lnTo>
                <a:lnTo>
                  <a:pt x="2431" y="6994"/>
                </a:lnTo>
                <a:lnTo>
                  <a:pt x="2440" y="6991"/>
                </a:lnTo>
                <a:lnTo>
                  <a:pt x="2451" y="6988"/>
                </a:lnTo>
                <a:lnTo>
                  <a:pt x="2435" y="6988"/>
                </a:lnTo>
                <a:lnTo>
                  <a:pt x="2434" y="6986"/>
                </a:lnTo>
                <a:lnTo>
                  <a:pt x="2433" y="6983"/>
                </a:lnTo>
                <a:lnTo>
                  <a:pt x="2433" y="6981"/>
                </a:lnTo>
                <a:lnTo>
                  <a:pt x="2434" y="6978"/>
                </a:lnTo>
                <a:lnTo>
                  <a:pt x="2437" y="6973"/>
                </a:lnTo>
                <a:lnTo>
                  <a:pt x="2440" y="6968"/>
                </a:lnTo>
                <a:lnTo>
                  <a:pt x="2515" y="6968"/>
                </a:lnTo>
                <a:lnTo>
                  <a:pt x="2493" y="7012"/>
                </a:lnTo>
                <a:lnTo>
                  <a:pt x="2547" y="7012"/>
                </a:lnTo>
                <a:lnTo>
                  <a:pt x="2543" y="7033"/>
                </a:lnTo>
                <a:lnTo>
                  <a:pt x="2584" y="7040"/>
                </a:lnTo>
                <a:lnTo>
                  <a:pt x="2600" y="7060"/>
                </a:lnTo>
                <a:lnTo>
                  <a:pt x="2672" y="7026"/>
                </a:lnTo>
                <a:lnTo>
                  <a:pt x="2672" y="7008"/>
                </a:lnTo>
                <a:lnTo>
                  <a:pt x="2679" y="7002"/>
                </a:lnTo>
                <a:lnTo>
                  <a:pt x="2684" y="6997"/>
                </a:lnTo>
                <a:lnTo>
                  <a:pt x="2702" y="7017"/>
                </a:lnTo>
                <a:lnTo>
                  <a:pt x="2729" y="7008"/>
                </a:lnTo>
                <a:lnTo>
                  <a:pt x="2706" y="6988"/>
                </a:lnTo>
                <a:lnTo>
                  <a:pt x="2861" y="6905"/>
                </a:lnTo>
                <a:lnTo>
                  <a:pt x="2873" y="6916"/>
                </a:lnTo>
                <a:lnTo>
                  <a:pt x="2857" y="6926"/>
                </a:lnTo>
                <a:lnTo>
                  <a:pt x="2873" y="6944"/>
                </a:lnTo>
                <a:lnTo>
                  <a:pt x="2851" y="6954"/>
                </a:lnTo>
                <a:lnTo>
                  <a:pt x="2839" y="6940"/>
                </a:lnTo>
                <a:lnTo>
                  <a:pt x="2825" y="6949"/>
                </a:lnTo>
                <a:lnTo>
                  <a:pt x="2825" y="6960"/>
                </a:lnTo>
                <a:lnTo>
                  <a:pt x="2831" y="6992"/>
                </a:lnTo>
                <a:lnTo>
                  <a:pt x="2857" y="6984"/>
                </a:lnTo>
                <a:lnTo>
                  <a:pt x="2867" y="6992"/>
                </a:lnTo>
                <a:lnTo>
                  <a:pt x="2851" y="7017"/>
                </a:lnTo>
                <a:lnTo>
                  <a:pt x="2809" y="6992"/>
                </a:lnTo>
                <a:lnTo>
                  <a:pt x="2771" y="7012"/>
                </a:lnTo>
                <a:lnTo>
                  <a:pt x="2805" y="7022"/>
                </a:lnTo>
                <a:lnTo>
                  <a:pt x="2813" y="7046"/>
                </a:lnTo>
                <a:lnTo>
                  <a:pt x="2836" y="7046"/>
                </a:lnTo>
                <a:lnTo>
                  <a:pt x="2899" y="7022"/>
                </a:lnTo>
                <a:lnTo>
                  <a:pt x="2892" y="7020"/>
                </a:lnTo>
                <a:lnTo>
                  <a:pt x="2886" y="7018"/>
                </a:lnTo>
                <a:lnTo>
                  <a:pt x="2883" y="7016"/>
                </a:lnTo>
                <a:lnTo>
                  <a:pt x="2879" y="7014"/>
                </a:lnTo>
                <a:lnTo>
                  <a:pt x="2878" y="7012"/>
                </a:lnTo>
                <a:lnTo>
                  <a:pt x="2879" y="7011"/>
                </a:lnTo>
                <a:lnTo>
                  <a:pt x="2880" y="7008"/>
                </a:lnTo>
                <a:lnTo>
                  <a:pt x="2883" y="7006"/>
                </a:lnTo>
                <a:lnTo>
                  <a:pt x="2887" y="7003"/>
                </a:lnTo>
                <a:lnTo>
                  <a:pt x="2893" y="7000"/>
                </a:lnTo>
                <a:lnTo>
                  <a:pt x="2895" y="6998"/>
                </a:lnTo>
                <a:lnTo>
                  <a:pt x="2897" y="6996"/>
                </a:lnTo>
                <a:lnTo>
                  <a:pt x="2899" y="6994"/>
                </a:lnTo>
                <a:lnTo>
                  <a:pt x="2899" y="6992"/>
                </a:lnTo>
                <a:lnTo>
                  <a:pt x="2926" y="6988"/>
                </a:lnTo>
                <a:lnTo>
                  <a:pt x="2937" y="7026"/>
                </a:lnTo>
                <a:lnTo>
                  <a:pt x="2953" y="7012"/>
                </a:lnTo>
                <a:lnTo>
                  <a:pt x="2960" y="7019"/>
                </a:lnTo>
                <a:lnTo>
                  <a:pt x="2964" y="7023"/>
                </a:lnTo>
                <a:lnTo>
                  <a:pt x="2968" y="7026"/>
                </a:lnTo>
                <a:lnTo>
                  <a:pt x="2971" y="7027"/>
                </a:lnTo>
                <a:lnTo>
                  <a:pt x="2973" y="7029"/>
                </a:lnTo>
                <a:lnTo>
                  <a:pt x="2975" y="7027"/>
                </a:lnTo>
                <a:lnTo>
                  <a:pt x="2978" y="7026"/>
                </a:lnTo>
                <a:lnTo>
                  <a:pt x="2979" y="7023"/>
                </a:lnTo>
                <a:lnTo>
                  <a:pt x="2981" y="7019"/>
                </a:lnTo>
                <a:lnTo>
                  <a:pt x="2983" y="7014"/>
                </a:lnTo>
                <a:lnTo>
                  <a:pt x="2985" y="7012"/>
                </a:lnTo>
                <a:lnTo>
                  <a:pt x="2988" y="7011"/>
                </a:lnTo>
                <a:lnTo>
                  <a:pt x="2991" y="7011"/>
                </a:lnTo>
                <a:lnTo>
                  <a:pt x="2996" y="7012"/>
                </a:lnTo>
                <a:lnTo>
                  <a:pt x="3006" y="7037"/>
                </a:lnTo>
                <a:lnTo>
                  <a:pt x="2984" y="7075"/>
                </a:lnTo>
                <a:lnTo>
                  <a:pt x="2953" y="7075"/>
                </a:lnTo>
                <a:lnTo>
                  <a:pt x="2905" y="7081"/>
                </a:lnTo>
                <a:lnTo>
                  <a:pt x="2905" y="7095"/>
                </a:lnTo>
                <a:lnTo>
                  <a:pt x="2861" y="7095"/>
                </a:lnTo>
                <a:lnTo>
                  <a:pt x="2857" y="7133"/>
                </a:lnTo>
                <a:lnTo>
                  <a:pt x="2825" y="7148"/>
                </a:lnTo>
                <a:lnTo>
                  <a:pt x="2792" y="7135"/>
                </a:lnTo>
                <a:lnTo>
                  <a:pt x="2796" y="7131"/>
                </a:lnTo>
                <a:lnTo>
                  <a:pt x="2799" y="7126"/>
                </a:lnTo>
                <a:lnTo>
                  <a:pt x="2800" y="7123"/>
                </a:lnTo>
                <a:lnTo>
                  <a:pt x="2800" y="7121"/>
                </a:lnTo>
                <a:lnTo>
                  <a:pt x="2799" y="7120"/>
                </a:lnTo>
                <a:lnTo>
                  <a:pt x="2797" y="7119"/>
                </a:lnTo>
                <a:lnTo>
                  <a:pt x="2794" y="7123"/>
                </a:lnTo>
                <a:lnTo>
                  <a:pt x="2734" y="7144"/>
                </a:lnTo>
                <a:lnTo>
                  <a:pt x="2744" y="7144"/>
                </a:lnTo>
                <a:lnTo>
                  <a:pt x="2787" y="7168"/>
                </a:lnTo>
                <a:lnTo>
                  <a:pt x="2778" y="7177"/>
                </a:lnTo>
                <a:lnTo>
                  <a:pt x="2778" y="7195"/>
                </a:lnTo>
                <a:lnTo>
                  <a:pt x="2760" y="7195"/>
                </a:lnTo>
                <a:lnTo>
                  <a:pt x="2698" y="7186"/>
                </a:lnTo>
                <a:lnTo>
                  <a:pt x="2680" y="7195"/>
                </a:lnTo>
                <a:lnTo>
                  <a:pt x="2718" y="7216"/>
                </a:lnTo>
                <a:lnTo>
                  <a:pt x="2701" y="7219"/>
                </a:lnTo>
                <a:lnTo>
                  <a:pt x="2700" y="7221"/>
                </a:lnTo>
                <a:lnTo>
                  <a:pt x="2705" y="7219"/>
                </a:lnTo>
                <a:lnTo>
                  <a:pt x="2706" y="7219"/>
                </a:lnTo>
                <a:lnTo>
                  <a:pt x="2706" y="7254"/>
                </a:lnTo>
                <a:lnTo>
                  <a:pt x="2680" y="7264"/>
                </a:lnTo>
                <a:lnTo>
                  <a:pt x="2680" y="7317"/>
                </a:lnTo>
                <a:lnTo>
                  <a:pt x="2734" y="7350"/>
                </a:lnTo>
                <a:lnTo>
                  <a:pt x="2714" y="7370"/>
                </a:lnTo>
                <a:lnTo>
                  <a:pt x="2756" y="7389"/>
                </a:lnTo>
                <a:lnTo>
                  <a:pt x="2756" y="7419"/>
                </a:lnTo>
                <a:lnTo>
                  <a:pt x="2740" y="7438"/>
                </a:lnTo>
                <a:lnTo>
                  <a:pt x="2767" y="7447"/>
                </a:lnTo>
                <a:lnTo>
                  <a:pt x="2724" y="7461"/>
                </a:lnTo>
                <a:lnTo>
                  <a:pt x="2734" y="7472"/>
                </a:lnTo>
                <a:lnTo>
                  <a:pt x="2724" y="7481"/>
                </a:lnTo>
                <a:lnTo>
                  <a:pt x="2686" y="7476"/>
                </a:lnTo>
                <a:lnTo>
                  <a:pt x="2654" y="7510"/>
                </a:lnTo>
                <a:lnTo>
                  <a:pt x="2660" y="7505"/>
                </a:lnTo>
                <a:lnTo>
                  <a:pt x="2692" y="7534"/>
                </a:lnTo>
                <a:lnTo>
                  <a:pt x="2731" y="7551"/>
                </a:lnTo>
                <a:lnTo>
                  <a:pt x="2760" y="7562"/>
                </a:lnTo>
                <a:lnTo>
                  <a:pt x="2780" y="7571"/>
                </a:lnTo>
                <a:lnTo>
                  <a:pt x="2793" y="7575"/>
                </a:lnTo>
                <a:lnTo>
                  <a:pt x="2797" y="7581"/>
                </a:lnTo>
                <a:lnTo>
                  <a:pt x="2756" y="7592"/>
                </a:lnTo>
                <a:lnTo>
                  <a:pt x="2756" y="7596"/>
                </a:lnTo>
                <a:lnTo>
                  <a:pt x="2718" y="7602"/>
                </a:lnTo>
                <a:lnTo>
                  <a:pt x="2702" y="7620"/>
                </a:lnTo>
                <a:lnTo>
                  <a:pt x="2676" y="7620"/>
                </a:lnTo>
                <a:lnTo>
                  <a:pt x="2688" y="7631"/>
                </a:lnTo>
                <a:lnTo>
                  <a:pt x="2697" y="7639"/>
                </a:lnTo>
                <a:lnTo>
                  <a:pt x="2701" y="7646"/>
                </a:lnTo>
                <a:lnTo>
                  <a:pt x="2703" y="7651"/>
                </a:lnTo>
                <a:lnTo>
                  <a:pt x="2703" y="7653"/>
                </a:lnTo>
                <a:lnTo>
                  <a:pt x="2703" y="7654"/>
                </a:lnTo>
                <a:lnTo>
                  <a:pt x="2702" y="7655"/>
                </a:lnTo>
                <a:lnTo>
                  <a:pt x="2700" y="7656"/>
                </a:lnTo>
                <a:lnTo>
                  <a:pt x="2697" y="7658"/>
                </a:lnTo>
                <a:lnTo>
                  <a:pt x="2692" y="7659"/>
                </a:lnTo>
                <a:lnTo>
                  <a:pt x="2681" y="7661"/>
                </a:lnTo>
                <a:lnTo>
                  <a:pt x="2672" y="7664"/>
                </a:lnTo>
                <a:lnTo>
                  <a:pt x="2670" y="7666"/>
                </a:lnTo>
                <a:lnTo>
                  <a:pt x="2669" y="7667"/>
                </a:lnTo>
                <a:lnTo>
                  <a:pt x="2668" y="7669"/>
                </a:lnTo>
                <a:lnTo>
                  <a:pt x="2668" y="7671"/>
                </a:lnTo>
                <a:lnTo>
                  <a:pt x="2670" y="7677"/>
                </a:lnTo>
                <a:lnTo>
                  <a:pt x="2676" y="7685"/>
                </a:lnTo>
                <a:lnTo>
                  <a:pt x="2680" y="7685"/>
                </a:lnTo>
                <a:lnTo>
                  <a:pt x="2718" y="7678"/>
                </a:lnTo>
                <a:lnTo>
                  <a:pt x="2740" y="7693"/>
                </a:lnTo>
                <a:lnTo>
                  <a:pt x="2727" y="7694"/>
                </a:lnTo>
                <a:lnTo>
                  <a:pt x="2729" y="7695"/>
                </a:lnTo>
                <a:lnTo>
                  <a:pt x="2727" y="7696"/>
                </a:lnTo>
                <a:lnTo>
                  <a:pt x="2726" y="7697"/>
                </a:lnTo>
                <a:lnTo>
                  <a:pt x="2724" y="7700"/>
                </a:lnTo>
                <a:lnTo>
                  <a:pt x="2734" y="7713"/>
                </a:lnTo>
                <a:lnTo>
                  <a:pt x="2744" y="7703"/>
                </a:lnTo>
                <a:lnTo>
                  <a:pt x="2761" y="7700"/>
                </a:lnTo>
                <a:lnTo>
                  <a:pt x="2771" y="7700"/>
                </a:lnTo>
                <a:lnTo>
                  <a:pt x="2773" y="7701"/>
                </a:lnTo>
                <a:lnTo>
                  <a:pt x="2775" y="7702"/>
                </a:lnTo>
                <a:lnTo>
                  <a:pt x="2775" y="7703"/>
                </a:lnTo>
                <a:lnTo>
                  <a:pt x="2775" y="7705"/>
                </a:lnTo>
                <a:lnTo>
                  <a:pt x="2774" y="7710"/>
                </a:lnTo>
                <a:lnTo>
                  <a:pt x="2773" y="7714"/>
                </a:lnTo>
                <a:lnTo>
                  <a:pt x="2773" y="7716"/>
                </a:lnTo>
                <a:lnTo>
                  <a:pt x="2774" y="7720"/>
                </a:lnTo>
                <a:lnTo>
                  <a:pt x="2775" y="7721"/>
                </a:lnTo>
                <a:lnTo>
                  <a:pt x="2778" y="7723"/>
                </a:lnTo>
                <a:lnTo>
                  <a:pt x="2770" y="7727"/>
                </a:lnTo>
                <a:lnTo>
                  <a:pt x="2762" y="7731"/>
                </a:lnTo>
                <a:lnTo>
                  <a:pt x="2756" y="7733"/>
                </a:lnTo>
                <a:lnTo>
                  <a:pt x="2751" y="7734"/>
                </a:lnTo>
                <a:lnTo>
                  <a:pt x="2742" y="7735"/>
                </a:lnTo>
                <a:lnTo>
                  <a:pt x="2736" y="7735"/>
                </a:lnTo>
                <a:lnTo>
                  <a:pt x="2738" y="7738"/>
                </a:lnTo>
                <a:lnTo>
                  <a:pt x="2740" y="7741"/>
                </a:lnTo>
                <a:lnTo>
                  <a:pt x="2755" y="7758"/>
                </a:lnTo>
                <a:lnTo>
                  <a:pt x="2762" y="7766"/>
                </a:lnTo>
                <a:lnTo>
                  <a:pt x="2763" y="7769"/>
                </a:lnTo>
                <a:lnTo>
                  <a:pt x="2763" y="7770"/>
                </a:lnTo>
                <a:lnTo>
                  <a:pt x="2762" y="7770"/>
                </a:lnTo>
                <a:lnTo>
                  <a:pt x="2760" y="7770"/>
                </a:lnTo>
                <a:lnTo>
                  <a:pt x="2755" y="7768"/>
                </a:lnTo>
                <a:lnTo>
                  <a:pt x="2749" y="7766"/>
                </a:lnTo>
                <a:lnTo>
                  <a:pt x="2745" y="7765"/>
                </a:lnTo>
                <a:lnTo>
                  <a:pt x="2742" y="7764"/>
                </a:lnTo>
                <a:lnTo>
                  <a:pt x="2741" y="7764"/>
                </a:lnTo>
                <a:lnTo>
                  <a:pt x="2740" y="7765"/>
                </a:lnTo>
                <a:lnTo>
                  <a:pt x="2737" y="7758"/>
                </a:lnTo>
                <a:lnTo>
                  <a:pt x="2734" y="7751"/>
                </a:lnTo>
                <a:lnTo>
                  <a:pt x="2732" y="7748"/>
                </a:lnTo>
                <a:lnTo>
                  <a:pt x="2729" y="7746"/>
                </a:lnTo>
                <a:lnTo>
                  <a:pt x="2725" y="7746"/>
                </a:lnTo>
                <a:lnTo>
                  <a:pt x="2722" y="7747"/>
                </a:lnTo>
                <a:lnTo>
                  <a:pt x="2718" y="7749"/>
                </a:lnTo>
                <a:lnTo>
                  <a:pt x="2715" y="7751"/>
                </a:lnTo>
                <a:lnTo>
                  <a:pt x="2707" y="7758"/>
                </a:lnTo>
                <a:lnTo>
                  <a:pt x="2700" y="7764"/>
                </a:lnTo>
                <a:lnTo>
                  <a:pt x="2696" y="7766"/>
                </a:lnTo>
                <a:lnTo>
                  <a:pt x="2692" y="7767"/>
                </a:lnTo>
                <a:lnTo>
                  <a:pt x="2687" y="7768"/>
                </a:lnTo>
                <a:lnTo>
                  <a:pt x="2682" y="7767"/>
                </a:lnTo>
                <a:lnTo>
                  <a:pt x="2688" y="7763"/>
                </a:lnTo>
                <a:lnTo>
                  <a:pt x="2692" y="7761"/>
                </a:lnTo>
                <a:lnTo>
                  <a:pt x="2693" y="7760"/>
                </a:lnTo>
                <a:lnTo>
                  <a:pt x="2692" y="7759"/>
                </a:lnTo>
                <a:lnTo>
                  <a:pt x="2686" y="7760"/>
                </a:lnTo>
                <a:lnTo>
                  <a:pt x="2679" y="7763"/>
                </a:lnTo>
                <a:lnTo>
                  <a:pt x="2672" y="7751"/>
                </a:lnTo>
                <a:lnTo>
                  <a:pt x="2664" y="7755"/>
                </a:lnTo>
                <a:lnTo>
                  <a:pt x="2659" y="7760"/>
                </a:lnTo>
                <a:lnTo>
                  <a:pt x="2656" y="7763"/>
                </a:lnTo>
                <a:lnTo>
                  <a:pt x="2655" y="7767"/>
                </a:lnTo>
                <a:lnTo>
                  <a:pt x="2655" y="7773"/>
                </a:lnTo>
                <a:lnTo>
                  <a:pt x="2658" y="7779"/>
                </a:lnTo>
                <a:lnTo>
                  <a:pt x="2666" y="7774"/>
                </a:lnTo>
                <a:lnTo>
                  <a:pt x="2674" y="7771"/>
                </a:lnTo>
                <a:lnTo>
                  <a:pt x="2744" y="7776"/>
                </a:lnTo>
                <a:lnTo>
                  <a:pt x="2729" y="7789"/>
                </a:lnTo>
                <a:lnTo>
                  <a:pt x="2744" y="7809"/>
                </a:lnTo>
                <a:lnTo>
                  <a:pt x="2778" y="7765"/>
                </a:lnTo>
                <a:lnTo>
                  <a:pt x="2831" y="7757"/>
                </a:lnTo>
                <a:lnTo>
                  <a:pt x="2851" y="7776"/>
                </a:lnTo>
                <a:lnTo>
                  <a:pt x="2877" y="7776"/>
                </a:lnTo>
                <a:lnTo>
                  <a:pt x="2847" y="7761"/>
                </a:lnTo>
                <a:lnTo>
                  <a:pt x="2893" y="7747"/>
                </a:lnTo>
                <a:lnTo>
                  <a:pt x="2909" y="7760"/>
                </a:lnTo>
                <a:lnTo>
                  <a:pt x="2906" y="7761"/>
                </a:lnTo>
                <a:lnTo>
                  <a:pt x="2905" y="7761"/>
                </a:lnTo>
                <a:lnTo>
                  <a:pt x="2877" y="7776"/>
                </a:lnTo>
                <a:lnTo>
                  <a:pt x="2875" y="7778"/>
                </a:lnTo>
                <a:lnTo>
                  <a:pt x="2874" y="7780"/>
                </a:lnTo>
                <a:lnTo>
                  <a:pt x="2873" y="7783"/>
                </a:lnTo>
                <a:lnTo>
                  <a:pt x="2873" y="7785"/>
                </a:lnTo>
                <a:lnTo>
                  <a:pt x="2911" y="7789"/>
                </a:lnTo>
                <a:lnTo>
                  <a:pt x="2921" y="7771"/>
                </a:lnTo>
                <a:lnTo>
                  <a:pt x="2926" y="7760"/>
                </a:lnTo>
                <a:lnTo>
                  <a:pt x="2943" y="7751"/>
                </a:lnTo>
                <a:lnTo>
                  <a:pt x="2980" y="7757"/>
                </a:lnTo>
                <a:lnTo>
                  <a:pt x="2991" y="7771"/>
                </a:lnTo>
                <a:lnTo>
                  <a:pt x="3060" y="7781"/>
                </a:lnTo>
                <a:lnTo>
                  <a:pt x="3071" y="7805"/>
                </a:lnTo>
                <a:lnTo>
                  <a:pt x="3022" y="7789"/>
                </a:lnTo>
                <a:lnTo>
                  <a:pt x="3026" y="7805"/>
                </a:lnTo>
                <a:lnTo>
                  <a:pt x="3018" y="7805"/>
                </a:lnTo>
                <a:lnTo>
                  <a:pt x="2996" y="7809"/>
                </a:lnTo>
                <a:lnTo>
                  <a:pt x="3018" y="7824"/>
                </a:lnTo>
                <a:lnTo>
                  <a:pt x="3076" y="7809"/>
                </a:lnTo>
                <a:lnTo>
                  <a:pt x="3082" y="7819"/>
                </a:lnTo>
                <a:lnTo>
                  <a:pt x="3086" y="7826"/>
                </a:lnTo>
                <a:lnTo>
                  <a:pt x="3087" y="7832"/>
                </a:lnTo>
                <a:lnTo>
                  <a:pt x="3088" y="7838"/>
                </a:lnTo>
                <a:lnTo>
                  <a:pt x="3155" y="7858"/>
                </a:lnTo>
                <a:lnTo>
                  <a:pt x="3197" y="7854"/>
                </a:lnTo>
                <a:lnTo>
                  <a:pt x="3198" y="7860"/>
                </a:lnTo>
                <a:lnTo>
                  <a:pt x="3197" y="7866"/>
                </a:lnTo>
                <a:lnTo>
                  <a:pt x="3198" y="7869"/>
                </a:lnTo>
                <a:lnTo>
                  <a:pt x="3199" y="7873"/>
                </a:lnTo>
                <a:lnTo>
                  <a:pt x="3200" y="7876"/>
                </a:lnTo>
                <a:lnTo>
                  <a:pt x="3203" y="7878"/>
                </a:lnTo>
                <a:lnTo>
                  <a:pt x="3118" y="7886"/>
                </a:lnTo>
                <a:lnTo>
                  <a:pt x="3117" y="7884"/>
                </a:lnTo>
                <a:lnTo>
                  <a:pt x="3116" y="7884"/>
                </a:lnTo>
                <a:lnTo>
                  <a:pt x="3115" y="7885"/>
                </a:lnTo>
                <a:lnTo>
                  <a:pt x="3114" y="7887"/>
                </a:lnTo>
                <a:lnTo>
                  <a:pt x="3112" y="7893"/>
                </a:lnTo>
                <a:lnTo>
                  <a:pt x="3109" y="7899"/>
                </a:lnTo>
                <a:lnTo>
                  <a:pt x="3107" y="7904"/>
                </a:lnTo>
                <a:lnTo>
                  <a:pt x="3103" y="7908"/>
                </a:lnTo>
                <a:lnTo>
                  <a:pt x="3101" y="7909"/>
                </a:lnTo>
                <a:lnTo>
                  <a:pt x="3098" y="7909"/>
                </a:lnTo>
                <a:lnTo>
                  <a:pt x="3095" y="7908"/>
                </a:lnTo>
                <a:lnTo>
                  <a:pt x="3090" y="7905"/>
                </a:lnTo>
                <a:lnTo>
                  <a:pt x="3090" y="7930"/>
                </a:lnTo>
                <a:lnTo>
                  <a:pt x="3081" y="7931"/>
                </a:lnTo>
                <a:lnTo>
                  <a:pt x="3071" y="7931"/>
                </a:lnTo>
                <a:lnTo>
                  <a:pt x="3064" y="7931"/>
                </a:lnTo>
                <a:lnTo>
                  <a:pt x="3058" y="7932"/>
                </a:lnTo>
                <a:lnTo>
                  <a:pt x="3059" y="7930"/>
                </a:lnTo>
                <a:lnTo>
                  <a:pt x="3057" y="7926"/>
                </a:lnTo>
                <a:lnTo>
                  <a:pt x="3054" y="7924"/>
                </a:lnTo>
                <a:lnTo>
                  <a:pt x="3049" y="7920"/>
                </a:lnTo>
                <a:lnTo>
                  <a:pt x="3063" y="7925"/>
                </a:lnTo>
                <a:lnTo>
                  <a:pt x="3073" y="7927"/>
                </a:lnTo>
                <a:lnTo>
                  <a:pt x="3075" y="7927"/>
                </a:lnTo>
                <a:lnTo>
                  <a:pt x="3077" y="7926"/>
                </a:lnTo>
                <a:lnTo>
                  <a:pt x="3077" y="7925"/>
                </a:lnTo>
                <a:lnTo>
                  <a:pt x="3077" y="7924"/>
                </a:lnTo>
                <a:lnTo>
                  <a:pt x="3076" y="7920"/>
                </a:lnTo>
                <a:lnTo>
                  <a:pt x="3075" y="7916"/>
                </a:lnTo>
                <a:lnTo>
                  <a:pt x="3074" y="7914"/>
                </a:lnTo>
                <a:lnTo>
                  <a:pt x="3074" y="7913"/>
                </a:lnTo>
                <a:lnTo>
                  <a:pt x="3074" y="7911"/>
                </a:lnTo>
                <a:lnTo>
                  <a:pt x="3076" y="7909"/>
                </a:lnTo>
                <a:lnTo>
                  <a:pt x="3038" y="7882"/>
                </a:lnTo>
                <a:lnTo>
                  <a:pt x="3054" y="7872"/>
                </a:lnTo>
                <a:lnTo>
                  <a:pt x="3026" y="7862"/>
                </a:lnTo>
                <a:lnTo>
                  <a:pt x="3038" y="7854"/>
                </a:lnTo>
                <a:lnTo>
                  <a:pt x="3018" y="7854"/>
                </a:lnTo>
                <a:lnTo>
                  <a:pt x="2993" y="7862"/>
                </a:lnTo>
                <a:lnTo>
                  <a:pt x="2973" y="7869"/>
                </a:lnTo>
                <a:lnTo>
                  <a:pt x="2955" y="7877"/>
                </a:lnTo>
                <a:lnTo>
                  <a:pt x="2942" y="7882"/>
                </a:lnTo>
                <a:lnTo>
                  <a:pt x="2940" y="7880"/>
                </a:lnTo>
                <a:lnTo>
                  <a:pt x="2937" y="7878"/>
                </a:lnTo>
                <a:lnTo>
                  <a:pt x="2933" y="7870"/>
                </a:lnTo>
                <a:lnTo>
                  <a:pt x="2931" y="7866"/>
                </a:lnTo>
                <a:lnTo>
                  <a:pt x="2920" y="7882"/>
                </a:lnTo>
                <a:lnTo>
                  <a:pt x="2930" y="7887"/>
                </a:lnTo>
                <a:lnTo>
                  <a:pt x="2913" y="7895"/>
                </a:lnTo>
                <a:lnTo>
                  <a:pt x="2905" y="7901"/>
                </a:lnTo>
                <a:lnTo>
                  <a:pt x="2903" y="7903"/>
                </a:lnTo>
                <a:lnTo>
                  <a:pt x="2902" y="7904"/>
                </a:lnTo>
                <a:lnTo>
                  <a:pt x="2903" y="7905"/>
                </a:lnTo>
                <a:lnTo>
                  <a:pt x="2905" y="7905"/>
                </a:lnTo>
                <a:lnTo>
                  <a:pt x="2910" y="7905"/>
                </a:lnTo>
                <a:lnTo>
                  <a:pt x="2918" y="7903"/>
                </a:lnTo>
                <a:lnTo>
                  <a:pt x="2927" y="7900"/>
                </a:lnTo>
                <a:lnTo>
                  <a:pt x="2935" y="7896"/>
                </a:lnTo>
                <a:lnTo>
                  <a:pt x="2926" y="7905"/>
                </a:lnTo>
                <a:lnTo>
                  <a:pt x="2912" y="7913"/>
                </a:lnTo>
                <a:lnTo>
                  <a:pt x="2903" y="7917"/>
                </a:lnTo>
                <a:lnTo>
                  <a:pt x="2920" y="7930"/>
                </a:lnTo>
                <a:lnTo>
                  <a:pt x="2889" y="7935"/>
                </a:lnTo>
                <a:lnTo>
                  <a:pt x="2867" y="7954"/>
                </a:lnTo>
                <a:lnTo>
                  <a:pt x="2861" y="7950"/>
                </a:lnTo>
                <a:lnTo>
                  <a:pt x="2857" y="7951"/>
                </a:lnTo>
                <a:lnTo>
                  <a:pt x="2853" y="7951"/>
                </a:lnTo>
                <a:lnTo>
                  <a:pt x="2857" y="7954"/>
                </a:lnTo>
                <a:lnTo>
                  <a:pt x="2845" y="7973"/>
                </a:lnTo>
                <a:lnTo>
                  <a:pt x="2837" y="7981"/>
                </a:lnTo>
                <a:lnTo>
                  <a:pt x="2835" y="7983"/>
                </a:lnTo>
                <a:lnTo>
                  <a:pt x="2834" y="7983"/>
                </a:lnTo>
                <a:lnTo>
                  <a:pt x="2834" y="7982"/>
                </a:lnTo>
                <a:lnTo>
                  <a:pt x="2834" y="7980"/>
                </a:lnTo>
                <a:lnTo>
                  <a:pt x="2835" y="7975"/>
                </a:lnTo>
                <a:lnTo>
                  <a:pt x="2836" y="7969"/>
                </a:lnTo>
                <a:lnTo>
                  <a:pt x="2836" y="7966"/>
                </a:lnTo>
                <a:lnTo>
                  <a:pt x="2835" y="7964"/>
                </a:lnTo>
                <a:lnTo>
                  <a:pt x="2833" y="7963"/>
                </a:lnTo>
                <a:lnTo>
                  <a:pt x="2831" y="7964"/>
                </a:lnTo>
                <a:lnTo>
                  <a:pt x="2831" y="7954"/>
                </a:lnTo>
                <a:lnTo>
                  <a:pt x="2825" y="7974"/>
                </a:lnTo>
                <a:lnTo>
                  <a:pt x="2813" y="7974"/>
                </a:lnTo>
                <a:lnTo>
                  <a:pt x="2787" y="7954"/>
                </a:lnTo>
                <a:lnTo>
                  <a:pt x="2787" y="7974"/>
                </a:lnTo>
                <a:lnTo>
                  <a:pt x="2794" y="7993"/>
                </a:lnTo>
                <a:lnTo>
                  <a:pt x="2771" y="8041"/>
                </a:lnTo>
                <a:lnTo>
                  <a:pt x="2760" y="8031"/>
                </a:lnTo>
                <a:lnTo>
                  <a:pt x="2749" y="8036"/>
                </a:lnTo>
                <a:lnTo>
                  <a:pt x="2741" y="8041"/>
                </a:lnTo>
                <a:lnTo>
                  <a:pt x="2740" y="8041"/>
                </a:lnTo>
                <a:lnTo>
                  <a:pt x="2740" y="8041"/>
                </a:lnTo>
                <a:lnTo>
                  <a:pt x="2741" y="8041"/>
                </a:lnTo>
                <a:lnTo>
                  <a:pt x="2733" y="8047"/>
                </a:lnTo>
                <a:lnTo>
                  <a:pt x="2731" y="8050"/>
                </a:lnTo>
                <a:lnTo>
                  <a:pt x="2732" y="8052"/>
                </a:lnTo>
                <a:lnTo>
                  <a:pt x="2735" y="8051"/>
                </a:lnTo>
                <a:lnTo>
                  <a:pt x="2739" y="8050"/>
                </a:lnTo>
                <a:lnTo>
                  <a:pt x="2742" y="8048"/>
                </a:lnTo>
                <a:lnTo>
                  <a:pt x="2743" y="8046"/>
                </a:lnTo>
                <a:lnTo>
                  <a:pt x="2744" y="8045"/>
                </a:lnTo>
                <a:lnTo>
                  <a:pt x="2743" y="8043"/>
                </a:lnTo>
                <a:lnTo>
                  <a:pt x="2742" y="8041"/>
                </a:lnTo>
                <a:lnTo>
                  <a:pt x="2767" y="8055"/>
                </a:lnTo>
                <a:lnTo>
                  <a:pt x="2761" y="8079"/>
                </a:lnTo>
                <a:lnTo>
                  <a:pt x="2758" y="8091"/>
                </a:lnTo>
                <a:lnTo>
                  <a:pt x="2757" y="8094"/>
                </a:lnTo>
                <a:lnTo>
                  <a:pt x="2757" y="8094"/>
                </a:lnTo>
                <a:lnTo>
                  <a:pt x="2756" y="8093"/>
                </a:lnTo>
                <a:lnTo>
                  <a:pt x="2756" y="8091"/>
                </a:lnTo>
                <a:lnTo>
                  <a:pt x="2756" y="8086"/>
                </a:lnTo>
                <a:lnTo>
                  <a:pt x="2755" y="8080"/>
                </a:lnTo>
                <a:lnTo>
                  <a:pt x="2753" y="8079"/>
                </a:lnTo>
                <a:lnTo>
                  <a:pt x="2751" y="8079"/>
                </a:lnTo>
                <a:lnTo>
                  <a:pt x="2749" y="8081"/>
                </a:lnTo>
                <a:lnTo>
                  <a:pt x="2744" y="8086"/>
                </a:lnTo>
                <a:lnTo>
                  <a:pt x="2760" y="8104"/>
                </a:lnTo>
                <a:lnTo>
                  <a:pt x="2744" y="8119"/>
                </a:lnTo>
                <a:lnTo>
                  <a:pt x="2740" y="8113"/>
                </a:lnTo>
                <a:lnTo>
                  <a:pt x="2742" y="8112"/>
                </a:lnTo>
                <a:lnTo>
                  <a:pt x="2744" y="8110"/>
                </a:lnTo>
                <a:lnTo>
                  <a:pt x="2745" y="8107"/>
                </a:lnTo>
                <a:lnTo>
                  <a:pt x="2744" y="8104"/>
                </a:lnTo>
                <a:lnTo>
                  <a:pt x="2680" y="8113"/>
                </a:lnTo>
                <a:lnTo>
                  <a:pt x="2672" y="8109"/>
                </a:lnTo>
                <a:lnTo>
                  <a:pt x="2591" y="8147"/>
                </a:lnTo>
                <a:lnTo>
                  <a:pt x="2596" y="8151"/>
                </a:lnTo>
                <a:lnTo>
                  <a:pt x="2569" y="8167"/>
                </a:lnTo>
                <a:lnTo>
                  <a:pt x="2596" y="8182"/>
                </a:lnTo>
                <a:lnTo>
                  <a:pt x="2573" y="8224"/>
                </a:lnTo>
                <a:lnTo>
                  <a:pt x="2543" y="8234"/>
                </a:lnTo>
                <a:lnTo>
                  <a:pt x="2540" y="8245"/>
                </a:lnTo>
                <a:lnTo>
                  <a:pt x="2538" y="8251"/>
                </a:lnTo>
                <a:lnTo>
                  <a:pt x="2538" y="8252"/>
                </a:lnTo>
                <a:lnTo>
                  <a:pt x="2539" y="8253"/>
                </a:lnTo>
                <a:lnTo>
                  <a:pt x="2539" y="8253"/>
                </a:lnTo>
                <a:lnTo>
                  <a:pt x="2540" y="8252"/>
                </a:lnTo>
                <a:lnTo>
                  <a:pt x="2544" y="8247"/>
                </a:lnTo>
                <a:lnTo>
                  <a:pt x="2547" y="8244"/>
                </a:lnTo>
                <a:lnTo>
                  <a:pt x="2584" y="8234"/>
                </a:lnTo>
                <a:lnTo>
                  <a:pt x="2574" y="8248"/>
                </a:lnTo>
                <a:lnTo>
                  <a:pt x="2567" y="8259"/>
                </a:lnTo>
                <a:lnTo>
                  <a:pt x="2563" y="8267"/>
                </a:lnTo>
                <a:lnTo>
                  <a:pt x="2561" y="8273"/>
                </a:lnTo>
                <a:lnTo>
                  <a:pt x="2561" y="8278"/>
                </a:lnTo>
                <a:lnTo>
                  <a:pt x="2563" y="8280"/>
                </a:lnTo>
                <a:lnTo>
                  <a:pt x="2566" y="8280"/>
                </a:lnTo>
                <a:lnTo>
                  <a:pt x="2569" y="8279"/>
                </a:lnTo>
                <a:lnTo>
                  <a:pt x="2569" y="8282"/>
                </a:lnTo>
                <a:lnTo>
                  <a:pt x="2591" y="8282"/>
                </a:lnTo>
                <a:lnTo>
                  <a:pt x="2626" y="8268"/>
                </a:lnTo>
                <a:lnTo>
                  <a:pt x="2638" y="8230"/>
                </a:lnTo>
                <a:lnTo>
                  <a:pt x="2648" y="8230"/>
                </a:lnTo>
                <a:lnTo>
                  <a:pt x="2692" y="8240"/>
                </a:lnTo>
                <a:lnTo>
                  <a:pt x="2692" y="8230"/>
                </a:lnTo>
                <a:lnTo>
                  <a:pt x="2695" y="8228"/>
                </a:lnTo>
                <a:lnTo>
                  <a:pt x="2697" y="8227"/>
                </a:lnTo>
                <a:lnTo>
                  <a:pt x="2698" y="8226"/>
                </a:lnTo>
                <a:lnTo>
                  <a:pt x="2697" y="8225"/>
                </a:lnTo>
                <a:lnTo>
                  <a:pt x="2694" y="8222"/>
                </a:lnTo>
                <a:lnTo>
                  <a:pt x="2687" y="8220"/>
                </a:lnTo>
                <a:lnTo>
                  <a:pt x="2679" y="8218"/>
                </a:lnTo>
                <a:lnTo>
                  <a:pt x="2673" y="8214"/>
                </a:lnTo>
                <a:lnTo>
                  <a:pt x="2669" y="8212"/>
                </a:lnTo>
                <a:lnTo>
                  <a:pt x="2666" y="8210"/>
                </a:lnTo>
                <a:lnTo>
                  <a:pt x="2665" y="8208"/>
                </a:lnTo>
                <a:lnTo>
                  <a:pt x="2664" y="8206"/>
                </a:lnTo>
                <a:lnTo>
                  <a:pt x="2724" y="8195"/>
                </a:lnTo>
                <a:lnTo>
                  <a:pt x="2724" y="8186"/>
                </a:lnTo>
                <a:lnTo>
                  <a:pt x="2714" y="8175"/>
                </a:lnTo>
                <a:lnTo>
                  <a:pt x="2692" y="8162"/>
                </a:lnTo>
                <a:lnTo>
                  <a:pt x="2703" y="8152"/>
                </a:lnTo>
                <a:lnTo>
                  <a:pt x="2713" y="8146"/>
                </a:lnTo>
                <a:lnTo>
                  <a:pt x="2720" y="8142"/>
                </a:lnTo>
                <a:lnTo>
                  <a:pt x="2726" y="8140"/>
                </a:lnTo>
                <a:lnTo>
                  <a:pt x="2730" y="8140"/>
                </a:lnTo>
                <a:lnTo>
                  <a:pt x="2732" y="8141"/>
                </a:lnTo>
                <a:lnTo>
                  <a:pt x="2733" y="8143"/>
                </a:lnTo>
                <a:lnTo>
                  <a:pt x="2733" y="8145"/>
                </a:lnTo>
                <a:lnTo>
                  <a:pt x="2732" y="8151"/>
                </a:lnTo>
                <a:lnTo>
                  <a:pt x="2732" y="8155"/>
                </a:lnTo>
                <a:lnTo>
                  <a:pt x="2732" y="8155"/>
                </a:lnTo>
                <a:lnTo>
                  <a:pt x="2733" y="8155"/>
                </a:lnTo>
                <a:lnTo>
                  <a:pt x="2736" y="8152"/>
                </a:lnTo>
                <a:lnTo>
                  <a:pt x="2740" y="8147"/>
                </a:lnTo>
                <a:lnTo>
                  <a:pt x="2743" y="8164"/>
                </a:lnTo>
                <a:lnTo>
                  <a:pt x="2761" y="8147"/>
                </a:lnTo>
                <a:lnTo>
                  <a:pt x="2774" y="8135"/>
                </a:lnTo>
                <a:lnTo>
                  <a:pt x="2781" y="8129"/>
                </a:lnTo>
                <a:lnTo>
                  <a:pt x="2784" y="8125"/>
                </a:lnTo>
                <a:lnTo>
                  <a:pt x="2787" y="8127"/>
                </a:lnTo>
                <a:lnTo>
                  <a:pt x="2797" y="8127"/>
                </a:lnTo>
                <a:lnTo>
                  <a:pt x="2778" y="8109"/>
                </a:lnTo>
                <a:lnTo>
                  <a:pt x="2782" y="8104"/>
                </a:lnTo>
                <a:lnTo>
                  <a:pt x="2836" y="8086"/>
                </a:lnTo>
                <a:lnTo>
                  <a:pt x="2877" y="8055"/>
                </a:lnTo>
                <a:lnTo>
                  <a:pt x="2911" y="8055"/>
                </a:lnTo>
                <a:lnTo>
                  <a:pt x="2889" y="8089"/>
                </a:lnTo>
                <a:lnTo>
                  <a:pt x="2937" y="8047"/>
                </a:lnTo>
                <a:lnTo>
                  <a:pt x="2996" y="8047"/>
                </a:lnTo>
                <a:lnTo>
                  <a:pt x="3049" y="8071"/>
                </a:lnTo>
                <a:lnTo>
                  <a:pt x="3113" y="8078"/>
                </a:lnTo>
                <a:lnTo>
                  <a:pt x="3102" y="8089"/>
                </a:lnTo>
                <a:lnTo>
                  <a:pt x="3101" y="8092"/>
                </a:lnTo>
                <a:lnTo>
                  <a:pt x="3100" y="8095"/>
                </a:lnTo>
                <a:lnTo>
                  <a:pt x="3098" y="8097"/>
                </a:lnTo>
                <a:lnTo>
                  <a:pt x="3096" y="8098"/>
                </a:lnTo>
                <a:lnTo>
                  <a:pt x="3089" y="8100"/>
                </a:lnTo>
                <a:lnTo>
                  <a:pt x="3083" y="8100"/>
                </a:lnTo>
                <a:lnTo>
                  <a:pt x="3077" y="8098"/>
                </a:lnTo>
                <a:lnTo>
                  <a:pt x="3069" y="8096"/>
                </a:lnTo>
                <a:lnTo>
                  <a:pt x="3064" y="8092"/>
                </a:lnTo>
                <a:lnTo>
                  <a:pt x="3060" y="8089"/>
                </a:lnTo>
                <a:lnTo>
                  <a:pt x="3057" y="8094"/>
                </a:lnTo>
                <a:lnTo>
                  <a:pt x="3055" y="8098"/>
                </a:lnTo>
                <a:lnTo>
                  <a:pt x="3051" y="8102"/>
                </a:lnTo>
                <a:lnTo>
                  <a:pt x="3049" y="8105"/>
                </a:lnTo>
                <a:lnTo>
                  <a:pt x="3043" y="8108"/>
                </a:lnTo>
                <a:lnTo>
                  <a:pt x="3037" y="8109"/>
                </a:lnTo>
                <a:lnTo>
                  <a:pt x="3023" y="8110"/>
                </a:lnTo>
                <a:lnTo>
                  <a:pt x="3009" y="8112"/>
                </a:lnTo>
                <a:lnTo>
                  <a:pt x="3007" y="8111"/>
                </a:lnTo>
                <a:lnTo>
                  <a:pt x="3006" y="8109"/>
                </a:lnTo>
                <a:lnTo>
                  <a:pt x="2984" y="8125"/>
                </a:lnTo>
                <a:lnTo>
                  <a:pt x="2964" y="8138"/>
                </a:lnTo>
                <a:lnTo>
                  <a:pt x="2947" y="8150"/>
                </a:lnTo>
                <a:lnTo>
                  <a:pt x="2932" y="8161"/>
                </a:lnTo>
                <a:lnTo>
                  <a:pt x="2939" y="8157"/>
                </a:lnTo>
                <a:lnTo>
                  <a:pt x="2943" y="8155"/>
                </a:lnTo>
                <a:lnTo>
                  <a:pt x="2935" y="8161"/>
                </a:lnTo>
                <a:lnTo>
                  <a:pt x="2928" y="8167"/>
                </a:lnTo>
                <a:lnTo>
                  <a:pt x="2920" y="8171"/>
                </a:lnTo>
                <a:lnTo>
                  <a:pt x="2911" y="8174"/>
                </a:lnTo>
                <a:lnTo>
                  <a:pt x="2898" y="8184"/>
                </a:lnTo>
                <a:lnTo>
                  <a:pt x="2893" y="8187"/>
                </a:lnTo>
                <a:lnTo>
                  <a:pt x="2889" y="8195"/>
                </a:lnTo>
                <a:lnTo>
                  <a:pt x="2915" y="8215"/>
                </a:lnTo>
                <a:lnTo>
                  <a:pt x="2911" y="8220"/>
                </a:lnTo>
                <a:lnTo>
                  <a:pt x="2905" y="8215"/>
                </a:lnTo>
                <a:lnTo>
                  <a:pt x="2896" y="8217"/>
                </a:lnTo>
                <a:lnTo>
                  <a:pt x="2889" y="8218"/>
                </a:lnTo>
                <a:lnTo>
                  <a:pt x="2884" y="8220"/>
                </a:lnTo>
                <a:lnTo>
                  <a:pt x="2878" y="8223"/>
                </a:lnTo>
                <a:lnTo>
                  <a:pt x="2870" y="8230"/>
                </a:lnTo>
                <a:lnTo>
                  <a:pt x="2861" y="8240"/>
                </a:lnTo>
                <a:lnTo>
                  <a:pt x="2857" y="8236"/>
                </a:lnTo>
                <a:lnTo>
                  <a:pt x="2859" y="8238"/>
                </a:lnTo>
                <a:lnTo>
                  <a:pt x="2860" y="8241"/>
                </a:lnTo>
                <a:lnTo>
                  <a:pt x="2861" y="8243"/>
                </a:lnTo>
                <a:lnTo>
                  <a:pt x="2861" y="8244"/>
                </a:lnTo>
                <a:lnTo>
                  <a:pt x="2859" y="8247"/>
                </a:lnTo>
                <a:lnTo>
                  <a:pt x="2856" y="8250"/>
                </a:lnTo>
                <a:lnTo>
                  <a:pt x="2852" y="8252"/>
                </a:lnTo>
                <a:lnTo>
                  <a:pt x="2849" y="8255"/>
                </a:lnTo>
                <a:lnTo>
                  <a:pt x="2847" y="8257"/>
                </a:lnTo>
                <a:lnTo>
                  <a:pt x="2847" y="8258"/>
                </a:lnTo>
                <a:lnTo>
                  <a:pt x="2825" y="8258"/>
                </a:lnTo>
                <a:lnTo>
                  <a:pt x="2797" y="8230"/>
                </a:lnTo>
                <a:lnTo>
                  <a:pt x="2831" y="8220"/>
                </a:lnTo>
                <a:lnTo>
                  <a:pt x="2831" y="8210"/>
                </a:lnTo>
                <a:lnTo>
                  <a:pt x="2822" y="8217"/>
                </a:lnTo>
                <a:lnTo>
                  <a:pt x="2814" y="8222"/>
                </a:lnTo>
                <a:lnTo>
                  <a:pt x="2803" y="8226"/>
                </a:lnTo>
                <a:lnTo>
                  <a:pt x="2794" y="8230"/>
                </a:lnTo>
                <a:lnTo>
                  <a:pt x="2783" y="8234"/>
                </a:lnTo>
                <a:lnTo>
                  <a:pt x="2775" y="8240"/>
                </a:lnTo>
                <a:lnTo>
                  <a:pt x="2771" y="8243"/>
                </a:lnTo>
                <a:lnTo>
                  <a:pt x="2767" y="8246"/>
                </a:lnTo>
                <a:lnTo>
                  <a:pt x="2763" y="8250"/>
                </a:lnTo>
                <a:lnTo>
                  <a:pt x="2760" y="8255"/>
                </a:lnTo>
                <a:lnTo>
                  <a:pt x="2797" y="8248"/>
                </a:lnTo>
                <a:lnTo>
                  <a:pt x="2801" y="8251"/>
                </a:lnTo>
                <a:lnTo>
                  <a:pt x="2805" y="8255"/>
                </a:lnTo>
                <a:lnTo>
                  <a:pt x="2807" y="8258"/>
                </a:lnTo>
                <a:lnTo>
                  <a:pt x="2808" y="8260"/>
                </a:lnTo>
                <a:lnTo>
                  <a:pt x="2809" y="8263"/>
                </a:lnTo>
                <a:lnTo>
                  <a:pt x="2808" y="8265"/>
                </a:lnTo>
                <a:lnTo>
                  <a:pt x="2807" y="8266"/>
                </a:lnTo>
                <a:lnTo>
                  <a:pt x="2805" y="8268"/>
                </a:lnTo>
                <a:lnTo>
                  <a:pt x="2795" y="8273"/>
                </a:lnTo>
                <a:lnTo>
                  <a:pt x="2787" y="8279"/>
                </a:lnTo>
                <a:lnTo>
                  <a:pt x="2740" y="8302"/>
                </a:lnTo>
                <a:lnTo>
                  <a:pt x="2692" y="8292"/>
                </a:lnTo>
                <a:lnTo>
                  <a:pt x="2702" y="8272"/>
                </a:lnTo>
                <a:lnTo>
                  <a:pt x="2664" y="8292"/>
                </a:lnTo>
                <a:lnTo>
                  <a:pt x="2708" y="8298"/>
                </a:lnTo>
                <a:lnTo>
                  <a:pt x="2736" y="8302"/>
                </a:lnTo>
                <a:lnTo>
                  <a:pt x="2744" y="8304"/>
                </a:lnTo>
                <a:lnTo>
                  <a:pt x="2750" y="8305"/>
                </a:lnTo>
                <a:lnTo>
                  <a:pt x="2753" y="8307"/>
                </a:lnTo>
                <a:lnTo>
                  <a:pt x="2753" y="8308"/>
                </a:lnTo>
                <a:lnTo>
                  <a:pt x="2805" y="8321"/>
                </a:lnTo>
                <a:lnTo>
                  <a:pt x="2778" y="8337"/>
                </a:lnTo>
                <a:lnTo>
                  <a:pt x="2751" y="8359"/>
                </a:lnTo>
                <a:lnTo>
                  <a:pt x="2734" y="8371"/>
                </a:lnTo>
                <a:lnTo>
                  <a:pt x="2730" y="8374"/>
                </a:lnTo>
                <a:lnTo>
                  <a:pt x="2726" y="8375"/>
                </a:lnTo>
                <a:lnTo>
                  <a:pt x="2724" y="8375"/>
                </a:lnTo>
                <a:lnTo>
                  <a:pt x="2724" y="8374"/>
                </a:lnTo>
                <a:lnTo>
                  <a:pt x="2723" y="8371"/>
                </a:lnTo>
                <a:lnTo>
                  <a:pt x="2722" y="8370"/>
                </a:lnTo>
                <a:lnTo>
                  <a:pt x="2718" y="8373"/>
                </a:lnTo>
                <a:lnTo>
                  <a:pt x="2706" y="8384"/>
                </a:lnTo>
                <a:lnTo>
                  <a:pt x="2698" y="8393"/>
                </a:lnTo>
                <a:lnTo>
                  <a:pt x="2699" y="8387"/>
                </a:lnTo>
                <a:lnTo>
                  <a:pt x="2699" y="8385"/>
                </a:lnTo>
                <a:lnTo>
                  <a:pt x="2698" y="8383"/>
                </a:lnTo>
                <a:lnTo>
                  <a:pt x="2697" y="8383"/>
                </a:lnTo>
                <a:lnTo>
                  <a:pt x="2694" y="8384"/>
                </a:lnTo>
                <a:lnTo>
                  <a:pt x="2692" y="8384"/>
                </a:lnTo>
                <a:lnTo>
                  <a:pt x="2654" y="8399"/>
                </a:lnTo>
                <a:lnTo>
                  <a:pt x="2664" y="8409"/>
                </a:lnTo>
                <a:lnTo>
                  <a:pt x="2657" y="8413"/>
                </a:lnTo>
                <a:lnTo>
                  <a:pt x="2652" y="8416"/>
                </a:lnTo>
                <a:lnTo>
                  <a:pt x="2647" y="8419"/>
                </a:lnTo>
                <a:lnTo>
                  <a:pt x="2645" y="8422"/>
                </a:lnTo>
                <a:lnTo>
                  <a:pt x="2643" y="8425"/>
                </a:lnTo>
                <a:lnTo>
                  <a:pt x="2643" y="8429"/>
                </a:lnTo>
                <a:lnTo>
                  <a:pt x="2643" y="8432"/>
                </a:lnTo>
                <a:lnTo>
                  <a:pt x="2644" y="8435"/>
                </a:lnTo>
                <a:lnTo>
                  <a:pt x="2647" y="8439"/>
                </a:lnTo>
                <a:lnTo>
                  <a:pt x="2649" y="8443"/>
                </a:lnTo>
                <a:lnTo>
                  <a:pt x="2649" y="8444"/>
                </a:lnTo>
                <a:lnTo>
                  <a:pt x="2648" y="8445"/>
                </a:lnTo>
                <a:lnTo>
                  <a:pt x="2646" y="8447"/>
                </a:lnTo>
                <a:lnTo>
                  <a:pt x="2643" y="8448"/>
                </a:lnTo>
                <a:lnTo>
                  <a:pt x="2660" y="8448"/>
                </a:lnTo>
                <a:lnTo>
                  <a:pt x="2610" y="8506"/>
                </a:lnTo>
                <a:lnTo>
                  <a:pt x="2686" y="8441"/>
                </a:lnTo>
                <a:lnTo>
                  <a:pt x="2664" y="8441"/>
                </a:lnTo>
                <a:lnTo>
                  <a:pt x="2664" y="8437"/>
                </a:lnTo>
                <a:lnTo>
                  <a:pt x="2677" y="8429"/>
                </a:lnTo>
                <a:lnTo>
                  <a:pt x="2688" y="8421"/>
                </a:lnTo>
                <a:lnTo>
                  <a:pt x="2698" y="8414"/>
                </a:lnTo>
                <a:lnTo>
                  <a:pt x="2705" y="8409"/>
                </a:lnTo>
                <a:lnTo>
                  <a:pt x="2706" y="8409"/>
                </a:lnTo>
                <a:lnTo>
                  <a:pt x="2706" y="8409"/>
                </a:lnTo>
                <a:lnTo>
                  <a:pt x="2729" y="8437"/>
                </a:lnTo>
                <a:lnTo>
                  <a:pt x="2729" y="8417"/>
                </a:lnTo>
                <a:lnTo>
                  <a:pt x="2744" y="8415"/>
                </a:lnTo>
                <a:lnTo>
                  <a:pt x="2753" y="8415"/>
                </a:lnTo>
                <a:lnTo>
                  <a:pt x="2756" y="8415"/>
                </a:lnTo>
                <a:lnTo>
                  <a:pt x="2756" y="8416"/>
                </a:lnTo>
                <a:lnTo>
                  <a:pt x="2757" y="8416"/>
                </a:lnTo>
                <a:lnTo>
                  <a:pt x="2756" y="8417"/>
                </a:lnTo>
                <a:lnTo>
                  <a:pt x="2753" y="8420"/>
                </a:lnTo>
                <a:lnTo>
                  <a:pt x="2751" y="8422"/>
                </a:lnTo>
                <a:lnTo>
                  <a:pt x="2750" y="8424"/>
                </a:lnTo>
                <a:lnTo>
                  <a:pt x="2750" y="8425"/>
                </a:lnTo>
                <a:lnTo>
                  <a:pt x="2750" y="8426"/>
                </a:lnTo>
                <a:lnTo>
                  <a:pt x="2751" y="8428"/>
                </a:lnTo>
                <a:lnTo>
                  <a:pt x="2706" y="8481"/>
                </a:lnTo>
                <a:lnTo>
                  <a:pt x="2724" y="8496"/>
                </a:lnTo>
                <a:lnTo>
                  <a:pt x="2734" y="8480"/>
                </a:lnTo>
                <a:lnTo>
                  <a:pt x="2739" y="8472"/>
                </a:lnTo>
                <a:lnTo>
                  <a:pt x="2751" y="8472"/>
                </a:lnTo>
                <a:lnTo>
                  <a:pt x="2794" y="8423"/>
                </a:lnTo>
                <a:lnTo>
                  <a:pt x="2760" y="8413"/>
                </a:lnTo>
                <a:lnTo>
                  <a:pt x="2794" y="8403"/>
                </a:lnTo>
                <a:lnTo>
                  <a:pt x="2791" y="8397"/>
                </a:lnTo>
                <a:lnTo>
                  <a:pt x="2788" y="8395"/>
                </a:lnTo>
                <a:lnTo>
                  <a:pt x="2787" y="8395"/>
                </a:lnTo>
                <a:lnTo>
                  <a:pt x="2784" y="8396"/>
                </a:lnTo>
                <a:lnTo>
                  <a:pt x="2783" y="8397"/>
                </a:lnTo>
                <a:lnTo>
                  <a:pt x="2781" y="8399"/>
                </a:lnTo>
                <a:lnTo>
                  <a:pt x="2780" y="8400"/>
                </a:lnTo>
                <a:lnTo>
                  <a:pt x="2778" y="8399"/>
                </a:lnTo>
                <a:lnTo>
                  <a:pt x="2788" y="8392"/>
                </a:lnTo>
                <a:lnTo>
                  <a:pt x="2795" y="8386"/>
                </a:lnTo>
                <a:lnTo>
                  <a:pt x="2813" y="8399"/>
                </a:lnTo>
                <a:lnTo>
                  <a:pt x="2809" y="8403"/>
                </a:lnTo>
                <a:lnTo>
                  <a:pt x="2847" y="8417"/>
                </a:lnTo>
                <a:lnTo>
                  <a:pt x="2840" y="8416"/>
                </a:lnTo>
                <a:lnTo>
                  <a:pt x="2837" y="8416"/>
                </a:lnTo>
                <a:lnTo>
                  <a:pt x="2835" y="8417"/>
                </a:lnTo>
                <a:lnTo>
                  <a:pt x="2834" y="8418"/>
                </a:lnTo>
                <a:lnTo>
                  <a:pt x="2835" y="8421"/>
                </a:lnTo>
                <a:lnTo>
                  <a:pt x="2836" y="8423"/>
                </a:lnTo>
                <a:lnTo>
                  <a:pt x="2839" y="8448"/>
                </a:lnTo>
                <a:lnTo>
                  <a:pt x="2857" y="8456"/>
                </a:lnTo>
                <a:lnTo>
                  <a:pt x="2872" y="8464"/>
                </a:lnTo>
                <a:lnTo>
                  <a:pt x="2886" y="8471"/>
                </a:lnTo>
                <a:lnTo>
                  <a:pt x="2896" y="8477"/>
                </a:lnTo>
                <a:lnTo>
                  <a:pt x="2896" y="8476"/>
                </a:lnTo>
                <a:lnTo>
                  <a:pt x="2897" y="8475"/>
                </a:lnTo>
                <a:lnTo>
                  <a:pt x="2909" y="8485"/>
                </a:lnTo>
                <a:lnTo>
                  <a:pt x="2916" y="8489"/>
                </a:lnTo>
                <a:lnTo>
                  <a:pt x="2921" y="8491"/>
                </a:lnTo>
                <a:lnTo>
                  <a:pt x="2922" y="8492"/>
                </a:lnTo>
                <a:lnTo>
                  <a:pt x="2922" y="8492"/>
                </a:lnTo>
                <a:lnTo>
                  <a:pt x="2921" y="8492"/>
                </a:lnTo>
                <a:lnTo>
                  <a:pt x="2920" y="8492"/>
                </a:lnTo>
                <a:lnTo>
                  <a:pt x="2926" y="8496"/>
                </a:lnTo>
                <a:lnTo>
                  <a:pt x="2847" y="8530"/>
                </a:lnTo>
                <a:lnTo>
                  <a:pt x="2825" y="8524"/>
                </a:lnTo>
                <a:lnTo>
                  <a:pt x="2756" y="8548"/>
                </a:lnTo>
                <a:lnTo>
                  <a:pt x="2744" y="8538"/>
                </a:lnTo>
                <a:lnTo>
                  <a:pt x="2751" y="8524"/>
                </a:lnTo>
                <a:lnTo>
                  <a:pt x="2734" y="8544"/>
                </a:lnTo>
                <a:lnTo>
                  <a:pt x="2760" y="8577"/>
                </a:lnTo>
                <a:lnTo>
                  <a:pt x="2718" y="8606"/>
                </a:lnTo>
                <a:lnTo>
                  <a:pt x="2676" y="8592"/>
                </a:lnTo>
                <a:lnTo>
                  <a:pt x="2680" y="8596"/>
                </a:lnTo>
                <a:lnTo>
                  <a:pt x="2638" y="8626"/>
                </a:lnTo>
                <a:lnTo>
                  <a:pt x="2644" y="8630"/>
                </a:lnTo>
                <a:lnTo>
                  <a:pt x="2657" y="8618"/>
                </a:lnTo>
                <a:lnTo>
                  <a:pt x="2666" y="8609"/>
                </a:lnTo>
                <a:lnTo>
                  <a:pt x="2675" y="8604"/>
                </a:lnTo>
                <a:lnTo>
                  <a:pt x="2681" y="8601"/>
                </a:lnTo>
                <a:lnTo>
                  <a:pt x="2686" y="8600"/>
                </a:lnTo>
                <a:lnTo>
                  <a:pt x="2691" y="8601"/>
                </a:lnTo>
                <a:lnTo>
                  <a:pt x="2694" y="8603"/>
                </a:lnTo>
                <a:lnTo>
                  <a:pt x="2697" y="8606"/>
                </a:lnTo>
                <a:lnTo>
                  <a:pt x="2701" y="8611"/>
                </a:lnTo>
                <a:lnTo>
                  <a:pt x="2706" y="8615"/>
                </a:lnTo>
                <a:lnTo>
                  <a:pt x="2708" y="8615"/>
                </a:lnTo>
                <a:lnTo>
                  <a:pt x="2713" y="8613"/>
                </a:lnTo>
                <a:lnTo>
                  <a:pt x="2718" y="8609"/>
                </a:lnTo>
                <a:lnTo>
                  <a:pt x="2724" y="8602"/>
                </a:lnTo>
                <a:lnTo>
                  <a:pt x="2744" y="8621"/>
                </a:lnTo>
                <a:lnTo>
                  <a:pt x="2726" y="8628"/>
                </a:lnTo>
                <a:lnTo>
                  <a:pt x="2712" y="8635"/>
                </a:lnTo>
                <a:lnTo>
                  <a:pt x="2698" y="8642"/>
                </a:lnTo>
                <a:lnTo>
                  <a:pt x="2686" y="8646"/>
                </a:lnTo>
                <a:lnTo>
                  <a:pt x="2686" y="8650"/>
                </a:lnTo>
                <a:lnTo>
                  <a:pt x="2664" y="8654"/>
                </a:lnTo>
                <a:lnTo>
                  <a:pt x="2724" y="8665"/>
                </a:lnTo>
                <a:lnTo>
                  <a:pt x="2767" y="8621"/>
                </a:lnTo>
                <a:lnTo>
                  <a:pt x="2782" y="8634"/>
                </a:lnTo>
                <a:lnTo>
                  <a:pt x="2787" y="8625"/>
                </a:lnTo>
                <a:lnTo>
                  <a:pt x="2792" y="8617"/>
                </a:lnTo>
                <a:lnTo>
                  <a:pt x="2797" y="8612"/>
                </a:lnTo>
                <a:lnTo>
                  <a:pt x="2801" y="8609"/>
                </a:lnTo>
                <a:lnTo>
                  <a:pt x="2807" y="8607"/>
                </a:lnTo>
                <a:lnTo>
                  <a:pt x="2812" y="8606"/>
                </a:lnTo>
                <a:lnTo>
                  <a:pt x="2816" y="8607"/>
                </a:lnTo>
                <a:lnTo>
                  <a:pt x="2821" y="8608"/>
                </a:lnTo>
                <a:lnTo>
                  <a:pt x="2830" y="8610"/>
                </a:lnTo>
                <a:lnTo>
                  <a:pt x="2837" y="8610"/>
                </a:lnTo>
                <a:lnTo>
                  <a:pt x="2840" y="8609"/>
                </a:lnTo>
                <a:lnTo>
                  <a:pt x="2843" y="8607"/>
                </a:lnTo>
                <a:lnTo>
                  <a:pt x="2845" y="8603"/>
                </a:lnTo>
                <a:lnTo>
                  <a:pt x="2847" y="8596"/>
                </a:lnTo>
                <a:lnTo>
                  <a:pt x="2911" y="8616"/>
                </a:lnTo>
                <a:lnTo>
                  <a:pt x="2905" y="8641"/>
                </a:lnTo>
                <a:lnTo>
                  <a:pt x="2920" y="8626"/>
                </a:lnTo>
                <a:lnTo>
                  <a:pt x="2917" y="8624"/>
                </a:lnTo>
                <a:lnTo>
                  <a:pt x="2915" y="8622"/>
                </a:lnTo>
                <a:lnTo>
                  <a:pt x="2914" y="8620"/>
                </a:lnTo>
                <a:lnTo>
                  <a:pt x="2914" y="8617"/>
                </a:lnTo>
                <a:lnTo>
                  <a:pt x="2916" y="8615"/>
                </a:lnTo>
                <a:lnTo>
                  <a:pt x="2920" y="8613"/>
                </a:lnTo>
                <a:lnTo>
                  <a:pt x="2930" y="8610"/>
                </a:lnTo>
                <a:lnTo>
                  <a:pt x="2937" y="8606"/>
                </a:lnTo>
                <a:lnTo>
                  <a:pt x="2965" y="8606"/>
                </a:lnTo>
                <a:lnTo>
                  <a:pt x="2962" y="8614"/>
                </a:lnTo>
                <a:lnTo>
                  <a:pt x="2961" y="8620"/>
                </a:lnTo>
                <a:lnTo>
                  <a:pt x="2959" y="8623"/>
                </a:lnTo>
                <a:lnTo>
                  <a:pt x="2958" y="8625"/>
                </a:lnTo>
                <a:lnTo>
                  <a:pt x="2965" y="8630"/>
                </a:lnTo>
                <a:lnTo>
                  <a:pt x="2984" y="8610"/>
                </a:lnTo>
                <a:lnTo>
                  <a:pt x="3054" y="8626"/>
                </a:lnTo>
                <a:lnTo>
                  <a:pt x="3038" y="8641"/>
                </a:lnTo>
                <a:lnTo>
                  <a:pt x="3054" y="8635"/>
                </a:lnTo>
                <a:lnTo>
                  <a:pt x="3065" y="8631"/>
                </a:lnTo>
                <a:lnTo>
                  <a:pt x="3118" y="8679"/>
                </a:lnTo>
                <a:lnTo>
                  <a:pt x="3106" y="8699"/>
                </a:lnTo>
                <a:lnTo>
                  <a:pt x="3144" y="8699"/>
                </a:lnTo>
                <a:lnTo>
                  <a:pt x="3155" y="8723"/>
                </a:lnTo>
                <a:lnTo>
                  <a:pt x="3144" y="8726"/>
                </a:lnTo>
                <a:lnTo>
                  <a:pt x="3144" y="8750"/>
                </a:lnTo>
                <a:lnTo>
                  <a:pt x="3113" y="8750"/>
                </a:lnTo>
                <a:lnTo>
                  <a:pt x="3118" y="8775"/>
                </a:lnTo>
                <a:lnTo>
                  <a:pt x="3166" y="8770"/>
                </a:lnTo>
                <a:lnTo>
                  <a:pt x="3160" y="8781"/>
                </a:lnTo>
                <a:lnTo>
                  <a:pt x="3157" y="8787"/>
                </a:lnTo>
                <a:lnTo>
                  <a:pt x="3159" y="8799"/>
                </a:lnTo>
                <a:lnTo>
                  <a:pt x="3109" y="8804"/>
                </a:lnTo>
                <a:lnTo>
                  <a:pt x="3081" y="8806"/>
                </a:lnTo>
                <a:lnTo>
                  <a:pt x="3074" y="8806"/>
                </a:lnTo>
                <a:lnTo>
                  <a:pt x="3069" y="8806"/>
                </a:lnTo>
                <a:lnTo>
                  <a:pt x="3068" y="8806"/>
                </a:lnTo>
                <a:lnTo>
                  <a:pt x="3068" y="8805"/>
                </a:lnTo>
                <a:lnTo>
                  <a:pt x="3069" y="8805"/>
                </a:lnTo>
                <a:lnTo>
                  <a:pt x="3069" y="8804"/>
                </a:lnTo>
                <a:lnTo>
                  <a:pt x="3078" y="8801"/>
                </a:lnTo>
                <a:lnTo>
                  <a:pt x="3088" y="8797"/>
                </a:lnTo>
                <a:lnTo>
                  <a:pt x="3094" y="8795"/>
                </a:lnTo>
                <a:lnTo>
                  <a:pt x="3098" y="8793"/>
                </a:lnTo>
                <a:lnTo>
                  <a:pt x="3101" y="8790"/>
                </a:lnTo>
                <a:lnTo>
                  <a:pt x="3102" y="8789"/>
                </a:lnTo>
                <a:lnTo>
                  <a:pt x="3034" y="8814"/>
                </a:lnTo>
                <a:lnTo>
                  <a:pt x="3010" y="8795"/>
                </a:lnTo>
                <a:lnTo>
                  <a:pt x="2984" y="8809"/>
                </a:lnTo>
                <a:lnTo>
                  <a:pt x="2991" y="8843"/>
                </a:lnTo>
                <a:lnTo>
                  <a:pt x="2946" y="8861"/>
                </a:lnTo>
                <a:lnTo>
                  <a:pt x="2920" y="8867"/>
                </a:lnTo>
                <a:lnTo>
                  <a:pt x="2905" y="8900"/>
                </a:lnTo>
                <a:lnTo>
                  <a:pt x="2953" y="8910"/>
                </a:lnTo>
                <a:lnTo>
                  <a:pt x="2861" y="8943"/>
                </a:lnTo>
                <a:lnTo>
                  <a:pt x="2825" y="8965"/>
                </a:lnTo>
                <a:lnTo>
                  <a:pt x="2867" y="8972"/>
                </a:lnTo>
                <a:lnTo>
                  <a:pt x="2857" y="8982"/>
                </a:lnTo>
                <a:lnTo>
                  <a:pt x="2819" y="8982"/>
                </a:lnTo>
                <a:lnTo>
                  <a:pt x="2794" y="9027"/>
                </a:lnTo>
                <a:lnTo>
                  <a:pt x="2779" y="9029"/>
                </a:lnTo>
                <a:lnTo>
                  <a:pt x="2767" y="9030"/>
                </a:lnTo>
                <a:lnTo>
                  <a:pt x="2755" y="9032"/>
                </a:lnTo>
                <a:lnTo>
                  <a:pt x="2744" y="9033"/>
                </a:lnTo>
                <a:lnTo>
                  <a:pt x="2756" y="9041"/>
                </a:lnTo>
                <a:lnTo>
                  <a:pt x="2733" y="9049"/>
                </a:lnTo>
                <a:lnTo>
                  <a:pt x="2715" y="9055"/>
                </a:lnTo>
                <a:lnTo>
                  <a:pt x="2701" y="9060"/>
                </a:lnTo>
                <a:lnTo>
                  <a:pt x="2692" y="9061"/>
                </a:lnTo>
                <a:lnTo>
                  <a:pt x="2685" y="9062"/>
                </a:lnTo>
                <a:lnTo>
                  <a:pt x="2682" y="9060"/>
                </a:lnTo>
                <a:lnTo>
                  <a:pt x="2681" y="9057"/>
                </a:lnTo>
                <a:lnTo>
                  <a:pt x="2682" y="9054"/>
                </a:lnTo>
                <a:lnTo>
                  <a:pt x="2664" y="9041"/>
                </a:lnTo>
                <a:lnTo>
                  <a:pt x="2672" y="9027"/>
                </a:lnTo>
                <a:lnTo>
                  <a:pt x="2658" y="9033"/>
                </a:lnTo>
                <a:lnTo>
                  <a:pt x="2647" y="9038"/>
                </a:lnTo>
                <a:lnTo>
                  <a:pt x="2646" y="9037"/>
                </a:lnTo>
                <a:lnTo>
                  <a:pt x="2644" y="9036"/>
                </a:lnTo>
                <a:lnTo>
                  <a:pt x="2646" y="9039"/>
                </a:lnTo>
                <a:lnTo>
                  <a:pt x="2640" y="9044"/>
                </a:lnTo>
                <a:lnTo>
                  <a:pt x="2637" y="9046"/>
                </a:lnTo>
                <a:lnTo>
                  <a:pt x="2636" y="9047"/>
                </a:lnTo>
                <a:lnTo>
                  <a:pt x="2638" y="9047"/>
                </a:lnTo>
                <a:lnTo>
                  <a:pt x="2642" y="9045"/>
                </a:lnTo>
                <a:lnTo>
                  <a:pt x="2647" y="9042"/>
                </a:lnTo>
                <a:lnTo>
                  <a:pt x="2672" y="9078"/>
                </a:lnTo>
                <a:lnTo>
                  <a:pt x="2698" y="9065"/>
                </a:lnTo>
                <a:lnTo>
                  <a:pt x="2756" y="9054"/>
                </a:lnTo>
                <a:lnTo>
                  <a:pt x="2771" y="9069"/>
                </a:lnTo>
                <a:lnTo>
                  <a:pt x="2787" y="9103"/>
                </a:lnTo>
                <a:lnTo>
                  <a:pt x="2778" y="9127"/>
                </a:lnTo>
                <a:lnTo>
                  <a:pt x="2787" y="9158"/>
                </a:lnTo>
                <a:lnTo>
                  <a:pt x="2813" y="9161"/>
                </a:lnTo>
                <a:lnTo>
                  <a:pt x="2819" y="9138"/>
                </a:lnTo>
                <a:lnTo>
                  <a:pt x="2809" y="9123"/>
                </a:lnTo>
                <a:lnTo>
                  <a:pt x="2831" y="9118"/>
                </a:lnTo>
                <a:lnTo>
                  <a:pt x="2817" y="9110"/>
                </a:lnTo>
                <a:lnTo>
                  <a:pt x="2810" y="9106"/>
                </a:lnTo>
                <a:lnTo>
                  <a:pt x="2808" y="9105"/>
                </a:lnTo>
                <a:lnTo>
                  <a:pt x="2808" y="9104"/>
                </a:lnTo>
                <a:lnTo>
                  <a:pt x="2808" y="9104"/>
                </a:lnTo>
                <a:lnTo>
                  <a:pt x="2809" y="9103"/>
                </a:lnTo>
                <a:lnTo>
                  <a:pt x="2816" y="9104"/>
                </a:lnTo>
                <a:lnTo>
                  <a:pt x="2819" y="9103"/>
                </a:lnTo>
                <a:lnTo>
                  <a:pt x="2847" y="9069"/>
                </a:lnTo>
                <a:lnTo>
                  <a:pt x="2873" y="9065"/>
                </a:lnTo>
                <a:lnTo>
                  <a:pt x="2905" y="9089"/>
                </a:lnTo>
                <a:lnTo>
                  <a:pt x="2937" y="9069"/>
                </a:lnTo>
                <a:lnTo>
                  <a:pt x="2946" y="9075"/>
                </a:lnTo>
                <a:lnTo>
                  <a:pt x="2959" y="9104"/>
                </a:lnTo>
                <a:lnTo>
                  <a:pt x="2967" y="9127"/>
                </a:lnTo>
                <a:lnTo>
                  <a:pt x="2973" y="9145"/>
                </a:lnTo>
                <a:lnTo>
                  <a:pt x="2977" y="9159"/>
                </a:lnTo>
                <a:lnTo>
                  <a:pt x="2978" y="9169"/>
                </a:lnTo>
                <a:lnTo>
                  <a:pt x="2978" y="9176"/>
                </a:lnTo>
                <a:lnTo>
                  <a:pt x="2977" y="9178"/>
                </a:lnTo>
                <a:lnTo>
                  <a:pt x="2975" y="9179"/>
                </a:lnTo>
                <a:lnTo>
                  <a:pt x="2973" y="9180"/>
                </a:lnTo>
                <a:lnTo>
                  <a:pt x="2971" y="9180"/>
                </a:lnTo>
                <a:lnTo>
                  <a:pt x="2973" y="9181"/>
                </a:lnTo>
                <a:lnTo>
                  <a:pt x="2931" y="9196"/>
                </a:lnTo>
                <a:lnTo>
                  <a:pt x="2926" y="9214"/>
                </a:lnTo>
                <a:lnTo>
                  <a:pt x="2946" y="9244"/>
                </a:lnTo>
                <a:lnTo>
                  <a:pt x="2946" y="9272"/>
                </a:lnTo>
                <a:lnTo>
                  <a:pt x="2996" y="9258"/>
                </a:lnTo>
                <a:lnTo>
                  <a:pt x="3026" y="9234"/>
                </a:lnTo>
                <a:lnTo>
                  <a:pt x="3032" y="9235"/>
                </a:lnTo>
                <a:lnTo>
                  <a:pt x="3038" y="9229"/>
                </a:lnTo>
                <a:lnTo>
                  <a:pt x="3044" y="9224"/>
                </a:lnTo>
                <a:lnTo>
                  <a:pt x="2973" y="9224"/>
                </a:lnTo>
                <a:lnTo>
                  <a:pt x="3010" y="9189"/>
                </a:lnTo>
                <a:lnTo>
                  <a:pt x="2968" y="9200"/>
                </a:lnTo>
                <a:lnTo>
                  <a:pt x="2968" y="9186"/>
                </a:lnTo>
                <a:lnTo>
                  <a:pt x="3000" y="9171"/>
                </a:lnTo>
                <a:lnTo>
                  <a:pt x="3000" y="9158"/>
                </a:lnTo>
                <a:lnTo>
                  <a:pt x="2984" y="9147"/>
                </a:lnTo>
                <a:lnTo>
                  <a:pt x="3006" y="9138"/>
                </a:lnTo>
                <a:lnTo>
                  <a:pt x="2991" y="9109"/>
                </a:lnTo>
                <a:lnTo>
                  <a:pt x="3018" y="9100"/>
                </a:lnTo>
                <a:lnTo>
                  <a:pt x="3026" y="9113"/>
                </a:lnTo>
                <a:lnTo>
                  <a:pt x="3098" y="9109"/>
                </a:lnTo>
                <a:lnTo>
                  <a:pt x="3118" y="9127"/>
                </a:lnTo>
                <a:lnTo>
                  <a:pt x="3086" y="9127"/>
                </a:lnTo>
                <a:lnTo>
                  <a:pt x="3086" y="9133"/>
                </a:lnTo>
                <a:lnTo>
                  <a:pt x="3187" y="9141"/>
                </a:lnTo>
                <a:lnTo>
                  <a:pt x="3213" y="9078"/>
                </a:lnTo>
                <a:lnTo>
                  <a:pt x="3277" y="9051"/>
                </a:lnTo>
                <a:lnTo>
                  <a:pt x="3273" y="9045"/>
                </a:lnTo>
                <a:lnTo>
                  <a:pt x="3223" y="9041"/>
                </a:lnTo>
                <a:lnTo>
                  <a:pt x="3171" y="9051"/>
                </a:lnTo>
                <a:lnTo>
                  <a:pt x="3144" y="9027"/>
                </a:lnTo>
                <a:lnTo>
                  <a:pt x="3159" y="9003"/>
                </a:lnTo>
                <a:lnTo>
                  <a:pt x="3140" y="8997"/>
                </a:lnTo>
                <a:lnTo>
                  <a:pt x="3133" y="8998"/>
                </a:lnTo>
                <a:lnTo>
                  <a:pt x="3128" y="9000"/>
                </a:lnTo>
                <a:lnTo>
                  <a:pt x="3125" y="9003"/>
                </a:lnTo>
                <a:lnTo>
                  <a:pt x="3123" y="9005"/>
                </a:lnTo>
                <a:lnTo>
                  <a:pt x="3123" y="9007"/>
                </a:lnTo>
                <a:lnTo>
                  <a:pt x="3124" y="9008"/>
                </a:lnTo>
                <a:lnTo>
                  <a:pt x="3125" y="9010"/>
                </a:lnTo>
                <a:lnTo>
                  <a:pt x="3126" y="9012"/>
                </a:lnTo>
                <a:lnTo>
                  <a:pt x="3130" y="9014"/>
                </a:lnTo>
                <a:lnTo>
                  <a:pt x="3131" y="9016"/>
                </a:lnTo>
                <a:lnTo>
                  <a:pt x="3127" y="9017"/>
                </a:lnTo>
                <a:lnTo>
                  <a:pt x="3118" y="9016"/>
                </a:lnTo>
                <a:lnTo>
                  <a:pt x="3092" y="9013"/>
                </a:lnTo>
                <a:lnTo>
                  <a:pt x="3074" y="9009"/>
                </a:lnTo>
                <a:lnTo>
                  <a:pt x="3068" y="9008"/>
                </a:lnTo>
                <a:lnTo>
                  <a:pt x="3063" y="9006"/>
                </a:lnTo>
                <a:lnTo>
                  <a:pt x="3061" y="9004"/>
                </a:lnTo>
                <a:lnTo>
                  <a:pt x="3059" y="9001"/>
                </a:lnTo>
                <a:lnTo>
                  <a:pt x="3044" y="9031"/>
                </a:lnTo>
                <a:lnTo>
                  <a:pt x="3018" y="9020"/>
                </a:lnTo>
                <a:lnTo>
                  <a:pt x="2973" y="9061"/>
                </a:lnTo>
                <a:lnTo>
                  <a:pt x="2980" y="9075"/>
                </a:lnTo>
                <a:lnTo>
                  <a:pt x="2965" y="9078"/>
                </a:lnTo>
                <a:lnTo>
                  <a:pt x="2953" y="9065"/>
                </a:lnTo>
                <a:lnTo>
                  <a:pt x="2926" y="9045"/>
                </a:lnTo>
                <a:lnTo>
                  <a:pt x="2926" y="9041"/>
                </a:lnTo>
                <a:lnTo>
                  <a:pt x="2946" y="9031"/>
                </a:lnTo>
                <a:lnTo>
                  <a:pt x="2931" y="9016"/>
                </a:lnTo>
                <a:lnTo>
                  <a:pt x="2946" y="9007"/>
                </a:lnTo>
                <a:lnTo>
                  <a:pt x="2905" y="9007"/>
                </a:lnTo>
                <a:lnTo>
                  <a:pt x="2885" y="9027"/>
                </a:lnTo>
                <a:lnTo>
                  <a:pt x="2873" y="9016"/>
                </a:lnTo>
                <a:lnTo>
                  <a:pt x="2867" y="8997"/>
                </a:lnTo>
                <a:lnTo>
                  <a:pt x="2899" y="8968"/>
                </a:lnTo>
                <a:lnTo>
                  <a:pt x="2905" y="8943"/>
                </a:lnTo>
                <a:lnTo>
                  <a:pt x="2943" y="8930"/>
                </a:lnTo>
                <a:lnTo>
                  <a:pt x="2980" y="8943"/>
                </a:lnTo>
                <a:lnTo>
                  <a:pt x="2958" y="8958"/>
                </a:lnTo>
                <a:lnTo>
                  <a:pt x="2996" y="8965"/>
                </a:lnTo>
                <a:lnTo>
                  <a:pt x="3076" y="8934"/>
                </a:lnTo>
                <a:lnTo>
                  <a:pt x="3054" y="8919"/>
                </a:lnTo>
                <a:lnTo>
                  <a:pt x="3064" y="8910"/>
                </a:lnTo>
                <a:lnTo>
                  <a:pt x="3090" y="8903"/>
                </a:lnTo>
                <a:lnTo>
                  <a:pt x="3090" y="8900"/>
                </a:lnTo>
                <a:lnTo>
                  <a:pt x="3090" y="8898"/>
                </a:lnTo>
                <a:lnTo>
                  <a:pt x="3089" y="8897"/>
                </a:lnTo>
                <a:lnTo>
                  <a:pt x="3086" y="8896"/>
                </a:lnTo>
                <a:lnTo>
                  <a:pt x="3102" y="8882"/>
                </a:lnTo>
                <a:lnTo>
                  <a:pt x="3060" y="8886"/>
                </a:lnTo>
                <a:lnTo>
                  <a:pt x="3041" y="8888"/>
                </a:lnTo>
                <a:lnTo>
                  <a:pt x="3037" y="8886"/>
                </a:lnTo>
                <a:lnTo>
                  <a:pt x="3037" y="8885"/>
                </a:lnTo>
                <a:lnTo>
                  <a:pt x="3039" y="8884"/>
                </a:lnTo>
                <a:lnTo>
                  <a:pt x="3043" y="8882"/>
                </a:lnTo>
                <a:lnTo>
                  <a:pt x="3051" y="8878"/>
                </a:lnTo>
                <a:lnTo>
                  <a:pt x="3057" y="8875"/>
                </a:lnTo>
                <a:lnTo>
                  <a:pt x="3057" y="8874"/>
                </a:lnTo>
                <a:lnTo>
                  <a:pt x="3052" y="8874"/>
                </a:lnTo>
                <a:lnTo>
                  <a:pt x="3045" y="8875"/>
                </a:lnTo>
                <a:lnTo>
                  <a:pt x="3034" y="8876"/>
                </a:lnTo>
                <a:lnTo>
                  <a:pt x="3064" y="8861"/>
                </a:lnTo>
                <a:lnTo>
                  <a:pt x="3140" y="8872"/>
                </a:lnTo>
                <a:lnTo>
                  <a:pt x="3178" y="8843"/>
                </a:lnTo>
                <a:lnTo>
                  <a:pt x="3203" y="8843"/>
                </a:lnTo>
                <a:lnTo>
                  <a:pt x="3180" y="8847"/>
                </a:lnTo>
                <a:lnTo>
                  <a:pt x="3178" y="8848"/>
                </a:lnTo>
                <a:lnTo>
                  <a:pt x="3181" y="8848"/>
                </a:lnTo>
                <a:lnTo>
                  <a:pt x="3185" y="8850"/>
                </a:lnTo>
                <a:lnTo>
                  <a:pt x="3187" y="8850"/>
                </a:lnTo>
                <a:lnTo>
                  <a:pt x="3188" y="8850"/>
                </a:lnTo>
                <a:lnTo>
                  <a:pt x="3188" y="8851"/>
                </a:lnTo>
                <a:lnTo>
                  <a:pt x="3187" y="8852"/>
                </a:lnTo>
                <a:lnTo>
                  <a:pt x="3187" y="8882"/>
                </a:lnTo>
                <a:lnTo>
                  <a:pt x="3133" y="8885"/>
                </a:lnTo>
                <a:lnTo>
                  <a:pt x="3197" y="8905"/>
                </a:lnTo>
                <a:lnTo>
                  <a:pt x="3213" y="8892"/>
                </a:lnTo>
                <a:lnTo>
                  <a:pt x="3225" y="8898"/>
                </a:lnTo>
                <a:lnTo>
                  <a:pt x="3235" y="8903"/>
                </a:lnTo>
                <a:lnTo>
                  <a:pt x="3243" y="8909"/>
                </a:lnTo>
                <a:lnTo>
                  <a:pt x="3251" y="8913"/>
                </a:lnTo>
                <a:lnTo>
                  <a:pt x="3251" y="8911"/>
                </a:lnTo>
                <a:lnTo>
                  <a:pt x="3252" y="8909"/>
                </a:lnTo>
                <a:lnTo>
                  <a:pt x="3255" y="8907"/>
                </a:lnTo>
                <a:lnTo>
                  <a:pt x="3261" y="8905"/>
                </a:lnTo>
                <a:lnTo>
                  <a:pt x="3257" y="8882"/>
                </a:lnTo>
                <a:lnTo>
                  <a:pt x="3284" y="8885"/>
                </a:lnTo>
                <a:lnTo>
                  <a:pt x="3331" y="8867"/>
                </a:lnTo>
                <a:lnTo>
                  <a:pt x="3342" y="8876"/>
                </a:lnTo>
                <a:lnTo>
                  <a:pt x="3335" y="8876"/>
                </a:lnTo>
                <a:lnTo>
                  <a:pt x="3332" y="8878"/>
                </a:lnTo>
                <a:lnTo>
                  <a:pt x="3330" y="8880"/>
                </a:lnTo>
                <a:lnTo>
                  <a:pt x="3330" y="8883"/>
                </a:lnTo>
                <a:lnTo>
                  <a:pt x="3331" y="8888"/>
                </a:lnTo>
                <a:lnTo>
                  <a:pt x="3331" y="8891"/>
                </a:lnTo>
                <a:lnTo>
                  <a:pt x="3331" y="8893"/>
                </a:lnTo>
                <a:lnTo>
                  <a:pt x="3330" y="8894"/>
                </a:lnTo>
                <a:lnTo>
                  <a:pt x="3328" y="8895"/>
                </a:lnTo>
                <a:lnTo>
                  <a:pt x="3326" y="8896"/>
                </a:lnTo>
                <a:lnTo>
                  <a:pt x="3336" y="8897"/>
                </a:lnTo>
                <a:lnTo>
                  <a:pt x="3344" y="8898"/>
                </a:lnTo>
                <a:lnTo>
                  <a:pt x="3357" y="8910"/>
                </a:lnTo>
                <a:lnTo>
                  <a:pt x="3355" y="8902"/>
                </a:lnTo>
                <a:lnTo>
                  <a:pt x="3353" y="8896"/>
                </a:lnTo>
                <a:lnTo>
                  <a:pt x="3353" y="8895"/>
                </a:lnTo>
                <a:lnTo>
                  <a:pt x="3351" y="8894"/>
                </a:lnTo>
                <a:lnTo>
                  <a:pt x="3351" y="8893"/>
                </a:lnTo>
                <a:lnTo>
                  <a:pt x="3351" y="8892"/>
                </a:lnTo>
                <a:lnTo>
                  <a:pt x="3357" y="8885"/>
                </a:lnTo>
                <a:lnTo>
                  <a:pt x="3384" y="8885"/>
                </a:lnTo>
                <a:lnTo>
                  <a:pt x="3342" y="8872"/>
                </a:lnTo>
                <a:lnTo>
                  <a:pt x="3353" y="8869"/>
                </a:lnTo>
                <a:lnTo>
                  <a:pt x="3363" y="8866"/>
                </a:lnTo>
                <a:lnTo>
                  <a:pt x="3371" y="8864"/>
                </a:lnTo>
                <a:lnTo>
                  <a:pt x="3378" y="8862"/>
                </a:lnTo>
                <a:lnTo>
                  <a:pt x="3406" y="8867"/>
                </a:lnTo>
                <a:lnTo>
                  <a:pt x="3400" y="8892"/>
                </a:lnTo>
                <a:lnTo>
                  <a:pt x="3480" y="8872"/>
                </a:lnTo>
                <a:lnTo>
                  <a:pt x="3490" y="8882"/>
                </a:lnTo>
                <a:lnTo>
                  <a:pt x="3479" y="8896"/>
                </a:lnTo>
                <a:lnTo>
                  <a:pt x="3479" y="8897"/>
                </a:lnTo>
                <a:lnTo>
                  <a:pt x="3484" y="8893"/>
                </a:lnTo>
                <a:lnTo>
                  <a:pt x="3486" y="8892"/>
                </a:lnTo>
                <a:lnTo>
                  <a:pt x="3506" y="8876"/>
                </a:lnTo>
                <a:lnTo>
                  <a:pt x="3513" y="8882"/>
                </a:lnTo>
                <a:lnTo>
                  <a:pt x="3519" y="8864"/>
                </a:lnTo>
                <a:lnTo>
                  <a:pt x="3518" y="8862"/>
                </a:lnTo>
                <a:lnTo>
                  <a:pt x="3518" y="8861"/>
                </a:lnTo>
                <a:lnTo>
                  <a:pt x="3519" y="8859"/>
                </a:lnTo>
                <a:lnTo>
                  <a:pt x="3521" y="8859"/>
                </a:lnTo>
                <a:lnTo>
                  <a:pt x="3524" y="8852"/>
                </a:lnTo>
                <a:lnTo>
                  <a:pt x="3526" y="8858"/>
                </a:lnTo>
                <a:lnTo>
                  <a:pt x="3527" y="8858"/>
                </a:lnTo>
                <a:lnTo>
                  <a:pt x="3528" y="8858"/>
                </a:lnTo>
                <a:lnTo>
                  <a:pt x="3571" y="8843"/>
                </a:lnTo>
                <a:lnTo>
                  <a:pt x="3603" y="8852"/>
                </a:lnTo>
                <a:lnTo>
                  <a:pt x="3612" y="8851"/>
                </a:lnTo>
                <a:lnTo>
                  <a:pt x="3619" y="8848"/>
                </a:lnTo>
                <a:lnTo>
                  <a:pt x="3622" y="8847"/>
                </a:lnTo>
                <a:lnTo>
                  <a:pt x="3623" y="8846"/>
                </a:lnTo>
                <a:lnTo>
                  <a:pt x="3624" y="8845"/>
                </a:lnTo>
                <a:lnTo>
                  <a:pt x="3623" y="8843"/>
                </a:lnTo>
                <a:lnTo>
                  <a:pt x="3646" y="8838"/>
                </a:lnTo>
                <a:lnTo>
                  <a:pt x="3657" y="8847"/>
                </a:lnTo>
                <a:lnTo>
                  <a:pt x="3666" y="8834"/>
                </a:lnTo>
                <a:lnTo>
                  <a:pt x="3715" y="8847"/>
                </a:lnTo>
                <a:lnTo>
                  <a:pt x="3700" y="8852"/>
                </a:lnTo>
                <a:lnTo>
                  <a:pt x="3689" y="8855"/>
                </a:lnTo>
                <a:lnTo>
                  <a:pt x="3687" y="8853"/>
                </a:lnTo>
                <a:lnTo>
                  <a:pt x="3684" y="8852"/>
                </a:lnTo>
                <a:lnTo>
                  <a:pt x="3666" y="8867"/>
                </a:lnTo>
                <a:lnTo>
                  <a:pt x="3780" y="8872"/>
                </a:lnTo>
                <a:lnTo>
                  <a:pt x="3757" y="8858"/>
                </a:lnTo>
                <a:lnTo>
                  <a:pt x="3768" y="8843"/>
                </a:lnTo>
                <a:lnTo>
                  <a:pt x="3784" y="8827"/>
                </a:lnTo>
                <a:lnTo>
                  <a:pt x="3800" y="8832"/>
                </a:lnTo>
                <a:lnTo>
                  <a:pt x="3813" y="8836"/>
                </a:lnTo>
                <a:lnTo>
                  <a:pt x="3826" y="8839"/>
                </a:lnTo>
                <a:lnTo>
                  <a:pt x="3835" y="8842"/>
                </a:lnTo>
                <a:lnTo>
                  <a:pt x="3875" y="8823"/>
                </a:lnTo>
                <a:lnTo>
                  <a:pt x="3895" y="8835"/>
                </a:lnTo>
                <a:lnTo>
                  <a:pt x="3905" y="8841"/>
                </a:lnTo>
                <a:lnTo>
                  <a:pt x="3908" y="8842"/>
                </a:lnTo>
                <a:lnTo>
                  <a:pt x="3908" y="8843"/>
                </a:lnTo>
                <a:lnTo>
                  <a:pt x="3908" y="8844"/>
                </a:lnTo>
                <a:lnTo>
                  <a:pt x="3906" y="8844"/>
                </a:lnTo>
                <a:lnTo>
                  <a:pt x="3902" y="8843"/>
                </a:lnTo>
                <a:lnTo>
                  <a:pt x="3896" y="8842"/>
                </a:lnTo>
                <a:lnTo>
                  <a:pt x="3894" y="8842"/>
                </a:lnTo>
                <a:lnTo>
                  <a:pt x="3891" y="8842"/>
                </a:lnTo>
                <a:lnTo>
                  <a:pt x="3890" y="8842"/>
                </a:lnTo>
                <a:lnTo>
                  <a:pt x="3890" y="8843"/>
                </a:lnTo>
                <a:lnTo>
                  <a:pt x="3848" y="8861"/>
                </a:lnTo>
                <a:lnTo>
                  <a:pt x="3928" y="8867"/>
                </a:lnTo>
                <a:lnTo>
                  <a:pt x="3928" y="8852"/>
                </a:lnTo>
                <a:lnTo>
                  <a:pt x="3959" y="8847"/>
                </a:lnTo>
                <a:lnTo>
                  <a:pt x="3959" y="8852"/>
                </a:lnTo>
                <a:lnTo>
                  <a:pt x="3964" y="8845"/>
                </a:lnTo>
                <a:lnTo>
                  <a:pt x="3968" y="8840"/>
                </a:lnTo>
                <a:lnTo>
                  <a:pt x="3985" y="8861"/>
                </a:lnTo>
                <a:lnTo>
                  <a:pt x="4012" y="8857"/>
                </a:lnTo>
                <a:lnTo>
                  <a:pt x="4030" y="8855"/>
                </a:lnTo>
                <a:lnTo>
                  <a:pt x="4043" y="8852"/>
                </a:lnTo>
                <a:lnTo>
                  <a:pt x="4051" y="8851"/>
                </a:lnTo>
                <a:lnTo>
                  <a:pt x="4056" y="8853"/>
                </a:lnTo>
                <a:lnTo>
                  <a:pt x="4061" y="8854"/>
                </a:lnTo>
                <a:lnTo>
                  <a:pt x="4083" y="8838"/>
                </a:lnTo>
                <a:lnTo>
                  <a:pt x="4168" y="8847"/>
                </a:lnTo>
                <a:lnTo>
                  <a:pt x="4232" y="8823"/>
                </a:lnTo>
                <a:lnTo>
                  <a:pt x="4252" y="8838"/>
                </a:lnTo>
                <a:lnTo>
                  <a:pt x="4317" y="8799"/>
                </a:lnTo>
                <a:lnTo>
                  <a:pt x="4327" y="8814"/>
                </a:lnTo>
                <a:lnTo>
                  <a:pt x="4350" y="8804"/>
                </a:lnTo>
                <a:lnTo>
                  <a:pt x="4365" y="8770"/>
                </a:lnTo>
                <a:lnTo>
                  <a:pt x="4400" y="8792"/>
                </a:lnTo>
                <a:lnTo>
                  <a:pt x="4423" y="8805"/>
                </a:lnTo>
                <a:lnTo>
                  <a:pt x="4430" y="8811"/>
                </a:lnTo>
                <a:lnTo>
                  <a:pt x="4435" y="8815"/>
                </a:lnTo>
                <a:lnTo>
                  <a:pt x="4437" y="8818"/>
                </a:lnTo>
                <a:lnTo>
                  <a:pt x="4438" y="8820"/>
                </a:lnTo>
                <a:lnTo>
                  <a:pt x="4445" y="8823"/>
                </a:lnTo>
                <a:lnTo>
                  <a:pt x="4430" y="8838"/>
                </a:lnTo>
                <a:lnTo>
                  <a:pt x="4445" y="8838"/>
                </a:lnTo>
                <a:lnTo>
                  <a:pt x="4465" y="8814"/>
                </a:lnTo>
                <a:lnTo>
                  <a:pt x="4563" y="8795"/>
                </a:lnTo>
                <a:lnTo>
                  <a:pt x="4563" y="8819"/>
                </a:lnTo>
                <a:lnTo>
                  <a:pt x="4572" y="8819"/>
                </a:lnTo>
                <a:lnTo>
                  <a:pt x="4572" y="8789"/>
                </a:lnTo>
                <a:lnTo>
                  <a:pt x="4610" y="8795"/>
                </a:lnTo>
                <a:lnTo>
                  <a:pt x="4636" y="8809"/>
                </a:lnTo>
                <a:lnTo>
                  <a:pt x="4723" y="8795"/>
                </a:lnTo>
                <a:lnTo>
                  <a:pt x="4739" y="8779"/>
                </a:lnTo>
                <a:lnTo>
                  <a:pt x="4749" y="8789"/>
                </a:lnTo>
                <a:lnTo>
                  <a:pt x="4762" y="8777"/>
                </a:lnTo>
                <a:lnTo>
                  <a:pt x="4771" y="8767"/>
                </a:lnTo>
                <a:lnTo>
                  <a:pt x="4779" y="8760"/>
                </a:lnTo>
                <a:lnTo>
                  <a:pt x="4784" y="8755"/>
                </a:lnTo>
                <a:lnTo>
                  <a:pt x="4792" y="8750"/>
                </a:lnTo>
                <a:lnTo>
                  <a:pt x="4790" y="8749"/>
                </a:lnTo>
                <a:lnTo>
                  <a:pt x="4789" y="8748"/>
                </a:lnTo>
                <a:lnTo>
                  <a:pt x="4792" y="8746"/>
                </a:lnTo>
                <a:lnTo>
                  <a:pt x="4792" y="8745"/>
                </a:lnTo>
                <a:lnTo>
                  <a:pt x="4790" y="8745"/>
                </a:lnTo>
                <a:lnTo>
                  <a:pt x="4788" y="8747"/>
                </a:lnTo>
                <a:lnTo>
                  <a:pt x="4783" y="8743"/>
                </a:lnTo>
                <a:lnTo>
                  <a:pt x="4779" y="8740"/>
                </a:lnTo>
                <a:lnTo>
                  <a:pt x="4773" y="8739"/>
                </a:lnTo>
                <a:lnTo>
                  <a:pt x="4767" y="8738"/>
                </a:lnTo>
                <a:lnTo>
                  <a:pt x="4755" y="8739"/>
                </a:lnTo>
                <a:lnTo>
                  <a:pt x="4742" y="8742"/>
                </a:lnTo>
                <a:lnTo>
                  <a:pt x="4728" y="8746"/>
                </a:lnTo>
                <a:lnTo>
                  <a:pt x="4715" y="8750"/>
                </a:lnTo>
                <a:lnTo>
                  <a:pt x="4702" y="8754"/>
                </a:lnTo>
                <a:lnTo>
                  <a:pt x="4689" y="8756"/>
                </a:lnTo>
                <a:lnTo>
                  <a:pt x="4679" y="8747"/>
                </a:lnTo>
                <a:lnTo>
                  <a:pt x="4670" y="8765"/>
                </a:lnTo>
                <a:lnTo>
                  <a:pt x="4659" y="8750"/>
                </a:lnTo>
                <a:lnTo>
                  <a:pt x="4655" y="8762"/>
                </a:lnTo>
                <a:lnTo>
                  <a:pt x="4652" y="8769"/>
                </a:lnTo>
                <a:lnTo>
                  <a:pt x="4648" y="8775"/>
                </a:lnTo>
                <a:lnTo>
                  <a:pt x="4645" y="8777"/>
                </a:lnTo>
                <a:lnTo>
                  <a:pt x="4641" y="8778"/>
                </a:lnTo>
                <a:lnTo>
                  <a:pt x="4635" y="8778"/>
                </a:lnTo>
                <a:lnTo>
                  <a:pt x="4631" y="8777"/>
                </a:lnTo>
                <a:lnTo>
                  <a:pt x="4625" y="8775"/>
                </a:lnTo>
                <a:lnTo>
                  <a:pt x="4605" y="8765"/>
                </a:lnTo>
                <a:lnTo>
                  <a:pt x="4636" y="8750"/>
                </a:lnTo>
                <a:lnTo>
                  <a:pt x="4626" y="8752"/>
                </a:lnTo>
                <a:lnTo>
                  <a:pt x="4615" y="8754"/>
                </a:lnTo>
                <a:lnTo>
                  <a:pt x="4604" y="8754"/>
                </a:lnTo>
                <a:lnTo>
                  <a:pt x="4592" y="8754"/>
                </a:lnTo>
                <a:lnTo>
                  <a:pt x="4568" y="8754"/>
                </a:lnTo>
                <a:lnTo>
                  <a:pt x="4546" y="8756"/>
                </a:lnTo>
                <a:lnTo>
                  <a:pt x="4514" y="8747"/>
                </a:lnTo>
                <a:lnTo>
                  <a:pt x="4530" y="8730"/>
                </a:lnTo>
                <a:lnTo>
                  <a:pt x="4456" y="8747"/>
                </a:lnTo>
                <a:lnTo>
                  <a:pt x="4436" y="8743"/>
                </a:lnTo>
                <a:lnTo>
                  <a:pt x="4418" y="8740"/>
                </a:lnTo>
                <a:lnTo>
                  <a:pt x="4402" y="8739"/>
                </a:lnTo>
                <a:lnTo>
                  <a:pt x="4389" y="8738"/>
                </a:lnTo>
                <a:lnTo>
                  <a:pt x="4378" y="8738"/>
                </a:lnTo>
                <a:lnTo>
                  <a:pt x="4369" y="8739"/>
                </a:lnTo>
                <a:lnTo>
                  <a:pt x="4363" y="8740"/>
                </a:lnTo>
                <a:lnTo>
                  <a:pt x="4358" y="8742"/>
                </a:lnTo>
                <a:lnTo>
                  <a:pt x="4354" y="8744"/>
                </a:lnTo>
                <a:lnTo>
                  <a:pt x="4352" y="8747"/>
                </a:lnTo>
                <a:lnTo>
                  <a:pt x="4349" y="8750"/>
                </a:lnTo>
                <a:lnTo>
                  <a:pt x="4349" y="8754"/>
                </a:lnTo>
                <a:lnTo>
                  <a:pt x="4352" y="8760"/>
                </a:lnTo>
                <a:lnTo>
                  <a:pt x="4354" y="8765"/>
                </a:lnTo>
                <a:lnTo>
                  <a:pt x="4348" y="8760"/>
                </a:lnTo>
                <a:lnTo>
                  <a:pt x="4339" y="8750"/>
                </a:lnTo>
                <a:lnTo>
                  <a:pt x="4289" y="8747"/>
                </a:lnTo>
                <a:lnTo>
                  <a:pt x="4289" y="8741"/>
                </a:lnTo>
                <a:lnTo>
                  <a:pt x="4252" y="8747"/>
                </a:lnTo>
                <a:lnTo>
                  <a:pt x="4216" y="8726"/>
                </a:lnTo>
                <a:lnTo>
                  <a:pt x="4126" y="8737"/>
                </a:lnTo>
                <a:lnTo>
                  <a:pt x="4057" y="8737"/>
                </a:lnTo>
                <a:lnTo>
                  <a:pt x="4057" y="8730"/>
                </a:lnTo>
                <a:lnTo>
                  <a:pt x="4078" y="8730"/>
                </a:lnTo>
                <a:lnTo>
                  <a:pt x="4098" y="8728"/>
                </a:lnTo>
                <a:lnTo>
                  <a:pt x="4116" y="8726"/>
                </a:lnTo>
                <a:lnTo>
                  <a:pt x="4134" y="8723"/>
                </a:lnTo>
                <a:lnTo>
                  <a:pt x="4126" y="8737"/>
                </a:lnTo>
                <a:lnTo>
                  <a:pt x="4136" y="8732"/>
                </a:lnTo>
                <a:lnTo>
                  <a:pt x="4146" y="8728"/>
                </a:lnTo>
                <a:lnTo>
                  <a:pt x="4154" y="8724"/>
                </a:lnTo>
                <a:lnTo>
                  <a:pt x="4162" y="8722"/>
                </a:lnTo>
                <a:lnTo>
                  <a:pt x="4147" y="8719"/>
                </a:lnTo>
                <a:lnTo>
                  <a:pt x="4161" y="8713"/>
                </a:lnTo>
                <a:lnTo>
                  <a:pt x="4173" y="8707"/>
                </a:lnTo>
                <a:lnTo>
                  <a:pt x="4185" y="8701"/>
                </a:lnTo>
                <a:lnTo>
                  <a:pt x="4194" y="8692"/>
                </a:lnTo>
                <a:lnTo>
                  <a:pt x="4252" y="8683"/>
                </a:lnTo>
                <a:lnTo>
                  <a:pt x="4297" y="8689"/>
                </a:lnTo>
                <a:lnTo>
                  <a:pt x="4301" y="8674"/>
                </a:lnTo>
                <a:lnTo>
                  <a:pt x="4355" y="8659"/>
                </a:lnTo>
                <a:lnTo>
                  <a:pt x="4412" y="8668"/>
                </a:lnTo>
                <a:lnTo>
                  <a:pt x="4590" y="8650"/>
                </a:lnTo>
                <a:lnTo>
                  <a:pt x="4598" y="8659"/>
                </a:lnTo>
                <a:lnTo>
                  <a:pt x="4754" y="8641"/>
                </a:lnTo>
                <a:lnTo>
                  <a:pt x="4812" y="8665"/>
                </a:lnTo>
                <a:lnTo>
                  <a:pt x="4856" y="8665"/>
                </a:lnTo>
                <a:lnTo>
                  <a:pt x="4834" y="8634"/>
                </a:lnTo>
                <a:lnTo>
                  <a:pt x="4765" y="8634"/>
                </a:lnTo>
                <a:lnTo>
                  <a:pt x="4556" y="8650"/>
                </a:lnTo>
                <a:lnTo>
                  <a:pt x="4556" y="8641"/>
                </a:lnTo>
                <a:lnTo>
                  <a:pt x="4572" y="8635"/>
                </a:lnTo>
                <a:lnTo>
                  <a:pt x="4573" y="8634"/>
                </a:lnTo>
                <a:lnTo>
                  <a:pt x="4569" y="8635"/>
                </a:lnTo>
                <a:lnTo>
                  <a:pt x="4568" y="8634"/>
                </a:lnTo>
                <a:lnTo>
                  <a:pt x="4525" y="8634"/>
                </a:lnTo>
                <a:lnTo>
                  <a:pt x="4461" y="8654"/>
                </a:lnTo>
                <a:lnTo>
                  <a:pt x="4445" y="8645"/>
                </a:lnTo>
                <a:lnTo>
                  <a:pt x="4450" y="8639"/>
                </a:lnTo>
                <a:lnTo>
                  <a:pt x="4454" y="8633"/>
                </a:lnTo>
                <a:lnTo>
                  <a:pt x="4459" y="8629"/>
                </a:lnTo>
                <a:lnTo>
                  <a:pt x="4465" y="8626"/>
                </a:lnTo>
                <a:lnTo>
                  <a:pt x="4478" y="8622"/>
                </a:lnTo>
                <a:lnTo>
                  <a:pt x="4492" y="8617"/>
                </a:lnTo>
                <a:lnTo>
                  <a:pt x="4506" y="8615"/>
                </a:lnTo>
                <a:lnTo>
                  <a:pt x="4518" y="8612"/>
                </a:lnTo>
                <a:lnTo>
                  <a:pt x="4525" y="8610"/>
                </a:lnTo>
                <a:lnTo>
                  <a:pt x="4531" y="8608"/>
                </a:lnTo>
                <a:lnTo>
                  <a:pt x="4536" y="8606"/>
                </a:lnTo>
                <a:lnTo>
                  <a:pt x="4540" y="8602"/>
                </a:lnTo>
                <a:lnTo>
                  <a:pt x="4769" y="8568"/>
                </a:lnTo>
                <a:lnTo>
                  <a:pt x="4807" y="8577"/>
                </a:lnTo>
                <a:lnTo>
                  <a:pt x="4850" y="8563"/>
                </a:lnTo>
                <a:lnTo>
                  <a:pt x="4902" y="8568"/>
                </a:lnTo>
                <a:lnTo>
                  <a:pt x="4956" y="8572"/>
                </a:lnTo>
                <a:lnTo>
                  <a:pt x="5025" y="8530"/>
                </a:lnTo>
                <a:lnTo>
                  <a:pt x="4978" y="8530"/>
                </a:lnTo>
                <a:lnTo>
                  <a:pt x="4956" y="8548"/>
                </a:lnTo>
                <a:lnTo>
                  <a:pt x="4918" y="8524"/>
                </a:lnTo>
                <a:lnTo>
                  <a:pt x="4956" y="8499"/>
                </a:lnTo>
                <a:lnTo>
                  <a:pt x="5073" y="8475"/>
                </a:lnTo>
                <a:lnTo>
                  <a:pt x="5070" y="8472"/>
                </a:lnTo>
                <a:lnTo>
                  <a:pt x="5101" y="8451"/>
                </a:lnTo>
                <a:lnTo>
                  <a:pt x="5111" y="8461"/>
                </a:lnTo>
                <a:lnTo>
                  <a:pt x="5121" y="8481"/>
                </a:lnTo>
                <a:lnTo>
                  <a:pt x="5036" y="8509"/>
                </a:lnTo>
                <a:lnTo>
                  <a:pt x="5036" y="8514"/>
                </a:lnTo>
                <a:lnTo>
                  <a:pt x="5035" y="8514"/>
                </a:lnTo>
                <a:lnTo>
                  <a:pt x="5036" y="8515"/>
                </a:lnTo>
                <a:lnTo>
                  <a:pt x="5036" y="8530"/>
                </a:lnTo>
                <a:lnTo>
                  <a:pt x="5079" y="8533"/>
                </a:lnTo>
                <a:lnTo>
                  <a:pt x="5061" y="8525"/>
                </a:lnTo>
                <a:lnTo>
                  <a:pt x="5048" y="8519"/>
                </a:lnTo>
                <a:lnTo>
                  <a:pt x="5052" y="8520"/>
                </a:lnTo>
                <a:lnTo>
                  <a:pt x="5056" y="8519"/>
                </a:lnTo>
                <a:lnTo>
                  <a:pt x="5057" y="8519"/>
                </a:lnTo>
                <a:lnTo>
                  <a:pt x="5059" y="8517"/>
                </a:lnTo>
                <a:lnTo>
                  <a:pt x="5059" y="8516"/>
                </a:lnTo>
                <a:lnTo>
                  <a:pt x="5059" y="8514"/>
                </a:lnTo>
                <a:lnTo>
                  <a:pt x="5073" y="8506"/>
                </a:lnTo>
                <a:lnTo>
                  <a:pt x="5105" y="8530"/>
                </a:lnTo>
                <a:lnTo>
                  <a:pt x="5103" y="8517"/>
                </a:lnTo>
                <a:lnTo>
                  <a:pt x="5102" y="8508"/>
                </a:lnTo>
                <a:lnTo>
                  <a:pt x="5101" y="8501"/>
                </a:lnTo>
                <a:lnTo>
                  <a:pt x="5102" y="8498"/>
                </a:lnTo>
                <a:lnTo>
                  <a:pt x="5103" y="8496"/>
                </a:lnTo>
                <a:lnTo>
                  <a:pt x="5105" y="8496"/>
                </a:lnTo>
                <a:lnTo>
                  <a:pt x="5107" y="8497"/>
                </a:lnTo>
                <a:lnTo>
                  <a:pt x="5110" y="8499"/>
                </a:lnTo>
                <a:lnTo>
                  <a:pt x="5116" y="8503"/>
                </a:lnTo>
                <a:lnTo>
                  <a:pt x="5122" y="8506"/>
                </a:lnTo>
                <a:lnTo>
                  <a:pt x="5124" y="8505"/>
                </a:lnTo>
                <a:lnTo>
                  <a:pt x="5125" y="8502"/>
                </a:lnTo>
                <a:lnTo>
                  <a:pt x="5127" y="8497"/>
                </a:lnTo>
                <a:lnTo>
                  <a:pt x="5127" y="8490"/>
                </a:lnTo>
                <a:lnTo>
                  <a:pt x="5165" y="8475"/>
                </a:lnTo>
                <a:lnTo>
                  <a:pt x="5166" y="8480"/>
                </a:lnTo>
                <a:lnTo>
                  <a:pt x="5167" y="8485"/>
                </a:lnTo>
                <a:lnTo>
                  <a:pt x="5168" y="8488"/>
                </a:lnTo>
                <a:lnTo>
                  <a:pt x="5170" y="8489"/>
                </a:lnTo>
                <a:lnTo>
                  <a:pt x="5171" y="8490"/>
                </a:lnTo>
                <a:lnTo>
                  <a:pt x="5174" y="8490"/>
                </a:lnTo>
                <a:lnTo>
                  <a:pt x="5176" y="8490"/>
                </a:lnTo>
                <a:lnTo>
                  <a:pt x="5179" y="8489"/>
                </a:lnTo>
                <a:lnTo>
                  <a:pt x="5183" y="8487"/>
                </a:lnTo>
                <a:lnTo>
                  <a:pt x="5188" y="8485"/>
                </a:lnTo>
                <a:lnTo>
                  <a:pt x="5191" y="8483"/>
                </a:lnTo>
                <a:lnTo>
                  <a:pt x="5195" y="8483"/>
                </a:lnTo>
                <a:lnTo>
                  <a:pt x="5198" y="8485"/>
                </a:lnTo>
                <a:lnTo>
                  <a:pt x="5200" y="8486"/>
                </a:lnTo>
                <a:lnTo>
                  <a:pt x="5207" y="8514"/>
                </a:lnTo>
                <a:lnTo>
                  <a:pt x="5222" y="8496"/>
                </a:lnTo>
                <a:lnTo>
                  <a:pt x="5245" y="8506"/>
                </a:lnTo>
                <a:lnTo>
                  <a:pt x="5276" y="8466"/>
                </a:lnTo>
                <a:lnTo>
                  <a:pt x="5334" y="8457"/>
                </a:lnTo>
                <a:lnTo>
                  <a:pt x="5307" y="8437"/>
                </a:lnTo>
                <a:lnTo>
                  <a:pt x="5310" y="8430"/>
                </a:lnTo>
                <a:lnTo>
                  <a:pt x="5313" y="8424"/>
                </a:lnTo>
                <a:lnTo>
                  <a:pt x="5316" y="8419"/>
                </a:lnTo>
                <a:lnTo>
                  <a:pt x="5319" y="8416"/>
                </a:lnTo>
                <a:lnTo>
                  <a:pt x="5321" y="8414"/>
                </a:lnTo>
                <a:lnTo>
                  <a:pt x="5324" y="8412"/>
                </a:lnTo>
                <a:lnTo>
                  <a:pt x="5328" y="8412"/>
                </a:lnTo>
                <a:lnTo>
                  <a:pt x="5331" y="8411"/>
                </a:lnTo>
                <a:lnTo>
                  <a:pt x="5342" y="8414"/>
                </a:lnTo>
                <a:lnTo>
                  <a:pt x="5352" y="8417"/>
                </a:lnTo>
                <a:lnTo>
                  <a:pt x="5367" y="8466"/>
                </a:lnTo>
                <a:lnTo>
                  <a:pt x="5398" y="8466"/>
                </a:lnTo>
                <a:lnTo>
                  <a:pt x="5451" y="8475"/>
                </a:lnTo>
                <a:lnTo>
                  <a:pt x="5435" y="8461"/>
                </a:lnTo>
                <a:lnTo>
                  <a:pt x="5457" y="8423"/>
                </a:lnTo>
                <a:lnTo>
                  <a:pt x="5501" y="8437"/>
                </a:lnTo>
                <a:lnTo>
                  <a:pt x="5505" y="8423"/>
                </a:lnTo>
                <a:lnTo>
                  <a:pt x="5491" y="8416"/>
                </a:lnTo>
                <a:lnTo>
                  <a:pt x="5480" y="8411"/>
                </a:lnTo>
                <a:lnTo>
                  <a:pt x="5470" y="8406"/>
                </a:lnTo>
                <a:lnTo>
                  <a:pt x="5462" y="8404"/>
                </a:lnTo>
                <a:lnTo>
                  <a:pt x="5455" y="8403"/>
                </a:lnTo>
                <a:lnTo>
                  <a:pt x="5450" y="8403"/>
                </a:lnTo>
                <a:lnTo>
                  <a:pt x="5445" y="8404"/>
                </a:lnTo>
                <a:lnTo>
                  <a:pt x="5441" y="8405"/>
                </a:lnTo>
                <a:lnTo>
                  <a:pt x="5431" y="8409"/>
                </a:lnTo>
                <a:lnTo>
                  <a:pt x="5420" y="8413"/>
                </a:lnTo>
                <a:lnTo>
                  <a:pt x="5413" y="8414"/>
                </a:lnTo>
                <a:lnTo>
                  <a:pt x="5405" y="8415"/>
                </a:lnTo>
                <a:lnTo>
                  <a:pt x="5395" y="8414"/>
                </a:lnTo>
                <a:lnTo>
                  <a:pt x="5382" y="8413"/>
                </a:lnTo>
                <a:lnTo>
                  <a:pt x="5367" y="8437"/>
                </a:lnTo>
                <a:lnTo>
                  <a:pt x="5370" y="8421"/>
                </a:lnTo>
                <a:lnTo>
                  <a:pt x="5370" y="8413"/>
                </a:lnTo>
                <a:lnTo>
                  <a:pt x="5370" y="8411"/>
                </a:lnTo>
                <a:lnTo>
                  <a:pt x="5369" y="8410"/>
                </a:lnTo>
                <a:lnTo>
                  <a:pt x="5369" y="8411"/>
                </a:lnTo>
                <a:lnTo>
                  <a:pt x="5368" y="8412"/>
                </a:lnTo>
                <a:lnTo>
                  <a:pt x="5365" y="8414"/>
                </a:lnTo>
                <a:lnTo>
                  <a:pt x="5361" y="8418"/>
                </a:lnTo>
                <a:lnTo>
                  <a:pt x="5360" y="8419"/>
                </a:lnTo>
                <a:lnTo>
                  <a:pt x="5358" y="8419"/>
                </a:lnTo>
                <a:lnTo>
                  <a:pt x="5357" y="8419"/>
                </a:lnTo>
                <a:lnTo>
                  <a:pt x="5356" y="8417"/>
                </a:lnTo>
                <a:lnTo>
                  <a:pt x="5367" y="8399"/>
                </a:lnTo>
                <a:lnTo>
                  <a:pt x="5547" y="8364"/>
                </a:lnTo>
                <a:lnTo>
                  <a:pt x="5565" y="8375"/>
                </a:lnTo>
                <a:lnTo>
                  <a:pt x="5618" y="8351"/>
                </a:lnTo>
                <a:lnTo>
                  <a:pt x="5627" y="8360"/>
                </a:lnTo>
                <a:lnTo>
                  <a:pt x="5744" y="8340"/>
                </a:lnTo>
                <a:lnTo>
                  <a:pt x="5771" y="8326"/>
                </a:lnTo>
                <a:lnTo>
                  <a:pt x="5782" y="8337"/>
                </a:lnTo>
                <a:lnTo>
                  <a:pt x="5829" y="8328"/>
                </a:lnTo>
                <a:lnTo>
                  <a:pt x="5865" y="8321"/>
                </a:lnTo>
                <a:lnTo>
                  <a:pt x="5892" y="8317"/>
                </a:lnTo>
                <a:lnTo>
                  <a:pt x="5911" y="8314"/>
                </a:lnTo>
                <a:lnTo>
                  <a:pt x="5915" y="8313"/>
                </a:lnTo>
                <a:lnTo>
                  <a:pt x="5885" y="8313"/>
                </a:lnTo>
                <a:lnTo>
                  <a:pt x="5893" y="8292"/>
                </a:lnTo>
                <a:lnTo>
                  <a:pt x="5984" y="8272"/>
                </a:lnTo>
                <a:lnTo>
                  <a:pt x="6044" y="8292"/>
                </a:lnTo>
                <a:lnTo>
                  <a:pt x="6038" y="8306"/>
                </a:lnTo>
                <a:lnTo>
                  <a:pt x="6054" y="8306"/>
                </a:lnTo>
                <a:lnTo>
                  <a:pt x="6101" y="8297"/>
                </a:lnTo>
                <a:lnTo>
                  <a:pt x="6193" y="8292"/>
                </a:lnTo>
                <a:lnTo>
                  <a:pt x="6133" y="8330"/>
                </a:lnTo>
                <a:lnTo>
                  <a:pt x="6144" y="8351"/>
                </a:lnTo>
                <a:lnTo>
                  <a:pt x="6124" y="8360"/>
                </a:lnTo>
                <a:lnTo>
                  <a:pt x="6098" y="8330"/>
                </a:lnTo>
                <a:lnTo>
                  <a:pt x="6064" y="8340"/>
                </a:lnTo>
                <a:lnTo>
                  <a:pt x="6038" y="8321"/>
                </a:lnTo>
                <a:lnTo>
                  <a:pt x="6034" y="8326"/>
                </a:lnTo>
                <a:lnTo>
                  <a:pt x="6010" y="8360"/>
                </a:lnTo>
                <a:lnTo>
                  <a:pt x="6004" y="8356"/>
                </a:lnTo>
                <a:lnTo>
                  <a:pt x="5998" y="8353"/>
                </a:lnTo>
                <a:lnTo>
                  <a:pt x="5989" y="8351"/>
                </a:lnTo>
                <a:lnTo>
                  <a:pt x="5981" y="8349"/>
                </a:lnTo>
                <a:lnTo>
                  <a:pt x="5962" y="8352"/>
                </a:lnTo>
                <a:lnTo>
                  <a:pt x="5943" y="8355"/>
                </a:lnTo>
                <a:lnTo>
                  <a:pt x="5911" y="8344"/>
                </a:lnTo>
                <a:lnTo>
                  <a:pt x="5882" y="8356"/>
                </a:lnTo>
                <a:lnTo>
                  <a:pt x="5854" y="8366"/>
                </a:lnTo>
                <a:lnTo>
                  <a:pt x="5842" y="8371"/>
                </a:lnTo>
                <a:lnTo>
                  <a:pt x="5829" y="8375"/>
                </a:lnTo>
                <a:lnTo>
                  <a:pt x="5817" y="8378"/>
                </a:lnTo>
                <a:lnTo>
                  <a:pt x="5805" y="8379"/>
                </a:lnTo>
                <a:lnTo>
                  <a:pt x="5831" y="8403"/>
                </a:lnTo>
                <a:lnTo>
                  <a:pt x="5831" y="8393"/>
                </a:lnTo>
                <a:lnTo>
                  <a:pt x="5869" y="8387"/>
                </a:lnTo>
                <a:lnTo>
                  <a:pt x="5876" y="8386"/>
                </a:lnTo>
                <a:lnTo>
                  <a:pt x="5868" y="8388"/>
                </a:lnTo>
                <a:lnTo>
                  <a:pt x="5858" y="8390"/>
                </a:lnTo>
                <a:lnTo>
                  <a:pt x="5885" y="8423"/>
                </a:lnTo>
                <a:lnTo>
                  <a:pt x="5878" y="8426"/>
                </a:lnTo>
                <a:lnTo>
                  <a:pt x="5871" y="8430"/>
                </a:lnTo>
                <a:lnTo>
                  <a:pt x="5882" y="8429"/>
                </a:lnTo>
                <a:lnTo>
                  <a:pt x="5891" y="8429"/>
                </a:lnTo>
                <a:lnTo>
                  <a:pt x="5920" y="8409"/>
                </a:lnTo>
                <a:lnTo>
                  <a:pt x="5916" y="8403"/>
                </a:lnTo>
                <a:lnTo>
                  <a:pt x="5911" y="8400"/>
                </a:lnTo>
                <a:lnTo>
                  <a:pt x="5907" y="8398"/>
                </a:lnTo>
                <a:lnTo>
                  <a:pt x="5902" y="8398"/>
                </a:lnTo>
                <a:lnTo>
                  <a:pt x="5890" y="8399"/>
                </a:lnTo>
                <a:lnTo>
                  <a:pt x="5877" y="8399"/>
                </a:lnTo>
                <a:lnTo>
                  <a:pt x="5927" y="8364"/>
                </a:lnTo>
                <a:lnTo>
                  <a:pt x="5969" y="8384"/>
                </a:lnTo>
                <a:lnTo>
                  <a:pt x="5938" y="8403"/>
                </a:lnTo>
                <a:lnTo>
                  <a:pt x="6034" y="8413"/>
                </a:lnTo>
                <a:lnTo>
                  <a:pt x="6022" y="8423"/>
                </a:lnTo>
                <a:lnTo>
                  <a:pt x="5958" y="8437"/>
                </a:lnTo>
                <a:lnTo>
                  <a:pt x="5867" y="8457"/>
                </a:lnTo>
                <a:lnTo>
                  <a:pt x="5831" y="8481"/>
                </a:lnTo>
                <a:lnTo>
                  <a:pt x="5819" y="8501"/>
                </a:lnTo>
                <a:lnTo>
                  <a:pt x="5813" y="8513"/>
                </a:lnTo>
                <a:lnTo>
                  <a:pt x="5805" y="8506"/>
                </a:lnTo>
                <a:lnTo>
                  <a:pt x="5802" y="8505"/>
                </a:lnTo>
                <a:lnTo>
                  <a:pt x="5801" y="8502"/>
                </a:lnTo>
                <a:lnTo>
                  <a:pt x="5802" y="8501"/>
                </a:lnTo>
                <a:lnTo>
                  <a:pt x="5804" y="8500"/>
                </a:lnTo>
                <a:lnTo>
                  <a:pt x="5807" y="8497"/>
                </a:lnTo>
                <a:lnTo>
                  <a:pt x="5809" y="8496"/>
                </a:lnTo>
                <a:lnTo>
                  <a:pt x="5793" y="8496"/>
                </a:lnTo>
                <a:lnTo>
                  <a:pt x="5793" y="8509"/>
                </a:lnTo>
                <a:lnTo>
                  <a:pt x="5729" y="8519"/>
                </a:lnTo>
                <a:lnTo>
                  <a:pt x="5649" y="8553"/>
                </a:lnTo>
                <a:lnTo>
                  <a:pt x="5620" y="8560"/>
                </a:lnTo>
                <a:lnTo>
                  <a:pt x="5591" y="8567"/>
                </a:lnTo>
                <a:lnTo>
                  <a:pt x="5564" y="8572"/>
                </a:lnTo>
                <a:lnTo>
                  <a:pt x="5539" y="8577"/>
                </a:lnTo>
                <a:lnTo>
                  <a:pt x="5546" y="8579"/>
                </a:lnTo>
                <a:lnTo>
                  <a:pt x="5553" y="8582"/>
                </a:lnTo>
                <a:lnTo>
                  <a:pt x="5515" y="8602"/>
                </a:lnTo>
                <a:lnTo>
                  <a:pt x="5485" y="8602"/>
                </a:lnTo>
                <a:lnTo>
                  <a:pt x="5321" y="8625"/>
                </a:lnTo>
                <a:lnTo>
                  <a:pt x="5285" y="8632"/>
                </a:lnTo>
                <a:lnTo>
                  <a:pt x="5269" y="8635"/>
                </a:lnTo>
                <a:lnTo>
                  <a:pt x="5265" y="8635"/>
                </a:lnTo>
                <a:lnTo>
                  <a:pt x="5265" y="8635"/>
                </a:lnTo>
                <a:lnTo>
                  <a:pt x="5269" y="8633"/>
                </a:lnTo>
                <a:lnTo>
                  <a:pt x="5275" y="8631"/>
                </a:lnTo>
                <a:lnTo>
                  <a:pt x="5254" y="8634"/>
                </a:lnTo>
                <a:lnTo>
                  <a:pt x="5218" y="8650"/>
                </a:lnTo>
                <a:lnTo>
                  <a:pt x="5174" y="8641"/>
                </a:lnTo>
                <a:lnTo>
                  <a:pt x="5127" y="8668"/>
                </a:lnTo>
                <a:lnTo>
                  <a:pt x="5114" y="8664"/>
                </a:lnTo>
                <a:lnTo>
                  <a:pt x="5104" y="8660"/>
                </a:lnTo>
                <a:lnTo>
                  <a:pt x="5097" y="8656"/>
                </a:lnTo>
                <a:lnTo>
                  <a:pt x="5092" y="8653"/>
                </a:lnTo>
                <a:lnTo>
                  <a:pt x="5089" y="8651"/>
                </a:lnTo>
                <a:lnTo>
                  <a:pt x="5088" y="8649"/>
                </a:lnTo>
                <a:lnTo>
                  <a:pt x="5089" y="8647"/>
                </a:lnTo>
                <a:lnTo>
                  <a:pt x="5090" y="8646"/>
                </a:lnTo>
                <a:lnTo>
                  <a:pt x="5059" y="8650"/>
                </a:lnTo>
                <a:lnTo>
                  <a:pt x="5051" y="8668"/>
                </a:lnTo>
                <a:lnTo>
                  <a:pt x="4989" y="8665"/>
                </a:lnTo>
                <a:lnTo>
                  <a:pt x="4978" y="8689"/>
                </a:lnTo>
                <a:lnTo>
                  <a:pt x="5005" y="8707"/>
                </a:lnTo>
                <a:lnTo>
                  <a:pt x="5047" y="8689"/>
                </a:lnTo>
                <a:lnTo>
                  <a:pt x="5059" y="8699"/>
                </a:lnTo>
                <a:lnTo>
                  <a:pt x="5111" y="8679"/>
                </a:lnTo>
                <a:lnTo>
                  <a:pt x="5131" y="8699"/>
                </a:lnTo>
                <a:lnTo>
                  <a:pt x="5165" y="8699"/>
                </a:lnTo>
                <a:lnTo>
                  <a:pt x="5159" y="8703"/>
                </a:lnTo>
                <a:lnTo>
                  <a:pt x="5197" y="8699"/>
                </a:lnTo>
                <a:lnTo>
                  <a:pt x="5207" y="8717"/>
                </a:lnTo>
                <a:lnTo>
                  <a:pt x="5079" y="8737"/>
                </a:lnTo>
                <a:lnTo>
                  <a:pt x="5073" y="8761"/>
                </a:lnTo>
                <a:lnTo>
                  <a:pt x="5043" y="8761"/>
                </a:lnTo>
                <a:lnTo>
                  <a:pt x="5043" y="8741"/>
                </a:lnTo>
                <a:lnTo>
                  <a:pt x="5005" y="8737"/>
                </a:lnTo>
                <a:lnTo>
                  <a:pt x="5016" y="8761"/>
                </a:lnTo>
                <a:lnTo>
                  <a:pt x="4968" y="8765"/>
                </a:lnTo>
                <a:lnTo>
                  <a:pt x="4962" y="8789"/>
                </a:lnTo>
                <a:lnTo>
                  <a:pt x="4888" y="8795"/>
                </a:lnTo>
                <a:lnTo>
                  <a:pt x="4861" y="8789"/>
                </a:lnTo>
                <a:lnTo>
                  <a:pt x="4914" y="8770"/>
                </a:lnTo>
                <a:lnTo>
                  <a:pt x="4910" y="8765"/>
                </a:lnTo>
                <a:lnTo>
                  <a:pt x="4937" y="8755"/>
                </a:lnTo>
                <a:lnTo>
                  <a:pt x="4959" y="8746"/>
                </a:lnTo>
                <a:lnTo>
                  <a:pt x="4976" y="8740"/>
                </a:lnTo>
                <a:lnTo>
                  <a:pt x="4989" y="8736"/>
                </a:lnTo>
                <a:lnTo>
                  <a:pt x="4991" y="8731"/>
                </a:lnTo>
                <a:lnTo>
                  <a:pt x="4993" y="8727"/>
                </a:lnTo>
                <a:lnTo>
                  <a:pt x="4993" y="8727"/>
                </a:lnTo>
                <a:lnTo>
                  <a:pt x="4994" y="8726"/>
                </a:lnTo>
                <a:lnTo>
                  <a:pt x="4993" y="8726"/>
                </a:lnTo>
                <a:lnTo>
                  <a:pt x="4993" y="8725"/>
                </a:lnTo>
                <a:lnTo>
                  <a:pt x="4997" y="8717"/>
                </a:lnTo>
                <a:lnTo>
                  <a:pt x="4999" y="8711"/>
                </a:lnTo>
                <a:lnTo>
                  <a:pt x="4999" y="8708"/>
                </a:lnTo>
                <a:lnTo>
                  <a:pt x="4998" y="8707"/>
                </a:lnTo>
                <a:lnTo>
                  <a:pt x="4994" y="8710"/>
                </a:lnTo>
                <a:lnTo>
                  <a:pt x="4989" y="8717"/>
                </a:lnTo>
                <a:lnTo>
                  <a:pt x="4987" y="8711"/>
                </a:lnTo>
                <a:lnTo>
                  <a:pt x="4984" y="8708"/>
                </a:lnTo>
                <a:lnTo>
                  <a:pt x="4980" y="8705"/>
                </a:lnTo>
                <a:lnTo>
                  <a:pt x="4978" y="8703"/>
                </a:lnTo>
                <a:lnTo>
                  <a:pt x="4975" y="8702"/>
                </a:lnTo>
                <a:lnTo>
                  <a:pt x="4973" y="8702"/>
                </a:lnTo>
                <a:lnTo>
                  <a:pt x="4971" y="8703"/>
                </a:lnTo>
                <a:lnTo>
                  <a:pt x="4969" y="8704"/>
                </a:lnTo>
                <a:lnTo>
                  <a:pt x="4960" y="8710"/>
                </a:lnTo>
                <a:lnTo>
                  <a:pt x="4956" y="8717"/>
                </a:lnTo>
                <a:lnTo>
                  <a:pt x="4962" y="8730"/>
                </a:lnTo>
                <a:lnTo>
                  <a:pt x="4910" y="8741"/>
                </a:lnTo>
                <a:lnTo>
                  <a:pt x="4883" y="8737"/>
                </a:lnTo>
                <a:lnTo>
                  <a:pt x="4865" y="8750"/>
                </a:lnTo>
                <a:lnTo>
                  <a:pt x="4812" y="8747"/>
                </a:lnTo>
                <a:lnTo>
                  <a:pt x="4803" y="8785"/>
                </a:lnTo>
                <a:lnTo>
                  <a:pt x="4819" y="8804"/>
                </a:lnTo>
                <a:lnTo>
                  <a:pt x="4785" y="8814"/>
                </a:lnTo>
                <a:lnTo>
                  <a:pt x="4830" y="8814"/>
                </a:lnTo>
                <a:lnTo>
                  <a:pt x="4839" y="8843"/>
                </a:lnTo>
                <a:lnTo>
                  <a:pt x="4861" y="8835"/>
                </a:lnTo>
                <a:lnTo>
                  <a:pt x="4865" y="8839"/>
                </a:lnTo>
                <a:lnTo>
                  <a:pt x="4869" y="8840"/>
                </a:lnTo>
                <a:lnTo>
                  <a:pt x="4873" y="8841"/>
                </a:lnTo>
                <a:lnTo>
                  <a:pt x="4876" y="8841"/>
                </a:lnTo>
                <a:lnTo>
                  <a:pt x="4879" y="8839"/>
                </a:lnTo>
                <a:lnTo>
                  <a:pt x="4883" y="8837"/>
                </a:lnTo>
                <a:lnTo>
                  <a:pt x="4887" y="8834"/>
                </a:lnTo>
                <a:lnTo>
                  <a:pt x="4890" y="8830"/>
                </a:lnTo>
                <a:lnTo>
                  <a:pt x="4897" y="8822"/>
                </a:lnTo>
                <a:lnTo>
                  <a:pt x="4903" y="8814"/>
                </a:lnTo>
                <a:lnTo>
                  <a:pt x="4909" y="8807"/>
                </a:lnTo>
                <a:lnTo>
                  <a:pt x="4914" y="8804"/>
                </a:lnTo>
                <a:lnTo>
                  <a:pt x="4918" y="8795"/>
                </a:lnTo>
                <a:lnTo>
                  <a:pt x="4930" y="8804"/>
                </a:lnTo>
                <a:lnTo>
                  <a:pt x="4945" y="8814"/>
                </a:lnTo>
                <a:lnTo>
                  <a:pt x="4956" y="8823"/>
                </a:lnTo>
                <a:lnTo>
                  <a:pt x="4949" y="8831"/>
                </a:lnTo>
                <a:lnTo>
                  <a:pt x="4940" y="8838"/>
                </a:lnTo>
                <a:lnTo>
                  <a:pt x="4872" y="8852"/>
                </a:lnTo>
                <a:lnTo>
                  <a:pt x="4883" y="8858"/>
                </a:lnTo>
                <a:lnTo>
                  <a:pt x="4890" y="8861"/>
                </a:lnTo>
                <a:lnTo>
                  <a:pt x="4962" y="8882"/>
                </a:lnTo>
                <a:lnTo>
                  <a:pt x="4968" y="8872"/>
                </a:lnTo>
                <a:lnTo>
                  <a:pt x="5005" y="8861"/>
                </a:lnTo>
                <a:lnTo>
                  <a:pt x="5016" y="8872"/>
                </a:lnTo>
                <a:lnTo>
                  <a:pt x="5010" y="8876"/>
                </a:lnTo>
                <a:lnTo>
                  <a:pt x="5051" y="8882"/>
                </a:lnTo>
                <a:lnTo>
                  <a:pt x="5051" y="8900"/>
                </a:lnTo>
                <a:lnTo>
                  <a:pt x="5043" y="8916"/>
                </a:lnTo>
                <a:lnTo>
                  <a:pt x="5051" y="8916"/>
                </a:lnTo>
                <a:lnTo>
                  <a:pt x="5060" y="8897"/>
                </a:lnTo>
                <a:lnTo>
                  <a:pt x="5066" y="8881"/>
                </a:lnTo>
                <a:lnTo>
                  <a:pt x="5071" y="8869"/>
                </a:lnTo>
                <a:lnTo>
                  <a:pt x="5074" y="8858"/>
                </a:lnTo>
                <a:lnTo>
                  <a:pt x="5116" y="8858"/>
                </a:lnTo>
                <a:lnTo>
                  <a:pt x="5095" y="8847"/>
                </a:lnTo>
                <a:lnTo>
                  <a:pt x="5121" y="8819"/>
                </a:lnTo>
                <a:lnTo>
                  <a:pt x="5139" y="8834"/>
                </a:lnTo>
                <a:lnTo>
                  <a:pt x="5144" y="8833"/>
                </a:lnTo>
                <a:lnTo>
                  <a:pt x="5143" y="8836"/>
                </a:lnTo>
                <a:lnTo>
                  <a:pt x="5144" y="8840"/>
                </a:lnTo>
                <a:lnTo>
                  <a:pt x="5146" y="8844"/>
                </a:lnTo>
                <a:lnTo>
                  <a:pt x="5148" y="8847"/>
                </a:lnTo>
                <a:lnTo>
                  <a:pt x="5150" y="8851"/>
                </a:lnTo>
                <a:lnTo>
                  <a:pt x="5151" y="8854"/>
                </a:lnTo>
                <a:lnTo>
                  <a:pt x="5151" y="8855"/>
                </a:lnTo>
                <a:lnTo>
                  <a:pt x="5150" y="8856"/>
                </a:lnTo>
                <a:lnTo>
                  <a:pt x="5149" y="8857"/>
                </a:lnTo>
                <a:lnTo>
                  <a:pt x="5147" y="8858"/>
                </a:lnTo>
                <a:lnTo>
                  <a:pt x="5200" y="8861"/>
                </a:lnTo>
                <a:lnTo>
                  <a:pt x="5238" y="8814"/>
                </a:lnTo>
                <a:lnTo>
                  <a:pt x="5324" y="8814"/>
                </a:lnTo>
                <a:lnTo>
                  <a:pt x="5387" y="8780"/>
                </a:lnTo>
                <a:lnTo>
                  <a:pt x="5360" y="8785"/>
                </a:lnTo>
                <a:lnTo>
                  <a:pt x="5354" y="8778"/>
                </a:lnTo>
                <a:lnTo>
                  <a:pt x="5348" y="8774"/>
                </a:lnTo>
                <a:lnTo>
                  <a:pt x="5341" y="8770"/>
                </a:lnTo>
                <a:lnTo>
                  <a:pt x="5334" y="8770"/>
                </a:lnTo>
                <a:lnTo>
                  <a:pt x="5328" y="8770"/>
                </a:lnTo>
                <a:lnTo>
                  <a:pt x="5320" y="8773"/>
                </a:lnTo>
                <a:lnTo>
                  <a:pt x="5313" y="8775"/>
                </a:lnTo>
                <a:lnTo>
                  <a:pt x="5305" y="8778"/>
                </a:lnTo>
                <a:lnTo>
                  <a:pt x="5291" y="8784"/>
                </a:lnTo>
                <a:lnTo>
                  <a:pt x="5276" y="8789"/>
                </a:lnTo>
                <a:lnTo>
                  <a:pt x="5269" y="8790"/>
                </a:lnTo>
                <a:lnTo>
                  <a:pt x="5261" y="8790"/>
                </a:lnTo>
                <a:lnTo>
                  <a:pt x="5253" y="8788"/>
                </a:lnTo>
                <a:lnTo>
                  <a:pt x="5245" y="8785"/>
                </a:lnTo>
                <a:lnTo>
                  <a:pt x="5378" y="8747"/>
                </a:lnTo>
                <a:lnTo>
                  <a:pt x="5394" y="8761"/>
                </a:lnTo>
                <a:lnTo>
                  <a:pt x="5441" y="8747"/>
                </a:lnTo>
                <a:lnTo>
                  <a:pt x="5442" y="8754"/>
                </a:lnTo>
                <a:lnTo>
                  <a:pt x="5443" y="8759"/>
                </a:lnTo>
                <a:lnTo>
                  <a:pt x="5457" y="8765"/>
                </a:lnTo>
                <a:lnTo>
                  <a:pt x="5457" y="8750"/>
                </a:lnTo>
                <a:lnTo>
                  <a:pt x="5480" y="8757"/>
                </a:lnTo>
                <a:lnTo>
                  <a:pt x="5493" y="8760"/>
                </a:lnTo>
                <a:lnTo>
                  <a:pt x="5501" y="8761"/>
                </a:lnTo>
                <a:lnTo>
                  <a:pt x="5502" y="8760"/>
                </a:lnTo>
                <a:lnTo>
                  <a:pt x="5495" y="8757"/>
                </a:lnTo>
                <a:lnTo>
                  <a:pt x="5486" y="8754"/>
                </a:lnTo>
                <a:lnTo>
                  <a:pt x="5501" y="8737"/>
                </a:lnTo>
                <a:lnTo>
                  <a:pt x="5505" y="8756"/>
                </a:lnTo>
                <a:lnTo>
                  <a:pt x="5520" y="8730"/>
                </a:lnTo>
                <a:lnTo>
                  <a:pt x="5622" y="8723"/>
                </a:lnTo>
                <a:lnTo>
                  <a:pt x="5809" y="8707"/>
                </a:lnTo>
                <a:lnTo>
                  <a:pt x="5851" y="8689"/>
                </a:lnTo>
                <a:lnTo>
                  <a:pt x="5878" y="8692"/>
                </a:lnTo>
                <a:lnTo>
                  <a:pt x="5900" y="8679"/>
                </a:lnTo>
                <a:lnTo>
                  <a:pt x="5996" y="8668"/>
                </a:lnTo>
                <a:lnTo>
                  <a:pt x="6044" y="8665"/>
                </a:lnTo>
                <a:lnTo>
                  <a:pt x="6124" y="8654"/>
                </a:lnTo>
                <a:lnTo>
                  <a:pt x="6231" y="8634"/>
                </a:lnTo>
                <a:lnTo>
                  <a:pt x="6262" y="8645"/>
                </a:lnTo>
                <a:lnTo>
                  <a:pt x="6315" y="8626"/>
                </a:lnTo>
                <a:lnTo>
                  <a:pt x="6364" y="8630"/>
                </a:lnTo>
                <a:lnTo>
                  <a:pt x="6394" y="8616"/>
                </a:lnTo>
                <a:lnTo>
                  <a:pt x="6475" y="8606"/>
                </a:lnTo>
                <a:lnTo>
                  <a:pt x="6528" y="8610"/>
                </a:lnTo>
                <a:lnTo>
                  <a:pt x="6497" y="8630"/>
                </a:lnTo>
                <a:lnTo>
                  <a:pt x="6504" y="8635"/>
                </a:lnTo>
                <a:lnTo>
                  <a:pt x="6511" y="8639"/>
                </a:lnTo>
                <a:lnTo>
                  <a:pt x="6516" y="8639"/>
                </a:lnTo>
                <a:lnTo>
                  <a:pt x="6520" y="8639"/>
                </a:lnTo>
                <a:lnTo>
                  <a:pt x="6523" y="8635"/>
                </a:lnTo>
                <a:lnTo>
                  <a:pt x="6525" y="8633"/>
                </a:lnTo>
                <a:lnTo>
                  <a:pt x="6527" y="8630"/>
                </a:lnTo>
                <a:lnTo>
                  <a:pt x="6528" y="8626"/>
                </a:lnTo>
                <a:lnTo>
                  <a:pt x="6533" y="8606"/>
                </a:lnTo>
                <a:lnTo>
                  <a:pt x="6609" y="8592"/>
                </a:lnTo>
                <a:lnTo>
                  <a:pt x="6906" y="8557"/>
                </a:lnTo>
                <a:lnTo>
                  <a:pt x="6917" y="8544"/>
                </a:lnTo>
                <a:lnTo>
                  <a:pt x="6943" y="8544"/>
                </a:lnTo>
                <a:lnTo>
                  <a:pt x="7057" y="8524"/>
                </a:lnTo>
                <a:lnTo>
                  <a:pt x="7099" y="8533"/>
                </a:lnTo>
                <a:lnTo>
                  <a:pt x="7114" y="8519"/>
                </a:lnTo>
                <a:lnTo>
                  <a:pt x="7206" y="8519"/>
                </a:lnTo>
                <a:lnTo>
                  <a:pt x="7275" y="8496"/>
                </a:lnTo>
                <a:lnTo>
                  <a:pt x="7290" y="8506"/>
                </a:lnTo>
                <a:lnTo>
                  <a:pt x="7317" y="8490"/>
                </a:lnTo>
                <a:lnTo>
                  <a:pt x="7323" y="8496"/>
                </a:lnTo>
                <a:lnTo>
                  <a:pt x="7430" y="8481"/>
                </a:lnTo>
                <a:lnTo>
                  <a:pt x="7530" y="8472"/>
                </a:lnTo>
                <a:lnTo>
                  <a:pt x="7621" y="8441"/>
                </a:lnTo>
                <a:lnTo>
                  <a:pt x="7632" y="8451"/>
                </a:lnTo>
                <a:lnTo>
                  <a:pt x="7643" y="8451"/>
                </a:lnTo>
                <a:lnTo>
                  <a:pt x="7685" y="8441"/>
                </a:lnTo>
                <a:lnTo>
                  <a:pt x="7705" y="8451"/>
                </a:lnTo>
                <a:lnTo>
                  <a:pt x="7765" y="8441"/>
                </a:lnTo>
                <a:lnTo>
                  <a:pt x="7865" y="8428"/>
                </a:lnTo>
                <a:lnTo>
                  <a:pt x="7898" y="8413"/>
                </a:lnTo>
                <a:lnTo>
                  <a:pt x="8063" y="8393"/>
                </a:lnTo>
                <a:lnTo>
                  <a:pt x="8111" y="8390"/>
                </a:lnTo>
                <a:lnTo>
                  <a:pt x="8123" y="8375"/>
                </a:lnTo>
                <a:lnTo>
                  <a:pt x="8131" y="8384"/>
                </a:lnTo>
                <a:lnTo>
                  <a:pt x="8149" y="8390"/>
                </a:lnTo>
                <a:lnTo>
                  <a:pt x="8158" y="8379"/>
                </a:lnTo>
                <a:lnTo>
                  <a:pt x="8336" y="8364"/>
                </a:lnTo>
                <a:lnTo>
                  <a:pt x="8378" y="8351"/>
                </a:lnTo>
                <a:lnTo>
                  <a:pt x="8405" y="8316"/>
                </a:lnTo>
                <a:lnTo>
                  <a:pt x="8431" y="8313"/>
                </a:lnTo>
                <a:lnTo>
                  <a:pt x="8463" y="8344"/>
                </a:lnTo>
                <a:lnTo>
                  <a:pt x="8473" y="8337"/>
                </a:lnTo>
                <a:lnTo>
                  <a:pt x="8472" y="8329"/>
                </a:lnTo>
                <a:lnTo>
                  <a:pt x="8471" y="8323"/>
                </a:lnTo>
                <a:lnTo>
                  <a:pt x="8471" y="8317"/>
                </a:lnTo>
                <a:lnTo>
                  <a:pt x="8472" y="8313"/>
                </a:lnTo>
                <a:lnTo>
                  <a:pt x="8473" y="8309"/>
                </a:lnTo>
                <a:lnTo>
                  <a:pt x="8474" y="8306"/>
                </a:lnTo>
                <a:lnTo>
                  <a:pt x="8476" y="8304"/>
                </a:lnTo>
                <a:lnTo>
                  <a:pt x="8480" y="8302"/>
                </a:lnTo>
                <a:lnTo>
                  <a:pt x="8485" y="8301"/>
                </a:lnTo>
                <a:lnTo>
                  <a:pt x="8492" y="8301"/>
                </a:lnTo>
                <a:lnTo>
                  <a:pt x="8499" y="8303"/>
                </a:lnTo>
                <a:lnTo>
                  <a:pt x="8505" y="8306"/>
                </a:lnTo>
                <a:lnTo>
                  <a:pt x="8538" y="8326"/>
                </a:lnTo>
                <a:lnTo>
                  <a:pt x="8629" y="8313"/>
                </a:lnTo>
                <a:lnTo>
                  <a:pt x="8644" y="8292"/>
                </a:lnTo>
                <a:lnTo>
                  <a:pt x="8682" y="8292"/>
                </a:lnTo>
                <a:lnTo>
                  <a:pt x="8682" y="8302"/>
                </a:lnTo>
                <a:lnTo>
                  <a:pt x="8842" y="8292"/>
                </a:lnTo>
                <a:lnTo>
                  <a:pt x="8900" y="8268"/>
                </a:lnTo>
                <a:lnTo>
                  <a:pt x="8900" y="8244"/>
                </a:lnTo>
                <a:lnTo>
                  <a:pt x="8915" y="8244"/>
                </a:lnTo>
                <a:lnTo>
                  <a:pt x="8931" y="8268"/>
                </a:lnTo>
                <a:lnTo>
                  <a:pt x="9129" y="8234"/>
                </a:lnTo>
                <a:lnTo>
                  <a:pt x="9235" y="8215"/>
                </a:lnTo>
                <a:lnTo>
                  <a:pt x="9266" y="8211"/>
                </a:lnTo>
                <a:lnTo>
                  <a:pt x="9293" y="8207"/>
                </a:lnTo>
                <a:lnTo>
                  <a:pt x="9315" y="8204"/>
                </a:lnTo>
                <a:lnTo>
                  <a:pt x="9335" y="8201"/>
                </a:lnTo>
                <a:lnTo>
                  <a:pt x="9338" y="8206"/>
                </a:lnTo>
                <a:lnTo>
                  <a:pt x="9344" y="8202"/>
                </a:lnTo>
                <a:lnTo>
                  <a:pt x="9348" y="8199"/>
                </a:lnTo>
                <a:lnTo>
                  <a:pt x="9362" y="8195"/>
                </a:lnTo>
                <a:lnTo>
                  <a:pt x="9371" y="8193"/>
                </a:lnTo>
                <a:lnTo>
                  <a:pt x="9380" y="8192"/>
                </a:lnTo>
                <a:lnTo>
                  <a:pt x="9385" y="8190"/>
                </a:lnTo>
                <a:lnTo>
                  <a:pt x="9387" y="8191"/>
                </a:lnTo>
                <a:lnTo>
                  <a:pt x="9390" y="8191"/>
                </a:lnTo>
                <a:lnTo>
                  <a:pt x="9410" y="8171"/>
                </a:lnTo>
                <a:lnTo>
                  <a:pt x="9428" y="8182"/>
                </a:lnTo>
                <a:lnTo>
                  <a:pt x="9471" y="8171"/>
                </a:lnTo>
                <a:lnTo>
                  <a:pt x="9513" y="8147"/>
                </a:lnTo>
                <a:lnTo>
                  <a:pt x="9551" y="8151"/>
                </a:lnTo>
                <a:lnTo>
                  <a:pt x="9562" y="8137"/>
                </a:lnTo>
                <a:lnTo>
                  <a:pt x="9668" y="8119"/>
                </a:lnTo>
                <a:lnTo>
                  <a:pt x="9721" y="8119"/>
                </a:lnTo>
                <a:lnTo>
                  <a:pt x="9794" y="8095"/>
                </a:lnTo>
                <a:lnTo>
                  <a:pt x="9811" y="8093"/>
                </a:lnTo>
                <a:lnTo>
                  <a:pt x="9825" y="8092"/>
                </a:lnTo>
                <a:lnTo>
                  <a:pt x="9836" y="8090"/>
                </a:lnTo>
                <a:lnTo>
                  <a:pt x="9843" y="8089"/>
                </a:lnTo>
                <a:lnTo>
                  <a:pt x="9843" y="8089"/>
                </a:lnTo>
                <a:lnTo>
                  <a:pt x="9844" y="8089"/>
                </a:lnTo>
                <a:lnTo>
                  <a:pt x="9844" y="8089"/>
                </a:lnTo>
                <a:lnTo>
                  <a:pt x="9851" y="8087"/>
                </a:lnTo>
                <a:lnTo>
                  <a:pt x="9855" y="8085"/>
                </a:lnTo>
                <a:lnTo>
                  <a:pt x="9856" y="8084"/>
                </a:lnTo>
                <a:lnTo>
                  <a:pt x="9856" y="8084"/>
                </a:lnTo>
                <a:lnTo>
                  <a:pt x="9855" y="8083"/>
                </a:lnTo>
                <a:lnTo>
                  <a:pt x="9854" y="8083"/>
                </a:lnTo>
                <a:lnTo>
                  <a:pt x="9870" y="8071"/>
                </a:lnTo>
                <a:lnTo>
                  <a:pt x="9891" y="8089"/>
                </a:lnTo>
                <a:lnTo>
                  <a:pt x="9891" y="8091"/>
                </a:lnTo>
                <a:lnTo>
                  <a:pt x="9889" y="8093"/>
                </a:lnTo>
                <a:lnTo>
                  <a:pt x="9888" y="8095"/>
                </a:lnTo>
                <a:lnTo>
                  <a:pt x="9886" y="8095"/>
                </a:lnTo>
                <a:lnTo>
                  <a:pt x="9886" y="8113"/>
                </a:lnTo>
                <a:lnTo>
                  <a:pt x="9848" y="8113"/>
                </a:lnTo>
                <a:lnTo>
                  <a:pt x="9848" y="8127"/>
                </a:lnTo>
                <a:lnTo>
                  <a:pt x="9855" y="8127"/>
                </a:lnTo>
                <a:lnTo>
                  <a:pt x="9907" y="8109"/>
                </a:lnTo>
                <a:lnTo>
                  <a:pt x="9924" y="8113"/>
                </a:lnTo>
                <a:lnTo>
                  <a:pt x="9939" y="8098"/>
                </a:lnTo>
                <a:lnTo>
                  <a:pt x="9917" y="8104"/>
                </a:lnTo>
                <a:lnTo>
                  <a:pt x="9913" y="8078"/>
                </a:lnTo>
                <a:lnTo>
                  <a:pt x="10019" y="8041"/>
                </a:lnTo>
                <a:lnTo>
                  <a:pt x="10056" y="8051"/>
                </a:lnTo>
                <a:lnTo>
                  <a:pt x="10019" y="8075"/>
                </a:lnTo>
                <a:lnTo>
                  <a:pt x="10009" y="8065"/>
                </a:lnTo>
                <a:lnTo>
                  <a:pt x="9977" y="8095"/>
                </a:lnTo>
                <a:lnTo>
                  <a:pt x="10061" y="8078"/>
                </a:lnTo>
                <a:lnTo>
                  <a:pt x="10174" y="8051"/>
                </a:lnTo>
                <a:lnTo>
                  <a:pt x="10168" y="8037"/>
                </a:lnTo>
                <a:lnTo>
                  <a:pt x="10157" y="8041"/>
                </a:lnTo>
                <a:lnTo>
                  <a:pt x="10146" y="8046"/>
                </a:lnTo>
                <a:lnTo>
                  <a:pt x="10133" y="8048"/>
                </a:lnTo>
                <a:lnTo>
                  <a:pt x="10121" y="8050"/>
                </a:lnTo>
                <a:lnTo>
                  <a:pt x="10094" y="8052"/>
                </a:lnTo>
                <a:lnTo>
                  <a:pt x="10068" y="8055"/>
                </a:lnTo>
                <a:lnTo>
                  <a:pt x="10082" y="8047"/>
                </a:lnTo>
                <a:lnTo>
                  <a:pt x="10090" y="8040"/>
                </a:lnTo>
                <a:lnTo>
                  <a:pt x="10086" y="8041"/>
                </a:lnTo>
                <a:lnTo>
                  <a:pt x="10083" y="8040"/>
                </a:lnTo>
                <a:lnTo>
                  <a:pt x="10083" y="8039"/>
                </a:lnTo>
                <a:lnTo>
                  <a:pt x="10082" y="8037"/>
                </a:lnTo>
                <a:lnTo>
                  <a:pt x="10083" y="8034"/>
                </a:lnTo>
                <a:lnTo>
                  <a:pt x="10084" y="8031"/>
                </a:lnTo>
                <a:lnTo>
                  <a:pt x="10141" y="8017"/>
                </a:lnTo>
                <a:lnTo>
                  <a:pt x="10297" y="7982"/>
                </a:lnTo>
                <a:lnTo>
                  <a:pt x="10327" y="8007"/>
                </a:lnTo>
                <a:lnTo>
                  <a:pt x="10381" y="7989"/>
                </a:lnTo>
                <a:lnTo>
                  <a:pt x="10393" y="7998"/>
                </a:lnTo>
                <a:lnTo>
                  <a:pt x="10415" y="7982"/>
                </a:lnTo>
                <a:lnTo>
                  <a:pt x="10405" y="7980"/>
                </a:lnTo>
                <a:lnTo>
                  <a:pt x="10399" y="7978"/>
                </a:lnTo>
                <a:lnTo>
                  <a:pt x="10395" y="7976"/>
                </a:lnTo>
                <a:lnTo>
                  <a:pt x="10392" y="7974"/>
                </a:lnTo>
                <a:lnTo>
                  <a:pt x="10391" y="7971"/>
                </a:lnTo>
                <a:lnTo>
                  <a:pt x="10392" y="7969"/>
                </a:lnTo>
                <a:lnTo>
                  <a:pt x="10393" y="7966"/>
                </a:lnTo>
                <a:lnTo>
                  <a:pt x="10395" y="7964"/>
                </a:lnTo>
                <a:lnTo>
                  <a:pt x="10400" y="7961"/>
                </a:lnTo>
                <a:lnTo>
                  <a:pt x="10404" y="7957"/>
                </a:lnTo>
                <a:lnTo>
                  <a:pt x="10407" y="7955"/>
                </a:lnTo>
                <a:lnTo>
                  <a:pt x="10407" y="7954"/>
                </a:lnTo>
                <a:lnTo>
                  <a:pt x="10405" y="7952"/>
                </a:lnTo>
                <a:lnTo>
                  <a:pt x="10403" y="7950"/>
                </a:lnTo>
                <a:lnTo>
                  <a:pt x="10456" y="7940"/>
                </a:lnTo>
                <a:lnTo>
                  <a:pt x="10494" y="7969"/>
                </a:lnTo>
                <a:lnTo>
                  <a:pt x="10556" y="7954"/>
                </a:lnTo>
                <a:lnTo>
                  <a:pt x="10574" y="7940"/>
                </a:lnTo>
                <a:lnTo>
                  <a:pt x="10669" y="7920"/>
                </a:lnTo>
                <a:lnTo>
                  <a:pt x="10689" y="7896"/>
                </a:lnTo>
                <a:lnTo>
                  <a:pt x="10707" y="7893"/>
                </a:lnTo>
                <a:lnTo>
                  <a:pt x="10738" y="7905"/>
                </a:lnTo>
                <a:lnTo>
                  <a:pt x="10777" y="7882"/>
                </a:lnTo>
                <a:lnTo>
                  <a:pt x="10782" y="7887"/>
                </a:lnTo>
                <a:lnTo>
                  <a:pt x="10787" y="7893"/>
                </a:lnTo>
                <a:lnTo>
                  <a:pt x="10707" y="7964"/>
                </a:lnTo>
                <a:lnTo>
                  <a:pt x="10689" y="7998"/>
                </a:lnTo>
                <a:lnTo>
                  <a:pt x="10644" y="8007"/>
                </a:lnTo>
                <a:lnTo>
                  <a:pt x="10602" y="8037"/>
                </a:lnTo>
                <a:lnTo>
                  <a:pt x="10637" y="8051"/>
                </a:lnTo>
                <a:lnTo>
                  <a:pt x="10617" y="8075"/>
                </a:lnTo>
                <a:lnTo>
                  <a:pt x="10608" y="8070"/>
                </a:lnTo>
                <a:lnTo>
                  <a:pt x="10603" y="8067"/>
                </a:lnTo>
                <a:lnTo>
                  <a:pt x="10600" y="8064"/>
                </a:lnTo>
                <a:lnTo>
                  <a:pt x="10599" y="8061"/>
                </a:lnTo>
                <a:lnTo>
                  <a:pt x="10563" y="8078"/>
                </a:lnTo>
                <a:lnTo>
                  <a:pt x="10522" y="8119"/>
                </a:lnTo>
                <a:lnTo>
                  <a:pt x="10537" y="8114"/>
                </a:lnTo>
                <a:lnTo>
                  <a:pt x="10548" y="8109"/>
                </a:lnTo>
                <a:lnTo>
                  <a:pt x="10556" y="8119"/>
                </a:lnTo>
                <a:lnTo>
                  <a:pt x="10563" y="8133"/>
                </a:lnTo>
                <a:lnTo>
                  <a:pt x="10548" y="8157"/>
                </a:lnTo>
                <a:lnTo>
                  <a:pt x="10499" y="8137"/>
                </a:lnTo>
                <a:lnTo>
                  <a:pt x="10476" y="8167"/>
                </a:lnTo>
                <a:lnTo>
                  <a:pt x="10462" y="8157"/>
                </a:lnTo>
                <a:lnTo>
                  <a:pt x="10454" y="8151"/>
                </a:lnTo>
                <a:lnTo>
                  <a:pt x="10451" y="8151"/>
                </a:lnTo>
                <a:lnTo>
                  <a:pt x="10434" y="8182"/>
                </a:lnTo>
                <a:lnTo>
                  <a:pt x="10415" y="8186"/>
                </a:lnTo>
                <a:lnTo>
                  <a:pt x="10376" y="8255"/>
                </a:lnTo>
                <a:lnTo>
                  <a:pt x="10365" y="8262"/>
                </a:lnTo>
                <a:lnTo>
                  <a:pt x="10356" y="8267"/>
                </a:lnTo>
                <a:lnTo>
                  <a:pt x="10345" y="8270"/>
                </a:lnTo>
                <a:lnTo>
                  <a:pt x="10336" y="8272"/>
                </a:lnTo>
                <a:lnTo>
                  <a:pt x="10315" y="8275"/>
                </a:lnTo>
                <a:lnTo>
                  <a:pt x="10290" y="8279"/>
                </a:lnTo>
                <a:lnTo>
                  <a:pt x="10289" y="8285"/>
                </a:lnTo>
                <a:lnTo>
                  <a:pt x="10288" y="8291"/>
                </a:lnTo>
                <a:lnTo>
                  <a:pt x="10287" y="8296"/>
                </a:lnTo>
                <a:lnTo>
                  <a:pt x="10285" y="8299"/>
                </a:lnTo>
                <a:lnTo>
                  <a:pt x="10283" y="8301"/>
                </a:lnTo>
                <a:lnTo>
                  <a:pt x="10281" y="8303"/>
                </a:lnTo>
                <a:lnTo>
                  <a:pt x="10279" y="8304"/>
                </a:lnTo>
                <a:lnTo>
                  <a:pt x="10276" y="8304"/>
                </a:lnTo>
                <a:lnTo>
                  <a:pt x="10271" y="8303"/>
                </a:lnTo>
                <a:lnTo>
                  <a:pt x="10267" y="8300"/>
                </a:lnTo>
                <a:lnTo>
                  <a:pt x="10264" y="8297"/>
                </a:lnTo>
                <a:lnTo>
                  <a:pt x="10264" y="8292"/>
                </a:lnTo>
                <a:lnTo>
                  <a:pt x="10237" y="8326"/>
                </a:lnTo>
                <a:lnTo>
                  <a:pt x="10246" y="8298"/>
                </a:lnTo>
                <a:lnTo>
                  <a:pt x="10246" y="8294"/>
                </a:lnTo>
                <a:lnTo>
                  <a:pt x="10243" y="8300"/>
                </a:lnTo>
                <a:lnTo>
                  <a:pt x="10242" y="8306"/>
                </a:lnTo>
                <a:lnTo>
                  <a:pt x="10210" y="8306"/>
                </a:lnTo>
                <a:lnTo>
                  <a:pt x="10191" y="8297"/>
                </a:lnTo>
                <a:lnTo>
                  <a:pt x="10182" y="8291"/>
                </a:lnTo>
                <a:lnTo>
                  <a:pt x="10179" y="8292"/>
                </a:lnTo>
                <a:lnTo>
                  <a:pt x="10164" y="8288"/>
                </a:lnTo>
                <a:lnTo>
                  <a:pt x="10094" y="8340"/>
                </a:lnTo>
                <a:lnTo>
                  <a:pt x="10061" y="8344"/>
                </a:lnTo>
                <a:lnTo>
                  <a:pt x="10073" y="8360"/>
                </a:lnTo>
                <a:lnTo>
                  <a:pt x="10056" y="8375"/>
                </a:lnTo>
                <a:lnTo>
                  <a:pt x="9997" y="8417"/>
                </a:lnTo>
                <a:lnTo>
                  <a:pt x="9988" y="8403"/>
                </a:lnTo>
                <a:lnTo>
                  <a:pt x="9997" y="8393"/>
                </a:lnTo>
                <a:lnTo>
                  <a:pt x="10019" y="8384"/>
                </a:lnTo>
                <a:lnTo>
                  <a:pt x="9988" y="8375"/>
                </a:lnTo>
                <a:lnTo>
                  <a:pt x="9999" y="8371"/>
                </a:lnTo>
                <a:lnTo>
                  <a:pt x="10004" y="8366"/>
                </a:lnTo>
                <a:lnTo>
                  <a:pt x="10006" y="8365"/>
                </a:lnTo>
                <a:lnTo>
                  <a:pt x="10006" y="8364"/>
                </a:lnTo>
                <a:lnTo>
                  <a:pt x="10004" y="8363"/>
                </a:lnTo>
                <a:lnTo>
                  <a:pt x="10003" y="8362"/>
                </a:lnTo>
                <a:lnTo>
                  <a:pt x="10000" y="8361"/>
                </a:lnTo>
                <a:lnTo>
                  <a:pt x="9996" y="8359"/>
                </a:lnTo>
                <a:lnTo>
                  <a:pt x="9995" y="8358"/>
                </a:lnTo>
                <a:lnTo>
                  <a:pt x="9993" y="8357"/>
                </a:lnTo>
                <a:lnTo>
                  <a:pt x="9993" y="8356"/>
                </a:lnTo>
                <a:lnTo>
                  <a:pt x="9993" y="8355"/>
                </a:lnTo>
                <a:lnTo>
                  <a:pt x="10009" y="8351"/>
                </a:lnTo>
                <a:lnTo>
                  <a:pt x="10035" y="8368"/>
                </a:lnTo>
                <a:lnTo>
                  <a:pt x="10056" y="8326"/>
                </a:lnTo>
                <a:lnTo>
                  <a:pt x="10031" y="8351"/>
                </a:lnTo>
                <a:lnTo>
                  <a:pt x="9997" y="8330"/>
                </a:lnTo>
                <a:lnTo>
                  <a:pt x="9988" y="8355"/>
                </a:lnTo>
                <a:lnTo>
                  <a:pt x="9943" y="8364"/>
                </a:lnTo>
                <a:lnTo>
                  <a:pt x="9951" y="8384"/>
                </a:lnTo>
                <a:lnTo>
                  <a:pt x="9913" y="8409"/>
                </a:lnTo>
                <a:lnTo>
                  <a:pt x="9897" y="8403"/>
                </a:lnTo>
                <a:lnTo>
                  <a:pt x="9881" y="8375"/>
                </a:lnTo>
                <a:lnTo>
                  <a:pt x="9860" y="8375"/>
                </a:lnTo>
                <a:lnTo>
                  <a:pt x="9870" y="8364"/>
                </a:lnTo>
                <a:lnTo>
                  <a:pt x="9868" y="8360"/>
                </a:lnTo>
                <a:lnTo>
                  <a:pt x="9868" y="8355"/>
                </a:lnTo>
                <a:lnTo>
                  <a:pt x="9868" y="8351"/>
                </a:lnTo>
                <a:lnTo>
                  <a:pt x="9869" y="8346"/>
                </a:lnTo>
                <a:lnTo>
                  <a:pt x="9872" y="8343"/>
                </a:lnTo>
                <a:lnTo>
                  <a:pt x="9873" y="8339"/>
                </a:lnTo>
                <a:lnTo>
                  <a:pt x="9873" y="8335"/>
                </a:lnTo>
                <a:lnTo>
                  <a:pt x="9870" y="8330"/>
                </a:lnTo>
                <a:lnTo>
                  <a:pt x="9854" y="8343"/>
                </a:lnTo>
                <a:lnTo>
                  <a:pt x="9845" y="8348"/>
                </a:lnTo>
                <a:lnTo>
                  <a:pt x="9844" y="8349"/>
                </a:lnTo>
                <a:lnTo>
                  <a:pt x="9843" y="8349"/>
                </a:lnTo>
                <a:lnTo>
                  <a:pt x="9844" y="8348"/>
                </a:lnTo>
                <a:lnTo>
                  <a:pt x="9845" y="8347"/>
                </a:lnTo>
                <a:lnTo>
                  <a:pt x="9847" y="8343"/>
                </a:lnTo>
                <a:lnTo>
                  <a:pt x="9848" y="8339"/>
                </a:lnTo>
                <a:lnTo>
                  <a:pt x="9847" y="8338"/>
                </a:lnTo>
                <a:lnTo>
                  <a:pt x="9846" y="8338"/>
                </a:lnTo>
                <a:lnTo>
                  <a:pt x="9842" y="8339"/>
                </a:lnTo>
                <a:lnTo>
                  <a:pt x="9838" y="8340"/>
                </a:lnTo>
                <a:lnTo>
                  <a:pt x="9838" y="8355"/>
                </a:lnTo>
                <a:lnTo>
                  <a:pt x="9860" y="8364"/>
                </a:lnTo>
                <a:lnTo>
                  <a:pt x="9821" y="8399"/>
                </a:lnTo>
                <a:lnTo>
                  <a:pt x="9838" y="8413"/>
                </a:lnTo>
                <a:lnTo>
                  <a:pt x="9860" y="8403"/>
                </a:lnTo>
                <a:lnTo>
                  <a:pt x="9870" y="8413"/>
                </a:lnTo>
                <a:lnTo>
                  <a:pt x="9868" y="8415"/>
                </a:lnTo>
                <a:lnTo>
                  <a:pt x="9866" y="8417"/>
                </a:lnTo>
                <a:lnTo>
                  <a:pt x="9866" y="8419"/>
                </a:lnTo>
                <a:lnTo>
                  <a:pt x="9866" y="8421"/>
                </a:lnTo>
                <a:lnTo>
                  <a:pt x="9867" y="8425"/>
                </a:lnTo>
                <a:lnTo>
                  <a:pt x="9870" y="8430"/>
                </a:lnTo>
                <a:lnTo>
                  <a:pt x="9875" y="8434"/>
                </a:lnTo>
                <a:lnTo>
                  <a:pt x="9878" y="8438"/>
                </a:lnTo>
                <a:lnTo>
                  <a:pt x="9881" y="8442"/>
                </a:lnTo>
                <a:lnTo>
                  <a:pt x="9881" y="8448"/>
                </a:lnTo>
                <a:lnTo>
                  <a:pt x="9870" y="8466"/>
                </a:lnTo>
                <a:lnTo>
                  <a:pt x="9828" y="8472"/>
                </a:lnTo>
                <a:lnTo>
                  <a:pt x="9828" y="8461"/>
                </a:lnTo>
                <a:lnTo>
                  <a:pt x="9843" y="8461"/>
                </a:lnTo>
                <a:lnTo>
                  <a:pt x="9844" y="8460"/>
                </a:lnTo>
                <a:lnTo>
                  <a:pt x="9840" y="8459"/>
                </a:lnTo>
                <a:lnTo>
                  <a:pt x="9838" y="8457"/>
                </a:lnTo>
                <a:lnTo>
                  <a:pt x="9821" y="8441"/>
                </a:lnTo>
                <a:lnTo>
                  <a:pt x="9806" y="8457"/>
                </a:lnTo>
                <a:lnTo>
                  <a:pt x="9764" y="8457"/>
                </a:lnTo>
                <a:lnTo>
                  <a:pt x="9764" y="8475"/>
                </a:lnTo>
                <a:lnTo>
                  <a:pt x="9784" y="8509"/>
                </a:lnTo>
                <a:lnTo>
                  <a:pt x="9784" y="8499"/>
                </a:lnTo>
                <a:lnTo>
                  <a:pt x="9793" y="8501"/>
                </a:lnTo>
                <a:lnTo>
                  <a:pt x="9801" y="8502"/>
                </a:lnTo>
                <a:lnTo>
                  <a:pt x="9807" y="8501"/>
                </a:lnTo>
                <a:lnTo>
                  <a:pt x="9813" y="8499"/>
                </a:lnTo>
                <a:lnTo>
                  <a:pt x="9825" y="8492"/>
                </a:lnTo>
                <a:lnTo>
                  <a:pt x="9838" y="8486"/>
                </a:lnTo>
                <a:lnTo>
                  <a:pt x="9838" y="8496"/>
                </a:lnTo>
                <a:lnTo>
                  <a:pt x="9810" y="8524"/>
                </a:lnTo>
                <a:lnTo>
                  <a:pt x="9768" y="8533"/>
                </a:lnTo>
                <a:lnTo>
                  <a:pt x="9768" y="8544"/>
                </a:lnTo>
                <a:lnTo>
                  <a:pt x="9770" y="8541"/>
                </a:lnTo>
                <a:lnTo>
                  <a:pt x="9773" y="8539"/>
                </a:lnTo>
                <a:lnTo>
                  <a:pt x="9777" y="8538"/>
                </a:lnTo>
                <a:lnTo>
                  <a:pt x="9780" y="8538"/>
                </a:lnTo>
                <a:lnTo>
                  <a:pt x="9787" y="8539"/>
                </a:lnTo>
                <a:lnTo>
                  <a:pt x="9794" y="8541"/>
                </a:lnTo>
                <a:lnTo>
                  <a:pt x="9804" y="8544"/>
                </a:lnTo>
                <a:lnTo>
                  <a:pt x="9812" y="8544"/>
                </a:lnTo>
                <a:lnTo>
                  <a:pt x="9817" y="8544"/>
                </a:lnTo>
                <a:lnTo>
                  <a:pt x="9821" y="8543"/>
                </a:lnTo>
                <a:lnTo>
                  <a:pt x="9824" y="8540"/>
                </a:lnTo>
                <a:lnTo>
                  <a:pt x="9828" y="8538"/>
                </a:lnTo>
                <a:lnTo>
                  <a:pt x="9844" y="8524"/>
                </a:lnTo>
                <a:lnTo>
                  <a:pt x="9860" y="8530"/>
                </a:lnTo>
                <a:lnTo>
                  <a:pt x="9913" y="8514"/>
                </a:lnTo>
                <a:lnTo>
                  <a:pt x="9993" y="8506"/>
                </a:lnTo>
                <a:lnTo>
                  <a:pt x="9997" y="8481"/>
                </a:lnTo>
                <a:lnTo>
                  <a:pt x="10009" y="8481"/>
                </a:lnTo>
                <a:lnTo>
                  <a:pt x="10019" y="8490"/>
                </a:lnTo>
                <a:lnTo>
                  <a:pt x="10009" y="8451"/>
                </a:lnTo>
                <a:lnTo>
                  <a:pt x="10056" y="8451"/>
                </a:lnTo>
                <a:lnTo>
                  <a:pt x="10041" y="8472"/>
                </a:lnTo>
                <a:lnTo>
                  <a:pt x="10068" y="8481"/>
                </a:lnTo>
                <a:lnTo>
                  <a:pt x="10088" y="8457"/>
                </a:lnTo>
                <a:lnTo>
                  <a:pt x="10056" y="8448"/>
                </a:lnTo>
                <a:lnTo>
                  <a:pt x="10068" y="8448"/>
                </a:lnTo>
                <a:lnTo>
                  <a:pt x="10076" y="8445"/>
                </a:lnTo>
                <a:lnTo>
                  <a:pt x="10085" y="8443"/>
                </a:lnTo>
                <a:lnTo>
                  <a:pt x="10092" y="8440"/>
                </a:lnTo>
                <a:lnTo>
                  <a:pt x="10099" y="8438"/>
                </a:lnTo>
                <a:lnTo>
                  <a:pt x="10108" y="8436"/>
                </a:lnTo>
                <a:lnTo>
                  <a:pt x="10118" y="8436"/>
                </a:lnTo>
                <a:lnTo>
                  <a:pt x="10130" y="8437"/>
                </a:lnTo>
                <a:lnTo>
                  <a:pt x="10104" y="8472"/>
                </a:lnTo>
                <a:lnTo>
                  <a:pt x="10152" y="8451"/>
                </a:lnTo>
                <a:lnTo>
                  <a:pt x="10149" y="8463"/>
                </a:lnTo>
                <a:lnTo>
                  <a:pt x="10148" y="8471"/>
                </a:lnTo>
                <a:lnTo>
                  <a:pt x="10148" y="8474"/>
                </a:lnTo>
                <a:lnTo>
                  <a:pt x="10148" y="8475"/>
                </a:lnTo>
                <a:lnTo>
                  <a:pt x="10115" y="8486"/>
                </a:lnTo>
                <a:lnTo>
                  <a:pt x="10094" y="8519"/>
                </a:lnTo>
                <a:lnTo>
                  <a:pt x="10073" y="8499"/>
                </a:lnTo>
                <a:lnTo>
                  <a:pt x="10031" y="8519"/>
                </a:lnTo>
                <a:lnTo>
                  <a:pt x="10019" y="8553"/>
                </a:lnTo>
                <a:lnTo>
                  <a:pt x="10009" y="8544"/>
                </a:lnTo>
                <a:lnTo>
                  <a:pt x="9951" y="8557"/>
                </a:lnTo>
                <a:lnTo>
                  <a:pt x="9951" y="8538"/>
                </a:lnTo>
                <a:lnTo>
                  <a:pt x="9949" y="8543"/>
                </a:lnTo>
                <a:lnTo>
                  <a:pt x="9945" y="8547"/>
                </a:lnTo>
                <a:lnTo>
                  <a:pt x="9943" y="8550"/>
                </a:lnTo>
                <a:lnTo>
                  <a:pt x="9940" y="8552"/>
                </a:lnTo>
                <a:lnTo>
                  <a:pt x="9935" y="8555"/>
                </a:lnTo>
                <a:lnTo>
                  <a:pt x="9931" y="8557"/>
                </a:lnTo>
                <a:lnTo>
                  <a:pt x="9925" y="8560"/>
                </a:lnTo>
                <a:lnTo>
                  <a:pt x="9921" y="8564"/>
                </a:lnTo>
                <a:lnTo>
                  <a:pt x="9920" y="8566"/>
                </a:lnTo>
                <a:lnTo>
                  <a:pt x="9918" y="8569"/>
                </a:lnTo>
                <a:lnTo>
                  <a:pt x="9917" y="8573"/>
                </a:lnTo>
                <a:lnTo>
                  <a:pt x="9917" y="8577"/>
                </a:lnTo>
                <a:lnTo>
                  <a:pt x="9891" y="8582"/>
                </a:lnTo>
                <a:lnTo>
                  <a:pt x="9897" y="8610"/>
                </a:lnTo>
                <a:lnTo>
                  <a:pt x="9965" y="8616"/>
                </a:lnTo>
                <a:lnTo>
                  <a:pt x="9997" y="8587"/>
                </a:lnTo>
                <a:lnTo>
                  <a:pt x="10019" y="8582"/>
                </a:lnTo>
                <a:lnTo>
                  <a:pt x="10035" y="8616"/>
                </a:lnTo>
                <a:lnTo>
                  <a:pt x="10023" y="8634"/>
                </a:lnTo>
                <a:lnTo>
                  <a:pt x="9993" y="8645"/>
                </a:lnTo>
                <a:lnTo>
                  <a:pt x="9993" y="8621"/>
                </a:lnTo>
                <a:lnTo>
                  <a:pt x="9961" y="8650"/>
                </a:lnTo>
                <a:lnTo>
                  <a:pt x="9943" y="8634"/>
                </a:lnTo>
                <a:lnTo>
                  <a:pt x="9891" y="8712"/>
                </a:lnTo>
                <a:lnTo>
                  <a:pt x="9913" y="8750"/>
                </a:lnTo>
                <a:lnTo>
                  <a:pt x="9901" y="8761"/>
                </a:lnTo>
                <a:lnTo>
                  <a:pt x="9864" y="8750"/>
                </a:lnTo>
                <a:lnTo>
                  <a:pt x="9838" y="8761"/>
                </a:lnTo>
                <a:lnTo>
                  <a:pt x="9886" y="8770"/>
                </a:lnTo>
                <a:lnTo>
                  <a:pt x="9875" y="8779"/>
                </a:lnTo>
                <a:lnTo>
                  <a:pt x="9864" y="8779"/>
                </a:lnTo>
                <a:lnTo>
                  <a:pt x="9844" y="8775"/>
                </a:lnTo>
                <a:lnTo>
                  <a:pt x="9790" y="8804"/>
                </a:lnTo>
                <a:lnTo>
                  <a:pt x="9802" y="8814"/>
                </a:lnTo>
                <a:lnTo>
                  <a:pt x="9784" y="8827"/>
                </a:lnTo>
                <a:lnTo>
                  <a:pt x="9758" y="8834"/>
                </a:lnTo>
                <a:lnTo>
                  <a:pt x="9784" y="8847"/>
                </a:lnTo>
                <a:lnTo>
                  <a:pt x="9779" y="8845"/>
                </a:lnTo>
                <a:lnTo>
                  <a:pt x="9773" y="8844"/>
                </a:lnTo>
                <a:lnTo>
                  <a:pt x="9769" y="8844"/>
                </a:lnTo>
                <a:lnTo>
                  <a:pt x="9766" y="8845"/>
                </a:lnTo>
                <a:lnTo>
                  <a:pt x="9762" y="8850"/>
                </a:lnTo>
                <a:lnTo>
                  <a:pt x="9758" y="8855"/>
                </a:lnTo>
                <a:lnTo>
                  <a:pt x="9754" y="8860"/>
                </a:lnTo>
                <a:lnTo>
                  <a:pt x="9751" y="8863"/>
                </a:lnTo>
                <a:lnTo>
                  <a:pt x="9748" y="8864"/>
                </a:lnTo>
                <a:lnTo>
                  <a:pt x="9745" y="8863"/>
                </a:lnTo>
                <a:lnTo>
                  <a:pt x="9742" y="8861"/>
                </a:lnTo>
                <a:lnTo>
                  <a:pt x="9736" y="8858"/>
                </a:lnTo>
                <a:lnTo>
                  <a:pt x="9736" y="8867"/>
                </a:lnTo>
                <a:lnTo>
                  <a:pt x="9710" y="8867"/>
                </a:lnTo>
                <a:lnTo>
                  <a:pt x="9707" y="8873"/>
                </a:lnTo>
                <a:lnTo>
                  <a:pt x="9698" y="8891"/>
                </a:lnTo>
                <a:lnTo>
                  <a:pt x="9692" y="8900"/>
                </a:lnTo>
                <a:lnTo>
                  <a:pt x="9684" y="8910"/>
                </a:lnTo>
                <a:lnTo>
                  <a:pt x="9679" y="8914"/>
                </a:lnTo>
                <a:lnTo>
                  <a:pt x="9674" y="8917"/>
                </a:lnTo>
                <a:lnTo>
                  <a:pt x="9668" y="8918"/>
                </a:lnTo>
                <a:lnTo>
                  <a:pt x="9662" y="8919"/>
                </a:lnTo>
                <a:lnTo>
                  <a:pt x="9700" y="8940"/>
                </a:lnTo>
                <a:lnTo>
                  <a:pt x="9662" y="8997"/>
                </a:lnTo>
                <a:lnTo>
                  <a:pt x="9641" y="8988"/>
                </a:lnTo>
                <a:lnTo>
                  <a:pt x="9631" y="9020"/>
                </a:lnTo>
                <a:lnTo>
                  <a:pt x="9603" y="9031"/>
                </a:lnTo>
                <a:lnTo>
                  <a:pt x="9593" y="9020"/>
                </a:lnTo>
                <a:lnTo>
                  <a:pt x="9593" y="9054"/>
                </a:lnTo>
                <a:lnTo>
                  <a:pt x="9577" y="9065"/>
                </a:lnTo>
                <a:lnTo>
                  <a:pt x="9561" y="9074"/>
                </a:lnTo>
                <a:lnTo>
                  <a:pt x="9548" y="9085"/>
                </a:lnTo>
                <a:lnTo>
                  <a:pt x="9535" y="9094"/>
                </a:lnTo>
                <a:lnTo>
                  <a:pt x="9511" y="9115"/>
                </a:lnTo>
                <a:lnTo>
                  <a:pt x="9487" y="9135"/>
                </a:lnTo>
                <a:lnTo>
                  <a:pt x="9465" y="9157"/>
                </a:lnTo>
                <a:lnTo>
                  <a:pt x="9443" y="9176"/>
                </a:lnTo>
                <a:lnTo>
                  <a:pt x="9430" y="9186"/>
                </a:lnTo>
                <a:lnTo>
                  <a:pt x="9418" y="9196"/>
                </a:lnTo>
                <a:lnTo>
                  <a:pt x="9405" y="9205"/>
                </a:lnTo>
                <a:lnTo>
                  <a:pt x="9390" y="9214"/>
                </a:lnTo>
                <a:lnTo>
                  <a:pt x="9384" y="9244"/>
                </a:lnTo>
                <a:lnTo>
                  <a:pt x="9330" y="9268"/>
                </a:lnTo>
                <a:lnTo>
                  <a:pt x="9304" y="9311"/>
                </a:lnTo>
                <a:lnTo>
                  <a:pt x="9273" y="9326"/>
                </a:lnTo>
                <a:lnTo>
                  <a:pt x="9273" y="9344"/>
                </a:lnTo>
                <a:lnTo>
                  <a:pt x="9242" y="9351"/>
                </a:lnTo>
                <a:lnTo>
                  <a:pt x="9235" y="9320"/>
                </a:lnTo>
                <a:lnTo>
                  <a:pt x="9224" y="9330"/>
                </a:lnTo>
                <a:lnTo>
                  <a:pt x="9219" y="9359"/>
                </a:lnTo>
                <a:lnTo>
                  <a:pt x="9167" y="9423"/>
                </a:lnTo>
                <a:lnTo>
                  <a:pt x="9135" y="9427"/>
                </a:lnTo>
                <a:lnTo>
                  <a:pt x="9133" y="9430"/>
                </a:lnTo>
                <a:lnTo>
                  <a:pt x="9131" y="9432"/>
                </a:lnTo>
                <a:lnTo>
                  <a:pt x="9130" y="9436"/>
                </a:lnTo>
                <a:lnTo>
                  <a:pt x="9130" y="9439"/>
                </a:lnTo>
                <a:lnTo>
                  <a:pt x="9130" y="9448"/>
                </a:lnTo>
                <a:lnTo>
                  <a:pt x="9130" y="9456"/>
                </a:lnTo>
                <a:lnTo>
                  <a:pt x="9130" y="9465"/>
                </a:lnTo>
                <a:lnTo>
                  <a:pt x="9128" y="9473"/>
                </a:lnTo>
                <a:lnTo>
                  <a:pt x="9125" y="9476"/>
                </a:lnTo>
                <a:lnTo>
                  <a:pt x="9122" y="9479"/>
                </a:lnTo>
                <a:lnTo>
                  <a:pt x="9118" y="9483"/>
                </a:lnTo>
                <a:lnTo>
                  <a:pt x="9113" y="9486"/>
                </a:lnTo>
                <a:lnTo>
                  <a:pt x="9135" y="9513"/>
                </a:lnTo>
                <a:lnTo>
                  <a:pt x="9124" y="9524"/>
                </a:lnTo>
                <a:lnTo>
                  <a:pt x="9113" y="9524"/>
                </a:lnTo>
                <a:lnTo>
                  <a:pt x="9076" y="9520"/>
                </a:lnTo>
                <a:lnTo>
                  <a:pt x="9055" y="9544"/>
                </a:lnTo>
                <a:lnTo>
                  <a:pt x="9071" y="9597"/>
                </a:lnTo>
                <a:lnTo>
                  <a:pt x="9044" y="9641"/>
                </a:lnTo>
                <a:lnTo>
                  <a:pt x="9064" y="9620"/>
                </a:lnTo>
                <a:lnTo>
                  <a:pt x="9076" y="9630"/>
                </a:lnTo>
                <a:lnTo>
                  <a:pt x="9071" y="9628"/>
                </a:lnTo>
                <a:lnTo>
                  <a:pt x="9067" y="9627"/>
                </a:lnTo>
                <a:lnTo>
                  <a:pt x="9066" y="9628"/>
                </a:lnTo>
                <a:lnTo>
                  <a:pt x="9065" y="9628"/>
                </a:lnTo>
                <a:lnTo>
                  <a:pt x="9066" y="9632"/>
                </a:lnTo>
                <a:lnTo>
                  <a:pt x="9070" y="9639"/>
                </a:lnTo>
                <a:lnTo>
                  <a:pt x="9073" y="9645"/>
                </a:lnTo>
                <a:lnTo>
                  <a:pt x="9074" y="9651"/>
                </a:lnTo>
                <a:lnTo>
                  <a:pt x="9074" y="9654"/>
                </a:lnTo>
                <a:lnTo>
                  <a:pt x="9072" y="9657"/>
                </a:lnTo>
                <a:lnTo>
                  <a:pt x="9068" y="9658"/>
                </a:lnTo>
                <a:lnTo>
                  <a:pt x="9064" y="9659"/>
                </a:lnTo>
                <a:lnTo>
                  <a:pt x="9071" y="9664"/>
                </a:lnTo>
                <a:lnTo>
                  <a:pt x="9055" y="9683"/>
                </a:lnTo>
                <a:lnTo>
                  <a:pt x="9091" y="9693"/>
                </a:lnTo>
                <a:lnTo>
                  <a:pt x="9098" y="9706"/>
                </a:lnTo>
                <a:lnTo>
                  <a:pt x="9084" y="9703"/>
                </a:lnTo>
                <a:lnTo>
                  <a:pt x="9077" y="9702"/>
                </a:lnTo>
                <a:lnTo>
                  <a:pt x="9075" y="9702"/>
                </a:lnTo>
                <a:lnTo>
                  <a:pt x="9075" y="9702"/>
                </a:lnTo>
                <a:lnTo>
                  <a:pt x="9075" y="9703"/>
                </a:lnTo>
                <a:lnTo>
                  <a:pt x="9076" y="9704"/>
                </a:lnTo>
                <a:lnTo>
                  <a:pt x="9078" y="9706"/>
                </a:lnTo>
                <a:lnTo>
                  <a:pt x="9081" y="9708"/>
                </a:lnTo>
                <a:lnTo>
                  <a:pt x="9082" y="9709"/>
                </a:lnTo>
                <a:lnTo>
                  <a:pt x="9083" y="9712"/>
                </a:lnTo>
                <a:lnTo>
                  <a:pt x="9083" y="9713"/>
                </a:lnTo>
                <a:lnTo>
                  <a:pt x="9082" y="9714"/>
                </a:lnTo>
                <a:lnTo>
                  <a:pt x="9064" y="9706"/>
                </a:lnTo>
                <a:lnTo>
                  <a:pt x="9044" y="9727"/>
                </a:lnTo>
                <a:lnTo>
                  <a:pt x="9022" y="9727"/>
                </a:lnTo>
                <a:lnTo>
                  <a:pt x="9010" y="9751"/>
                </a:lnTo>
                <a:lnTo>
                  <a:pt x="9038" y="9737"/>
                </a:lnTo>
                <a:lnTo>
                  <a:pt x="9038" y="9765"/>
                </a:lnTo>
                <a:lnTo>
                  <a:pt x="9045" y="9765"/>
                </a:lnTo>
                <a:lnTo>
                  <a:pt x="9052" y="9764"/>
                </a:lnTo>
                <a:lnTo>
                  <a:pt x="9058" y="9763"/>
                </a:lnTo>
                <a:lnTo>
                  <a:pt x="9063" y="9760"/>
                </a:lnTo>
                <a:lnTo>
                  <a:pt x="9075" y="9753"/>
                </a:lnTo>
                <a:lnTo>
                  <a:pt x="9085" y="9744"/>
                </a:lnTo>
                <a:lnTo>
                  <a:pt x="9095" y="9735"/>
                </a:lnTo>
                <a:lnTo>
                  <a:pt x="9104" y="9726"/>
                </a:lnTo>
                <a:lnTo>
                  <a:pt x="9115" y="9718"/>
                </a:lnTo>
                <a:lnTo>
                  <a:pt x="9124" y="9714"/>
                </a:lnTo>
                <a:lnTo>
                  <a:pt x="9124" y="9745"/>
                </a:lnTo>
                <a:lnTo>
                  <a:pt x="9091" y="9765"/>
                </a:lnTo>
                <a:lnTo>
                  <a:pt x="9135" y="9765"/>
                </a:lnTo>
                <a:lnTo>
                  <a:pt x="9136" y="9769"/>
                </a:lnTo>
                <a:lnTo>
                  <a:pt x="9136" y="9771"/>
                </a:lnTo>
                <a:lnTo>
                  <a:pt x="9135" y="9774"/>
                </a:lnTo>
                <a:lnTo>
                  <a:pt x="9133" y="9776"/>
                </a:lnTo>
                <a:lnTo>
                  <a:pt x="9128" y="9782"/>
                </a:lnTo>
                <a:lnTo>
                  <a:pt x="9120" y="9786"/>
                </a:lnTo>
                <a:lnTo>
                  <a:pt x="9108" y="9795"/>
                </a:lnTo>
                <a:lnTo>
                  <a:pt x="9102" y="9799"/>
                </a:lnTo>
                <a:lnTo>
                  <a:pt x="9125" y="9795"/>
                </a:lnTo>
                <a:lnTo>
                  <a:pt x="9128" y="9795"/>
                </a:lnTo>
                <a:lnTo>
                  <a:pt x="9124" y="9797"/>
                </a:lnTo>
                <a:lnTo>
                  <a:pt x="9122" y="9799"/>
                </a:lnTo>
                <a:lnTo>
                  <a:pt x="9121" y="9800"/>
                </a:lnTo>
                <a:lnTo>
                  <a:pt x="9121" y="9801"/>
                </a:lnTo>
                <a:lnTo>
                  <a:pt x="9122" y="9802"/>
                </a:lnTo>
                <a:lnTo>
                  <a:pt x="9124" y="9803"/>
                </a:lnTo>
                <a:lnTo>
                  <a:pt x="9144" y="9785"/>
                </a:lnTo>
                <a:lnTo>
                  <a:pt x="9171" y="9785"/>
                </a:lnTo>
                <a:lnTo>
                  <a:pt x="9162" y="9810"/>
                </a:lnTo>
                <a:lnTo>
                  <a:pt x="9109" y="9841"/>
                </a:lnTo>
                <a:lnTo>
                  <a:pt x="9082" y="9833"/>
                </a:lnTo>
                <a:lnTo>
                  <a:pt x="9076" y="9866"/>
                </a:lnTo>
                <a:lnTo>
                  <a:pt x="9064" y="9866"/>
                </a:lnTo>
                <a:lnTo>
                  <a:pt x="9064" y="9890"/>
                </a:lnTo>
                <a:lnTo>
                  <a:pt x="9022" y="9906"/>
                </a:lnTo>
                <a:lnTo>
                  <a:pt x="9064" y="9906"/>
                </a:lnTo>
                <a:lnTo>
                  <a:pt x="9060" y="9938"/>
                </a:lnTo>
                <a:lnTo>
                  <a:pt x="9071" y="9938"/>
                </a:lnTo>
                <a:lnTo>
                  <a:pt x="9080" y="9923"/>
                </a:lnTo>
                <a:lnTo>
                  <a:pt x="9091" y="9909"/>
                </a:lnTo>
                <a:lnTo>
                  <a:pt x="9101" y="9895"/>
                </a:lnTo>
                <a:lnTo>
                  <a:pt x="9113" y="9882"/>
                </a:lnTo>
                <a:lnTo>
                  <a:pt x="9155" y="9852"/>
                </a:lnTo>
                <a:lnTo>
                  <a:pt x="9167" y="9872"/>
                </a:lnTo>
                <a:lnTo>
                  <a:pt x="9178" y="9837"/>
                </a:lnTo>
                <a:lnTo>
                  <a:pt x="9193" y="9828"/>
                </a:lnTo>
                <a:lnTo>
                  <a:pt x="9231" y="9848"/>
                </a:lnTo>
                <a:lnTo>
                  <a:pt x="9251" y="9823"/>
                </a:lnTo>
                <a:lnTo>
                  <a:pt x="9269" y="9833"/>
                </a:lnTo>
                <a:lnTo>
                  <a:pt x="9258" y="9838"/>
                </a:lnTo>
                <a:lnTo>
                  <a:pt x="9253" y="9841"/>
                </a:lnTo>
                <a:lnTo>
                  <a:pt x="9251" y="9842"/>
                </a:lnTo>
                <a:lnTo>
                  <a:pt x="9251" y="9843"/>
                </a:lnTo>
                <a:lnTo>
                  <a:pt x="9251" y="9844"/>
                </a:lnTo>
                <a:lnTo>
                  <a:pt x="9252" y="9846"/>
                </a:lnTo>
                <a:lnTo>
                  <a:pt x="9258" y="9847"/>
                </a:lnTo>
                <a:lnTo>
                  <a:pt x="9262" y="9848"/>
                </a:lnTo>
                <a:lnTo>
                  <a:pt x="9295" y="9852"/>
                </a:lnTo>
                <a:lnTo>
                  <a:pt x="9295" y="9823"/>
                </a:lnTo>
                <a:lnTo>
                  <a:pt x="9327" y="9775"/>
                </a:lnTo>
                <a:lnTo>
                  <a:pt x="9327" y="9755"/>
                </a:lnTo>
                <a:lnTo>
                  <a:pt x="9349" y="9761"/>
                </a:lnTo>
                <a:lnTo>
                  <a:pt x="9395" y="9727"/>
                </a:lnTo>
                <a:lnTo>
                  <a:pt x="9390" y="9714"/>
                </a:lnTo>
                <a:lnTo>
                  <a:pt x="9434" y="9693"/>
                </a:lnTo>
                <a:lnTo>
                  <a:pt x="9444" y="9669"/>
                </a:lnTo>
                <a:lnTo>
                  <a:pt x="9486" y="9669"/>
                </a:lnTo>
                <a:lnTo>
                  <a:pt x="9490" y="9661"/>
                </a:lnTo>
                <a:lnTo>
                  <a:pt x="9493" y="9654"/>
                </a:lnTo>
                <a:lnTo>
                  <a:pt x="9496" y="9646"/>
                </a:lnTo>
                <a:lnTo>
                  <a:pt x="9500" y="9640"/>
                </a:lnTo>
                <a:lnTo>
                  <a:pt x="9509" y="9628"/>
                </a:lnTo>
                <a:lnTo>
                  <a:pt x="9519" y="9619"/>
                </a:lnTo>
                <a:lnTo>
                  <a:pt x="9530" y="9610"/>
                </a:lnTo>
                <a:lnTo>
                  <a:pt x="9541" y="9602"/>
                </a:lnTo>
                <a:lnTo>
                  <a:pt x="9553" y="9594"/>
                </a:lnTo>
                <a:lnTo>
                  <a:pt x="9564" y="9588"/>
                </a:lnTo>
                <a:lnTo>
                  <a:pt x="9577" y="9582"/>
                </a:lnTo>
                <a:lnTo>
                  <a:pt x="9588" y="9574"/>
                </a:lnTo>
                <a:lnTo>
                  <a:pt x="9599" y="9567"/>
                </a:lnTo>
                <a:lnTo>
                  <a:pt x="9609" y="9560"/>
                </a:lnTo>
                <a:lnTo>
                  <a:pt x="9617" y="9550"/>
                </a:lnTo>
                <a:lnTo>
                  <a:pt x="9625" y="9540"/>
                </a:lnTo>
                <a:lnTo>
                  <a:pt x="9628" y="9534"/>
                </a:lnTo>
                <a:lnTo>
                  <a:pt x="9631" y="9528"/>
                </a:lnTo>
                <a:lnTo>
                  <a:pt x="9633" y="9521"/>
                </a:lnTo>
                <a:lnTo>
                  <a:pt x="9634" y="9513"/>
                </a:lnTo>
                <a:lnTo>
                  <a:pt x="9662" y="9504"/>
                </a:lnTo>
                <a:lnTo>
                  <a:pt x="9677" y="9490"/>
                </a:lnTo>
                <a:lnTo>
                  <a:pt x="9688" y="9495"/>
                </a:lnTo>
                <a:lnTo>
                  <a:pt x="9688" y="9504"/>
                </a:lnTo>
                <a:lnTo>
                  <a:pt x="9609" y="9562"/>
                </a:lnTo>
                <a:lnTo>
                  <a:pt x="9565" y="9641"/>
                </a:lnTo>
                <a:lnTo>
                  <a:pt x="9577" y="9648"/>
                </a:lnTo>
                <a:lnTo>
                  <a:pt x="9565" y="9659"/>
                </a:lnTo>
                <a:lnTo>
                  <a:pt x="9588" y="9679"/>
                </a:lnTo>
                <a:lnTo>
                  <a:pt x="9609" y="9644"/>
                </a:lnTo>
                <a:lnTo>
                  <a:pt x="9646" y="9644"/>
                </a:lnTo>
                <a:lnTo>
                  <a:pt x="9631" y="9659"/>
                </a:lnTo>
                <a:lnTo>
                  <a:pt x="9603" y="9669"/>
                </a:lnTo>
                <a:lnTo>
                  <a:pt x="9581" y="9714"/>
                </a:lnTo>
                <a:lnTo>
                  <a:pt x="9524" y="9737"/>
                </a:lnTo>
                <a:lnTo>
                  <a:pt x="9520" y="9741"/>
                </a:lnTo>
                <a:lnTo>
                  <a:pt x="9517" y="9746"/>
                </a:lnTo>
                <a:lnTo>
                  <a:pt x="9515" y="9752"/>
                </a:lnTo>
                <a:lnTo>
                  <a:pt x="9512" y="9758"/>
                </a:lnTo>
                <a:lnTo>
                  <a:pt x="9510" y="9765"/>
                </a:lnTo>
                <a:lnTo>
                  <a:pt x="9506" y="9772"/>
                </a:lnTo>
                <a:lnTo>
                  <a:pt x="9503" y="9779"/>
                </a:lnTo>
                <a:lnTo>
                  <a:pt x="9499" y="9785"/>
                </a:lnTo>
                <a:lnTo>
                  <a:pt x="9504" y="9792"/>
                </a:lnTo>
                <a:lnTo>
                  <a:pt x="9509" y="9794"/>
                </a:lnTo>
                <a:lnTo>
                  <a:pt x="9518" y="9810"/>
                </a:lnTo>
                <a:lnTo>
                  <a:pt x="9491" y="9852"/>
                </a:lnTo>
                <a:lnTo>
                  <a:pt x="9516" y="9848"/>
                </a:lnTo>
                <a:lnTo>
                  <a:pt x="9539" y="9846"/>
                </a:lnTo>
                <a:lnTo>
                  <a:pt x="9551" y="9844"/>
                </a:lnTo>
                <a:lnTo>
                  <a:pt x="9562" y="9843"/>
                </a:lnTo>
                <a:lnTo>
                  <a:pt x="9575" y="9840"/>
                </a:lnTo>
                <a:lnTo>
                  <a:pt x="9588" y="9837"/>
                </a:lnTo>
                <a:lnTo>
                  <a:pt x="9535" y="9841"/>
                </a:lnTo>
                <a:lnTo>
                  <a:pt x="9543" y="9833"/>
                </a:lnTo>
                <a:lnTo>
                  <a:pt x="9553" y="9831"/>
                </a:lnTo>
                <a:lnTo>
                  <a:pt x="9561" y="9827"/>
                </a:lnTo>
                <a:lnTo>
                  <a:pt x="9569" y="9822"/>
                </a:lnTo>
                <a:lnTo>
                  <a:pt x="9576" y="9818"/>
                </a:lnTo>
                <a:lnTo>
                  <a:pt x="9583" y="9815"/>
                </a:lnTo>
                <a:lnTo>
                  <a:pt x="9593" y="9813"/>
                </a:lnTo>
                <a:lnTo>
                  <a:pt x="9597" y="9812"/>
                </a:lnTo>
                <a:lnTo>
                  <a:pt x="9602" y="9812"/>
                </a:lnTo>
                <a:lnTo>
                  <a:pt x="9609" y="9813"/>
                </a:lnTo>
                <a:lnTo>
                  <a:pt x="9615" y="9814"/>
                </a:lnTo>
                <a:lnTo>
                  <a:pt x="9624" y="9823"/>
                </a:lnTo>
                <a:lnTo>
                  <a:pt x="9609" y="9837"/>
                </a:lnTo>
                <a:lnTo>
                  <a:pt x="9619" y="9857"/>
                </a:lnTo>
                <a:lnTo>
                  <a:pt x="9624" y="9866"/>
                </a:lnTo>
                <a:lnTo>
                  <a:pt x="9615" y="9890"/>
                </a:lnTo>
                <a:lnTo>
                  <a:pt x="9551" y="9934"/>
                </a:lnTo>
                <a:lnTo>
                  <a:pt x="9551" y="9958"/>
                </a:lnTo>
                <a:lnTo>
                  <a:pt x="9524" y="9983"/>
                </a:lnTo>
                <a:lnTo>
                  <a:pt x="9540" y="9973"/>
                </a:lnTo>
                <a:lnTo>
                  <a:pt x="9549" y="9969"/>
                </a:lnTo>
                <a:lnTo>
                  <a:pt x="9550" y="9968"/>
                </a:lnTo>
                <a:lnTo>
                  <a:pt x="9551" y="9968"/>
                </a:lnTo>
                <a:lnTo>
                  <a:pt x="9551" y="9968"/>
                </a:lnTo>
                <a:lnTo>
                  <a:pt x="9551" y="9969"/>
                </a:lnTo>
                <a:lnTo>
                  <a:pt x="9549" y="9971"/>
                </a:lnTo>
                <a:lnTo>
                  <a:pt x="9549" y="9973"/>
                </a:lnTo>
                <a:lnTo>
                  <a:pt x="9550" y="9974"/>
                </a:lnTo>
                <a:lnTo>
                  <a:pt x="9553" y="9974"/>
                </a:lnTo>
                <a:lnTo>
                  <a:pt x="9556" y="9974"/>
                </a:lnTo>
                <a:lnTo>
                  <a:pt x="9562" y="9972"/>
                </a:lnTo>
                <a:lnTo>
                  <a:pt x="9577" y="9983"/>
                </a:lnTo>
                <a:lnTo>
                  <a:pt x="9565" y="9968"/>
                </a:lnTo>
                <a:lnTo>
                  <a:pt x="9577" y="9958"/>
                </a:lnTo>
                <a:lnTo>
                  <a:pt x="9587" y="9976"/>
                </a:lnTo>
                <a:lnTo>
                  <a:pt x="9589" y="9976"/>
                </a:lnTo>
                <a:lnTo>
                  <a:pt x="9588" y="9973"/>
                </a:lnTo>
                <a:lnTo>
                  <a:pt x="9588" y="9970"/>
                </a:lnTo>
                <a:lnTo>
                  <a:pt x="9588" y="9969"/>
                </a:lnTo>
                <a:lnTo>
                  <a:pt x="9589" y="9968"/>
                </a:lnTo>
                <a:lnTo>
                  <a:pt x="9591" y="9968"/>
                </a:lnTo>
                <a:lnTo>
                  <a:pt x="9593" y="9968"/>
                </a:lnTo>
                <a:lnTo>
                  <a:pt x="9601" y="9956"/>
                </a:lnTo>
                <a:lnTo>
                  <a:pt x="9611" y="9944"/>
                </a:lnTo>
                <a:lnTo>
                  <a:pt x="9621" y="9932"/>
                </a:lnTo>
                <a:lnTo>
                  <a:pt x="9633" y="9921"/>
                </a:lnTo>
                <a:lnTo>
                  <a:pt x="9658" y="9900"/>
                </a:lnTo>
                <a:lnTo>
                  <a:pt x="9684" y="9882"/>
                </a:lnTo>
                <a:lnTo>
                  <a:pt x="9700" y="9882"/>
                </a:lnTo>
                <a:lnTo>
                  <a:pt x="9695" y="9914"/>
                </a:lnTo>
                <a:lnTo>
                  <a:pt x="9672" y="9925"/>
                </a:lnTo>
                <a:lnTo>
                  <a:pt x="9683" y="9925"/>
                </a:lnTo>
                <a:lnTo>
                  <a:pt x="9691" y="9925"/>
                </a:lnTo>
                <a:lnTo>
                  <a:pt x="9701" y="9923"/>
                </a:lnTo>
                <a:lnTo>
                  <a:pt x="9709" y="9920"/>
                </a:lnTo>
                <a:lnTo>
                  <a:pt x="9716" y="9917"/>
                </a:lnTo>
                <a:lnTo>
                  <a:pt x="9724" y="9914"/>
                </a:lnTo>
                <a:lnTo>
                  <a:pt x="9731" y="9910"/>
                </a:lnTo>
                <a:lnTo>
                  <a:pt x="9739" y="9905"/>
                </a:lnTo>
                <a:lnTo>
                  <a:pt x="9766" y="9885"/>
                </a:lnTo>
                <a:lnTo>
                  <a:pt x="9794" y="9866"/>
                </a:lnTo>
                <a:lnTo>
                  <a:pt x="9806" y="9872"/>
                </a:lnTo>
                <a:lnTo>
                  <a:pt x="9802" y="9886"/>
                </a:lnTo>
                <a:lnTo>
                  <a:pt x="9796" y="9898"/>
                </a:lnTo>
                <a:lnTo>
                  <a:pt x="9789" y="9909"/>
                </a:lnTo>
                <a:lnTo>
                  <a:pt x="9783" y="9919"/>
                </a:lnTo>
                <a:lnTo>
                  <a:pt x="9774" y="9929"/>
                </a:lnTo>
                <a:lnTo>
                  <a:pt x="9767" y="9937"/>
                </a:lnTo>
                <a:lnTo>
                  <a:pt x="9758" y="9945"/>
                </a:lnTo>
                <a:lnTo>
                  <a:pt x="9749" y="9953"/>
                </a:lnTo>
                <a:lnTo>
                  <a:pt x="9731" y="9969"/>
                </a:lnTo>
                <a:lnTo>
                  <a:pt x="9714" y="9986"/>
                </a:lnTo>
                <a:lnTo>
                  <a:pt x="9706" y="9995"/>
                </a:lnTo>
                <a:lnTo>
                  <a:pt x="9697" y="10006"/>
                </a:lnTo>
                <a:lnTo>
                  <a:pt x="9691" y="10017"/>
                </a:lnTo>
                <a:lnTo>
                  <a:pt x="9684" y="10031"/>
                </a:lnTo>
                <a:lnTo>
                  <a:pt x="9695" y="10031"/>
                </a:lnTo>
                <a:lnTo>
                  <a:pt x="9714" y="10016"/>
                </a:lnTo>
                <a:lnTo>
                  <a:pt x="9730" y="10031"/>
                </a:lnTo>
                <a:lnTo>
                  <a:pt x="9764" y="10007"/>
                </a:lnTo>
                <a:lnTo>
                  <a:pt x="9780" y="10016"/>
                </a:lnTo>
                <a:lnTo>
                  <a:pt x="9806" y="9987"/>
                </a:lnTo>
                <a:lnTo>
                  <a:pt x="9828" y="9987"/>
                </a:lnTo>
                <a:lnTo>
                  <a:pt x="9864" y="10003"/>
                </a:lnTo>
                <a:lnTo>
                  <a:pt x="9860" y="10027"/>
                </a:lnTo>
                <a:lnTo>
                  <a:pt x="9775" y="10083"/>
                </a:lnTo>
                <a:lnTo>
                  <a:pt x="9780" y="10089"/>
                </a:lnTo>
                <a:lnTo>
                  <a:pt x="9783" y="10095"/>
                </a:lnTo>
                <a:lnTo>
                  <a:pt x="9785" y="10100"/>
                </a:lnTo>
                <a:lnTo>
                  <a:pt x="9786" y="10105"/>
                </a:lnTo>
                <a:lnTo>
                  <a:pt x="9786" y="10110"/>
                </a:lnTo>
                <a:lnTo>
                  <a:pt x="9785" y="10115"/>
                </a:lnTo>
                <a:lnTo>
                  <a:pt x="9783" y="10120"/>
                </a:lnTo>
                <a:lnTo>
                  <a:pt x="9781" y="10125"/>
                </a:lnTo>
                <a:lnTo>
                  <a:pt x="9778" y="10126"/>
                </a:lnTo>
                <a:lnTo>
                  <a:pt x="9775" y="10127"/>
                </a:lnTo>
                <a:lnTo>
                  <a:pt x="9780" y="10127"/>
                </a:lnTo>
                <a:lnTo>
                  <a:pt x="9772" y="10137"/>
                </a:lnTo>
                <a:lnTo>
                  <a:pt x="9763" y="10146"/>
                </a:lnTo>
                <a:lnTo>
                  <a:pt x="9753" y="10156"/>
                </a:lnTo>
                <a:lnTo>
                  <a:pt x="9744" y="10165"/>
                </a:lnTo>
                <a:lnTo>
                  <a:pt x="9735" y="10175"/>
                </a:lnTo>
                <a:lnTo>
                  <a:pt x="9729" y="10184"/>
                </a:lnTo>
                <a:lnTo>
                  <a:pt x="9727" y="10188"/>
                </a:lnTo>
                <a:lnTo>
                  <a:pt x="9726" y="10194"/>
                </a:lnTo>
                <a:lnTo>
                  <a:pt x="9725" y="10199"/>
                </a:lnTo>
                <a:lnTo>
                  <a:pt x="9726" y="10204"/>
                </a:lnTo>
                <a:lnTo>
                  <a:pt x="9742" y="10200"/>
                </a:lnTo>
                <a:lnTo>
                  <a:pt x="9752" y="10172"/>
                </a:lnTo>
                <a:lnTo>
                  <a:pt x="9802" y="10141"/>
                </a:lnTo>
                <a:lnTo>
                  <a:pt x="9793" y="10140"/>
                </a:lnTo>
                <a:lnTo>
                  <a:pt x="9788" y="10139"/>
                </a:lnTo>
                <a:lnTo>
                  <a:pt x="9784" y="10137"/>
                </a:lnTo>
                <a:lnTo>
                  <a:pt x="9782" y="10135"/>
                </a:lnTo>
                <a:lnTo>
                  <a:pt x="9781" y="10132"/>
                </a:lnTo>
                <a:lnTo>
                  <a:pt x="9781" y="10130"/>
                </a:lnTo>
                <a:lnTo>
                  <a:pt x="9782" y="10128"/>
                </a:lnTo>
                <a:lnTo>
                  <a:pt x="9783" y="10126"/>
                </a:lnTo>
                <a:lnTo>
                  <a:pt x="9810" y="10123"/>
                </a:lnTo>
                <a:lnTo>
                  <a:pt x="9832" y="10107"/>
                </a:lnTo>
                <a:lnTo>
                  <a:pt x="9870" y="10138"/>
                </a:lnTo>
                <a:lnTo>
                  <a:pt x="9886" y="10127"/>
                </a:lnTo>
                <a:lnTo>
                  <a:pt x="9886" y="10103"/>
                </a:lnTo>
                <a:lnTo>
                  <a:pt x="9929" y="10069"/>
                </a:lnTo>
                <a:lnTo>
                  <a:pt x="9971" y="10055"/>
                </a:lnTo>
                <a:lnTo>
                  <a:pt x="9965" y="10027"/>
                </a:lnTo>
                <a:lnTo>
                  <a:pt x="10015" y="9996"/>
                </a:lnTo>
                <a:lnTo>
                  <a:pt x="10023" y="10016"/>
                </a:lnTo>
                <a:lnTo>
                  <a:pt x="10041" y="10003"/>
                </a:lnTo>
                <a:lnTo>
                  <a:pt x="10056" y="9972"/>
                </a:lnTo>
                <a:lnTo>
                  <a:pt x="10122" y="9938"/>
                </a:lnTo>
                <a:lnTo>
                  <a:pt x="10122" y="9948"/>
                </a:lnTo>
                <a:lnTo>
                  <a:pt x="10128" y="9949"/>
                </a:lnTo>
                <a:lnTo>
                  <a:pt x="10132" y="9950"/>
                </a:lnTo>
                <a:lnTo>
                  <a:pt x="10135" y="9951"/>
                </a:lnTo>
                <a:lnTo>
                  <a:pt x="10137" y="9953"/>
                </a:lnTo>
                <a:lnTo>
                  <a:pt x="10140" y="9955"/>
                </a:lnTo>
                <a:lnTo>
                  <a:pt x="10140" y="9957"/>
                </a:lnTo>
                <a:lnTo>
                  <a:pt x="10140" y="9959"/>
                </a:lnTo>
                <a:lnTo>
                  <a:pt x="10138" y="9962"/>
                </a:lnTo>
                <a:lnTo>
                  <a:pt x="10137" y="9965"/>
                </a:lnTo>
                <a:lnTo>
                  <a:pt x="10136" y="9968"/>
                </a:lnTo>
                <a:lnTo>
                  <a:pt x="10136" y="9969"/>
                </a:lnTo>
                <a:lnTo>
                  <a:pt x="10136" y="9969"/>
                </a:lnTo>
                <a:lnTo>
                  <a:pt x="10138" y="9969"/>
                </a:lnTo>
                <a:lnTo>
                  <a:pt x="10141" y="9968"/>
                </a:lnTo>
                <a:lnTo>
                  <a:pt x="10130" y="9987"/>
                </a:lnTo>
                <a:lnTo>
                  <a:pt x="10104" y="9987"/>
                </a:lnTo>
                <a:lnTo>
                  <a:pt x="10122" y="9978"/>
                </a:lnTo>
                <a:lnTo>
                  <a:pt x="10094" y="9983"/>
                </a:lnTo>
                <a:lnTo>
                  <a:pt x="10091" y="9987"/>
                </a:lnTo>
                <a:lnTo>
                  <a:pt x="10089" y="9991"/>
                </a:lnTo>
                <a:lnTo>
                  <a:pt x="10088" y="9994"/>
                </a:lnTo>
                <a:lnTo>
                  <a:pt x="10088" y="9997"/>
                </a:lnTo>
                <a:lnTo>
                  <a:pt x="10090" y="10004"/>
                </a:lnTo>
                <a:lnTo>
                  <a:pt x="10093" y="10009"/>
                </a:lnTo>
                <a:lnTo>
                  <a:pt x="10094" y="10011"/>
                </a:lnTo>
                <a:lnTo>
                  <a:pt x="10095" y="10014"/>
                </a:lnTo>
                <a:lnTo>
                  <a:pt x="10095" y="10016"/>
                </a:lnTo>
                <a:lnTo>
                  <a:pt x="10095" y="10019"/>
                </a:lnTo>
                <a:lnTo>
                  <a:pt x="10093" y="10021"/>
                </a:lnTo>
                <a:lnTo>
                  <a:pt x="10090" y="10023"/>
                </a:lnTo>
                <a:lnTo>
                  <a:pt x="10085" y="10025"/>
                </a:lnTo>
                <a:lnTo>
                  <a:pt x="10077" y="10027"/>
                </a:lnTo>
                <a:lnTo>
                  <a:pt x="10099" y="10041"/>
                </a:lnTo>
                <a:lnTo>
                  <a:pt x="10194" y="9958"/>
                </a:lnTo>
                <a:lnTo>
                  <a:pt x="10206" y="9978"/>
                </a:lnTo>
                <a:lnTo>
                  <a:pt x="10221" y="9968"/>
                </a:lnTo>
                <a:lnTo>
                  <a:pt x="10210" y="9958"/>
                </a:lnTo>
                <a:lnTo>
                  <a:pt x="10218" y="9956"/>
                </a:lnTo>
                <a:lnTo>
                  <a:pt x="10222" y="9954"/>
                </a:lnTo>
                <a:lnTo>
                  <a:pt x="10225" y="9952"/>
                </a:lnTo>
                <a:lnTo>
                  <a:pt x="10226" y="9950"/>
                </a:lnTo>
                <a:lnTo>
                  <a:pt x="10226" y="9949"/>
                </a:lnTo>
                <a:lnTo>
                  <a:pt x="10226" y="9947"/>
                </a:lnTo>
                <a:lnTo>
                  <a:pt x="10224" y="9946"/>
                </a:lnTo>
                <a:lnTo>
                  <a:pt x="10222" y="9944"/>
                </a:lnTo>
                <a:lnTo>
                  <a:pt x="10218" y="9942"/>
                </a:lnTo>
                <a:lnTo>
                  <a:pt x="10216" y="9937"/>
                </a:lnTo>
                <a:lnTo>
                  <a:pt x="10214" y="9936"/>
                </a:lnTo>
                <a:lnTo>
                  <a:pt x="10216" y="9934"/>
                </a:lnTo>
                <a:lnTo>
                  <a:pt x="10218" y="9932"/>
                </a:lnTo>
                <a:lnTo>
                  <a:pt x="10221" y="9930"/>
                </a:lnTo>
                <a:lnTo>
                  <a:pt x="10255" y="9919"/>
                </a:lnTo>
                <a:lnTo>
                  <a:pt x="10264" y="9930"/>
                </a:lnTo>
                <a:lnTo>
                  <a:pt x="10243" y="9954"/>
                </a:lnTo>
                <a:lnTo>
                  <a:pt x="10255" y="9968"/>
                </a:lnTo>
                <a:lnTo>
                  <a:pt x="10228" y="9987"/>
                </a:lnTo>
                <a:lnTo>
                  <a:pt x="10179" y="10059"/>
                </a:lnTo>
                <a:lnTo>
                  <a:pt x="10228" y="10016"/>
                </a:lnTo>
                <a:lnTo>
                  <a:pt x="10286" y="9987"/>
                </a:lnTo>
                <a:lnTo>
                  <a:pt x="10290" y="9996"/>
                </a:lnTo>
                <a:lnTo>
                  <a:pt x="10292" y="10002"/>
                </a:lnTo>
                <a:lnTo>
                  <a:pt x="10293" y="10005"/>
                </a:lnTo>
                <a:lnTo>
                  <a:pt x="10293" y="10009"/>
                </a:lnTo>
                <a:lnTo>
                  <a:pt x="10292" y="10012"/>
                </a:lnTo>
                <a:lnTo>
                  <a:pt x="10289" y="10017"/>
                </a:lnTo>
                <a:lnTo>
                  <a:pt x="10286" y="10023"/>
                </a:lnTo>
                <a:lnTo>
                  <a:pt x="10284" y="10025"/>
                </a:lnTo>
                <a:lnTo>
                  <a:pt x="10283" y="10027"/>
                </a:lnTo>
                <a:lnTo>
                  <a:pt x="10283" y="10030"/>
                </a:lnTo>
                <a:lnTo>
                  <a:pt x="10283" y="10032"/>
                </a:lnTo>
                <a:lnTo>
                  <a:pt x="10285" y="10035"/>
                </a:lnTo>
                <a:lnTo>
                  <a:pt x="10287" y="10038"/>
                </a:lnTo>
                <a:lnTo>
                  <a:pt x="10292" y="10042"/>
                </a:lnTo>
                <a:lnTo>
                  <a:pt x="10297" y="10045"/>
                </a:lnTo>
                <a:lnTo>
                  <a:pt x="10190" y="10151"/>
                </a:lnTo>
                <a:lnTo>
                  <a:pt x="10194" y="10165"/>
                </a:lnTo>
                <a:lnTo>
                  <a:pt x="10130" y="10238"/>
                </a:lnTo>
                <a:lnTo>
                  <a:pt x="10259" y="10238"/>
                </a:lnTo>
                <a:lnTo>
                  <a:pt x="10297" y="10200"/>
                </a:lnTo>
                <a:lnTo>
                  <a:pt x="10297" y="10176"/>
                </a:lnTo>
                <a:lnTo>
                  <a:pt x="10315" y="10162"/>
                </a:lnTo>
                <a:lnTo>
                  <a:pt x="10332" y="10148"/>
                </a:lnTo>
                <a:lnTo>
                  <a:pt x="10350" y="10132"/>
                </a:lnTo>
                <a:lnTo>
                  <a:pt x="10369" y="10116"/>
                </a:lnTo>
                <a:lnTo>
                  <a:pt x="10404" y="10082"/>
                </a:lnTo>
                <a:lnTo>
                  <a:pt x="10442" y="10047"/>
                </a:lnTo>
                <a:lnTo>
                  <a:pt x="10460" y="10030"/>
                </a:lnTo>
                <a:lnTo>
                  <a:pt x="10479" y="10013"/>
                </a:lnTo>
                <a:lnTo>
                  <a:pt x="10498" y="9997"/>
                </a:lnTo>
                <a:lnTo>
                  <a:pt x="10517" y="9982"/>
                </a:lnTo>
                <a:lnTo>
                  <a:pt x="10536" y="9968"/>
                </a:lnTo>
                <a:lnTo>
                  <a:pt x="10556" y="9955"/>
                </a:lnTo>
                <a:lnTo>
                  <a:pt x="10575" y="9944"/>
                </a:lnTo>
                <a:lnTo>
                  <a:pt x="10594" y="9934"/>
                </a:lnTo>
                <a:lnTo>
                  <a:pt x="10621" y="9906"/>
                </a:lnTo>
                <a:lnTo>
                  <a:pt x="10620" y="9917"/>
                </a:lnTo>
                <a:lnTo>
                  <a:pt x="10618" y="9929"/>
                </a:lnTo>
                <a:lnTo>
                  <a:pt x="10614" y="9940"/>
                </a:lnTo>
                <a:lnTo>
                  <a:pt x="10609" y="9952"/>
                </a:lnTo>
                <a:lnTo>
                  <a:pt x="10603" y="9964"/>
                </a:lnTo>
                <a:lnTo>
                  <a:pt x="10595" y="9974"/>
                </a:lnTo>
                <a:lnTo>
                  <a:pt x="10588" y="9984"/>
                </a:lnTo>
                <a:lnTo>
                  <a:pt x="10579" y="9993"/>
                </a:lnTo>
                <a:lnTo>
                  <a:pt x="10548" y="9996"/>
                </a:lnTo>
                <a:lnTo>
                  <a:pt x="10548" y="10016"/>
                </a:lnTo>
                <a:lnTo>
                  <a:pt x="10451" y="10083"/>
                </a:lnTo>
                <a:lnTo>
                  <a:pt x="10365" y="10165"/>
                </a:lnTo>
                <a:lnTo>
                  <a:pt x="10371" y="10162"/>
                </a:lnTo>
                <a:lnTo>
                  <a:pt x="10378" y="10160"/>
                </a:lnTo>
                <a:lnTo>
                  <a:pt x="10386" y="10158"/>
                </a:lnTo>
                <a:lnTo>
                  <a:pt x="10397" y="10157"/>
                </a:lnTo>
                <a:lnTo>
                  <a:pt x="10408" y="10155"/>
                </a:lnTo>
                <a:lnTo>
                  <a:pt x="10419" y="10151"/>
                </a:lnTo>
                <a:lnTo>
                  <a:pt x="10430" y="10147"/>
                </a:lnTo>
                <a:lnTo>
                  <a:pt x="10441" y="10141"/>
                </a:lnTo>
                <a:lnTo>
                  <a:pt x="10451" y="10151"/>
                </a:lnTo>
                <a:lnTo>
                  <a:pt x="10439" y="10153"/>
                </a:lnTo>
                <a:lnTo>
                  <a:pt x="10432" y="10154"/>
                </a:lnTo>
                <a:lnTo>
                  <a:pt x="10427" y="10155"/>
                </a:lnTo>
                <a:lnTo>
                  <a:pt x="10423" y="10157"/>
                </a:lnTo>
                <a:lnTo>
                  <a:pt x="10421" y="10158"/>
                </a:lnTo>
                <a:lnTo>
                  <a:pt x="10421" y="10160"/>
                </a:lnTo>
                <a:lnTo>
                  <a:pt x="10421" y="10162"/>
                </a:lnTo>
                <a:lnTo>
                  <a:pt x="10423" y="10164"/>
                </a:lnTo>
                <a:lnTo>
                  <a:pt x="10427" y="10168"/>
                </a:lnTo>
                <a:lnTo>
                  <a:pt x="10428" y="10172"/>
                </a:lnTo>
                <a:lnTo>
                  <a:pt x="10428" y="10173"/>
                </a:lnTo>
                <a:lnTo>
                  <a:pt x="10424" y="10175"/>
                </a:lnTo>
                <a:lnTo>
                  <a:pt x="10421" y="10176"/>
                </a:lnTo>
                <a:lnTo>
                  <a:pt x="10415" y="10176"/>
                </a:lnTo>
                <a:lnTo>
                  <a:pt x="10396" y="10220"/>
                </a:lnTo>
                <a:lnTo>
                  <a:pt x="10393" y="10224"/>
                </a:lnTo>
                <a:lnTo>
                  <a:pt x="10423" y="10214"/>
                </a:lnTo>
                <a:lnTo>
                  <a:pt x="10411" y="10224"/>
                </a:lnTo>
                <a:lnTo>
                  <a:pt x="10407" y="10230"/>
                </a:lnTo>
                <a:lnTo>
                  <a:pt x="10407" y="10231"/>
                </a:lnTo>
                <a:lnTo>
                  <a:pt x="10407" y="10232"/>
                </a:lnTo>
                <a:lnTo>
                  <a:pt x="10409" y="10232"/>
                </a:lnTo>
                <a:lnTo>
                  <a:pt x="10411" y="10232"/>
                </a:lnTo>
                <a:lnTo>
                  <a:pt x="10415" y="10232"/>
                </a:lnTo>
                <a:lnTo>
                  <a:pt x="10419" y="10232"/>
                </a:lnTo>
                <a:lnTo>
                  <a:pt x="10420" y="10232"/>
                </a:lnTo>
                <a:lnTo>
                  <a:pt x="10419" y="10233"/>
                </a:lnTo>
                <a:lnTo>
                  <a:pt x="10418" y="10235"/>
                </a:lnTo>
                <a:lnTo>
                  <a:pt x="10415" y="10238"/>
                </a:lnTo>
                <a:lnTo>
                  <a:pt x="10574" y="10238"/>
                </a:lnTo>
                <a:lnTo>
                  <a:pt x="10669" y="10147"/>
                </a:lnTo>
                <a:lnTo>
                  <a:pt x="10663" y="10141"/>
                </a:lnTo>
                <a:lnTo>
                  <a:pt x="10723" y="10089"/>
                </a:lnTo>
                <a:lnTo>
                  <a:pt x="10728" y="10087"/>
                </a:lnTo>
                <a:lnTo>
                  <a:pt x="10734" y="10085"/>
                </a:lnTo>
                <a:lnTo>
                  <a:pt x="10740" y="10085"/>
                </a:lnTo>
                <a:lnTo>
                  <a:pt x="10747" y="10086"/>
                </a:lnTo>
                <a:lnTo>
                  <a:pt x="10763" y="10088"/>
                </a:lnTo>
                <a:lnTo>
                  <a:pt x="10780" y="10091"/>
                </a:lnTo>
                <a:lnTo>
                  <a:pt x="10789" y="10093"/>
                </a:lnTo>
                <a:lnTo>
                  <a:pt x="10797" y="10093"/>
                </a:lnTo>
                <a:lnTo>
                  <a:pt x="10805" y="10093"/>
                </a:lnTo>
                <a:lnTo>
                  <a:pt x="10814" y="10091"/>
                </a:lnTo>
                <a:lnTo>
                  <a:pt x="10821" y="10089"/>
                </a:lnTo>
                <a:lnTo>
                  <a:pt x="10829" y="10084"/>
                </a:lnTo>
                <a:lnTo>
                  <a:pt x="10835" y="10078"/>
                </a:lnTo>
                <a:lnTo>
                  <a:pt x="10840" y="10069"/>
                </a:lnTo>
                <a:lnTo>
                  <a:pt x="10840" y="10083"/>
                </a:lnTo>
                <a:lnTo>
                  <a:pt x="10823" y="10107"/>
                </a:lnTo>
                <a:lnTo>
                  <a:pt x="10850" y="10114"/>
                </a:lnTo>
                <a:lnTo>
                  <a:pt x="10860" y="10127"/>
                </a:lnTo>
                <a:lnTo>
                  <a:pt x="10850" y="10138"/>
                </a:lnTo>
                <a:lnTo>
                  <a:pt x="10796" y="10103"/>
                </a:lnTo>
                <a:lnTo>
                  <a:pt x="10799" y="10110"/>
                </a:lnTo>
                <a:lnTo>
                  <a:pt x="10800" y="10115"/>
                </a:lnTo>
                <a:lnTo>
                  <a:pt x="10749" y="10151"/>
                </a:lnTo>
                <a:lnTo>
                  <a:pt x="10755" y="10172"/>
                </a:lnTo>
                <a:lnTo>
                  <a:pt x="10723" y="10204"/>
                </a:lnTo>
                <a:lnTo>
                  <a:pt x="10675" y="10224"/>
                </a:lnTo>
                <a:lnTo>
                  <a:pt x="10669" y="10238"/>
                </a:lnTo>
                <a:lnTo>
                  <a:pt x="10840" y="10238"/>
                </a:lnTo>
                <a:lnTo>
                  <a:pt x="10868" y="10214"/>
                </a:lnTo>
                <a:lnTo>
                  <a:pt x="10856" y="10204"/>
                </a:lnTo>
                <a:lnTo>
                  <a:pt x="10898" y="10180"/>
                </a:lnTo>
                <a:lnTo>
                  <a:pt x="10925" y="10123"/>
                </a:lnTo>
                <a:lnTo>
                  <a:pt x="10932" y="10117"/>
                </a:lnTo>
                <a:lnTo>
                  <a:pt x="10940" y="10112"/>
                </a:lnTo>
                <a:lnTo>
                  <a:pt x="10951" y="10108"/>
                </a:lnTo>
                <a:lnTo>
                  <a:pt x="10963" y="10104"/>
                </a:lnTo>
                <a:lnTo>
                  <a:pt x="10974" y="10100"/>
                </a:lnTo>
                <a:lnTo>
                  <a:pt x="10986" y="10096"/>
                </a:lnTo>
                <a:lnTo>
                  <a:pt x="10996" y="10090"/>
                </a:lnTo>
                <a:lnTo>
                  <a:pt x="11005" y="10083"/>
                </a:lnTo>
                <a:lnTo>
                  <a:pt x="11010" y="10100"/>
                </a:lnTo>
                <a:lnTo>
                  <a:pt x="10994" y="10114"/>
                </a:lnTo>
                <a:lnTo>
                  <a:pt x="11005" y="10127"/>
                </a:lnTo>
                <a:lnTo>
                  <a:pt x="10956" y="10180"/>
                </a:lnTo>
                <a:lnTo>
                  <a:pt x="10952" y="10204"/>
                </a:lnTo>
                <a:lnTo>
                  <a:pt x="10930" y="10214"/>
                </a:lnTo>
                <a:lnTo>
                  <a:pt x="10967" y="10238"/>
                </a:lnTo>
                <a:lnTo>
                  <a:pt x="11101" y="10238"/>
                </a:lnTo>
                <a:lnTo>
                  <a:pt x="11154" y="10220"/>
                </a:lnTo>
                <a:lnTo>
                  <a:pt x="11165" y="10196"/>
                </a:lnTo>
                <a:lnTo>
                  <a:pt x="11179" y="10177"/>
                </a:lnTo>
                <a:lnTo>
                  <a:pt x="11196" y="10158"/>
                </a:lnTo>
                <a:lnTo>
                  <a:pt x="11214" y="10141"/>
                </a:lnTo>
                <a:lnTo>
                  <a:pt x="11234" y="10124"/>
                </a:lnTo>
                <a:lnTo>
                  <a:pt x="11254" y="10108"/>
                </a:lnTo>
                <a:lnTo>
                  <a:pt x="11276" y="10093"/>
                </a:lnTo>
                <a:lnTo>
                  <a:pt x="11298" y="10079"/>
                </a:lnTo>
                <a:lnTo>
                  <a:pt x="11320" y="10065"/>
                </a:lnTo>
                <a:lnTo>
                  <a:pt x="11352" y="10089"/>
                </a:lnTo>
                <a:lnTo>
                  <a:pt x="11349" y="10072"/>
                </a:lnTo>
                <a:lnTo>
                  <a:pt x="11348" y="10065"/>
                </a:lnTo>
                <a:lnTo>
                  <a:pt x="11349" y="10063"/>
                </a:lnTo>
                <a:lnTo>
                  <a:pt x="11350" y="10063"/>
                </a:lnTo>
                <a:lnTo>
                  <a:pt x="11351" y="10064"/>
                </a:lnTo>
                <a:lnTo>
                  <a:pt x="11353" y="10065"/>
                </a:lnTo>
                <a:lnTo>
                  <a:pt x="11356" y="10069"/>
                </a:lnTo>
                <a:lnTo>
                  <a:pt x="11360" y="10071"/>
                </a:lnTo>
                <a:lnTo>
                  <a:pt x="11363" y="10072"/>
                </a:lnTo>
                <a:lnTo>
                  <a:pt x="11364" y="10071"/>
                </a:lnTo>
                <a:lnTo>
                  <a:pt x="11366" y="10069"/>
                </a:lnTo>
                <a:lnTo>
                  <a:pt x="11367" y="10065"/>
                </a:lnTo>
                <a:lnTo>
                  <a:pt x="11348" y="10055"/>
                </a:lnTo>
                <a:lnTo>
                  <a:pt x="11360" y="10048"/>
                </a:lnTo>
                <a:lnTo>
                  <a:pt x="11367" y="10044"/>
                </a:lnTo>
                <a:lnTo>
                  <a:pt x="11368" y="10042"/>
                </a:lnTo>
                <a:lnTo>
                  <a:pt x="11369" y="10041"/>
                </a:lnTo>
                <a:lnTo>
                  <a:pt x="11368" y="10041"/>
                </a:lnTo>
                <a:lnTo>
                  <a:pt x="11367" y="10041"/>
                </a:lnTo>
                <a:lnTo>
                  <a:pt x="11359" y="10042"/>
                </a:lnTo>
                <a:lnTo>
                  <a:pt x="11356" y="10041"/>
                </a:lnTo>
                <a:lnTo>
                  <a:pt x="11340" y="10031"/>
                </a:lnTo>
                <a:lnTo>
                  <a:pt x="11356" y="10024"/>
                </a:lnTo>
                <a:lnTo>
                  <a:pt x="11373" y="10014"/>
                </a:lnTo>
                <a:lnTo>
                  <a:pt x="11379" y="10009"/>
                </a:lnTo>
                <a:lnTo>
                  <a:pt x="11386" y="10003"/>
                </a:lnTo>
                <a:lnTo>
                  <a:pt x="11391" y="9995"/>
                </a:lnTo>
                <a:lnTo>
                  <a:pt x="11393" y="9987"/>
                </a:lnTo>
                <a:lnTo>
                  <a:pt x="11397" y="9980"/>
                </a:lnTo>
                <a:lnTo>
                  <a:pt x="11403" y="9971"/>
                </a:lnTo>
                <a:lnTo>
                  <a:pt x="11409" y="9962"/>
                </a:lnTo>
                <a:lnTo>
                  <a:pt x="11416" y="9952"/>
                </a:lnTo>
                <a:lnTo>
                  <a:pt x="11434" y="9932"/>
                </a:lnTo>
                <a:lnTo>
                  <a:pt x="11454" y="9911"/>
                </a:lnTo>
                <a:lnTo>
                  <a:pt x="11497" y="9870"/>
                </a:lnTo>
                <a:lnTo>
                  <a:pt x="11534" y="9833"/>
                </a:lnTo>
                <a:lnTo>
                  <a:pt x="11522" y="9823"/>
                </a:lnTo>
                <a:lnTo>
                  <a:pt x="11535" y="9822"/>
                </a:lnTo>
                <a:lnTo>
                  <a:pt x="11547" y="9820"/>
                </a:lnTo>
                <a:lnTo>
                  <a:pt x="11558" y="9815"/>
                </a:lnTo>
                <a:lnTo>
                  <a:pt x="11568" y="9810"/>
                </a:lnTo>
                <a:lnTo>
                  <a:pt x="11579" y="9801"/>
                </a:lnTo>
                <a:lnTo>
                  <a:pt x="11589" y="9793"/>
                </a:lnTo>
                <a:lnTo>
                  <a:pt x="11599" y="9783"/>
                </a:lnTo>
                <a:lnTo>
                  <a:pt x="11608" y="9774"/>
                </a:lnTo>
                <a:lnTo>
                  <a:pt x="11629" y="9753"/>
                </a:lnTo>
                <a:lnTo>
                  <a:pt x="11649" y="9732"/>
                </a:lnTo>
                <a:lnTo>
                  <a:pt x="11659" y="9721"/>
                </a:lnTo>
                <a:lnTo>
                  <a:pt x="11670" y="9712"/>
                </a:lnTo>
                <a:lnTo>
                  <a:pt x="11681" y="9704"/>
                </a:lnTo>
                <a:lnTo>
                  <a:pt x="11693" y="9697"/>
                </a:lnTo>
                <a:lnTo>
                  <a:pt x="11687" y="9693"/>
                </a:lnTo>
                <a:lnTo>
                  <a:pt x="11763" y="9623"/>
                </a:lnTo>
                <a:lnTo>
                  <a:pt x="11837" y="9553"/>
                </a:lnTo>
                <a:lnTo>
                  <a:pt x="11911" y="9485"/>
                </a:lnTo>
                <a:lnTo>
                  <a:pt x="11985" y="9415"/>
                </a:lnTo>
                <a:lnTo>
                  <a:pt x="12058" y="9348"/>
                </a:lnTo>
                <a:lnTo>
                  <a:pt x="12131" y="9280"/>
                </a:lnTo>
                <a:lnTo>
                  <a:pt x="12202" y="9215"/>
                </a:lnTo>
                <a:lnTo>
                  <a:pt x="12273" y="9151"/>
                </a:lnTo>
                <a:lnTo>
                  <a:pt x="12300" y="9103"/>
                </a:lnTo>
                <a:lnTo>
                  <a:pt x="12338" y="9092"/>
                </a:lnTo>
                <a:lnTo>
                  <a:pt x="12348" y="9065"/>
                </a:lnTo>
                <a:lnTo>
                  <a:pt x="12402" y="9036"/>
                </a:lnTo>
                <a:lnTo>
                  <a:pt x="12407" y="9028"/>
                </a:lnTo>
                <a:lnTo>
                  <a:pt x="12410" y="9020"/>
                </a:lnTo>
                <a:lnTo>
                  <a:pt x="12410" y="9016"/>
                </a:lnTo>
                <a:lnTo>
                  <a:pt x="12409" y="9013"/>
                </a:lnTo>
                <a:lnTo>
                  <a:pt x="12406" y="9010"/>
                </a:lnTo>
                <a:lnTo>
                  <a:pt x="12402" y="9007"/>
                </a:lnTo>
                <a:lnTo>
                  <a:pt x="12439" y="8997"/>
                </a:lnTo>
                <a:lnTo>
                  <a:pt x="12473" y="8947"/>
                </a:lnTo>
                <a:lnTo>
                  <a:pt x="12476" y="8950"/>
                </a:lnTo>
                <a:lnTo>
                  <a:pt x="12479" y="8950"/>
                </a:lnTo>
                <a:lnTo>
                  <a:pt x="12477" y="8948"/>
                </a:lnTo>
                <a:lnTo>
                  <a:pt x="12474" y="8946"/>
                </a:lnTo>
                <a:lnTo>
                  <a:pt x="12475" y="8943"/>
                </a:lnTo>
                <a:lnTo>
                  <a:pt x="12480" y="8950"/>
                </a:lnTo>
                <a:lnTo>
                  <a:pt x="12481" y="8948"/>
                </a:lnTo>
                <a:lnTo>
                  <a:pt x="12482" y="8943"/>
                </a:lnTo>
                <a:lnTo>
                  <a:pt x="12513" y="8930"/>
                </a:lnTo>
                <a:lnTo>
                  <a:pt x="12501" y="8919"/>
                </a:lnTo>
                <a:lnTo>
                  <a:pt x="12631" y="8823"/>
                </a:lnTo>
                <a:lnTo>
                  <a:pt x="12642" y="8823"/>
                </a:lnTo>
                <a:lnTo>
                  <a:pt x="12680" y="8785"/>
                </a:lnTo>
                <a:lnTo>
                  <a:pt x="12673" y="8756"/>
                </a:lnTo>
                <a:lnTo>
                  <a:pt x="12700" y="8761"/>
                </a:lnTo>
                <a:lnTo>
                  <a:pt x="12742" y="8730"/>
                </a:lnTo>
                <a:lnTo>
                  <a:pt x="12742" y="8703"/>
                </a:lnTo>
                <a:lnTo>
                  <a:pt x="12790" y="8689"/>
                </a:lnTo>
                <a:lnTo>
                  <a:pt x="12806" y="8659"/>
                </a:lnTo>
                <a:lnTo>
                  <a:pt x="12833" y="8654"/>
                </a:lnTo>
                <a:lnTo>
                  <a:pt x="12834" y="8644"/>
                </a:lnTo>
                <a:lnTo>
                  <a:pt x="12834" y="8634"/>
                </a:lnTo>
                <a:lnTo>
                  <a:pt x="12834" y="8628"/>
                </a:lnTo>
                <a:lnTo>
                  <a:pt x="12833" y="8623"/>
                </a:lnTo>
                <a:lnTo>
                  <a:pt x="12886" y="8587"/>
                </a:lnTo>
                <a:lnTo>
                  <a:pt x="12886" y="8568"/>
                </a:lnTo>
                <a:lnTo>
                  <a:pt x="12923" y="8568"/>
                </a:lnTo>
                <a:lnTo>
                  <a:pt x="12928" y="8548"/>
                </a:lnTo>
                <a:lnTo>
                  <a:pt x="12973" y="8519"/>
                </a:lnTo>
                <a:lnTo>
                  <a:pt x="12973" y="8496"/>
                </a:lnTo>
                <a:lnTo>
                  <a:pt x="12992" y="8496"/>
                </a:lnTo>
                <a:lnTo>
                  <a:pt x="13041" y="8457"/>
                </a:lnTo>
                <a:lnTo>
                  <a:pt x="13031" y="8448"/>
                </a:lnTo>
                <a:lnTo>
                  <a:pt x="13046" y="8413"/>
                </a:lnTo>
                <a:lnTo>
                  <a:pt x="13067" y="8409"/>
                </a:lnTo>
                <a:lnTo>
                  <a:pt x="13083" y="8406"/>
                </a:lnTo>
                <a:lnTo>
                  <a:pt x="13091" y="8405"/>
                </a:lnTo>
                <a:lnTo>
                  <a:pt x="13096" y="8404"/>
                </a:lnTo>
                <a:lnTo>
                  <a:pt x="13121" y="8393"/>
                </a:lnTo>
                <a:lnTo>
                  <a:pt x="13114" y="8364"/>
                </a:lnTo>
                <a:lnTo>
                  <a:pt x="13121" y="8368"/>
                </a:lnTo>
                <a:lnTo>
                  <a:pt x="13130" y="8352"/>
                </a:lnTo>
                <a:lnTo>
                  <a:pt x="13136" y="8342"/>
                </a:lnTo>
                <a:lnTo>
                  <a:pt x="13140" y="8338"/>
                </a:lnTo>
                <a:lnTo>
                  <a:pt x="13141" y="8338"/>
                </a:lnTo>
                <a:lnTo>
                  <a:pt x="13138" y="8345"/>
                </a:lnTo>
                <a:lnTo>
                  <a:pt x="13133" y="8354"/>
                </a:lnTo>
                <a:lnTo>
                  <a:pt x="13163" y="8340"/>
                </a:lnTo>
                <a:lnTo>
                  <a:pt x="13221" y="8282"/>
                </a:lnTo>
                <a:lnTo>
                  <a:pt x="13228" y="8255"/>
                </a:lnTo>
                <a:lnTo>
                  <a:pt x="13239" y="8255"/>
                </a:lnTo>
                <a:lnTo>
                  <a:pt x="13248" y="8258"/>
                </a:lnTo>
                <a:lnTo>
                  <a:pt x="13323" y="8186"/>
                </a:lnTo>
                <a:lnTo>
                  <a:pt x="13329" y="8147"/>
                </a:lnTo>
                <a:lnTo>
                  <a:pt x="13331" y="8145"/>
                </a:lnTo>
                <a:lnTo>
                  <a:pt x="13333" y="8144"/>
                </a:lnTo>
                <a:lnTo>
                  <a:pt x="13336" y="8143"/>
                </a:lnTo>
                <a:lnTo>
                  <a:pt x="13338" y="8143"/>
                </a:lnTo>
                <a:lnTo>
                  <a:pt x="13342" y="8145"/>
                </a:lnTo>
                <a:lnTo>
                  <a:pt x="13345" y="8147"/>
                </a:lnTo>
                <a:lnTo>
                  <a:pt x="13408" y="8119"/>
                </a:lnTo>
                <a:lnTo>
                  <a:pt x="13426" y="8078"/>
                </a:lnTo>
                <a:lnTo>
                  <a:pt x="13541" y="7989"/>
                </a:lnTo>
                <a:lnTo>
                  <a:pt x="13579" y="7950"/>
                </a:lnTo>
                <a:lnTo>
                  <a:pt x="13579" y="7930"/>
                </a:lnTo>
                <a:lnTo>
                  <a:pt x="13628" y="7893"/>
                </a:lnTo>
                <a:lnTo>
                  <a:pt x="13639" y="7902"/>
                </a:lnTo>
                <a:lnTo>
                  <a:pt x="13648" y="7882"/>
                </a:lnTo>
                <a:lnTo>
                  <a:pt x="13639" y="7872"/>
                </a:lnTo>
                <a:lnTo>
                  <a:pt x="13648" y="7862"/>
                </a:lnTo>
                <a:lnTo>
                  <a:pt x="13723" y="7809"/>
                </a:lnTo>
                <a:lnTo>
                  <a:pt x="13739" y="7792"/>
                </a:lnTo>
                <a:lnTo>
                  <a:pt x="13754" y="7778"/>
                </a:lnTo>
                <a:lnTo>
                  <a:pt x="13766" y="7764"/>
                </a:lnTo>
                <a:lnTo>
                  <a:pt x="13777" y="7753"/>
                </a:lnTo>
                <a:lnTo>
                  <a:pt x="13777" y="7752"/>
                </a:lnTo>
                <a:lnTo>
                  <a:pt x="13777" y="7751"/>
                </a:lnTo>
                <a:lnTo>
                  <a:pt x="13826" y="7708"/>
                </a:lnTo>
                <a:lnTo>
                  <a:pt x="13878" y="7645"/>
                </a:lnTo>
                <a:lnTo>
                  <a:pt x="14021" y="7500"/>
                </a:lnTo>
                <a:lnTo>
                  <a:pt x="14081" y="7472"/>
                </a:lnTo>
                <a:lnTo>
                  <a:pt x="14192" y="7438"/>
                </a:lnTo>
                <a:lnTo>
                  <a:pt x="14234" y="7427"/>
                </a:lnTo>
                <a:lnTo>
                  <a:pt x="14389" y="7389"/>
                </a:lnTo>
                <a:lnTo>
                  <a:pt x="14393" y="7394"/>
                </a:lnTo>
                <a:lnTo>
                  <a:pt x="14396" y="7398"/>
                </a:lnTo>
                <a:lnTo>
                  <a:pt x="14447" y="7370"/>
                </a:lnTo>
                <a:lnTo>
                  <a:pt x="14473" y="7379"/>
                </a:lnTo>
                <a:lnTo>
                  <a:pt x="14485" y="7361"/>
                </a:lnTo>
                <a:lnTo>
                  <a:pt x="14507" y="7361"/>
                </a:lnTo>
                <a:lnTo>
                  <a:pt x="14586" y="7326"/>
                </a:lnTo>
                <a:lnTo>
                  <a:pt x="14831" y="7240"/>
                </a:lnTo>
                <a:lnTo>
                  <a:pt x="14816" y="7226"/>
                </a:lnTo>
                <a:lnTo>
                  <a:pt x="14816" y="7216"/>
                </a:lnTo>
                <a:lnTo>
                  <a:pt x="14843" y="7206"/>
                </a:lnTo>
                <a:lnTo>
                  <a:pt x="14869" y="7216"/>
                </a:lnTo>
                <a:lnTo>
                  <a:pt x="14918" y="7192"/>
                </a:lnTo>
                <a:lnTo>
                  <a:pt x="15184" y="7106"/>
                </a:lnTo>
                <a:lnTo>
                  <a:pt x="15311" y="7081"/>
                </a:lnTo>
                <a:lnTo>
                  <a:pt x="15318" y="7075"/>
                </a:lnTo>
                <a:lnTo>
                  <a:pt x="15317" y="7083"/>
                </a:lnTo>
                <a:lnTo>
                  <a:pt x="15318" y="7088"/>
                </a:lnTo>
                <a:lnTo>
                  <a:pt x="15320" y="7090"/>
                </a:lnTo>
                <a:lnTo>
                  <a:pt x="15323" y="7091"/>
                </a:lnTo>
                <a:lnTo>
                  <a:pt x="15331" y="7089"/>
                </a:lnTo>
                <a:lnTo>
                  <a:pt x="15338" y="7089"/>
                </a:lnTo>
                <a:lnTo>
                  <a:pt x="15376" y="7060"/>
                </a:lnTo>
                <a:lnTo>
                  <a:pt x="15398" y="7071"/>
                </a:lnTo>
                <a:lnTo>
                  <a:pt x="15398" y="7060"/>
                </a:lnTo>
                <a:lnTo>
                  <a:pt x="15460" y="7060"/>
                </a:lnTo>
                <a:lnTo>
                  <a:pt x="15455" y="7057"/>
                </a:lnTo>
                <a:lnTo>
                  <a:pt x="15573" y="7026"/>
                </a:lnTo>
                <a:lnTo>
                  <a:pt x="15589" y="7037"/>
                </a:lnTo>
                <a:lnTo>
                  <a:pt x="15770" y="7012"/>
                </a:lnTo>
                <a:lnTo>
                  <a:pt x="15813" y="7046"/>
                </a:lnTo>
                <a:lnTo>
                  <a:pt x="15839" y="7026"/>
                </a:lnTo>
                <a:lnTo>
                  <a:pt x="15798" y="6988"/>
                </a:lnTo>
                <a:lnTo>
                  <a:pt x="15752" y="6964"/>
                </a:lnTo>
                <a:lnTo>
                  <a:pt x="15752" y="6944"/>
                </a:lnTo>
                <a:lnTo>
                  <a:pt x="15798" y="6936"/>
                </a:lnTo>
                <a:lnTo>
                  <a:pt x="15859" y="6949"/>
                </a:lnTo>
                <a:lnTo>
                  <a:pt x="15881" y="6926"/>
                </a:lnTo>
                <a:lnTo>
                  <a:pt x="15913" y="6920"/>
                </a:lnTo>
                <a:lnTo>
                  <a:pt x="15923" y="6902"/>
                </a:lnTo>
                <a:lnTo>
                  <a:pt x="15950" y="6902"/>
                </a:lnTo>
                <a:lnTo>
                  <a:pt x="15939" y="6887"/>
                </a:lnTo>
                <a:lnTo>
                  <a:pt x="15934" y="6879"/>
                </a:lnTo>
                <a:lnTo>
                  <a:pt x="15933" y="6876"/>
                </a:lnTo>
                <a:lnTo>
                  <a:pt x="15934" y="6873"/>
                </a:lnTo>
                <a:lnTo>
                  <a:pt x="15935" y="6872"/>
                </a:lnTo>
                <a:lnTo>
                  <a:pt x="15936" y="6871"/>
                </a:lnTo>
                <a:lnTo>
                  <a:pt x="15941" y="6872"/>
                </a:lnTo>
                <a:lnTo>
                  <a:pt x="15946" y="6874"/>
                </a:lnTo>
                <a:lnTo>
                  <a:pt x="15950" y="6877"/>
                </a:lnTo>
                <a:lnTo>
                  <a:pt x="15950" y="6878"/>
                </a:lnTo>
                <a:lnTo>
                  <a:pt x="15988" y="6858"/>
                </a:lnTo>
                <a:lnTo>
                  <a:pt x="15999" y="6882"/>
                </a:lnTo>
                <a:lnTo>
                  <a:pt x="16019" y="6858"/>
                </a:lnTo>
                <a:lnTo>
                  <a:pt x="16052" y="6858"/>
                </a:lnTo>
                <a:lnTo>
                  <a:pt x="16122" y="6809"/>
                </a:lnTo>
                <a:lnTo>
                  <a:pt x="16124" y="6814"/>
                </a:lnTo>
                <a:lnTo>
                  <a:pt x="16126" y="6819"/>
                </a:lnTo>
                <a:lnTo>
                  <a:pt x="16179" y="6815"/>
                </a:lnTo>
                <a:lnTo>
                  <a:pt x="16186" y="6791"/>
                </a:lnTo>
                <a:lnTo>
                  <a:pt x="16259" y="6767"/>
                </a:lnTo>
                <a:lnTo>
                  <a:pt x="16286" y="6747"/>
                </a:lnTo>
                <a:lnTo>
                  <a:pt x="16366" y="6723"/>
                </a:lnTo>
                <a:lnTo>
                  <a:pt x="16381" y="6698"/>
                </a:lnTo>
                <a:lnTo>
                  <a:pt x="16510" y="6688"/>
                </a:lnTo>
                <a:lnTo>
                  <a:pt x="16521" y="6660"/>
                </a:lnTo>
                <a:lnTo>
                  <a:pt x="16639" y="6622"/>
                </a:lnTo>
                <a:lnTo>
                  <a:pt x="16647" y="6630"/>
                </a:lnTo>
                <a:lnTo>
                  <a:pt x="16645" y="6622"/>
                </a:lnTo>
                <a:lnTo>
                  <a:pt x="16643" y="6617"/>
                </a:lnTo>
                <a:lnTo>
                  <a:pt x="16642" y="6613"/>
                </a:lnTo>
                <a:lnTo>
                  <a:pt x="16642" y="6609"/>
                </a:lnTo>
                <a:lnTo>
                  <a:pt x="16643" y="6607"/>
                </a:lnTo>
                <a:lnTo>
                  <a:pt x="16644" y="6605"/>
                </a:lnTo>
                <a:lnTo>
                  <a:pt x="16646" y="6604"/>
                </a:lnTo>
                <a:lnTo>
                  <a:pt x="16648" y="6604"/>
                </a:lnTo>
                <a:lnTo>
                  <a:pt x="16654" y="6605"/>
                </a:lnTo>
                <a:lnTo>
                  <a:pt x="16658" y="6607"/>
                </a:lnTo>
                <a:lnTo>
                  <a:pt x="16661" y="6607"/>
                </a:lnTo>
                <a:lnTo>
                  <a:pt x="16663" y="6605"/>
                </a:lnTo>
                <a:lnTo>
                  <a:pt x="16664" y="6604"/>
                </a:lnTo>
                <a:lnTo>
                  <a:pt x="16665" y="6602"/>
                </a:lnTo>
                <a:lnTo>
                  <a:pt x="16692" y="6612"/>
                </a:lnTo>
                <a:lnTo>
                  <a:pt x="16727" y="6582"/>
                </a:lnTo>
                <a:lnTo>
                  <a:pt x="16685" y="6539"/>
                </a:lnTo>
                <a:lnTo>
                  <a:pt x="16643" y="6525"/>
                </a:lnTo>
                <a:lnTo>
                  <a:pt x="16621" y="6534"/>
                </a:lnTo>
                <a:lnTo>
                  <a:pt x="16612" y="6519"/>
                </a:lnTo>
                <a:lnTo>
                  <a:pt x="16601" y="6534"/>
                </a:lnTo>
                <a:lnTo>
                  <a:pt x="16484" y="6578"/>
                </a:lnTo>
                <a:lnTo>
                  <a:pt x="16481" y="6567"/>
                </a:lnTo>
                <a:lnTo>
                  <a:pt x="16477" y="6559"/>
                </a:lnTo>
                <a:lnTo>
                  <a:pt x="16473" y="6554"/>
                </a:lnTo>
                <a:lnTo>
                  <a:pt x="16469" y="6551"/>
                </a:lnTo>
                <a:lnTo>
                  <a:pt x="16465" y="6550"/>
                </a:lnTo>
                <a:lnTo>
                  <a:pt x="16459" y="6550"/>
                </a:lnTo>
                <a:lnTo>
                  <a:pt x="16455" y="6552"/>
                </a:lnTo>
                <a:lnTo>
                  <a:pt x="16450" y="6554"/>
                </a:lnTo>
                <a:lnTo>
                  <a:pt x="16439" y="6561"/>
                </a:lnTo>
                <a:lnTo>
                  <a:pt x="16429" y="6569"/>
                </a:lnTo>
                <a:lnTo>
                  <a:pt x="16424" y="6572"/>
                </a:lnTo>
                <a:lnTo>
                  <a:pt x="16418" y="6574"/>
                </a:lnTo>
                <a:lnTo>
                  <a:pt x="16413" y="6575"/>
                </a:lnTo>
                <a:lnTo>
                  <a:pt x="16408" y="6574"/>
                </a:lnTo>
                <a:lnTo>
                  <a:pt x="16323" y="6616"/>
                </a:lnTo>
                <a:lnTo>
                  <a:pt x="16313" y="6612"/>
                </a:lnTo>
                <a:lnTo>
                  <a:pt x="16270" y="6622"/>
                </a:lnTo>
                <a:lnTo>
                  <a:pt x="16297" y="6636"/>
                </a:lnTo>
                <a:lnTo>
                  <a:pt x="16281" y="6650"/>
                </a:lnTo>
                <a:lnTo>
                  <a:pt x="16221" y="6654"/>
                </a:lnTo>
                <a:lnTo>
                  <a:pt x="16221" y="6636"/>
                </a:lnTo>
                <a:lnTo>
                  <a:pt x="16207" y="6641"/>
                </a:lnTo>
                <a:lnTo>
                  <a:pt x="16196" y="6647"/>
                </a:lnTo>
                <a:lnTo>
                  <a:pt x="16187" y="6651"/>
                </a:lnTo>
                <a:lnTo>
                  <a:pt x="16181" y="6654"/>
                </a:lnTo>
                <a:lnTo>
                  <a:pt x="16137" y="6654"/>
                </a:lnTo>
                <a:lnTo>
                  <a:pt x="16137" y="6650"/>
                </a:lnTo>
                <a:lnTo>
                  <a:pt x="15984" y="6675"/>
                </a:lnTo>
                <a:lnTo>
                  <a:pt x="15935" y="6670"/>
                </a:lnTo>
                <a:lnTo>
                  <a:pt x="15919" y="6688"/>
                </a:lnTo>
                <a:lnTo>
                  <a:pt x="15919" y="6688"/>
                </a:lnTo>
                <a:lnTo>
                  <a:pt x="15922" y="6686"/>
                </a:lnTo>
                <a:lnTo>
                  <a:pt x="15927" y="6684"/>
                </a:lnTo>
                <a:lnTo>
                  <a:pt x="15929" y="6684"/>
                </a:lnTo>
                <a:lnTo>
                  <a:pt x="15930" y="6684"/>
                </a:lnTo>
                <a:lnTo>
                  <a:pt x="15931" y="6686"/>
                </a:lnTo>
                <a:lnTo>
                  <a:pt x="15931" y="6688"/>
                </a:lnTo>
                <a:lnTo>
                  <a:pt x="15844" y="6709"/>
                </a:lnTo>
                <a:lnTo>
                  <a:pt x="15779" y="6743"/>
                </a:lnTo>
                <a:lnTo>
                  <a:pt x="15695" y="6736"/>
                </a:lnTo>
                <a:lnTo>
                  <a:pt x="15711" y="6747"/>
                </a:lnTo>
                <a:lnTo>
                  <a:pt x="15699" y="6756"/>
                </a:lnTo>
                <a:lnTo>
                  <a:pt x="15691" y="6756"/>
                </a:lnTo>
                <a:lnTo>
                  <a:pt x="15680" y="6747"/>
                </a:lnTo>
                <a:lnTo>
                  <a:pt x="15680" y="6756"/>
                </a:lnTo>
                <a:lnTo>
                  <a:pt x="15680" y="6752"/>
                </a:lnTo>
                <a:lnTo>
                  <a:pt x="15678" y="6748"/>
                </a:lnTo>
                <a:lnTo>
                  <a:pt x="15676" y="6746"/>
                </a:lnTo>
                <a:lnTo>
                  <a:pt x="15674" y="6745"/>
                </a:lnTo>
                <a:lnTo>
                  <a:pt x="15669" y="6745"/>
                </a:lnTo>
                <a:lnTo>
                  <a:pt x="15663" y="6746"/>
                </a:lnTo>
                <a:lnTo>
                  <a:pt x="15655" y="6748"/>
                </a:lnTo>
                <a:lnTo>
                  <a:pt x="15649" y="6748"/>
                </a:lnTo>
                <a:lnTo>
                  <a:pt x="15646" y="6747"/>
                </a:lnTo>
                <a:lnTo>
                  <a:pt x="15643" y="6745"/>
                </a:lnTo>
                <a:lnTo>
                  <a:pt x="15640" y="6742"/>
                </a:lnTo>
                <a:lnTo>
                  <a:pt x="15637" y="6736"/>
                </a:lnTo>
                <a:lnTo>
                  <a:pt x="15646" y="6698"/>
                </a:lnTo>
                <a:lnTo>
                  <a:pt x="15643" y="6697"/>
                </a:lnTo>
                <a:lnTo>
                  <a:pt x="15638" y="6696"/>
                </a:lnTo>
                <a:lnTo>
                  <a:pt x="15633" y="6695"/>
                </a:lnTo>
                <a:lnTo>
                  <a:pt x="15629" y="6695"/>
                </a:lnTo>
                <a:lnTo>
                  <a:pt x="15621" y="6696"/>
                </a:lnTo>
                <a:lnTo>
                  <a:pt x="15612" y="6697"/>
                </a:lnTo>
                <a:lnTo>
                  <a:pt x="15609" y="6697"/>
                </a:lnTo>
                <a:lnTo>
                  <a:pt x="15605" y="6697"/>
                </a:lnTo>
                <a:lnTo>
                  <a:pt x="15603" y="6696"/>
                </a:lnTo>
                <a:lnTo>
                  <a:pt x="15600" y="6695"/>
                </a:lnTo>
                <a:lnTo>
                  <a:pt x="15599" y="6693"/>
                </a:lnTo>
                <a:lnTo>
                  <a:pt x="15598" y="6689"/>
                </a:lnTo>
                <a:lnTo>
                  <a:pt x="15598" y="6685"/>
                </a:lnTo>
                <a:lnTo>
                  <a:pt x="15599" y="6678"/>
                </a:lnTo>
                <a:lnTo>
                  <a:pt x="15519" y="6674"/>
                </a:lnTo>
                <a:lnTo>
                  <a:pt x="15455" y="6626"/>
                </a:lnTo>
                <a:lnTo>
                  <a:pt x="15455" y="6622"/>
                </a:lnTo>
                <a:lnTo>
                  <a:pt x="15455" y="6620"/>
                </a:lnTo>
                <a:lnTo>
                  <a:pt x="15454" y="6618"/>
                </a:lnTo>
                <a:lnTo>
                  <a:pt x="15454" y="6617"/>
                </a:lnTo>
                <a:lnTo>
                  <a:pt x="15452" y="6616"/>
                </a:lnTo>
                <a:lnTo>
                  <a:pt x="15449" y="6617"/>
                </a:lnTo>
                <a:lnTo>
                  <a:pt x="15445" y="6618"/>
                </a:lnTo>
                <a:lnTo>
                  <a:pt x="15436" y="6622"/>
                </a:lnTo>
                <a:lnTo>
                  <a:pt x="15428" y="6626"/>
                </a:lnTo>
                <a:lnTo>
                  <a:pt x="15439" y="6636"/>
                </a:lnTo>
                <a:lnTo>
                  <a:pt x="15466" y="6652"/>
                </a:lnTo>
                <a:lnTo>
                  <a:pt x="15481" y="6660"/>
                </a:lnTo>
                <a:lnTo>
                  <a:pt x="15483" y="6662"/>
                </a:lnTo>
                <a:lnTo>
                  <a:pt x="15484" y="6663"/>
                </a:lnTo>
                <a:lnTo>
                  <a:pt x="15483" y="6663"/>
                </a:lnTo>
                <a:lnTo>
                  <a:pt x="15481" y="6663"/>
                </a:lnTo>
                <a:lnTo>
                  <a:pt x="15474" y="6661"/>
                </a:lnTo>
                <a:lnTo>
                  <a:pt x="15465" y="6659"/>
                </a:lnTo>
                <a:lnTo>
                  <a:pt x="15462" y="6659"/>
                </a:lnTo>
                <a:lnTo>
                  <a:pt x="15460" y="6660"/>
                </a:lnTo>
                <a:lnTo>
                  <a:pt x="15459" y="6661"/>
                </a:lnTo>
                <a:lnTo>
                  <a:pt x="15460" y="6665"/>
                </a:lnTo>
                <a:lnTo>
                  <a:pt x="15451" y="6665"/>
                </a:lnTo>
                <a:lnTo>
                  <a:pt x="15402" y="6646"/>
                </a:lnTo>
                <a:lnTo>
                  <a:pt x="15414" y="6649"/>
                </a:lnTo>
                <a:lnTo>
                  <a:pt x="15420" y="6650"/>
                </a:lnTo>
                <a:lnTo>
                  <a:pt x="15422" y="6650"/>
                </a:lnTo>
                <a:lnTo>
                  <a:pt x="15422" y="6650"/>
                </a:lnTo>
                <a:lnTo>
                  <a:pt x="15422" y="6650"/>
                </a:lnTo>
                <a:lnTo>
                  <a:pt x="15421" y="6649"/>
                </a:lnTo>
                <a:lnTo>
                  <a:pt x="15419" y="6647"/>
                </a:lnTo>
                <a:lnTo>
                  <a:pt x="15416" y="6644"/>
                </a:lnTo>
                <a:lnTo>
                  <a:pt x="15416" y="6643"/>
                </a:lnTo>
                <a:lnTo>
                  <a:pt x="15415" y="6641"/>
                </a:lnTo>
                <a:lnTo>
                  <a:pt x="15416" y="6640"/>
                </a:lnTo>
                <a:lnTo>
                  <a:pt x="15417" y="6640"/>
                </a:lnTo>
                <a:lnTo>
                  <a:pt x="15406" y="6630"/>
                </a:lnTo>
                <a:lnTo>
                  <a:pt x="15327" y="6654"/>
                </a:lnTo>
                <a:lnTo>
                  <a:pt x="15349" y="6678"/>
                </a:lnTo>
                <a:lnTo>
                  <a:pt x="15356" y="6684"/>
                </a:lnTo>
                <a:lnTo>
                  <a:pt x="15361" y="6687"/>
                </a:lnTo>
                <a:lnTo>
                  <a:pt x="15365" y="6689"/>
                </a:lnTo>
                <a:lnTo>
                  <a:pt x="15368" y="6690"/>
                </a:lnTo>
                <a:lnTo>
                  <a:pt x="15371" y="6689"/>
                </a:lnTo>
                <a:lnTo>
                  <a:pt x="15374" y="6688"/>
                </a:lnTo>
                <a:lnTo>
                  <a:pt x="15376" y="6686"/>
                </a:lnTo>
                <a:lnTo>
                  <a:pt x="15377" y="6682"/>
                </a:lnTo>
                <a:lnTo>
                  <a:pt x="15380" y="6675"/>
                </a:lnTo>
                <a:lnTo>
                  <a:pt x="15382" y="6667"/>
                </a:lnTo>
                <a:lnTo>
                  <a:pt x="15383" y="6663"/>
                </a:lnTo>
                <a:lnTo>
                  <a:pt x="15385" y="6659"/>
                </a:lnTo>
                <a:lnTo>
                  <a:pt x="15387" y="6657"/>
                </a:lnTo>
                <a:lnTo>
                  <a:pt x="15390" y="6654"/>
                </a:lnTo>
                <a:lnTo>
                  <a:pt x="15395" y="6668"/>
                </a:lnTo>
                <a:lnTo>
                  <a:pt x="15398" y="6676"/>
                </a:lnTo>
                <a:lnTo>
                  <a:pt x="15399" y="6677"/>
                </a:lnTo>
                <a:lnTo>
                  <a:pt x="15401" y="6678"/>
                </a:lnTo>
                <a:lnTo>
                  <a:pt x="15403" y="6677"/>
                </a:lnTo>
                <a:lnTo>
                  <a:pt x="15406" y="6675"/>
                </a:lnTo>
                <a:lnTo>
                  <a:pt x="15493" y="6675"/>
                </a:lnTo>
                <a:lnTo>
                  <a:pt x="15509" y="6695"/>
                </a:lnTo>
                <a:lnTo>
                  <a:pt x="15531" y="6685"/>
                </a:lnTo>
                <a:lnTo>
                  <a:pt x="15561" y="6699"/>
                </a:lnTo>
                <a:lnTo>
                  <a:pt x="15556" y="6706"/>
                </a:lnTo>
                <a:lnTo>
                  <a:pt x="15550" y="6713"/>
                </a:lnTo>
                <a:lnTo>
                  <a:pt x="15547" y="6717"/>
                </a:lnTo>
                <a:lnTo>
                  <a:pt x="15543" y="6720"/>
                </a:lnTo>
                <a:lnTo>
                  <a:pt x="15539" y="6723"/>
                </a:lnTo>
                <a:lnTo>
                  <a:pt x="15535" y="6723"/>
                </a:lnTo>
                <a:lnTo>
                  <a:pt x="15413" y="6762"/>
                </a:lnTo>
                <a:lnTo>
                  <a:pt x="15406" y="6781"/>
                </a:lnTo>
                <a:lnTo>
                  <a:pt x="15386" y="6781"/>
                </a:lnTo>
                <a:lnTo>
                  <a:pt x="15390" y="6762"/>
                </a:lnTo>
                <a:lnTo>
                  <a:pt x="15369" y="6770"/>
                </a:lnTo>
                <a:lnTo>
                  <a:pt x="15352" y="6777"/>
                </a:lnTo>
                <a:lnTo>
                  <a:pt x="15338" y="6785"/>
                </a:lnTo>
                <a:lnTo>
                  <a:pt x="15326" y="6791"/>
                </a:lnTo>
                <a:lnTo>
                  <a:pt x="15311" y="6781"/>
                </a:lnTo>
                <a:lnTo>
                  <a:pt x="15300" y="6787"/>
                </a:lnTo>
                <a:lnTo>
                  <a:pt x="15300" y="6788"/>
                </a:lnTo>
                <a:lnTo>
                  <a:pt x="15302" y="6788"/>
                </a:lnTo>
                <a:lnTo>
                  <a:pt x="15304" y="6788"/>
                </a:lnTo>
                <a:lnTo>
                  <a:pt x="15306" y="6789"/>
                </a:lnTo>
                <a:lnTo>
                  <a:pt x="15306" y="6791"/>
                </a:lnTo>
                <a:lnTo>
                  <a:pt x="15308" y="6795"/>
                </a:lnTo>
                <a:lnTo>
                  <a:pt x="15310" y="6796"/>
                </a:lnTo>
                <a:lnTo>
                  <a:pt x="15311" y="6795"/>
                </a:lnTo>
                <a:lnTo>
                  <a:pt x="15313" y="6793"/>
                </a:lnTo>
                <a:lnTo>
                  <a:pt x="15316" y="6791"/>
                </a:lnTo>
                <a:lnTo>
                  <a:pt x="15318" y="6790"/>
                </a:lnTo>
                <a:lnTo>
                  <a:pt x="15320" y="6791"/>
                </a:lnTo>
                <a:lnTo>
                  <a:pt x="15322" y="6794"/>
                </a:lnTo>
                <a:lnTo>
                  <a:pt x="15313" y="6800"/>
                </a:lnTo>
                <a:lnTo>
                  <a:pt x="15308" y="6804"/>
                </a:lnTo>
                <a:lnTo>
                  <a:pt x="15305" y="6808"/>
                </a:lnTo>
                <a:lnTo>
                  <a:pt x="15305" y="6811"/>
                </a:lnTo>
                <a:lnTo>
                  <a:pt x="15296" y="6819"/>
                </a:lnTo>
                <a:lnTo>
                  <a:pt x="15265" y="6815"/>
                </a:lnTo>
                <a:lnTo>
                  <a:pt x="15265" y="6800"/>
                </a:lnTo>
                <a:lnTo>
                  <a:pt x="15300" y="6806"/>
                </a:lnTo>
                <a:lnTo>
                  <a:pt x="15290" y="6791"/>
                </a:lnTo>
                <a:lnTo>
                  <a:pt x="15215" y="6806"/>
                </a:lnTo>
                <a:lnTo>
                  <a:pt x="15210" y="6801"/>
                </a:lnTo>
                <a:lnTo>
                  <a:pt x="15205" y="6801"/>
                </a:lnTo>
                <a:lnTo>
                  <a:pt x="15197" y="6801"/>
                </a:lnTo>
                <a:lnTo>
                  <a:pt x="15195" y="6802"/>
                </a:lnTo>
                <a:lnTo>
                  <a:pt x="15193" y="6803"/>
                </a:lnTo>
                <a:lnTo>
                  <a:pt x="15192" y="6804"/>
                </a:lnTo>
                <a:lnTo>
                  <a:pt x="15193" y="6806"/>
                </a:lnTo>
                <a:lnTo>
                  <a:pt x="15151" y="6833"/>
                </a:lnTo>
                <a:lnTo>
                  <a:pt x="15158" y="6840"/>
                </a:lnTo>
                <a:lnTo>
                  <a:pt x="15154" y="6850"/>
                </a:lnTo>
                <a:lnTo>
                  <a:pt x="15151" y="6857"/>
                </a:lnTo>
                <a:lnTo>
                  <a:pt x="15150" y="6858"/>
                </a:lnTo>
                <a:lnTo>
                  <a:pt x="15148" y="6859"/>
                </a:lnTo>
                <a:lnTo>
                  <a:pt x="15147" y="6859"/>
                </a:lnTo>
                <a:lnTo>
                  <a:pt x="15146" y="6858"/>
                </a:lnTo>
                <a:lnTo>
                  <a:pt x="15144" y="6856"/>
                </a:lnTo>
                <a:lnTo>
                  <a:pt x="15141" y="6853"/>
                </a:lnTo>
                <a:lnTo>
                  <a:pt x="15140" y="6852"/>
                </a:lnTo>
                <a:lnTo>
                  <a:pt x="15138" y="6852"/>
                </a:lnTo>
                <a:lnTo>
                  <a:pt x="15137" y="6853"/>
                </a:lnTo>
                <a:lnTo>
                  <a:pt x="15135" y="6854"/>
                </a:lnTo>
                <a:lnTo>
                  <a:pt x="15142" y="6846"/>
                </a:lnTo>
                <a:lnTo>
                  <a:pt x="15146" y="6841"/>
                </a:lnTo>
                <a:lnTo>
                  <a:pt x="15147" y="6840"/>
                </a:lnTo>
                <a:lnTo>
                  <a:pt x="15147" y="6839"/>
                </a:lnTo>
                <a:lnTo>
                  <a:pt x="15146" y="6839"/>
                </a:lnTo>
                <a:lnTo>
                  <a:pt x="15145" y="6839"/>
                </a:lnTo>
                <a:lnTo>
                  <a:pt x="15139" y="6840"/>
                </a:lnTo>
                <a:lnTo>
                  <a:pt x="15135" y="6840"/>
                </a:lnTo>
                <a:lnTo>
                  <a:pt x="15135" y="6844"/>
                </a:lnTo>
                <a:lnTo>
                  <a:pt x="15135" y="6846"/>
                </a:lnTo>
                <a:lnTo>
                  <a:pt x="15133" y="6848"/>
                </a:lnTo>
                <a:lnTo>
                  <a:pt x="15131" y="6850"/>
                </a:lnTo>
                <a:lnTo>
                  <a:pt x="15126" y="6851"/>
                </a:lnTo>
                <a:lnTo>
                  <a:pt x="15117" y="6850"/>
                </a:lnTo>
                <a:lnTo>
                  <a:pt x="15109" y="6849"/>
                </a:lnTo>
                <a:lnTo>
                  <a:pt x="15098" y="6849"/>
                </a:lnTo>
                <a:lnTo>
                  <a:pt x="15093" y="6849"/>
                </a:lnTo>
                <a:lnTo>
                  <a:pt x="15088" y="6850"/>
                </a:lnTo>
                <a:lnTo>
                  <a:pt x="15082" y="6851"/>
                </a:lnTo>
                <a:lnTo>
                  <a:pt x="15078" y="6854"/>
                </a:lnTo>
                <a:lnTo>
                  <a:pt x="15078" y="6868"/>
                </a:lnTo>
                <a:lnTo>
                  <a:pt x="15029" y="6878"/>
                </a:lnTo>
                <a:lnTo>
                  <a:pt x="15034" y="6864"/>
                </a:lnTo>
                <a:lnTo>
                  <a:pt x="15017" y="6864"/>
                </a:lnTo>
                <a:lnTo>
                  <a:pt x="15015" y="6876"/>
                </a:lnTo>
                <a:lnTo>
                  <a:pt x="15013" y="6885"/>
                </a:lnTo>
                <a:lnTo>
                  <a:pt x="15015" y="6885"/>
                </a:lnTo>
                <a:lnTo>
                  <a:pt x="15017" y="6887"/>
                </a:lnTo>
                <a:lnTo>
                  <a:pt x="15012" y="6888"/>
                </a:lnTo>
                <a:lnTo>
                  <a:pt x="15010" y="6896"/>
                </a:lnTo>
                <a:lnTo>
                  <a:pt x="15007" y="6900"/>
                </a:lnTo>
                <a:lnTo>
                  <a:pt x="15006" y="6902"/>
                </a:lnTo>
                <a:lnTo>
                  <a:pt x="15006" y="6901"/>
                </a:lnTo>
                <a:lnTo>
                  <a:pt x="15006" y="6896"/>
                </a:lnTo>
                <a:lnTo>
                  <a:pt x="15010" y="6888"/>
                </a:lnTo>
                <a:lnTo>
                  <a:pt x="14960" y="6891"/>
                </a:lnTo>
                <a:lnTo>
                  <a:pt x="14873" y="6896"/>
                </a:lnTo>
                <a:lnTo>
                  <a:pt x="14865" y="6871"/>
                </a:lnTo>
                <a:lnTo>
                  <a:pt x="14855" y="6886"/>
                </a:lnTo>
                <a:lnTo>
                  <a:pt x="14848" y="6898"/>
                </a:lnTo>
                <a:lnTo>
                  <a:pt x="14842" y="6905"/>
                </a:lnTo>
                <a:lnTo>
                  <a:pt x="14838" y="6909"/>
                </a:lnTo>
                <a:lnTo>
                  <a:pt x="14834" y="6912"/>
                </a:lnTo>
                <a:lnTo>
                  <a:pt x="14832" y="6912"/>
                </a:lnTo>
                <a:lnTo>
                  <a:pt x="14830" y="6910"/>
                </a:lnTo>
                <a:lnTo>
                  <a:pt x="14829" y="6907"/>
                </a:lnTo>
                <a:lnTo>
                  <a:pt x="14827" y="6900"/>
                </a:lnTo>
                <a:lnTo>
                  <a:pt x="14824" y="6892"/>
                </a:lnTo>
                <a:lnTo>
                  <a:pt x="14821" y="6889"/>
                </a:lnTo>
                <a:lnTo>
                  <a:pt x="14817" y="6888"/>
                </a:lnTo>
                <a:lnTo>
                  <a:pt x="14811" y="6889"/>
                </a:lnTo>
                <a:lnTo>
                  <a:pt x="14805" y="6891"/>
                </a:lnTo>
                <a:lnTo>
                  <a:pt x="14805" y="6911"/>
                </a:lnTo>
                <a:lnTo>
                  <a:pt x="14853" y="6920"/>
                </a:lnTo>
                <a:lnTo>
                  <a:pt x="14843" y="6929"/>
                </a:lnTo>
                <a:lnTo>
                  <a:pt x="14767" y="6936"/>
                </a:lnTo>
                <a:lnTo>
                  <a:pt x="14778" y="6911"/>
                </a:lnTo>
                <a:lnTo>
                  <a:pt x="14671" y="6949"/>
                </a:lnTo>
                <a:lnTo>
                  <a:pt x="14644" y="6929"/>
                </a:lnTo>
                <a:lnTo>
                  <a:pt x="14634" y="6940"/>
                </a:lnTo>
                <a:lnTo>
                  <a:pt x="14667" y="6964"/>
                </a:lnTo>
                <a:lnTo>
                  <a:pt x="14602" y="6954"/>
                </a:lnTo>
                <a:lnTo>
                  <a:pt x="14554" y="6978"/>
                </a:lnTo>
                <a:lnTo>
                  <a:pt x="14538" y="6960"/>
                </a:lnTo>
                <a:lnTo>
                  <a:pt x="14602" y="6887"/>
                </a:lnTo>
                <a:lnTo>
                  <a:pt x="14652" y="6815"/>
                </a:lnTo>
                <a:lnTo>
                  <a:pt x="14667" y="6823"/>
                </a:lnTo>
                <a:lnTo>
                  <a:pt x="14682" y="6809"/>
                </a:lnTo>
                <a:lnTo>
                  <a:pt x="14735" y="6795"/>
                </a:lnTo>
                <a:lnTo>
                  <a:pt x="14777" y="6767"/>
                </a:lnTo>
                <a:lnTo>
                  <a:pt x="14725" y="6751"/>
                </a:lnTo>
                <a:lnTo>
                  <a:pt x="14732" y="6749"/>
                </a:lnTo>
                <a:lnTo>
                  <a:pt x="14735" y="6747"/>
                </a:lnTo>
                <a:lnTo>
                  <a:pt x="14735" y="6746"/>
                </a:lnTo>
                <a:lnTo>
                  <a:pt x="14734" y="6745"/>
                </a:lnTo>
                <a:lnTo>
                  <a:pt x="14732" y="6743"/>
                </a:lnTo>
                <a:lnTo>
                  <a:pt x="14730" y="6742"/>
                </a:lnTo>
                <a:lnTo>
                  <a:pt x="14730" y="6739"/>
                </a:lnTo>
                <a:lnTo>
                  <a:pt x="14731" y="6736"/>
                </a:lnTo>
                <a:lnTo>
                  <a:pt x="14745" y="6734"/>
                </a:lnTo>
                <a:lnTo>
                  <a:pt x="14756" y="6732"/>
                </a:lnTo>
                <a:lnTo>
                  <a:pt x="14767" y="6730"/>
                </a:lnTo>
                <a:lnTo>
                  <a:pt x="14776" y="6728"/>
                </a:lnTo>
                <a:lnTo>
                  <a:pt x="14774" y="6727"/>
                </a:lnTo>
                <a:lnTo>
                  <a:pt x="14772" y="6726"/>
                </a:lnTo>
                <a:lnTo>
                  <a:pt x="14772" y="6725"/>
                </a:lnTo>
                <a:lnTo>
                  <a:pt x="14773" y="6723"/>
                </a:lnTo>
                <a:lnTo>
                  <a:pt x="14782" y="6727"/>
                </a:lnTo>
                <a:lnTo>
                  <a:pt x="14805" y="6723"/>
                </a:lnTo>
                <a:lnTo>
                  <a:pt x="14807" y="6724"/>
                </a:lnTo>
                <a:lnTo>
                  <a:pt x="14797" y="6726"/>
                </a:lnTo>
                <a:lnTo>
                  <a:pt x="14784" y="6728"/>
                </a:lnTo>
                <a:lnTo>
                  <a:pt x="14793" y="6732"/>
                </a:lnTo>
                <a:lnTo>
                  <a:pt x="14843" y="6712"/>
                </a:lnTo>
                <a:lnTo>
                  <a:pt x="14880" y="6712"/>
                </a:lnTo>
                <a:lnTo>
                  <a:pt x="14900" y="6695"/>
                </a:lnTo>
                <a:lnTo>
                  <a:pt x="14945" y="6688"/>
                </a:lnTo>
                <a:lnTo>
                  <a:pt x="14980" y="6670"/>
                </a:lnTo>
                <a:lnTo>
                  <a:pt x="14987" y="6674"/>
                </a:lnTo>
                <a:lnTo>
                  <a:pt x="14991" y="6678"/>
                </a:lnTo>
                <a:lnTo>
                  <a:pt x="14992" y="6678"/>
                </a:lnTo>
                <a:lnTo>
                  <a:pt x="15034" y="6670"/>
                </a:lnTo>
                <a:lnTo>
                  <a:pt x="15044" y="6678"/>
                </a:lnTo>
                <a:lnTo>
                  <a:pt x="15044" y="6650"/>
                </a:lnTo>
                <a:lnTo>
                  <a:pt x="15060" y="6665"/>
                </a:lnTo>
                <a:lnTo>
                  <a:pt x="15073" y="6659"/>
                </a:lnTo>
                <a:lnTo>
                  <a:pt x="15082" y="6654"/>
                </a:lnTo>
                <a:lnTo>
                  <a:pt x="15082" y="6656"/>
                </a:lnTo>
                <a:lnTo>
                  <a:pt x="15082" y="6657"/>
                </a:lnTo>
                <a:lnTo>
                  <a:pt x="15084" y="6659"/>
                </a:lnTo>
                <a:lnTo>
                  <a:pt x="15087" y="6660"/>
                </a:lnTo>
                <a:lnTo>
                  <a:pt x="15091" y="6650"/>
                </a:lnTo>
                <a:lnTo>
                  <a:pt x="15095" y="6648"/>
                </a:lnTo>
                <a:lnTo>
                  <a:pt x="15096" y="6647"/>
                </a:lnTo>
                <a:lnTo>
                  <a:pt x="15095" y="6647"/>
                </a:lnTo>
                <a:lnTo>
                  <a:pt x="15093" y="6648"/>
                </a:lnTo>
                <a:lnTo>
                  <a:pt x="15097" y="6636"/>
                </a:lnTo>
                <a:lnTo>
                  <a:pt x="15114" y="6640"/>
                </a:lnTo>
                <a:lnTo>
                  <a:pt x="15128" y="6643"/>
                </a:lnTo>
                <a:lnTo>
                  <a:pt x="15138" y="6646"/>
                </a:lnTo>
                <a:lnTo>
                  <a:pt x="15147" y="6648"/>
                </a:lnTo>
                <a:lnTo>
                  <a:pt x="15141" y="6648"/>
                </a:lnTo>
                <a:lnTo>
                  <a:pt x="15136" y="6648"/>
                </a:lnTo>
                <a:lnTo>
                  <a:pt x="15135" y="6649"/>
                </a:lnTo>
                <a:lnTo>
                  <a:pt x="15134" y="6651"/>
                </a:lnTo>
                <a:lnTo>
                  <a:pt x="15134" y="6652"/>
                </a:lnTo>
                <a:lnTo>
                  <a:pt x="15135" y="6654"/>
                </a:lnTo>
                <a:lnTo>
                  <a:pt x="15131" y="6660"/>
                </a:lnTo>
                <a:lnTo>
                  <a:pt x="15125" y="6657"/>
                </a:lnTo>
                <a:lnTo>
                  <a:pt x="15118" y="6655"/>
                </a:lnTo>
                <a:lnTo>
                  <a:pt x="15114" y="6655"/>
                </a:lnTo>
                <a:lnTo>
                  <a:pt x="15110" y="6655"/>
                </a:lnTo>
                <a:lnTo>
                  <a:pt x="15108" y="6656"/>
                </a:lnTo>
                <a:lnTo>
                  <a:pt x="15106" y="6658"/>
                </a:lnTo>
                <a:lnTo>
                  <a:pt x="15105" y="6661"/>
                </a:lnTo>
                <a:lnTo>
                  <a:pt x="15105" y="6665"/>
                </a:lnTo>
                <a:lnTo>
                  <a:pt x="15140" y="6670"/>
                </a:lnTo>
                <a:lnTo>
                  <a:pt x="15273" y="6626"/>
                </a:lnTo>
                <a:lnTo>
                  <a:pt x="15290" y="6636"/>
                </a:lnTo>
                <a:lnTo>
                  <a:pt x="15354" y="6605"/>
                </a:lnTo>
                <a:lnTo>
                  <a:pt x="15451" y="6592"/>
                </a:lnTo>
                <a:lnTo>
                  <a:pt x="15482" y="6588"/>
                </a:lnTo>
                <a:lnTo>
                  <a:pt x="15509" y="6605"/>
                </a:lnTo>
                <a:lnTo>
                  <a:pt x="15487" y="6612"/>
                </a:lnTo>
                <a:lnTo>
                  <a:pt x="15540" y="6602"/>
                </a:lnTo>
                <a:lnTo>
                  <a:pt x="15536" y="6602"/>
                </a:lnTo>
                <a:lnTo>
                  <a:pt x="15532" y="6602"/>
                </a:lnTo>
                <a:lnTo>
                  <a:pt x="15528" y="6601"/>
                </a:lnTo>
                <a:lnTo>
                  <a:pt x="15524" y="6598"/>
                </a:lnTo>
                <a:lnTo>
                  <a:pt x="15535" y="6554"/>
                </a:lnTo>
                <a:lnTo>
                  <a:pt x="15642" y="6554"/>
                </a:lnTo>
                <a:lnTo>
                  <a:pt x="15664" y="6534"/>
                </a:lnTo>
                <a:lnTo>
                  <a:pt x="15744" y="6529"/>
                </a:lnTo>
                <a:lnTo>
                  <a:pt x="15722" y="6554"/>
                </a:lnTo>
                <a:lnTo>
                  <a:pt x="15733" y="6554"/>
                </a:lnTo>
                <a:lnTo>
                  <a:pt x="15770" y="6550"/>
                </a:lnTo>
                <a:lnTo>
                  <a:pt x="15824" y="6578"/>
                </a:lnTo>
                <a:lnTo>
                  <a:pt x="15859" y="6574"/>
                </a:lnTo>
                <a:lnTo>
                  <a:pt x="15851" y="6554"/>
                </a:lnTo>
                <a:lnTo>
                  <a:pt x="15779" y="6505"/>
                </a:lnTo>
                <a:lnTo>
                  <a:pt x="15828" y="6492"/>
                </a:lnTo>
                <a:lnTo>
                  <a:pt x="15894" y="6507"/>
                </a:lnTo>
                <a:lnTo>
                  <a:pt x="15928" y="6515"/>
                </a:lnTo>
                <a:lnTo>
                  <a:pt x="15935" y="6516"/>
                </a:lnTo>
                <a:lnTo>
                  <a:pt x="15937" y="6515"/>
                </a:lnTo>
                <a:lnTo>
                  <a:pt x="15935" y="6514"/>
                </a:lnTo>
                <a:lnTo>
                  <a:pt x="15931" y="6510"/>
                </a:lnTo>
                <a:lnTo>
                  <a:pt x="15915" y="6504"/>
                </a:lnTo>
                <a:lnTo>
                  <a:pt x="15899" y="6498"/>
                </a:lnTo>
                <a:lnTo>
                  <a:pt x="15894" y="6496"/>
                </a:lnTo>
                <a:lnTo>
                  <a:pt x="15891" y="6494"/>
                </a:lnTo>
                <a:lnTo>
                  <a:pt x="15892" y="6494"/>
                </a:lnTo>
                <a:lnTo>
                  <a:pt x="15897" y="6495"/>
                </a:lnTo>
                <a:lnTo>
                  <a:pt x="15988" y="6525"/>
                </a:lnTo>
                <a:lnTo>
                  <a:pt x="15999" y="6516"/>
                </a:lnTo>
                <a:lnTo>
                  <a:pt x="15988" y="6505"/>
                </a:lnTo>
                <a:lnTo>
                  <a:pt x="15999" y="6481"/>
                </a:lnTo>
                <a:lnTo>
                  <a:pt x="16052" y="6467"/>
                </a:lnTo>
                <a:lnTo>
                  <a:pt x="16100" y="6432"/>
                </a:lnTo>
                <a:lnTo>
                  <a:pt x="16137" y="6432"/>
                </a:lnTo>
                <a:lnTo>
                  <a:pt x="16137" y="6405"/>
                </a:lnTo>
                <a:lnTo>
                  <a:pt x="16175" y="6394"/>
                </a:lnTo>
                <a:lnTo>
                  <a:pt x="16152" y="6361"/>
                </a:lnTo>
                <a:lnTo>
                  <a:pt x="16167" y="6353"/>
                </a:lnTo>
                <a:lnTo>
                  <a:pt x="16179" y="6347"/>
                </a:lnTo>
                <a:lnTo>
                  <a:pt x="16179" y="6347"/>
                </a:lnTo>
                <a:lnTo>
                  <a:pt x="16179" y="6347"/>
                </a:lnTo>
                <a:lnTo>
                  <a:pt x="16180" y="6347"/>
                </a:lnTo>
                <a:lnTo>
                  <a:pt x="16188" y="6343"/>
                </a:lnTo>
                <a:lnTo>
                  <a:pt x="16194" y="6342"/>
                </a:lnTo>
                <a:lnTo>
                  <a:pt x="16196" y="6342"/>
                </a:lnTo>
                <a:lnTo>
                  <a:pt x="16196" y="6342"/>
                </a:lnTo>
                <a:lnTo>
                  <a:pt x="16190" y="6346"/>
                </a:lnTo>
                <a:lnTo>
                  <a:pt x="16184" y="6350"/>
                </a:lnTo>
                <a:lnTo>
                  <a:pt x="16239" y="6389"/>
                </a:lnTo>
                <a:lnTo>
                  <a:pt x="16235" y="6380"/>
                </a:lnTo>
                <a:lnTo>
                  <a:pt x="16233" y="6373"/>
                </a:lnTo>
                <a:lnTo>
                  <a:pt x="16233" y="6370"/>
                </a:lnTo>
                <a:lnTo>
                  <a:pt x="16233" y="6368"/>
                </a:lnTo>
                <a:lnTo>
                  <a:pt x="16236" y="6369"/>
                </a:lnTo>
                <a:lnTo>
                  <a:pt x="16240" y="6372"/>
                </a:lnTo>
                <a:lnTo>
                  <a:pt x="16228" y="6361"/>
                </a:lnTo>
                <a:lnTo>
                  <a:pt x="16301" y="6336"/>
                </a:lnTo>
                <a:lnTo>
                  <a:pt x="16452" y="6303"/>
                </a:lnTo>
                <a:lnTo>
                  <a:pt x="16525" y="6259"/>
                </a:lnTo>
                <a:lnTo>
                  <a:pt x="16521" y="6254"/>
                </a:lnTo>
                <a:lnTo>
                  <a:pt x="16456" y="6277"/>
                </a:lnTo>
                <a:lnTo>
                  <a:pt x="16456" y="6274"/>
                </a:lnTo>
                <a:lnTo>
                  <a:pt x="16468" y="6219"/>
                </a:lnTo>
                <a:lnTo>
                  <a:pt x="16541" y="6201"/>
                </a:lnTo>
                <a:lnTo>
                  <a:pt x="16601" y="6171"/>
                </a:lnTo>
                <a:lnTo>
                  <a:pt x="16719" y="6143"/>
                </a:lnTo>
                <a:lnTo>
                  <a:pt x="16772" y="6115"/>
                </a:lnTo>
                <a:lnTo>
                  <a:pt x="16750" y="6115"/>
                </a:lnTo>
                <a:lnTo>
                  <a:pt x="16521" y="6122"/>
                </a:lnTo>
                <a:lnTo>
                  <a:pt x="16388" y="6153"/>
                </a:lnTo>
                <a:lnTo>
                  <a:pt x="16152" y="6192"/>
                </a:lnTo>
                <a:lnTo>
                  <a:pt x="16114" y="6201"/>
                </a:lnTo>
                <a:lnTo>
                  <a:pt x="16096" y="6208"/>
                </a:lnTo>
                <a:lnTo>
                  <a:pt x="16081" y="6214"/>
                </a:lnTo>
                <a:lnTo>
                  <a:pt x="16068" y="6218"/>
                </a:lnTo>
                <a:lnTo>
                  <a:pt x="16057" y="6222"/>
                </a:lnTo>
                <a:lnTo>
                  <a:pt x="16062" y="6219"/>
                </a:lnTo>
                <a:lnTo>
                  <a:pt x="16066" y="6216"/>
                </a:lnTo>
                <a:lnTo>
                  <a:pt x="16069" y="6214"/>
                </a:lnTo>
                <a:lnTo>
                  <a:pt x="16070" y="6211"/>
                </a:lnTo>
                <a:lnTo>
                  <a:pt x="16070" y="6208"/>
                </a:lnTo>
                <a:lnTo>
                  <a:pt x="16068" y="6206"/>
                </a:lnTo>
                <a:lnTo>
                  <a:pt x="16064" y="6203"/>
                </a:lnTo>
                <a:lnTo>
                  <a:pt x="16057" y="6201"/>
                </a:lnTo>
                <a:lnTo>
                  <a:pt x="16052" y="6215"/>
                </a:lnTo>
                <a:lnTo>
                  <a:pt x="16011" y="6206"/>
                </a:lnTo>
                <a:lnTo>
                  <a:pt x="16015" y="6226"/>
                </a:lnTo>
                <a:lnTo>
                  <a:pt x="15988" y="6250"/>
                </a:lnTo>
                <a:lnTo>
                  <a:pt x="15977" y="6236"/>
                </a:lnTo>
                <a:lnTo>
                  <a:pt x="15973" y="6254"/>
                </a:lnTo>
                <a:lnTo>
                  <a:pt x="15957" y="6259"/>
                </a:lnTo>
                <a:lnTo>
                  <a:pt x="15919" y="6230"/>
                </a:lnTo>
                <a:lnTo>
                  <a:pt x="15903" y="6236"/>
                </a:lnTo>
                <a:lnTo>
                  <a:pt x="15897" y="6244"/>
                </a:lnTo>
                <a:lnTo>
                  <a:pt x="15886" y="6236"/>
                </a:lnTo>
                <a:lnTo>
                  <a:pt x="15859" y="6226"/>
                </a:lnTo>
                <a:lnTo>
                  <a:pt x="15877" y="6244"/>
                </a:lnTo>
                <a:lnTo>
                  <a:pt x="15833" y="6250"/>
                </a:lnTo>
                <a:lnTo>
                  <a:pt x="15839" y="6236"/>
                </a:lnTo>
                <a:lnTo>
                  <a:pt x="15786" y="6236"/>
                </a:lnTo>
                <a:lnTo>
                  <a:pt x="15779" y="6250"/>
                </a:lnTo>
                <a:lnTo>
                  <a:pt x="15764" y="6240"/>
                </a:lnTo>
                <a:lnTo>
                  <a:pt x="15748" y="6250"/>
                </a:lnTo>
                <a:lnTo>
                  <a:pt x="15695" y="6206"/>
                </a:lnTo>
                <a:lnTo>
                  <a:pt x="15717" y="6188"/>
                </a:lnTo>
                <a:lnTo>
                  <a:pt x="15650" y="6193"/>
                </a:lnTo>
                <a:lnTo>
                  <a:pt x="15653" y="6190"/>
                </a:lnTo>
                <a:lnTo>
                  <a:pt x="15657" y="6186"/>
                </a:lnTo>
                <a:lnTo>
                  <a:pt x="15663" y="6179"/>
                </a:lnTo>
                <a:lnTo>
                  <a:pt x="15669" y="6171"/>
                </a:lnTo>
                <a:lnTo>
                  <a:pt x="15695" y="6143"/>
                </a:lnTo>
                <a:lnTo>
                  <a:pt x="15706" y="6157"/>
                </a:lnTo>
                <a:lnTo>
                  <a:pt x="15706" y="6147"/>
                </a:lnTo>
                <a:lnTo>
                  <a:pt x="15738" y="6119"/>
                </a:lnTo>
                <a:lnTo>
                  <a:pt x="15824" y="6109"/>
                </a:lnTo>
                <a:lnTo>
                  <a:pt x="15828" y="6099"/>
                </a:lnTo>
                <a:lnTo>
                  <a:pt x="15897" y="6095"/>
                </a:lnTo>
                <a:lnTo>
                  <a:pt x="15891" y="6109"/>
                </a:lnTo>
                <a:lnTo>
                  <a:pt x="15886" y="6119"/>
                </a:lnTo>
                <a:lnTo>
                  <a:pt x="15882" y="6126"/>
                </a:lnTo>
                <a:lnTo>
                  <a:pt x="15879" y="6132"/>
                </a:lnTo>
                <a:lnTo>
                  <a:pt x="15897" y="6133"/>
                </a:lnTo>
                <a:lnTo>
                  <a:pt x="15923" y="6171"/>
                </a:lnTo>
                <a:lnTo>
                  <a:pt x="15935" y="6163"/>
                </a:lnTo>
                <a:lnTo>
                  <a:pt x="15966" y="6177"/>
                </a:lnTo>
                <a:lnTo>
                  <a:pt x="15957" y="6168"/>
                </a:lnTo>
                <a:lnTo>
                  <a:pt x="15957" y="6153"/>
                </a:lnTo>
                <a:lnTo>
                  <a:pt x="15988" y="6153"/>
                </a:lnTo>
                <a:lnTo>
                  <a:pt x="15971" y="6145"/>
                </a:lnTo>
                <a:lnTo>
                  <a:pt x="15960" y="6139"/>
                </a:lnTo>
                <a:lnTo>
                  <a:pt x="15957" y="6137"/>
                </a:lnTo>
                <a:lnTo>
                  <a:pt x="15956" y="6136"/>
                </a:lnTo>
                <a:lnTo>
                  <a:pt x="15955" y="6135"/>
                </a:lnTo>
                <a:lnTo>
                  <a:pt x="15956" y="6134"/>
                </a:lnTo>
                <a:lnTo>
                  <a:pt x="15935" y="6139"/>
                </a:lnTo>
                <a:lnTo>
                  <a:pt x="15919" y="6129"/>
                </a:lnTo>
                <a:lnTo>
                  <a:pt x="15966" y="6099"/>
                </a:lnTo>
                <a:lnTo>
                  <a:pt x="15909" y="6105"/>
                </a:lnTo>
                <a:lnTo>
                  <a:pt x="15909" y="6095"/>
                </a:lnTo>
                <a:lnTo>
                  <a:pt x="15936" y="6075"/>
                </a:lnTo>
                <a:lnTo>
                  <a:pt x="15952" y="6064"/>
                </a:lnTo>
                <a:lnTo>
                  <a:pt x="15956" y="6061"/>
                </a:lnTo>
                <a:lnTo>
                  <a:pt x="15957" y="6061"/>
                </a:lnTo>
                <a:lnTo>
                  <a:pt x="15958" y="6061"/>
                </a:lnTo>
                <a:lnTo>
                  <a:pt x="15957" y="6063"/>
                </a:lnTo>
                <a:lnTo>
                  <a:pt x="15952" y="6068"/>
                </a:lnTo>
                <a:lnTo>
                  <a:pt x="15948" y="6074"/>
                </a:lnTo>
                <a:lnTo>
                  <a:pt x="15947" y="6077"/>
                </a:lnTo>
                <a:lnTo>
                  <a:pt x="15946" y="6079"/>
                </a:lnTo>
                <a:lnTo>
                  <a:pt x="15948" y="6080"/>
                </a:lnTo>
                <a:lnTo>
                  <a:pt x="15950" y="6081"/>
                </a:lnTo>
                <a:lnTo>
                  <a:pt x="15988" y="6057"/>
                </a:lnTo>
                <a:lnTo>
                  <a:pt x="16052" y="6060"/>
                </a:lnTo>
                <a:lnTo>
                  <a:pt x="16072" y="6042"/>
                </a:lnTo>
                <a:lnTo>
                  <a:pt x="16042" y="6013"/>
                </a:lnTo>
                <a:lnTo>
                  <a:pt x="16052" y="5999"/>
                </a:lnTo>
                <a:lnTo>
                  <a:pt x="16068" y="5999"/>
                </a:lnTo>
                <a:lnTo>
                  <a:pt x="16114" y="6008"/>
                </a:lnTo>
                <a:lnTo>
                  <a:pt x="16126" y="6022"/>
                </a:lnTo>
                <a:lnTo>
                  <a:pt x="16159" y="5999"/>
                </a:lnTo>
                <a:lnTo>
                  <a:pt x="16201" y="5970"/>
                </a:lnTo>
                <a:lnTo>
                  <a:pt x="16275" y="5970"/>
                </a:lnTo>
                <a:lnTo>
                  <a:pt x="16297" y="5946"/>
                </a:lnTo>
                <a:lnTo>
                  <a:pt x="16297" y="5922"/>
                </a:lnTo>
                <a:lnTo>
                  <a:pt x="16270" y="5915"/>
                </a:lnTo>
                <a:lnTo>
                  <a:pt x="16228" y="5935"/>
                </a:lnTo>
                <a:lnTo>
                  <a:pt x="16186" y="5922"/>
                </a:lnTo>
                <a:lnTo>
                  <a:pt x="16175" y="5940"/>
                </a:lnTo>
                <a:lnTo>
                  <a:pt x="16148" y="5929"/>
                </a:lnTo>
                <a:lnTo>
                  <a:pt x="16140" y="5930"/>
                </a:lnTo>
                <a:lnTo>
                  <a:pt x="16133" y="5932"/>
                </a:lnTo>
                <a:lnTo>
                  <a:pt x="16127" y="5934"/>
                </a:lnTo>
                <a:lnTo>
                  <a:pt x="16123" y="5937"/>
                </a:lnTo>
                <a:lnTo>
                  <a:pt x="16115" y="5942"/>
                </a:lnTo>
                <a:lnTo>
                  <a:pt x="16111" y="5948"/>
                </a:lnTo>
                <a:lnTo>
                  <a:pt x="16107" y="5954"/>
                </a:lnTo>
                <a:lnTo>
                  <a:pt x="16102" y="5960"/>
                </a:lnTo>
                <a:lnTo>
                  <a:pt x="16099" y="5962"/>
                </a:lnTo>
                <a:lnTo>
                  <a:pt x="16094" y="5963"/>
                </a:lnTo>
                <a:lnTo>
                  <a:pt x="16090" y="5964"/>
                </a:lnTo>
                <a:lnTo>
                  <a:pt x="16084" y="5964"/>
                </a:lnTo>
                <a:lnTo>
                  <a:pt x="16081" y="5968"/>
                </a:lnTo>
                <a:lnTo>
                  <a:pt x="16086" y="5969"/>
                </a:lnTo>
                <a:lnTo>
                  <a:pt x="16087" y="5970"/>
                </a:lnTo>
                <a:lnTo>
                  <a:pt x="16085" y="5970"/>
                </a:lnTo>
                <a:lnTo>
                  <a:pt x="16080" y="5969"/>
                </a:lnTo>
                <a:lnTo>
                  <a:pt x="16072" y="5979"/>
                </a:lnTo>
                <a:lnTo>
                  <a:pt x="16030" y="5979"/>
                </a:lnTo>
                <a:lnTo>
                  <a:pt x="15988" y="5953"/>
                </a:lnTo>
                <a:lnTo>
                  <a:pt x="16007" y="5957"/>
                </a:lnTo>
                <a:lnTo>
                  <a:pt x="16023" y="5959"/>
                </a:lnTo>
                <a:lnTo>
                  <a:pt x="16037" y="5961"/>
                </a:lnTo>
                <a:lnTo>
                  <a:pt x="16049" y="5963"/>
                </a:lnTo>
                <a:lnTo>
                  <a:pt x="16047" y="5961"/>
                </a:lnTo>
                <a:lnTo>
                  <a:pt x="16046" y="5960"/>
                </a:lnTo>
                <a:lnTo>
                  <a:pt x="16045" y="5959"/>
                </a:lnTo>
                <a:lnTo>
                  <a:pt x="16045" y="5957"/>
                </a:lnTo>
                <a:lnTo>
                  <a:pt x="16046" y="5956"/>
                </a:lnTo>
                <a:lnTo>
                  <a:pt x="16047" y="5953"/>
                </a:lnTo>
                <a:lnTo>
                  <a:pt x="16049" y="5951"/>
                </a:lnTo>
                <a:lnTo>
                  <a:pt x="16052" y="5950"/>
                </a:lnTo>
                <a:lnTo>
                  <a:pt x="16042" y="5911"/>
                </a:lnTo>
                <a:lnTo>
                  <a:pt x="16052" y="5891"/>
                </a:lnTo>
                <a:lnTo>
                  <a:pt x="16062" y="5902"/>
                </a:lnTo>
                <a:lnTo>
                  <a:pt x="16106" y="5867"/>
                </a:lnTo>
                <a:lnTo>
                  <a:pt x="16107" y="5872"/>
                </a:lnTo>
                <a:lnTo>
                  <a:pt x="16108" y="5876"/>
                </a:lnTo>
                <a:lnTo>
                  <a:pt x="16109" y="5880"/>
                </a:lnTo>
                <a:lnTo>
                  <a:pt x="16111" y="5883"/>
                </a:lnTo>
                <a:lnTo>
                  <a:pt x="16116" y="5888"/>
                </a:lnTo>
                <a:lnTo>
                  <a:pt x="16121" y="5891"/>
                </a:lnTo>
                <a:lnTo>
                  <a:pt x="16126" y="5882"/>
                </a:lnTo>
                <a:lnTo>
                  <a:pt x="16137" y="5891"/>
                </a:lnTo>
                <a:lnTo>
                  <a:pt x="16255" y="5849"/>
                </a:lnTo>
                <a:lnTo>
                  <a:pt x="16301" y="5809"/>
                </a:lnTo>
                <a:lnTo>
                  <a:pt x="16393" y="5795"/>
                </a:lnTo>
                <a:lnTo>
                  <a:pt x="16372" y="5785"/>
                </a:lnTo>
                <a:lnTo>
                  <a:pt x="16388" y="5771"/>
                </a:lnTo>
                <a:lnTo>
                  <a:pt x="16419" y="5785"/>
                </a:lnTo>
                <a:lnTo>
                  <a:pt x="16426" y="5760"/>
                </a:lnTo>
                <a:lnTo>
                  <a:pt x="16434" y="5760"/>
                </a:lnTo>
                <a:lnTo>
                  <a:pt x="16456" y="5771"/>
                </a:lnTo>
                <a:lnTo>
                  <a:pt x="16574" y="5722"/>
                </a:lnTo>
                <a:lnTo>
                  <a:pt x="16647" y="5689"/>
                </a:lnTo>
                <a:lnTo>
                  <a:pt x="16701" y="5689"/>
                </a:lnTo>
                <a:lnTo>
                  <a:pt x="16697" y="5664"/>
                </a:lnTo>
                <a:lnTo>
                  <a:pt x="16755" y="5664"/>
                </a:lnTo>
                <a:lnTo>
                  <a:pt x="16750" y="5660"/>
                </a:lnTo>
                <a:lnTo>
                  <a:pt x="16826" y="5660"/>
                </a:lnTo>
                <a:lnTo>
                  <a:pt x="16852" y="5636"/>
                </a:lnTo>
                <a:lnTo>
                  <a:pt x="16808" y="5622"/>
                </a:lnTo>
                <a:lnTo>
                  <a:pt x="16830" y="5602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003583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Grp="1" noEditPoints="1"/>
          </p:cNvSpPr>
          <p:nvPr>
            <p:ph type="pic" sz="quarter" idx="21"/>
          </p:nvPr>
        </p:nvSpPr>
        <p:spPr bwMode="auto">
          <a:xfrm>
            <a:off x="8503718" y="1666328"/>
            <a:ext cx="8359775" cy="7135812"/>
          </a:xfrm>
          <a:custGeom>
            <a:avLst/>
            <a:gdLst>
              <a:gd name="T0" fmla="*/ 18873 w 21064"/>
              <a:gd name="T1" fmla="*/ 1421 h 17980"/>
              <a:gd name="T2" fmla="*/ 17923 w 21064"/>
              <a:gd name="T3" fmla="*/ 1098 h 17980"/>
              <a:gd name="T4" fmla="*/ 15543 w 21064"/>
              <a:gd name="T5" fmla="*/ 532 h 17980"/>
              <a:gd name="T6" fmla="*/ 13727 w 21064"/>
              <a:gd name="T7" fmla="*/ 265 h 17980"/>
              <a:gd name="T8" fmla="*/ 11913 w 21064"/>
              <a:gd name="T9" fmla="*/ 67 h 17980"/>
              <a:gd name="T10" fmla="*/ 10552 w 21064"/>
              <a:gd name="T11" fmla="*/ 103 h 17980"/>
              <a:gd name="T12" fmla="*/ 7671 w 21064"/>
              <a:gd name="T13" fmla="*/ 243 h 17980"/>
              <a:gd name="T14" fmla="*/ 7299 w 21064"/>
              <a:gd name="T15" fmla="*/ 430 h 17980"/>
              <a:gd name="T16" fmla="*/ 3293 w 21064"/>
              <a:gd name="T17" fmla="*/ 1245 h 17980"/>
              <a:gd name="T18" fmla="*/ 1062 w 21064"/>
              <a:gd name="T19" fmla="*/ 3056 h 17980"/>
              <a:gd name="T20" fmla="*/ 941 w 21064"/>
              <a:gd name="T21" fmla="*/ 4625 h 17980"/>
              <a:gd name="T22" fmla="*/ 500 w 21064"/>
              <a:gd name="T23" fmla="*/ 5480 h 17980"/>
              <a:gd name="T24" fmla="*/ 194 w 21064"/>
              <a:gd name="T25" fmla="*/ 7211 h 17980"/>
              <a:gd name="T26" fmla="*/ 525 w 21064"/>
              <a:gd name="T27" fmla="*/ 8379 h 17980"/>
              <a:gd name="T28" fmla="*/ 2142 w 21064"/>
              <a:gd name="T29" fmla="*/ 8323 h 17980"/>
              <a:gd name="T30" fmla="*/ 2034 w 21064"/>
              <a:gd name="T31" fmla="*/ 10065 h 17980"/>
              <a:gd name="T32" fmla="*/ 3508 w 21064"/>
              <a:gd name="T33" fmla="*/ 10501 h 17980"/>
              <a:gd name="T34" fmla="*/ 3845 w 21064"/>
              <a:gd name="T35" fmla="*/ 10535 h 17980"/>
              <a:gd name="T36" fmla="*/ 3745 w 21064"/>
              <a:gd name="T37" fmla="*/ 11825 h 17980"/>
              <a:gd name="T38" fmla="*/ 5939 w 21064"/>
              <a:gd name="T39" fmla="*/ 11622 h 17980"/>
              <a:gd name="T40" fmla="*/ 8674 w 21064"/>
              <a:gd name="T41" fmla="*/ 11656 h 17980"/>
              <a:gd name="T42" fmla="*/ 10327 w 21064"/>
              <a:gd name="T43" fmla="*/ 11829 h 17980"/>
              <a:gd name="T44" fmla="*/ 5636 w 21064"/>
              <a:gd name="T45" fmla="*/ 12291 h 17980"/>
              <a:gd name="T46" fmla="*/ 7050 w 21064"/>
              <a:gd name="T47" fmla="*/ 13526 h 17980"/>
              <a:gd name="T48" fmla="*/ 9767 w 21064"/>
              <a:gd name="T49" fmla="*/ 13644 h 17980"/>
              <a:gd name="T50" fmla="*/ 10144 w 21064"/>
              <a:gd name="T51" fmla="*/ 14035 h 17980"/>
              <a:gd name="T52" fmla="*/ 7619 w 21064"/>
              <a:gd name="T53" fmla="*/ 14607 h 17980"/>
              <a:gd name="T54" fmla="*/ 8807 w 21064"/>
              <a:gd name="T55" fmla="*/ 15882 h 17980"/>
              <a:gd name="T56" fmla="*/ 11712 w 21064"/>
              <a:gd name="T57" fmla="*/ 16517 h 17980"/>
              <a:gd name="T58" fmla="*/ 15590 w 21064"/>
              <a:gd name="T59" fmla="*/ 17528 h 17980"/>
              <a:gd name="T60" fmla="*/ 16630 w 21064"/>
              <a:gd name="T61" fmla="*/ 17884 h 17980"/>
              <a:gd name="T62" fmla="*/ 15552 w 21064"/>
              <a:gd name="T63" fmla="*/ 16721 h 17980"/>
              <a:gd name="T64" fmla="*/ 10960 w 21064"/>
              <a:gd name="T65" fmla="*/ 15547 h 17980"/>
              <a:gd name="T66" fmla="*/ 10055 w 21064"/>
              <a:gd name="T67" fmla="*/ 15107 h 17980"/>
              <a:gd name="T68" fmla="*/ 11598 w 21064"/>
              <a:gd name="T69" fmla="*/ 15017 h 17980"/>
              <a:gd name="T70" fmla="*/ 16585 w 21064"/>
              <a:gd name="T71" fmla="*/ 15212 h 17980"/>
              <a:gd name="T72" fmla="*/ 19657 w 21064"/>
              <a:gd name="T73" fmla="*/ 14744 h 17980"/>
              <a:gd name="T74" fmla="*/ 18085 w 21064"/>
              <a:gd name="T75" fmla="*/ 13398 h 17980"/>
              <a:gd name="T76" fmla="*/ 16912 w 21064"/>
              <a:gd name="T77" fmla="*/ 11657 h 17980"/>
              <a:gd name="T78" fmla="*/ 16359 w 21064"/>
              <a:gd name="T79" fmla="*/ 11013 h 17980"/>
              <a:gd name="T80" fmla="*/ 15970 w 21064"/>
              <a:gd name="T81" fmla="*/ 9544 h 17980"/>
              <a:gd name="T82" fmla="*/ 17107 w 21064"/>
              <a:gd name="T83" fmla="*/ 8200 h 17980"/>
              <a:gd name="T84" fmla="*/ 17237 w 21064"/>
              <a:gd name="T85" fmla="*/ 6540 h 17980"/>
              <a:gd name="T86" fmla="*/ 18685 w 21064"/>
              <a:gd name="T87" fmla="*/ 5954 h 17980"/>
              <a:gd name="T88" fmla="*/ 18680 w 21064"/>
              <a:gd name="T89" fmla="*/ 4148 h 17980"/>
              <a:gd name="T90" fmla="*/ 19499 w 21064"/>
              <a:gd name="T91" fmla="*/ 3112 h 17980"/>
              <a:gd name="T92" fmla="*/ 21035 w 21064"/>
              <a:gd name="T93" fmla="*/ 2611 h 17980"/>
              <a:gd name="T94" fmla="*/ 17678 w 21064"/>
              <a:gd name="T95" fmla="*/ 12135 h 17980"/>
              <a:gd name="T96" fmla="*/ 18152 w 21064"/>
              <a:gd name="T97" fmla="*/ 14996 h 17980"/>
              <a:gd name="T98" fmla="*/ 16061 w 21064"/>
              <a:gd name="T99" fmla="*/ 14957 h 17980"/>
              <a:gd name="T100" fmla="*/ 14688 w 21064"/>
              <a:gd name="T101" fmla="*/ 483 h 17980"/>
              <a:gd name="T102" fmla="*/ 15944 w 21064"/>
              <a:gd name="T103" fmla="*/ 10115 h 17980"/>
              <a:gd name="T104" fmla="*/ 2647 w 21064"/>
              <a:gd name="T105" fmla="*/ 7615 h 17980"/>
              <a:gd name="T106" fmla="*/ 12370 w 21064"/>
              <a:gd name="T107" fmla="*/ 13222 h 17980"/>
              <a:gd name="T108" fmla="*/ 15025 w 21064"/>
              <a:gd name="T109" fmla="*/ 13703 h 17980"/>
              <a:gd name="T110" fmla="*/ 13189 w 21064"/>
              <a:gd name="T111" fmla="*/ 10938 h 17980"/>
              <a:gd name="T112" fmla="*/ 15016 w 21064"/>
              <a:gd name="T113" fmla="*/ 7809 h 17980"/>
              <a:gd name="T114" fmla="*/ 10402 w 21064"/>
              <a:gd name="T115" fmla="*/ 6996 h 17980"/>
              <a:gd name="T116" fmla="*/ 14126 w 21064"/>
              <a:gd name="T117" fmla="*/ 3991 h 17980"/>
              <a:gd name="T118" fmla="*/ 9355 w 21064"/>
              <a:gd name="T119" fmla="*/ 8437 h 17980"/>
              <a:gd name="T120" fmla="*/ 11066 w 21064"/>
              <a:gd name="T121" fmla="*/ 6660 h 17980"/>
              <a:gd name="T122" fmla="*/ 11132 w 21064"/>
              <a:gd name="T123" fmla="*/ 6115 h 17980"/>
              <a:gd name="T124" fmla="*/ 5363 w 21064"/>
              <a:gd name="T125" fmla="*/ 4535 h 179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064" h="17980">
                <a:moveTo>
                  <a:pt x="21028" y="2474"/>
                </a:moveTo>
                <a:lnTo>
                  <a:pt x="21027" y="2441"/>
                </a:lnTo>
                <a:lnTo>
                  <a:pt x="21023" y="2407"/>
                </a:lnTo>
                <a:lnTo>
                  <a:pt x="21017" y="2374"/>
                </a:lnTo>
                <a:lnTo>
                  <a:pt x="21009" y="2341"/>
                </a:lnTo>
                <a:lnTo>
                  <a:pt x="20998" y="2308"/>
                </a:lnTo>
                <a:lnTo>
                  <a:pt x="20985" y="2275"/>
                </a:lnTo>
                <a:lnTo>
                  <a:pt x="20971" y="2244"/>
                </a:lnTo>
                <a:lnTo>
                  <a:pt x="20955" y="2213"/>
                </a:lnTo>
                <a:lnTo>
                  <a:pt x="20936" y="2182"/>
                </a:lnTo>
                <a:lnTo>
                  <a:pt x="20917" y="2153"/>
                </a:lnTo>
                <a:lnTo>
                  <a:pt x="20895" y="2126"/>
                </a:lnTo>
                <a:lnTo>
                  <a:pt x="20873" y="2098"/>
                </a:lnTo>
                <a:lnTo>
                  <a:pt x="20849" y="2071"/>
                </a:lnTo>
                <a:lnTo>
                  <a:pt x="20824" y="2045"/>
                </a:lnTo>
                <a:lnTo>
                  <a:pt x="20798" y="2021"/>
                </a:lnTo>
                <a:lnTo>
                  <a:pt x="20770" y="1999"/>
                </a:lnTo>
                <a:lnTo>
                  <a:pt x="20741" y="1976"/>
                </a:lnTo>
                <a:lnTo>
                  <a:pt x="20711" y="1957"/>
                </a:lnTo>
                <a:lnTo>
                  <a:pt x="20681" y="1937"/>
                </a:lnTo>
                <a:lnTo>
                  <a:pt x="20649" y="1920"/>
                </a:lnTo>
                <a:lnTo>
                  <a:pt x="20618" y="1904"/>
                </a:lnTo>
                <a:lnTo>
                  <a:pt x="20585" y="1889"/>
                </a:lnTo>
                <a:lnTo>
                  <a:pt x="20552" y="1877"/>
                </a:lnTo>
                <a:lnTo>
                  <a:pt x="20518" y="1867"/>
                </a:lnTo>
                <a:lnTo>
                  <a:pt x="20483" y="1858"/>
                </a:lnTo>
                <a:lnTo>
                  <a:pt x="20449" y="1851"/>
                </a:lnTo>
                <a:lnTo>
                  <a:pt x="20415" y="1846"/>
                </a:lnTo>
                <a:lnTo>
                  <a:pt x="20381" y="1843"/>
                </a:lnTo>
                <a:lnTo>
                  <a:pt x="20345" y="1842"/>
                </a:lnTo>
                <a:lnTo>
                  <a:pt x="20311" y="1843"/>
                </a:lnTo>
                <a:lnTo>
                  <a:pt x="20277" y="1847"/>
                </a:lnTo>
                <a:lnTo>
                  <a:pt x="20243" y="1854"/>
                </a:lnTo>
                <a:lnTo>
                  <a:pt x="20212" y="1850"/>
                </a:lnTo>
                <a:lnTo>
                  <a:pt x="20182" y="1847"/>
                </a:lnTo>
                <a:lnTo>
                  <a:pt x="20150" y="1844"/>
                </a:lnTo>
                <a:lnTo>
                  <a:pt x="20120" y="1842"/>
                </a:lnTo>
                <a:lnTo>
                  <a:pt x="20079" y="1801"/>
                </a:lnTo>
                <a:lnTo>
                  <a:pt x="20038" y="1759"/>
                </a:lnTo>
                <a:lnTo>
                  <a:pt x="20017" y="1739"/>
                </a:lnTo>
                <a:lnTo>
                  <a:pt x="19996" y="1720"/>
                </a:lnTo>
                <a:lnTo>
                  <a:pt x="19986" y="1712"/>
                </a:lnTo>
                <a:lnTo>
                  <a:pt x="19974" y="1706"/>
                </a:lnTo>
                <a:lnTo>
                  <a:pt x="19962" y="1699"/>
                </a:lnTo>
                <a:lnTo>
                  <a:pt x="19950" y="1694"/>
                </a:lnTo>
                <a:lnTo>
                  <a:pt x="19891" y="1673"/>
                </a:lnTo>
                <a:lnTo>
                  <a:pt x="19832" y="1652"/>
                </a:lnTo>
                <a:lnTo>
                  <a:pt x="19773" y="1630"/>
                </a:lnTo>
                <a:lnTo>
                  <a:pt x="19713" y="1611"/>
                </a:lnTo>
                <a:lnTo>
                  <a:pt x="19653" y="1590"/>
                </a:lnTo>
                <a:lnTo>
                  <a:pt x="19593" y="1570"/>
                </a:lnTo>
                <a:lnTo>
                  <a:pt x="19534" y="1550"/>
                </a:lnTo>
                <a:lnTo>
                  <a:pt x="19474" y="1530"/>
                </a:lnTo>
                <a:lnTo>
                  <a:pt x="19414" y="1510"/>
                </a:lnTo>
                <a:lnTo>
                  <a:pt x="19355" y="1491"/>
                </a:lnTo>
                <a:lnTo>
                  <a:pt x="19295" y="1471"/>
                </a:lnTo>
                <a:lnTo>
                  <a:pt x="19235" y="1451"/>
                </a:lnTo>
                <a:lnTo>
                  <a:pt x="19175" y="1432"/>
                </a:lnTo>
                <a:lnTo>
                  <a:pt x="19114" y="1413"/>
                </a:lnTo>
                <a:lnTo>
                  <a:pt x="19055" y="1394"/>
                </a:lnTo>
                <a:lnTo>
                  <a:pt x="18994" y="1376"/>
                </a:lnTo>
                <a:lnTo>
                  <a:pt x="18989" y="1374"/>
                </a:lnTo>
                <a:lnTo>
                  <a:pt x="18984" y="1374"/>
                </a:lnTo>
                <a:lnTo>
                  <a:pt x="18977" y="1374"/>
                </a:lnTo>
                <a:lnTo>
                  <a:pt x="18971" y="1377"/>
                </a:lnTo>
                <a:lnTo>
                  <a:pt x="18959" y="1382"/>
                </a:lnTo>
                <a:lnTo>
                  <a:pt x="18944" y="1389"/>
                </a:lnTo>
                <a:lnTo>
                  <a:pt x="18917" y="1406"/>
                </a:lnTo>
                <a:lnTo>
                  <a:pt x="18889" y="1422"/>
                </a:lnTo>
                <a:lnTo>
                  <a:pt x="18873" y="1421"/>
                </a:lnTo>
                <a:lnTo>
                  <a:pt x="18859" y="1419"/>
                </a:lnTo>
                <a:lnTo>
                  <a:pt x="18843" y="1418"/>
                </a:lnTo>
                <a:lnTo>
                  <a:pt x="18827" y="1415"/>
                </a:lnTo>
                <a:lnTo>
                  <a:pt x="18780" y="1386"/>
                </a:lnTo>
                <a:lnTo>
                  <a:pt x="18732" y="1357"/>
                </a:lnTo>
                <a:lnTo>
                  <a:pt x="18684" y="1328"/>
                </a:lnTo>
                <a:lnTo>
                  <a:pt x="18636" y="1299"/>
                </a:lnTo>
                <a:lnTo>
                  <a:pt x="18669" y="1336"/>
                </a:lnTo>
                <a:lnTo>
                  <a:pt x="18702" y="1373"/>
                </a:lnTo>
                <a:lnTo>
                  <a:pt x="18734" y="1410"/>
                </a:lnTo>
                <a:lnTo>
                  <a:pt x="18767" y="1446"/>
                </a:lnTo>
                <a:lnTo>
                  <a:pt x="18781" y="1447"/>
                </a:lnTo>
                <a:lnTo>
                  <a:pt x="18796" y="1448"/>
                </a:lnTo>
                <a:lnTo>
                  <a:pt x="18811" y="1451"/>
                </a:lnTo>
                <a:lnTo>
                  <a:pt x="18826" y="1452"/>
                </a:lnTo>
                <a:lnTo>
                  <a:pt x="18811" y="1451"/>
                </a:lnTo>
                <a:lnTo>
                  <a:pt x="18796" y="1448"/>
                </a:lnTo>
                <a:lnTo>
                  <a:pt x="18781" y="1447"/>
                </a:lnTo>
                <a:lnTo>
                  <a:pt x="18767" y="1446"/>
                </a:lnTo>
                <a:lnTo>
                  <a:pt x="18734" y="1410"/>
                </a:lnTo>
                <a:lnTo>
                  <a:pt x="18702" y="1373"/>
                </a:lnTo>
                <a:lnTo>
                  <a:pt x="18669" y="1336"/>
                </a:lnTo>
                <a:lnTo>
                  <a:pt x="18636" y="1299"/>
                </a:lnTo>
                <a:lnTo>
                  <a:pt x="18606" y="1296"/>
                </a:lnTo>
                <a:lnTo>
                  <a:pt x="18576" y="1295"/>
                </a:lnTo>
                <a:lnTo>
                  <a:pt x="18546" y="1292"/>
                </a:lnTo>
                <a:lnTo>
                  <a:pt x="18515" y="1290"/>
                </a:lnTo>
                <a:lnTo>
                  <a:pt x="18485" y="1287"/>
                </a:lnTo>
                <a:lnTo>
                  <a:pt x="18455" y="1286"/>
                </a:lnTo>
                <a:lnTo>
                  <a:pt x="18424" y="1283"/>
                </a:lnTo>
                <a:lnTo>
                  <a:pt x="18394" y="1281"/>
                </a:lnTo>
                <a:lnTo>
                  <a:pt x="18370" y="1281"/>
                </a:lnTo>
                <a:lnTo>
                  <a:pt x="18347" y="1281"/>
                </a:lnTo>
                <a:lnTo>
                  <a:pt x="18323" y="1281"/>
                </a:lnTo>
                <a:lnTo>
                  <a:pt x="18301" y="1281"/>
                </a:lnTo>
                <a:lnTo>
                  <a:pt x="18299" y="1281"/>
                </a:lnTo>
                <a:lnTo>
                  <a:pt x="18299" y="1281"/>
                </a:lnTo>
                <a:lnTo>
                  <a:pt x="18323" y="1281"/>
                </a:lnTo>
                <a:lnTo>
                  <a:pt x="18347" y="1281"/>
                </a:lnTo>
                <a:lnTo>
                  <a:pt x="18370" y="1281"/>
                </a:lnTo>
                <a:lnTo>
                  <a:pt x="18394" y="1281"/>
                </a:lnTo>
                <a:lnTo>
                  <a:pt x="18390" y="1269"/>
                </a:lnTo>
                <a:lnTo>
                  <a:pt x="18385" y="1258"/>
                </a:lnTo>
                <a:lnTo>
                  <a:pt x="18380" y="1246"/>
                </a:lnTo>
                <a:lnTo>
                  <a:pt x="18372" y="1236"/>
                </a:lnTo>
                <a:lnTo>
                  <a:pt x="18364" y="1225"/>
                </a:lnTo>
                <a:lnTo>
                  <a:pt x="18355" y="1215"/>
                </a:lnTo>
                <a:lnTo>
                  <a:pt x="18345" y="1204"/>
                </a:lnTo>
                <a:lnTo>
                  <a:pt x="18335" y="1193"/>
                </a:lnTo>
                <a:lnTo>
                  <a:pt x="18323" y="1184"/>
                </a:lnTo>
                <a:lnTo>
                  <a:pt x="18311" y="1175"/>
                </a:lnTo>
                <a:lnTo>
                  <a:pt x="18298" y="1166"/>
                </a:lnTo>
                <a:lnTo>
                  <a:pt x="18285" y="1158"/>
                </a:lnTo>
                <a:lnTo>
                  <a:pt x="18256" y="1142"/>
                </a:lnTo>
                <a:lnTo>
                  <a:pt x="18226" y="1127"/>
                </a:lnTo>
                <a:lnTo>
                  <a:pt x="18193" y="1116"/>
                </a:lnTo>
                <a:lnTo>
                  <a:pt x="18160" y="1106"/>
                </a:lnTo>
                <a:lnTo>
                  <a:pt x="18127" y="1098"/>
                </a:lnTo>
                <a:lnTo>
                  <a:pt x="18094" y="1093"/>
                </a:lnTo>
                <a:lnTo>
                  <a:pt x="18077" y="1092"/>
                </a:lnTo>
                <a:lnTo>
                  <a:pt x="18060" y="1092"/>
                </a:lnTo>
                <a:lnTo>
                  <a:pt x="18044" y="1092"/>
                </a:lnTo>
                <a:lnTo>
                  <a:pt x="18028" y="1092"/>
                </a:lnTo>
                <a:lnTo>
                  <a:pt x="18012" y="1094"/>
                </a:lnTo>
                <a:lnTo>
                  <a:pt x="17997" y="1096"/>
                </a:lnTo>
                <a:lnTo>
                  <a:pt x="17982" y="1100"/>
                </a:lnTo>
                <a:lnTo>
                  <a:pt x="17966" y="1104"/>
                </a:lnTo>
                <a:lnTo>
                  <a:pt x="17952" y="1102"/>
                </a:lnTo>
                <a:lnTo>
                  <a:pt x="17937" y="1101"/>
                </a:lnTo>
                <a:lnTo>
                  <a:pt x="17923" y="1098"/>
                </a:lnTo>
                <a:lnTo>
                  <a:pt x="17908" y="1097"/>
                </a:lnTo>
                <a:lnTo>
                  <a:pt x="17881" y="1063"/>
                </a:lnTo>
                <a:lnTo>
                  <a:pt x="17854" y="1027"/>
                </a:lnTo>
                <a:lnTo>
                  <a:pt x="17840" y="1010"/>
                </a:lnTo>
                <a:lnTo>
                  <a:pt x="17825" y="997"/>
                </a:lnTo>
                <a:lnTo>
                  <a:pt x="17818" y="990"/>
                </a:lnTo>
                <a:lnTo>
                  <a:pt x="17811" y="985"/>
                </a:lnTo>
                <a:lnTo>
                  <a:pt x="17802" y="981"/>
                </a:lnTo>
                <a:lnTo>
                  <a:pt x="17794" y="978"/>
                </a:lnTo>
                <a:lnTo>
                  <a:pt x="17748" y="966"/>
                </a:lnTo>
                <a:lnTo>
                  <a:pt x="17700" y="956"/>
                </a:lnTo>
                <a:lnTo>
                  <a:pt x="17653" y="947"/>
                </a:lnTo>
                <a:lnTo>
                  <a:pt x="17606" y="939"/>
                </a:lnTo>
                <a:lnTo>
                  <a:pt x="17558" y="932"/>
                </a:lnTo>
                <a:lnTo>
                  <a:pt x="17509" y="925"/>
                </a:lnTo>
                <a:lnTo>
                  <a:pt x="17462" y="918"/>
                </a:lnTo>
                <a:lnTo>
                  <a:pt x="17415" y="910"/>
                </a:lnTo>
                <a:lnTo>
                  <a:pt x="17336" y="895"/>
                </a:lnTo>
                <a:lnTo>
                  <a:pt x="17255" y="882"/>
                </a:lnTo>
                <a:lnTo>
                  <a:pt x="17176" y="867"/>
                </a:lnTo>
                <a:lnTo>
                  <a:pt x="17097" y="853"/>
                </a:lnTo>
                <a:lnTo>
                  <a:pt x="17018" y="838"/>
                </a:lnTo>
                <a:lnTo>
                  <a:pt x="16938" y="825"/>
                </a:lnTo>
                <a:lnTo>
                  <a:pt x="16859" y="811"/>
                </a:lnTo>
                <a:lnTo>
                  <a:pt x="16780" y="796"/>
                </a:lnTo>
                <a:lnTo>
                  <a:pt x="16701" y="782"/>
                </a:lnTo>
                <a:lnTo>
                  <a:pt x="16621" y="768"/>
                </a:lnTo>
                <a:lnTo>
                  <a:pt x="16542" y="754"/>
                </a:lnTo>
                <a:lnTo>
                  <a:pt x="16463" y="739"/>
                </a:lnTo>
                <a:lnTo>
                  <a:pt x="16384" y="725"/>
                </a:lnTo>
                <a:lnTo>
                  <a:pt x="16304" y="710"/>
                </a:lnTo>
                <a:lnTo>
                  <a:pt x="16225" y="697"/>
                </a:lnTo>
                <a:lnTo>
                  <a:pt x="16146" y="683"/>
                </a:lnTo>
                <a:lnTo>
                  <a:pt x="16146" y="683"/>
                </a:lnTo>
                <a:lnTo>
                  <a:pt x="16135" y="664"/>
                </a:lnTo>
                <a:lnTo>
                  <a:pt x="16126" y="646"/>
                </a:lnTo>
                <a:lnTo>
                  <a:pt x="16117" y="624"/>
                </a:lnTo>
                <a:lnTo>
                  <a:pt x="16107" y="603"/>
                </a:lnTo>
                <a:lnTo>
                  <a:pt x="16098" y="584"/>
                </a:lnTo>
                <a:lnTo>
                  <a:pt x="16089" y="564"/>
                </a:lnTo>
                <a:lnTo>
                  <a:pt x="16080" y="547"/>
                </a:lnTo>
                <a:lnTo>
                  <a:pt x="16068" y="531"/>
                </a:lnTo>
                <a:lnTo>
                  <a:pt x="16061" y="524"/>
                </a:lnTo>
                <a:lnTo>
                  <a:pt x="16055" y="518"/>
                </a:lnTo>
                <a:lnTo>
                  <a:pt x="16048" y="514"/>
                </a:lnTo>
                <a:lnTo>
                  <a:pt x="16040" y="510"/>
                </a:lnTo>
                <a:lnTo>
                  <a:pt x="16032" y="506"/>
                </a:lnTo>
                <a:lnTo>
                  <a:pt x="16024" y="504"/>
                </a:lnTo>
                <a:lnTo>
                  <a:pt x="16015" y="504"/>
                </a:lnTo>
                <a:lnTo>
                  <a:pt x="16005" y="504"/>
                </a:lnTo>
                <a:lnTo>
                  <a:pt x="15994" y="507"/>
                </a:lnTo>
                <a:lnTo>
                  <a:pt x="15984" y="511"/>
                </a:lnTo>
                <a:lnTo>
                  <a:pt x="15972" y="516"/>
                </a:lnTo>
                <a:lnTo>
                  <a:pt x="15959" y="523"/>
                </a:lnTo>
                <a:lnTo>
                  <a:pt x="15945" y="531"/>
                </a:lnTo>
                <a:lnTo>
                  <a:pt x="15931" y="541"/>
                </a:lnTo>
                <a:lnTo>
                  <a:pt x="15915" y="553"/>
                </a:lnTo>
                <a:lnTo>
                  <a:pt x="15899" y="568"/>
                </a:lnTo>
                <a:lnTo>
                  <a:pt x="15895" y="570"/>
                </a:lnTo>
                <a:lnTo>
                  <a:pt x="15890" y="573"/>
                </a:lnTo>
                <a:lnTo>
                  <a:pt x="15885" y="576"/>
                </a:lnTo>
                <a:lnTo>
                  <a:pt x="15880" y="577"/>
                </a:lnTo>
                <a:lnTo>
                  <a:pt x="15866" y="578"/>
                </a:lnTo>
                <a:lnTo>
                  <a:pt x="15852" y="578"/>
                </a:lnTo>
                <a:lnTo>
                  <a:pt x="15823" y="576"/>
                </a:lnTo>
                <a:lnTo>
                  <a:pt x="15794" y="572"/>
                </a:lnTo>
                <a:lnTo>
                  <a:pt x="15731" y="562"/>
                </a:lnTo>
                <a:lnTo>
                  <a:pt x="15669" y="552"/>
                </a:lnTo>
                <a:lnTo>
                  <a:pt x="15606" y="543"/>
                </a:lnTo>
                <a:lnTo>
                  <a:pt x="15543" y="532"/>
                </a:lnTo>
                <a:lnTo>
                  <a:pt x="15479" y="521"/>
                </a:lnTo>
                <a:lnTo>
                  <a:pt x="15418" y="511"/>
                </a:lnTo>
                <a:lnTo>
                  <a:pt x="15354" y="500"/>
                </a:lnTo>
                <a:lnTo>
                  <a:pt x="15291" y="490"/>
                </a:lnTo>
                <a:lnTo>
                  <a:pt x="15237" y="481"/>
                </a:lnTo>
                <a:lnTo>
                  <a:pt x="15182" y="471"/>
                </a:lnTo>
                <a:lnTo>
                  <a:pt x="15127" y="461"/>
                </a:lnTo>
                <a:lnTo>
                  <a:pt x="15073" y="452"/>
                </a:lnTo>
                <a:lnTo>
                  <a:pt x="15017" y="442"/>
                </a:lnTo>
                <a:lnTo>
                  <a:pt x="14962" y="432"/>
                </a:lnTo>
                <a:lnTo>
                  <a:pt x="14907" y="422"/>
                </a:lnTo>
                <a:lnTo>
                  <a:pt x="14853" y="415"/>
                </a:lnTo>
                <a:lnTo>
                  <a:pt x="14799" y="405"/>
                </a:lnTo>
                <a:lnTo>
                  <a:pt x="14745" y="397"/>
                </a:lnTo>
                <a:lnTo>
                  <a:pt x="14691" y="389"/>
                </a:lnTo>
                <a:lnTo>
                  <a:pt x="14637" y="382"/>
                </a:lnTo>
                <a:lnTo>
                  <a:pt x="14583" y="374"/>
                </a:lnTo>
                <a:lnTo>
                  <a:pt x="14529" y="367"/>
                </a:lnTo>
                <a:lnTo>
                  <a:pt x="14474" y="360"/>
                </a:lnTo>
                <a:lnTo>
                  <a:pt x="14420" y="355"/>
                </a:lnTo>
                <a:lnTo>
                  <a:pt x="14371" y="351"/>
                </a:lnTo>
                <a:lnTo>
                  <a:pt x="14322" y="349"/>
                </a:lnTo>
                <a:lnTo>
                  <a:pt x="14273" y="346"/>
                </a:lnTo>
                <a:lnTo>
                  <a:pt x="14223" y="343"/>
                </a:lnTo>
                <a:lnTo>
                  <a:pt x="14175" y="342"/>
                </a:lnTo>
                <a:lnTo>
                  <a:pt x="14126" y="341"/>
                </a:lnTo>
                <a:lnTo>
                  <a:pt x="14076" y="339"/>
                </a:lnTo>
                <a:lnTo>
                  <a:pt x="14027" y="337"/>
                </a:lnTo>
                <a:lnTo>
                  <a:pt x="14029" y="326"/>
                </a:lnTo>
                <a:lnTo>
                  <a:pt x="14029" y="316"/>
                </a:lnTo>
                <a:lnTo>
                  <a:pt x="14030" y="305"/>
                </a:lnTo>
                <a:lnTo>
                  <a:pt x="14030" y="294"/>
                </a:lnTo>
                <a:lnTo>
                  <a:pt x="14076" y="288"/>
                </a:lnTo>
                <a:lnTo>
                  <a:pt x="14123" y="283"/>
                </a:lnTo>
                <a:lnTo>
                  <a:pt x="14169" y="276"/>
                </a:lnTo>
                <a:lnTo>
                  <a:pt x="14217" y="271"/>
                </a:lnTo>
                <a:lnTo>
                  <a:pt x="14217" y="253"/>
                </a:lnTo>
                <a:lnTo>
                  <a:pt x="14218" y="236"/>
                </a:lnTo>
                <a:lnTo>
                  <a:pt x="14218" y="218"/>
                </a:lnTo>
                <a:lnTo>
                  <a:pt x="14220" y="201"/>
                </a:lnTo>
                <a:lnTo>
                  <a:pt x="14187" y="197"/>
                </a:lnTo>
                <a:lnTo>
                  <a:pt x="14150" y="190"/>
                </a:lnTo>
                <a:lnTo>
                  <a:pt x="14112" y="184"/>
                </a:lnTo>
                <a:lnTo>
                  <a:pt x="14075" y="178"/>
                </a:lnTo>
                <a:lnTo>
                  <a:pt x="14040" y="174"/>
                </a:lnTo>
                <a:lnTo>
                  <a:pt x="14012" y="173"/>
                </a:lnTo>
                <a:lnTo>
                  <a:pt x="14001" y="173"/>
                </a:lnTo>
                <a:lnTo>
                  <a:pt x="13990" y="176"/>
                </a:lnTo>
                <a:lnTo>
                  <a:pt x="13986" y="177"/>
                </a:lnTo>
                <a:lnTo>
                  <a:pt x="13984" y="178"/>
                </a:lnTo>
                <a:lnTo>
                  <a:pt x="13981" y="181"/>
                </a:lnTo>
                <a:lnTo>
                  <a:pt x="13980" y="184"/>
                </a:lnTo>
                <a:lnTo>
                  <a:pt x="13971" y="198"/>
                </a:lnTo>
                <a:lnTo>
                  <a:pt x="13961" y="213"/>
                </a:lnTo>
                <a:lnTo>
                  <a:pt x="13952" y="224"/>
                </a:lnTo>
                <a:lnTo>
                  <a:pt x="13943" y="235"/>
                </a:lnTo>
                <a:lnTo>
                  <a:pt x="13933" y="246"/>
                </a:lnTo>
                <a:lnTo>
                  <a:pt x="13923" y="253"/>
                </a:lnTo>
                <a:lnTo>
                  <a:pt x="13913" y="260"/>
                </a:lnTo>
                <a:lnTo>
                  <a:pt x="13902" y="267"/>
                </a:lnTo>
                <a:lnTo>
                  <a:pt x="13892" y="272"/>
                </a:lnTo>
                <a:lnTo>
                  <a:pt x="13882" y="276"/>
                </a:lnTo>
                <a:lnTo>
                  <a:pt x="13871" y="279"/>
                </a:lnTo>
                <a:lnTo>
                  <a:pt x="13860" y="281"/>
                </a:lnTo>
                <a:lnTo>
                  <a:pt x="13839" y="283"/>
                </a:lnTo>
                <a:lnTo>
                  <a:pt x="13817" y="283"/>
                </a:lnTo>
                <a:lnTo>
                  <a:pt x="13794" y="280"/>
                </a:lnTo>
                <a:lnTo>
                  <a:pt x="13773" y="275"/>
                </a:lnTo>
                <a:lnTo>
                  <a:pt x="13750" y="271"/>
                </a:lnTo>
                <a:lnTo>
                  <a:pt x="13727" y="265"/>
                </a:lnTo>
                <a:lnTo>
                  <a:pt x="13705" y="260"/>
                </a:lnTo>
                <a:lnTo>
                  <a:pt x="13684" y="255"/>
                </a:lnTo>
                <a:lnTo>
                  <a:pt x="13661" y="252"/>
                </a:lnTo>
                <a:lnTo>
                  <a:pt x="13639" y="251"/>
                </a:lnTo>
                <a:lnTo>
                  <a:pt x="13599" y="250"/>
                </a:lnTo>
                <a:lnTo>
                  <a:pt x="13560" y="247"/>
                </a:lnTo>
                <a:lnTo>
                  <a:pt x="13519" y="244"/>
                </a:lnTo>
                <a:lnTo>
                  <a:pt x="13480" y="240"/>
                </a:lnTo>
                <a:lnTo>
                  <a:pt x="13399" y="231"/>
                </a:lnTo>
                <a:lnTo>
                  <a:pt x="13320" y="220"/>
                </a:lnTo>
                <a:lnTo>
                  <a:pt x="13240" y="209"/>
                </a:lnTo>
                <a:lnTo>
                  <a:pt x="13161" y="195"/>
                </a:lnTo>
                <a:lnTo>
                  <a:pt x="13081" y="182"/>
                </a:lnTo>
                <a:lnTo>
                  <a:pt x="13002" y="170"/>
                </a:lnTo>
                <a:lnTo>
                  <a:pt x="12921" y="161"/>
                </a:lnTo>
                <a:lnTo>
                  <a:pt x="12842" y="153"/>
                </a:lnTo>
                <a:lnTo>
                  <a:pt x="12802" y="151"/>
                </a:lnTo>
                <a:lnTo>
                  <a:pt x="12762" y="149"/>
                </a:lnTo>
                <a:lnTo>
                  <a:pt x="12721" y="149"/>
                </a:lnTo>
                <a:lnTo>
                  <a:pt x="12682" y="149"/>
                </a:lnTo>
                <a:lnTo>
                  <a:pt x="12642" y="151"/>
                </a:lnTo>
                <a:lnTo>
                  <a:pt x="12602" y="153"/>
                </a:lnTo>
                <a:lnTo>
                  <a:pt x="12561" y="157"/>
                </a:lnTo>
                <a:lnTo>
                  <a:pt x="12521" y="164"/>
                </a:lnTo>
                <a:lnTo>
                  <a:pt x="12480" y="170"/>
                </a:lnTo>
                <a:lnTo>
                  <a:pt x="12441" y="180"/>
                </a:lnTo>
                <a:lnTo>
                  <a:pt x="12400" y="190"/>
                </a:lnTo>
                <a:lnTo>
                  <a:pt x="12359" y="202"/>
                </a:lnTo>
                <a:lnTo>
                  <a:pt x="12383" y="227"/>
                </a:lnTo>
                <a:lnTo>
                  <a:pt x="12407" y="252"/>
                </a:lnTo>
                <a:lnTo>
                  <a:pt x="12432" y="277"/>
                </a:lnTo>
                <a:lnTo>
                  <a:pt x="12455" y="302"/>
                </a:lnTo>
                <a:lnTo>
                  <a:pt x="12432" y="277"/>
                </a:lnTo>
                <a:lnTo>
                  <a:pt x="12407" y="252"/>
                </a:lnTo>
                <a:lnTo>
                  <a:pt x="12383" y="227"/>
                </a:lnTo>
                <a:lnTo>
                  <a:pt x="12359" y="202"/>
                </a:lnTo>
                <a:lnTo>
                  <a:pt x="12337" y="202"/>
                </a:lnTo>
                <a:lnTo>
                  <a:pt x="12315" y="202"/>
                </a:lnTo>
                <a:lnTo>
                  <a:pt x="12291" y="202"/>
                </a:lnTo>
                <a:lnTo>
                  <a:pt x="12268" y="202"/>
                </a:lnTo>
                <a:lnTo>
                  <a:pt x="12259" y="194"/>
                </a:lnTo>
                <a:lnTo>
                  <a:pt x="12249" y="189"/>
                </a:lnTo>
                <a:lnTo>
                  <a:pt x="12237" y="184"/>
                </a:lnTo>
                <a:lnTo>
                  <a:pt x="12226" y="180"/>
                </a:lnTo>
                <a:lnTo>
                  <a:pt x="12213" y="177"/>
                </a:lnTo>
                <a:lnTo>
                  <a:pt x="12201" y="174"/>
                </a:lnTo>
                <a:lnTo>
                  <a:pt x="12188" y="173"/>
                </a:lnTo>
                <a:lnTo>
                  <a:pt x="12175" y="172"/>
                </a:lnTo>
                <a:lnTo>
                  <a:pt x="12121" y="172"/>
                </a:lnTo>
                <a:lnTo>
                  <a:pt x="12067" y="169"/>
                </a:lnTo>
                <a:lnTo>
                  <a:pt x="12054" y="168"/>
                </a:lnTo>
                <a:lnTo>
                  <a:pt x="12041" y="166"/>
                </a:lnTo>
                <a:lnTo>
                  <a:pt x="12028" y="164"/>
                </a:lnTo>
                <a:lnTo>
                  <a:pt x="12016" y="160"/>
                </a:lnTo>
                <a:lnTo>
                  <a:pt x="12004" y="154"/>
                </a:lnTo>
                <a:lnTo>
                  <a:pt x="11993" y="149"/>
                </a:lnTo>
                <a:lnTo>
                  <a:pt x="11983" y="141"/>
                </a:lnTo>
                <a:lnTo>
                  <a:pt x="11972" y="133"/>
                </a:lnTo>
                <a:lnTo>
                  <a:pt x="11963" y="123"/>
                </a:lnTo>
                <a:lnTo>
                  <a:pt x="11955" y="111"/>
                </a:lnTo>
                <a:lnTo>
                  <a:pt x="11947" y="98"/>
                </a:lnTo>
                <a:lnTo>
                  <a:pt x="11941" y="82"/>
                </a:lnTo>
                <a:lnTo>
                  <a:pt x="11935" y="65"/>
                </a:lnTo>
                <a:lnTo>
                  <a:pt x="11930" y="46"/>
                </a:lnTo>
                <a:lnTo>
                  <a:pt x="11926" y="24"/>
                </a:lnTo>
                <a:lnTo>
                  <a:pt x="11924" y="0"/>
                </a:lnTo>
                <a:lnTo>
                  <a:pt x="11922" y="18"/>
                </a:lnTo>
                <a:lnTo>
                  <a:pt x="11920" y="36"/>
                </a:lnTo>
                <a:lnTo>
                  <a:pt x="11917" y="53"/>
                </a:lnTo>
                <a:lnTo>
                  <a:pt x="11913" y="67"/>
                </a:lnTo>
                <a:lnTo>
                  <a:pt x="11909" y="81"/>
                </a:lnTo>
                <a:lnTo>
                  <a:pt x="11905" y="92"/>
                </a:lnTo>
                <a:lnTo>
                  <a:pt x="11901" y="104"/>
                </a:lnTo>
                <a:lnTo>
                  <a:pt x="11896" y="114"/>
                </a:lnTo>
                <a:lnTo>
                  <a:pt x="11891" y="123"/>
                </a:lnTo>
                <a:lnTo>
                  <a:pt x="11884" y="131"/>
                </a:lnTo>
                <a:lnTo>
                  <a:pt x="11877" y="137"/>
                </a:lnTo>
                <a:lnTo>
                  <a:pt x="11871" y="143"/>
                </a:lnTo>
                <a:lnTo>
                  <a:pt x="11864" y="148"/>
                </a:lnTo>
                <a:lnTo>
                  <a:pt x="11858" y="152"/>
                </a:lnTo>
                <a:lnTo>
                  <a:pt x="11850" y="156"/>
                </a:lnTo>
                <a:lnTo>
                  <a:pt x="11842" y="157"/>
                </a:lnTo>
                <a:lnTo>
                  <a:pt x="11834" y="160"/>
                </a:lnTo>
                <a:lnTo>
                  <a:pt x="11825" y="160"/>
                </a:lnTo>
                <a:lnTo>
                  <a:pt x="11817" y="161"/>
                </a:lnTo>
                <a:lnTo>
                  <a:pt x="11808" y="161"/>
                </a:lnTo>
                <a:lnTo>
                  <a:pt x="11789" y="158"/>
                </a:lnTo>
                <a:lnTo>
                  <a:pt x="11771" y="154"/>
                </a:lnTo>
                <a:lnTo>
                  <a:pt x="11751" y="149"/>
                </a:lnTo>
                <a:lnTo>
                  <a:pt x="11730" y="141"/>
                </a:lnTo>
                <a:lnTo>
                  <a:pt x="11709" y="133"/>
                </a:lnTo>
                <a:lnTo>
                  <a:pt x="11689" y="125"/>
                </a:lnTo>
                <a:lnTo>
                  <a:pt x="11656" y="112"/>
                </a:lnTo>
                <a:lnTo>
                  <a:pt x="11623" y="96"/>
                </a:lnTo>
                <a:lnTo>
                  <a:pt x="11608" y="90"/>
                </a:lnTo>
                <a:lnTo>
                  <a:pt x="11592" y="84"/>
                </a:lnTo>
                <a:lnTo>
                  <a:pt x="11575" y="79"/>
                </a:lnTo>
                <a:lnTo>
                  <a:pt x="11560" y="77"/>
                </a:lnTo>
                <a:lnTo>
                  <a:pt x="11544" y="77"/>
                </a:lnTo>
                <a:lnTo>
                  <a:pt x="11530" y="78"/>
                </a:lnTo>
                <a:lnTo>
                  <a:pt x="11522" y="81"/>
                </a:lnTo>
                <a:lnTo>
                  <a:pt x="11515" y="83"/>
                </a:lnTo>
                <a:lnTo>
                  <a:pt x="11509" y="87"/>
                </a:lnTo>
                <a:lnTo>
                  <a:pt x="11502" y="92"/>
                </a:lnTo>
                <a:lnTo>
                  <a:pt x="11494" y="98"/>
                </a:lnTo>
                <a:lnTo>
                  <a:pt x="11489" y="104"/>
                </a:lnTo>
                <a:lnTo>
                  <a:pt x="11483" y="112"/>
                </a:lnTo>
                <a:lnTo>
                  <a:pt x="11476" y="120"/>
                </a:lnTo>
                <a:lnTo>
                  <a:pt x="11471" y="131"/>
                </a:lnTo>
                <a:lnTo>
                  <a:pt x="11465" y="141"/>
                </a:lnTo>
                <a:lnTo>
                  <a:pt x="11460" y="154"/>
                </a:lnTo>
                <a:lnTo>
                  <a:pt x="11455" y="168"/>
                </a:lnTo>
                <a:lnTo>
                  <a:pt x="11439" y="168"/>
                </a:lnTo>
                <a:lnTo>
                  <a:pt x="11425" y="168"/>
                </a:lnTo>
                <a:lnTo>
                  <a:pt x="11410" y="168"/>
                </a:lnTo>
                <a:lnTo>
                  <a:pt x="11396" y="168"/>
                </a:lnTo>
                <a:lnTo>
                  <a:pt x="11364" y="160"/>
                </a:lnTo>
                <a:lnTo>
                  <a:pt x="11332" y="152"/>
                </a:lnTo>
                <a:lnTo>
                  <a:pt x="11301" y="144"/>
                </a:lnTo>
                <a:lnTo>
                  <a:pt x="11269" y="136"/>
                </a:lnTo>
                <a:lnTo>
                  <a:pt x="11238" y="128"/>
                </a:lnTo>
                <a:lnTo>
                  <a:pt x="11206" y="120"/>
                </a:lnTo>
                <a:lnTo>
                  <a:pt x="11174" y="111"/>
                </a:lnTo>
                <a:lnTo>
                  <a:pt x="11143" y="103"/>
                </a:lnTo>
                <a:lnTo>
                  <a:pt x="11130" y="103"/>
                </a:lnTo>
                <a:lnTo>
                  <a:pt x="11115" y="103"/>
                </a:lnTo>
                <a:lnTo>
                  <a:pt x="11101" y="102"/>
                </a:lnTo>
                <a:lnTo>
                  <a:pt x="11086" y="102"/>
                </a:lnTo>
                <a:lnTo>
                  <a:pt x="11056" y="107"/>
                </a:lnTo>
                <a:lnTo>
                  <a:pt x="11024" y="111"/>
                </a:lnTo>
                <a:lnTo>
                  <a:pt x="10993" y="116"/>
                </a:lnTo>
                <a:lnTo>
                  <a:pt x="10961" y="120"/>
                </a:lnTo>
                <a:lnTo>
                  <a:pt x="10961" y="121"/>
                </a:lnTo>
                <a:lnTo>
                  <a:pt x="10915" y="124"/>
                </a:lnTo>
                <a:lnTo>
                  <a:pt x="10870" y="125"/>
                </a:lnTo>
                <a:lnTo>
                  <a:pt x="10826" y="124"/>
                </a:lnTo>
                <a:lnTo>
                  <a:pt x="10780" y="121"/>
                </a:lnTo>
                <a:lnTo>
                  <a:pt x="10689" y="115"/>
                </a:lnTo>
                <a:lnTo>
                  <a:pt x="10598" y="106"/>
                </a:lnTo>
                <a:lnTo>
                  <a:pt x="10552" y="103"/>
                </a:lnTo>
                <a:lnTo>
                  <a:pt x="10507" y="102"/>
                </a:lnTo>
                <a:lnTo>
                  <a:pt x="10461" y="102"/>
                </a:lnTo>
                <a:lnTo>
                  <a:pt x="10416" y="104"/>
                </a:lnTo>
                <a:lnTo>
                  <a:pt x="10394" y="107"/>
                </a:lnTo>
                <a:lnTo>
                  <a:pt x="10371" y="110"/>
                </a:lnTo>
                <a:lnTo>
                  <a:pt x="10348" y="114"/>
                </a:lnTo>
                <a:lnTo>
                  <a:pt x="10325" y="117"/>
                </a:lnTo>
                <a:lnTo>
                  <a:pt x="10303" y="123"/>
                </a:lnTo>
                <a:lnTo>
                  <a:pt x="10281" y="129"/>
                </a:lnTo>
                <a:lnTo>
                  <a:pt x="10258" y="137"/>
                </a:lnTo>
                <a:lnTo>
                  <a:pt x="10236" y="147"/>
                </a:lnTo>
                <a:lnTo>
                  <a:pt x="10229" y="148"/>
                </a:lnTo>
                <a:lnTo>
                  <a:pt x="10224" y="149"/>
                </a:lnTo>
                <a:lnTo>
                  <a:pt x="10217" y="149"/>
                </a:lnTo>
                <a:lnTo>
                  <a:pt x="10211" y="148"/>
                </a:lnTo>
                <a:lnTo>
                  <a:pt x="10196" y="145"/>
                </a:lnTo>
                <a:lnTo>
                  <a:pt x="10182" y="140"/>
                </a:lnTo>
                <a:lnTo>
                  <a:pt x="10150" y="128"/>
                </a:lnTo>
                <a:lnTo>
                  <a:pt x="10120" y="117"/>
                </a:lnTo>
                <a:lnTo>
                  <a:pt x="10071" y="106"/>
                </a:lnTo>
                <a:lnTo>
                  <a:pt x="10021" y="92"/>
                </a:lnTo>
                <a:lnTo>
                  <a:pt x="9998" y="86"/>
                </a:lnTo>
                <a:lnTo>
                  <a:pt x="9972" y="82"/>
                </a:lnTo>
                <a:lnTo>
                  <a:pt x="9949" y="81"/>
                </a:lnTo>
                <a:lnTo>
                  <a:pt x="9925" y="81"/>
                </a:lnTo>
                <a:lnTo>
                  <a:pt x="9866" y="86"/>
                </a:lnTo>
                <a:lnTo>
                  <a:pt x="9805" y="91"/>
                </a:lnTo>
                <a:lnTo>
                  <a:pt x="9746" y="98"/>
                </a:lnTo>
                <a:lnTo>
                  <a:pt x="9687" y="103"/>
                </a:lnTo>
                <a:lnTo>
                  <a:pt x="9628" y="110"/>
                </a:lnTo>
                <a:lnTo>
                  <a:pt x="9568" y="116"/>
                </a:lnTo>
                <a:lnTo>
                  <a:pt x="9509" y="123"/>
                </a:lnTo>
                <a:lnTo>
                  <a:pt x="9450" y="129"/>
                </a:lnTo>
                <a:lnTo>
                  <a:pt x="9391" y="135"/>
                </a:lnTo>
                <a:lnTo>
                  <a:pt x="9331" y="141"/>
                </a:lnTo>
                <a:lnTo>
                  <a:pt x="9272" y="148"/>
                </a:lnTo>
                <a:lnTo>
                  <a:pt x="9213" y="153"/>
                </a:lnTo>
                <a:lnTo>
                  <a:pt x="9152" y="158"/>
                </a:lnTo>
                <a:lnTo>
                  <a:pt x="9093" y="162"/>
                </a:lnTo>
                <a:lnTo>
                  <a:pt x="9034" y="168"/>
                </a:lnTo>
                <a:lnTo>
                  <a:pt x="8975" y="170"/>
                </a:lnTo>
                <a:lnTo>
                  <a:pt x="8915" y="173"/>
                </a:lnTo>
                <a:lnTo>
                  <a:pt x="8855" y="176"/>
                </a:lnTo>
                <a:lnTo>
                  <a:pt x="8796" y="177"/>
                </a:lnTo>
                <a:lnTo>
                  <a:pt x="8735" y="178"/>
                </a:lnTo>
                <a:lnTo>
                  <a:pt x="8676" y="180"/>
                </a:lnTo>
                <a:lnTo>
                  <a:pt x="8615" y="180"/>
                </a:lnTo>
                <a:lnTo>
                  <a:pt x="8556" y="181"/>
                </a:lnTo>
                <a:lnTo>
                  <a:pt x="8495" y="181"/>
                </a:lnTo>
                <a:lnTo>
                  <a:pt x="8436" y="181"/>
                </a:lnTo>
                <a:lnTo>
                  <a:pt x="8376" y="181"/>
                </a:lnTo>
                <a:lnTo>
                  <a:pt x="8316" y="181"/>
                </a:lnTo>
                <a:lnTo>
                  <a:pt x="8256" y="181"/>
                </a:lnTo>
                <a:lnTo>
                  <a:pt x="8197" y="181"/>
                </a:lnTo>
                <a:lnTo>
                  <a:pt x="8136" y="182"/>
                </a:lnTo>
                <a:lnTo>
                  <a:pt x="8077" y="184"/>
                </a:lnTo>
                <a:lnTo>
                  <a:pt x="8016" y="185"/>
                </a:lnTo>
                <a:lnTo>
                  <a:pt x="7998" y="186"/>
                </a:lnTo>
                <a:lnTo>
                  <a:pt x="7978" y="189"/>
                </a:lnTo>
                <a:lnTo>
                  <a:pt x="7958" y="190"/>
                </a:lnTo>
                <a:lnTo>
                  <a:pt x="7940" y="194"/>
                </a:lnTo>
                <a:lnTo>
                  <a:pt x="7900" y="202"/>
                </a:lnTo>
                <a:lnTo>
                  <a:pt x="7862" y="210"/>
                </a:lnTo>
                <a:lnTo>
                  <a:pt x="7824" y="220"/>
                </a:lnTo>
                <a:lnTo>
                  <a:pt x="7786" y="231"/>
                </a:lnTo>
                <a:lnTo>
                  <a:pt x="7748" y="240"/>
                </a:lnTo>
                <a:lnTo>
                  <a:pt x="7709" y="250"/>
                </a:lnTo>
                <a:lnTo>
                  <a:pt x="7696" y="247"/>
                </a:lnTo>
                <a:lnTo>
                  <a:pt x="7683" y="246"/>
                </a:lnTo>
                <a:lnTo>
                  <a:pt x="7671" y="243"/>
                </a:lnTo>
                <a:lnTo>
                  <a:pt x="7658" y="242"/>
                </a:lnTo>
                <a:lnTo>
                  <a:pt x="7609" y="252"/>
                </a:lnTo>
                <a:lnTo>
                  <a:pt x="7559" y="263"/>
                </a:lnTo>
                <a:lnTo>
                  <a:pt x="7511" y="275"/>
                </a:lnTo>
                <a:lnTo>
                  <a:pt x="7461" y="285"/>
                </a:lnTo>
                <a:lnTo>
                  <a:pt x="7429" y="290"/>
                </a:lnTo>
                <a:lnTo>
                  <a:pt x="7397" y="294"/>
                </a:lnTo>
                <a:lnTo>
                  <a:pt x="7367" y="300"/>
                </a:lnTo>
                <a:lnTo>
                  <a:pt x="7336" y="304"/>
                </a:lnTo>
                <a:lnTo>
                  <a:pt x="7304" y="309"/>
                </a:lnTo>
                <a:lnTo>
                  <a:pt x="7272" y="313"/>
                </a:lnTo>
                <a:lnTo>
                  <a:pt x="7242" y="318"/>
                </a:lnTo>
                <a:lnTo>
                  <a:pt x="7210" y="322"/>
                </a:lnTo>
                <a:lnTo>
                  <a:pt x="7210" y="335"/>
                </a:lnTo>
                <a:lnTo>
                  <a:pt x="7212" y="347"/>
                </a:lnTo>
                <a:lnTo>
                  <a:pt x="7220" y="359"/>
                </a:lnTo>
                <a:lnTo>
                  <a:pt x="7228" y="371"/>
                </a:lnTo>
                <a:lnTo>
                  <a:pt x="7237" y="382"/>
                </a:lnTo>
                <a:lnTo>
                  <a:pt x="7246" y="391"/>
                </a:lnTo>
                <a:lnTo>
                  <a:pt x="7255" y="400"/>
                </a:lnTo>
                <a:lnTo>
                  <a:pt x="7266" y="408"/>
                </a:lnTo>
                <a:lnTo>
                  <a:pt x="7276" y="416"/>
                </a:lnTo>
                <a:lnTo>
                  <a:pt x="7287" y="424"/>
                </a:lnTo>
                <a:lnTo>
                  <a:pt x="7299" y="430"/>
                </a:lnTo>
                <a:lnTo>
                  <a:pt x="7311" y="436"/>
                </a:lnTo>
                <a:lnTo>
                  <a:pt x="7322" y="441"/>
                </a:lnTo>
                <a:lnTo>
                  <a:pt x="7334" y="445"/>
                </a:lnTo>
                <a:lnTo>
                  <a:pt x="7346" y="449"/>
                </a:lnTo>
                <a:lnTo>
                  <a:pt x="7359" y="452"/>
                </a:lnTo>
                <a:lnTo>
                  <a:pt x="7372" y="454"/>
                </a:lnTo>
                <a:lnTo>
                  <a:pt x="7386" y="455"/>
                </a:lnTo>
                <a:lnTo>
                  <a:pt x="7399" y="457"/>
                </a:lnTo>
                <a:lnTo>
                  <a:pt x="7413" y="457"/>
                </a:lnTo>
                <a:lnTo>
                  <a:pt x="7426" y="457"/>
                </a:lnTo>
                <a:lnTo>
                  <a:pt x="7441" y="455"/>
                </a:lnTo>
                <a:lnTo>
                  <a:pt x="7454" y="454"/>
                </a:lnTo>
                <a:lnTo>
                  <a:pt x="7469" y="452"/>
                </a:lnTo>
                <a:lnTo>
                  <a:pt x="7483" y="448"/>
                </a:lnTo>
                <a:lnTo>
                  <a:pt x="7497" y="444"/>
                </a:lnTo>
                <a:lnTo>
                  <a:pt x="7526" y="433"/>
                </a:lnTo>
                <a:lnTo>
                  <a:pt x="7555" y="421"/>
                </a:lnTo>
                <a:lnTo>
                  <a:pt x="7584" y="405"/>
                </a:lnTo>
                <a:lnTo>
                  <a:pt x="7612" y="386"/>
                </a:lnTo>
                <a:lnTo>
                  <a:pt x="7637" y="363"/>
                </a:lnTo>
                <a:lnTo>
                  <a:pt x="7662" y="341"/>
                </a:lnTo>
                <a:lnTo>
                  <a:pt x="7687" y="318"/>
                </a:lnTo>
                <a:lnTo>
                  <a:pt x="7711" y="296"/>
                </a:lnTo>
                <a:lnTo>
                  <a:pt x="7687" y="318"/>
                </a:lnTo>
                <a:lnTo>
                  <a:pt x="7662" y="341"/>
                </a:lnTo>
                <a:lnTo>
                  <a:pt x="7637" y="363"/>
                </a:lnTo>
                <a:lnTo>
                  <a:pt x="7612" y="386"/>
                </a:lnTo>
                <a:lnTo>
                  <a:pt x="7584" y="405"/>
                </a:lnTo>
                <a:lnTo>
                  <a:pt x="7555" y="421"/>
                </a:lnTo>
                <a:lnTo>
                  <a:pt x="7526" y="433"/>
                </a:lnTo>
                <a:lnTo>
                  <a:pt x="7497" y="444"/>
                </a:lnTo>
                <a:lnTo>
                  <a:pt x="7483" y="448"/>
                </a:lnTo>
                <a:lnTo>
                  <a:pt x="7469" y="452"/>
                </a:lnTo>
                <a:lnTo>
                  <a:pt x="7454" y="454"/>
                </a:lnTo>
                <a:lnTo>
                  <a:pt x="7441" y="455"/>
                </a:lnTo>
                <a:lnTo>
                  <a:pt x="7426" y="457"/>
                </a:lnTo>
                <a:lnTo>
                  <a:pt x="7413" y="457"/>
                </a:lnTo>
                <a:lnTo>
                  <a:pt x="7399" y="457"/>
                </a:lnTo>
                <a:lnTo>
                  <a:pt x="7386" y="455"/>
                </a:lnTo>
                <a:lnTo>
                  <a:pt x="7372" y="454"/>
                </a:lnTo>
                <a:lnTo>
                  <a:pt x="7359" y="452"/>
                </a:lnTo>
                <a:lnTo>
                  <a:pt x="7346" y="449"/>
                </a:lnTo>
                <a:lnTo>
                  <a:pt x="7334" y="445"/>
                </a:lnTo>
                <a:lnTo>
                  <a:pt x="7322" y="441"/>
                </a:lnTo>
                <a:lnTo>
                  <a:pt x="7309" y="436"/>
                </a:lnTo>
                <a:lnTo>
                  <a:pt x="7299" y="430"/>
                </a:lnTo>
                <a:lnTo>
                  <a:pt x="7287" y="424"/>
                </a:lnTo>
                <a:lnTo>
                  <a:pt x="7276" y="416"/>
                </a:lnTo>
                <a:lnTo>
                  <a:pt x="7266" y="408"/>
                </a:lnTo>
                <a:lnTo>
                  <a:pt x="7255" y="400"/>
                </a:lnTo>
                <a:lnTo>
                  <a:pt x="7246" y="391"/>
                </a:lnTo>
                <a:lnTo>
                  <a:pt x="7237" y="382"/>
                </a:lnTo>
                <a:lnTo>
                  <a:pt x="7228" y="371"/>
                </a:lnTo>
                <a:lnTo>
                  <a:pt x="7220" y="359"/>
                </a:lnTo>
                <a:lnTo>
                  <a:pt x="7212" y="347"/>
                </a:lnTo>
                <a:lnTo>
                  <a:pt x="7210" y="335"/>
                </a:lnTo>
                <a:lnTo>
                  <a:pt x="7210" y="322"/>
                </a:lnTo>
                <a:lnTo>
                  <a:pt x="7197" y="312"/>
                </a:lnTo>
                <a:lnTo>
                  <a:pt x="7183" y="300"/>
                </a:lnTo>
                <a:lnTo>
                  <a:pt x="7176" y="294"/>
                </a:lnTo>
                <a:lnTo>
                  <a:pt x="7170" y="290"/>
                </a:lnTo>
                <a:lnTo>
                  <a:pt x="7163" y="288"/>
                </a:lnTo>
                <a:lnTo>
                  <a:pt x="7156" y="286"/>
                </a:lnTo>
                <a:lnTo>
                  <a:pt x="7071" y="293"/>
                </a:lnTo>
                <a:lnTo>
                  <a:pt x="6985" y="300"/>
                </a:lnTo>
                <a:lnTo>
                  <a:pt x="6900" y="308"/>
                </a:lnTo>
                <a:lnTo>
                  <a:pt x="6814" y="314"/>
                </a:lnTo>
                <a:lnTo>
                  <a:pt x="6729" y="321"/>
                </a:lnTo>
                <a:lnTo>
                  <a:pt x="6643" y="329"/>
                </a:lnTo>
                <a:lnTo>
                  <a:pt x="6557" y="337"/>
                </a:lnTo>
                <a:lnTo>
                  <a:pt x="6472" y="343"/>
                </a:lnTo>
                <a:lnTo>
                  <a:pt x="6443" y="346"/>
                </a:lnTo>
                <a:lnTo>
                  <a:pt x="6414" y="349"/>
                </a:lnTo>
                <a:lnTo>
                  <a:pt x="6386" y="351"/>
                </a:lnTo>
                <a:lnTo>
                  <a:pt x="6357" y="354"/>
                </a:lnTo>
                <a:lnTo>
                  <a:pt x="6328" y="358"/>
                </a:lnTo>
                <a:lnTo>
                  <a:pt x="6299" y="362"/>
                </a:lnTo>
                <a:lnTo>
                  <a:pt x="6272" y="366"/>
                </a:lnTo>
                <a:lnTo>
                  <a:pt x="6243" y="371"/>
                </a:lnTo>
                <a:lnTo>
                  <a:pt x="6156" y="388"/>
                </a:lnTo>
                <a:lnTo>
                  <a:pt x="6069" y="405"/>
                </a:lnTo>
                <a:lnTo>
                  <a:pt x="5982" y="422"/>
                </a:lnTo>
                <a:lnTo>
                  <a:pt x="5894" y="440"/>
                </a:lnTo>
                <a:lnTo>
                  <a:pt x="5807" y="458"/>
                </a:lnTo>
                <a:lnTo>
                  <a:pt x="5722" y="478"/>
                </a:lnTo>
                <a:lnTo>
                  <a:pt x="5635" y="500"/>
                </a:lnTo>
                <a:lnTo>
                  <a:pt x="5549" y="523"/>
                </a:lnTo>
                <a:lnTo>
                  <a:pt x="5520" y="532"/>
                </a:lnTo>
                <a:lnTo>
                  <a:pt x="5492" y="541"/>
                </a:lnTo>
                <a:lnTo>
                  <a:pt x="5463" y="552"/>
                </a:lnTo>
                <a:lnTo>
                  <a:pt x="5436" y="562"/>
                </a:lnTo>
                <a:lnTo>
                  <a:pt x="5381" y="586"/>
                </a:lnTo>
                <a:lnTo>
                  <a:pt x="5325" y="613"/>
                </a:lnTo>
                <a:lnTo>
                  <a:pt x="5270" y="639"/>
                </a:lnTo>
                <a:lnTo>
                  <a:pt x="5215" y="665"/>
                </a:lnTo>
                <a:lnTo>
                  <a:pt x="5159" y="692"/>
                </a:lnTo>
                <a:lnTo>
                  <a:pt x="5104" y="717"/>
                </a:lnTo>
                <a:lnTo>
                  <a:pt x="4995" y="741"/>
                </a:lnTo>
                <a:lnTo>
                  <a:pt x="4884" y="764"/>
                </a:lnTo>
                <a:lnTo>
                  <a:pt x="4774" y="787"/>
                </a:lnTo>
                <a:lnTo>
                  <a:pt x="4664" y="809"/>
                </a:lnTo>
                <a:lnTo>
                  <a:pt x="4554" y="834"/>
                </a:lnTo>
                <a:lnTo>
                  <a:pt x="4445" y="859"/>
                </a:lnTo>
                <a:lnTo>
                  <a:pt x="4335" y="886"/>
                </a:lnTo>
                <a:lnTo>
                  <a:pt x="4227" y="915"/>
                </a:lnTo>
                <a:lnTo>
                  <a:pt x="4123" y="944"/>
                </a:lnTo>
                <a:lnTo>
                  <a:pt x="4021" y="973"/>
                </a:lnTo>
                <a:lnTo>
                  <a:pt x="3918" y="1005"/>
                </a:lnTo>
                <a:lnTo>
                  <a:pt x="3815" y="1038"/>
                </a:lnTo>
                <a:lnTo>
                  <a:pt x="3714" y="1073"/>
                </a:lnTo>
                <a:lnTo>
                  <a:pt x="3614" y="1110"/>
                </a:lnTo>
                <a:lnTo>
                  <a:pt x="3564" y="1129"/>
                </a:lnTo>
                <a:lnTo>
                  <a:pt x="3514" y="1149"/>
                </a:lnTo>
                <a:lnTo>
                  <a:pt x="3464" y="1170"/>
                </a:lnTo>
                <a:lnTo>
                  <a:pt x="3415" y="1191"/>
                </a:lnTo>
                <a:lnTo>
                  <a:pt x="3293" y="1245"/>
                </a:lnTo>
                <a:lnTo>
                  <a:pt x="3171" y="1300"/>
                </a:lnTo>
                <a:lnTo>
                  <a:pt x="3049" y="1355"/>
                </a:lnTo>
                <a:lnTo>
                  <a:pt x="2928" y="1410"/>
                </a:lnTo>
                <a:lnTo>
                  <a:pt x="2805" y="1465"/>
                </a:lnTo>
                <a:lnTo>
                  <a:pt x="2684" y="1522"/>
                </a:lnTo>
                <a:lnTo>
                  <a:pt x="2563" y="1578"/>
                </a:lnTo>
                <a:lnTo>
                  <a:pt x="2442" y="1634"/>
                </a:lnTo>
                <a:lnTo>
                  <a:pt x="2321" y="1691"/>
                </a:lnTo>
                <a:lnTo>
                  <a:pt x="2200" y="1748"/>
                </a:lnTo>
                <a:lnTo>
                  <a:pt x="2079" y="1805"/>
                </a:lnTo>
                <a:lnTo>
                  <a:pt x="1958" y="1862"/>
                </a:lnTo>
                <a:lnTo>
                  <a:pt x="1837" y="1918"/>
                </a:lnTo>
                <a:lnTo>
                  <a:pt x="1715" y="1976"/>
                </a:lnTo>
                <a:lnTo>
                  <a:pt x="1596" y="2033"/>
                </a:lnTo>
                <a:lnTo>
                  <a:pt x="1474" y="2090"/>
                </a:lnTo>
                <a:lnTo>
                  <a:pt x="1452" y="2102"/>
                </a:lnTo>
                <a:lnTo>
                  <a:pt x="1430" y="2114"/>
                </a:lnTo>
                <a:lnTo>
                  <a:pt x="1409" y="2127"/>
                </a:lnTo>
                <a:lnTo>
                  <a:pt x="1388" y="2141"/>
                </a:lnTo>
                <a:lnTo>
                  <a:pt x="1368" y="2157"/>
                </a:lnTo>
                <a:lnTo>
                  <a:pt x="1348" y="2173"/>
                </a:lnTo>
                <a:lnTo>
                  <a:pt x="1330" y="2190"/>
                </a:lnTo>
                <a:lnTo>
                  <a:pt x="1313" y="2207"/>
                </a:lnTo>
                <a:lnTo>
                  <a:pt x="1295" y="2226"/>
                </a:lnTo>
                <a:lnTo>
                  <a:pt x="1280" y="2244"/>
                </a:lnTo>
                <a:lnTo>
                  <a:pt x="1265" y="2264"/>
                </a:lnTo>
                <a:lnTo>
                  <a:pt x="1252" y="2284"/>
                </a:lnTo>
                <a:lnTo>
                  <a:pt x="1239" y="2304"/>
                </a:lnTo>
                <a:lnTo>
                  <a:pt x="1227" y="2325"/>
                </a:lnTo>
                <a:lnTo>
                  <a:pt x="1216" y="2346"/>
                </a:lnTo>
                <a:lnTo>
                  <a:pt x="1206" y="2368"/>
                </a:lnTo>
                <a:lnTo>
                  <a:pt x="1198" y="2391"/>
                </a:lnTo>
                <a:lnTo>
                  <a:pt x="1190" y="2413"/>
                </a:lnTo>
                <a:lnTo>
                  <a:pt x="1184" y="2436"/>
                </a:lnTo>
                <a:lnTo>
                  <a:pt x="1178" y="2458"/>
                </a:lnTo>
                <a:lnTo>
                  <a:pt x="1174" y="2482"/>
                </a:lnTo>
                <a:lnTo>
                  <a:pt x="1172" y="2504"/>
                </a:lnTo>
                <a:lnTo>
                  <a:pt x="1170" y="2528"/>
                </a:lnTo>
                <a:lnTo>
                  <a:pt x="1170" y="2552"/>
                </a:lnTo>
                <a:lnTo>
                  <a:pt x="1172" y="2574"/>
                </a:lnTo>
                <a:lnTo>
                  <a:pt x="1174" y="2598"/>
                </a:lnTo>
                <a:lnTo>
                  <a:pt x="1178" y="2621"/>
                </a:lnTo>
                <a:lnTo>
                  <a:pt x="1185" y="2644"/>
                </a:lnTo>
                <a:lnTo>
                  <a:pt x="1191" y="2667"/>
                </a:lnTo>
                <a:lnTo>
                  <a:pt x="1199" y="2689"/>
                </a:lnTo>
                <a:lnTo>
                  <a:pt x="1210" y="2712"/>
                </a:lnTo>
                <a:lnTo>
                  <a:pt x="1220" y="2734"/>
                </a:lnTo>
                <a:lnTo>
                  <a:pt x="1235" y="2761"/>
                </a:lnTo>
                <a:lnTo>
                  <a:pt x="1244" y="2786"/>
                </a:lnTo>
                <a:lnTo>
                  <a:pt x="1248" y="2798"/>
                </a:lnTo>
                <a:lnTo>
                  <a:pt x="1252" y="2811"/>
                </a:lnTo>
                <a:lnTo>
                  <a:pt x="1253" y="2823"/>
                </a:lnTo>
                <a:lnTo>
                  <a:pt x="1256" y="2833"/>
                </a:lnTo>
                <a:lnTo>
                  <a:pt x="1256" y="2845"/>
                </a:lnTo>
                <a:lnTo>
                  <a:pt x="1256" y="2857"/>
                </a:lnTo>
                <a:lnTo>
                  <a:pt x="1256" y="2868"/>
                </a:lnTo>
                <a:lnTo>
                  <a:pt x="1255" y="2879"/>
                </a:lnTo>
                <a:lnTo>
                  <a:pt x="1251" y="2901"/>
                </a:lnTo>
                <a:lnTo>
                  <a:pt x="1244" y="2920"/>
                </a:lnTo>
                <a:lnTo>
                  <a:pt x="1235" y="2940"/>
                </a:lnTo>
                <a:lnTo>
                  <a:pt x="1223" y="2960"/>
                </a:lnTo>
                <a:lnTo>
                  <a:pt x="1209" y="2978"/>
                </a:lnTo>
                <a:lnTo>
                  <a:pt x="1193" y="2996"/>
                </a:lnTo>
                <a:lnTo>
                  <a:pt x="1176" y="3013"/>
                </a:lnTo>
                <a:lnTo>
                  <a:pt x="1156" y="3029"/>
                </a:lnTo>
                <a:lnTo>
                  <a:pt x="1135" y="3044"/>
                </a:lnTo>
                <a:lnTo>
                  <a:pt x="1112" y="3059"/>
                </a:lnTo>
                <a:lnTo>
                  <a:pt x="1093" y="3058"/>
                </a:lnTo>
                <a:lnTo>
                  <a:pt x="1073" y="3056"/>
                </a:lnTo>
                <a:lnTo>
                  <a:pt x="1062" y="3056"/>
                </a:lnTo>
                <a:lnTo>
                  <a:pt x="1053" y="3056"/>
                </a:lnTo>
                <a:lnTo>
                  <a:pt x="1044" y="3058"/>
                </a:lnTo>
                <a:lnTo>
                  <a:pt x="1035" y="3059"/>
                </a:lnTo>
                <a:lnTo>
                  <a:pt x="1011" y="3068"/>
                </a:lnTo>
                <a:lnTo>
                  <a:pt x="987" y="3079"/>
                </a:lnTo>
                <a:lnTo>
                  <a:pt x="964" y="3091"/>
                </a:lnTo>
                <a:lnTo>
                  <a:pt x="941" y="3101"/>
                </a:lnTo>
                <a:lnTo>
                  <a:pt x="919" y="3114"/>
                </a:lnTo>
                <a:lnTo>
                  <a:pt x="898" y="3128"/>
                </a:lnTo>
                <a:lnTo>
                  <a:pt x="875" y="3142"/>
                </a:lnTo>
                <a:lnTo>
                  <a:pt x="856" y="3157"/>
                </a:lnTo>
                <a:lnTo>
                  <a:pt x="835" y="3172"/>
                </a:lnTo>
                <a:lnTo>
                  <a:pt x="816" y="3190"/>
                </a:lnTo>
                <a:lnTo>
                  <a:pt x="796" y="3205"/>
                </a:lnTo>
                <a:lnTo>
                  <a:pt x="779" y="3224"/>
                </a:lnTo>
                <a:lnTo>
                  <a:pt x="761" y="3242"/>
                </a:lnTo>
                <a:lnTo>
                  <a:pt x="745" y="3261"/>
                </a:lnTo>
                <a:lnTo>
                  <a:pt x="729" y="3281"/>
                </a:lnTo>
                <a:lnTo>
                  <a:pt x="714" y="3301"/>
                </a:lnTo>
                <a:lnTo>
                  <a:pt x="699" y="3322"/>
                </a:lnTo>
                <a:lnTo>
                  <a:pt x="686" y="3343"/>
                </a:lnTo>
                <a:lnTo>
                  <a:pt x="673" y="3364"/>
                </a:lnTo>
                <a:lnTo>
                  <a:pt x="661" y="3386"/>
                </a:lnTo>
                <a:lnTo>
                  <a:pt x="650" y="3409"/>
                </a:lnTo>
                <a:lnTo>
                  <a:pt x="640" y="3431"/>
                </a:lnTo>
                <a:lnTo>
                  <a:pt x="631" y="3455"/>
                </a:lnTo>
                <a:lnTo>
                  <a:pt x="623" y="3479"/>
                </a:lnTo>
                <a:lnTo>
                  <a:pt x="616" y="3503"/>
                </a:lnTo>
                <a:lnTo>
                  <a:pt x="610" y="3528"/>
                </a:lnTo>
                <a:lnTo>
                  <a:pt x="604" y="3553"/>
                </a:lnTo>
                <a:lnTo>
                  <a:pt x="600" y="3578"/>
                </a:lnTo>
                <a:lnTo>
                  <a:pt x="598" y="3603"/>
                </a:lnTo>
                <a:lnTo>
                  <a:pt x="596" y="3628"/>
                </a:lnTo>
                <a:lnTo>
                  <a:pt x="595" y="3654"/>
                </a:lnTo>
                <a:lnTo>
                  <a:pt x="596" y="3681"/>
                </a:lnTo>
                <a:lnTo>
                  <a:pt x="598" y="3716"/>
                </a:lnTo>
                <a:lnTo>
                  <a:pt x="602" y="3752"/>
                </a:lnTo>
                <a:lnTo>
                  <a:pt x="606" y="3788"/>
                </a:lnTo>
                <a:lnTo>
                  <a:pt x="611" y="3823"/>
                </a:lnTo>
                <a:lnTo>
                  <a:pt x="624" y="3896"/>
                </a:lnTo>
                <a:lnTo>
                  <a:pt x="640" y="3966"/>
                </a:lnTo>
                <a:lnTo>
                  <a:pt x="657" y="4037"/>
                </a:lnTo>
                <a:lnTo>
                  <a:pt x="677" y="4109"/>
                </a:lnTo>
                <a:lnTo>
                  <a:pt x="695" y="4180"/>
                </a:lnTo>
                <a:lnTo>
                  <a:pt x="714" y="4250"/>
                </a:lnTo>
                <a:lnTo>
                  <a:pt x="715" y="4255"/>
                </a:lnTo>
                <a:lnTo>
                  <a:pt x="717" y="4260"/>
                </a:lnTo>
                <a:lnTo>
                  <a:pt x="721" y="4266"/>
                </a:lnTo>
                <a:lnTo>
                  <a:pt x="727" y="4271"/>
                </a:lnTo>
                <a:lnTo>
                  <a:pt x="737" y="4280"/>
                </a:lnTo>
                <a:lnTo>
                  <a:pt x="750" y="4288"/>
                </a:lnTo>
                <a:lnTo>
                  <a:pt x="779" y="4305"/>
                </a:lnTo>
                <a:lnTo>
                  <a:pt x="807" y="4322"/>
                </a:lnTo>
                <a:lnTo>
                  <a:pt x="816" y="4313"/>
                </a:lnTo>
                <a:lnTo>
                  <a:pt x="816" y="4313"/>
                </a:lnTo>
                <a:lnTo>
                  <a:pt x="816" y="4314"/>
                </a:lnTo>
                <a:lnTo>
                  <a:pt x="811" y="4317"/>
                </a:lnTo>
                <a:lnTo>
                  <a:pt x="807" y="4322"/>
                </a:lnTo>
                <a:lnTo>
                  <a:pt x="811" y="4354"/>
                </a:lnTo>
                <a:lnTo>
                  <a:pt x="816" y="4387"/>
                </a:lnTo>
                <a:lnTo>
                  <a:pt x="824" y="4417"/>
                </a:lnTo>
                <a:lnTo>
                  <a:pt x="832" y="4449"/>
                </a:lnTo>
                <a:lnTo>
                  <a:pt x="843" y="4478"/>
                </a:lnTo>
                <a:lnTo>
                  <a:pt x="854" y="4506"/>
                </a:lnTo>
                <a:lnTo>
                  <a:pt x="869" y="4534"/>
                </a:lnTo>
                <a:lnTo>
                  <a:pt x="883" y="4559"/>
                </a:lnTo>
                <a:lnTo>
                  <a:pt x="900" y="4582"/>
                </a:lnTo>
                <a:lnTo>
                  <a:pt x="920" y="4605"/>
                </a:lnTo>
                <a:lnTo>
                  <a:pt x="931" y="4614"/>
                </a:lnTo>
                <a:lnTo>
                  <a:pt x="941" y="4625"/>
                </a:lnTo>
                <a:lnTo>
                  <a:pt x="952" y="4634"/>
                </a:lnTo>
                <a:lnTo>
                  <a:pt x="964" y="4642"/>
                </a:lnTo>
                <a:lnTo>
                  <a:pt x="977" y="4650"/>
                </a:lnTo>
                <a:lnTo>
                  <a:pt x="989" y="4658"/>
                </a:lnTo>
                <a:lnTo>
                  <a:pt x="1002" y="4664"/>
                </a:lnTo>
                <a:lnTo>
                  <a:pt x="1016" y="4671"/>
                </a:lnTo>
                <a:lnTo>
                  <a:pt x="1030" y="4676"/>
                </a:lnTo>
                <a:lnTo>
                  <a:pt x="1045" y="4680"/>
                </a:lnTo>
                <a:lnTo>
                  <a:pt x="1060" y="4684"/>
                </a:lnTo>
                <a:lnTo>
                  <a:pt x="1076" y="4688"/>
                </a:lnTo>
                <a:lnTo>
                  <a:pt x="1156" y="4703"/>
                </a:lnTo>
                <a:lnTo>
                  <a:pt x="1238" y="4717"/>
                </a:lnTo>
                <a:lnTo>
                  <a:pt x="1280" y="4722"/>
                </a:lnTo>
                <a:lnTo>
                  <a:pt x="1320" y="4726"/>
                </a:lnTo>
                <a:lnTo>
                  <a:pt x="1361" y="4728"/>
                </a:lnTo>
                <a:lnTo>
                  <a:pt x="1402" y="4726"/>
                </a:lnTo>
                <a:lnTo>
                  <a:pt x="1422" y="4725"/>
                </a:lnTo>
                <a:lnTo>
                  <a:pt x="1443" y="4724"/>
                </a:lnTo>
                <a:lnTo>
                  <a:pt x="1463" y="4720"/>
                </a:lnTo>
                <a:lnTo>
                  <a:pt x="1482" y="4716"/>
                </a:lnTo>
                <a:lnTo>
                  <a:pt x="1502" y="4712"/>
                </a:lnTo>
                <a:lnTo>
                  <a:pt x="1522" y="4707"/>
                </a:lnTo>
                <a:lnTo>
                  <a:pt x="1542" y="4699"/>
                </a:lnTo>
                <a:lnTo>
                  <a:pt x="1560" y="4691"/>
                </a:lnTo>
                <a:lnTo>
                  <a:pt x="1580" y="4683"/>
                </a:lnTo>
                <a:lnTo>
                  <a:pt x="1598" y="4672"/>
                </a:lnTo>
                <a:lnTo>
                  <a:pt x="1617" y="4662"/>
                </a:lnTo>
                <a:lnTo>
                  <a:pt x="1635" y="4648"/>
                </a:lnTo>
                <a:lnTo>
                  <a:pt x="1654" y="4635"/>
                </a:lnTo>
                <a:lnTo>
                  <a:pt x="1671" y="4619"/>
                </a:lnTo>
                <a:lnTo>
                  <a:pt x="1688" y="4602"/>
                </a:lnTo>
                <a:lnTo>
                  <a:pt x="1706" y="4584"/>
                </a:lnTo>
                <a:lnTo>
                  <a:pt x="1743" y="4594"/>
                </a:lnTo>
                <a:lnTo>
                  <a:pt x="1780" y="4605"/>
                </a:lnTo>
                <a:lnTo>
                  <a:pt x="1817" y="4615"/>
                </a:lnTo>
                <a:lnTo>
                  <a:pt x="1854" y="4626"/>
                </a:lnTo>
                <a:lnTo>
                  <a:pt x="1834" y="4671"/>
                </a:lnTo>
                <a:lnTo>
                  <a:pt x="1817" y="4720"/>
                </a:lnTo>
                <a:lnTo>
                  <a:pt x="1806" y="4742"/>
                </a:lnTo>
                <a:lnTo>
                  <a:pt x="1796" y="4762"/>
                </a:lnTo>
                <a:lnTo>
                  <a:pt x="1789" y="4771"/>
                </a:lnTo>
                <a:lnTo>
                  <a:pt x="1783" y="4779"/>
                </a:lnTo>
                <a:lnTo>
                  <a:pt x="1775" y="4786"/>
                </a:lnTo>
                <a:lnTo>
                  <a:pt x="1767" y="4791"/>
                </a:lnTo>
                <a:lnTo>
                  <a:pt x="1689" y="4839"/>
                </a:lnTo>
                <a:lnTo>
                  <a:pt x="1610" y="4883"/>
                </a:lnTo>
                <a:lnTo>
                  <a:pt x="1531" y="4927"/>
                </a:lnTo>
                <a:lnTo>
                  <a:pt x="1451" y="4971"/>
                </a:lnTo>
                <a:lnTo>
                  <a:pt x="1372" y="5014"/>
                </a:lnTo>
                <a:lnTo>
                  <a:pt x="1291" y="5059"/>
                </a:lnTo>
                <a:lnTo>
                  <a:pt x="1212" y="5103"/>
                </a:lnTo>
                <a:lnTo>
                  <a:pt x="1135" y="5149"/>
                </a:lnTo>
                <a:lnTo>
                  <a:pt x="1086" y="5179"/>
                </a:lnTo>
                <a:lnTo>
                  <a:pt x="1039" y="5211"/>
                </a:lnTo>
                <a:lnTo>
                  <a:pt x="991" y="5244"/>
                </a:lnTo>
                <a:lnTo>
                  <a:pt x="945" y="5278"/>
                </a:lnTo>
                <a:lnTo>
                  <a:pt x="899" y="5313"/>
                </a:lnTo>
                <a:lnTo>
                  <a:pt x="854" y="5347"/>
                </a:lnTo>
                <a:lnTo>
                  <a:pt x="808" y="5381"/>
                </a:lnTo>
                <a:lnTo>
                  <a:pt x="762" y="5416"/>
                </a:lnTo>
                <a:lnTo>
                  <a:pt x="733" y="5417"/>
                </a:lnTo>
                <a:lnTo>
                  <a:pt x="706" y="5419"/>
                </a:lnTo>
                <a:lnTo>
                  <a:pt x="678" y="5423"/>
                </a:lnTo>
                <a:lnTo>
                  <a:pt x="650" y="5427"/>
                </a:lnTo>
                <a:lnTo>
                  <a:pt x="624" y="5434"/>
                </a:lnTo>
                <a:lnTo>
                  <a:pt x="598" y="5442"/>
                </a:lnTo>
                <a:lnTo>
                  <a:pt x="573" y="5450"/>
                </a:lnTo>
                <a:lnTo>
                  <a:pt x="548" y="5459"/>
                </a:lnTo>
                <a:lnTo>
                  <a:pt x="524" y="5470"/>
                </a:lnTo>
                <a:lnTo>
                  <a:pt x="500" y="5480"/>
                </a:lnTo>
                <a:lnTo>
                  <a:pt x="478" y="5493"/>
                </a:lnTo>
                <a:lnTo>
                  <a:pt x="457" y="5507"/>
                </a:lnTo>
                <a:lnTo>
                  <a:pt x="436" y="5521"/>
                </a:lnTo>
                <a:lnTo>
                  <a:pt x="416" y="5536"/>
                </a:lnTo>
                <a:lnTo>
                  <a:pt x="396" y="5552"/>
                </a:lnTo>
                <a:lnTo>
                  <a:pt x="378" y="5569"/>
                </a:lnTo>
                <a:lnTo>
                  <a:pt x="361" y="5586"/>
                </a:lnTo>
                <a:lnTo>
                  <a:pt x="345" y="5604"/>
                </a:lnTo>
                <a:lnTo>
                  <a:pt x="330" y="5624"/>
                </a:lnTo>
                <a:lnTo>
                  <a:pt x="316" y="5644"/>
                </a:lnTo>
                <a:lnTo>
                  <a:pt x="303" y="5664"/>
                </a:lnTo>
                <a:lnTo>
                  <a:pt x="291" y="5686"/>
                </a:lnTo>
                <a:lnTo>
                  <a:pt x="280" y="5707"/>
                </a:lnTo>
                <a:lnTo>
                  <a:pt x="271" y="5730"/>
                </a:lnTo>
                <a:lnTo>
                  <a:pt x="263" y="5752"/>
                </a:lnTo>
                <a:lnTo>
                  <a:pt x="257" y="5776"/>
                </a:lnTo>
                <a:lnTo>
                  <a:pt x="251" y="5801"/>
                </a:lnTo>
                <a:lnTo>
                  <a:pt x="248" y="5825"/>
                </a:lnTo>
                <a:lnTo>
                  <a:pt x="245" y="5850"/>
                </a:lnTo>
                <a:lnTo>
                  <a:pt x="245" y="5875"/>
                </a:lnTo>
                <a:lnTo>
                  <a:pt x="245" y="5901"/>
                </a:lnTo>
                <a:lnTo>
                  <a:pt x="248" y="5928"/>
                </a:lnTo>
                <a:lnTo>
                  <a:pt x="250" y="5954"/>
                </a:lnTo>
                <a:lnTo>
                  <a:pt x="255" y="5981"/>
                </a:lnTo>
                <a:lnTo>
                  <a:pt x="262" y="6008"/>
                </a:lnTo>
                <a:lnTo>
                  <a:pt x="269" y="6035"/>
                </a:lnTo>
                <a:lnTo>
                  <a:pt x="276" y="6061"/>
                </a:lnTo>
                <a:lnTo>
                  <a:pt x="286" y="6088"/>
                </a:lnTo>
                <a:lnTo>
                  <a:pt x="295" y="6114"/>
                </a:lnTo>
                <a:lnTo>
                  <a:pt x="305" y="6139"/>
                </a:lnTo>
                <a:lnTo>
                  <a:pt x="326" y="6192"/>
                </a:lnTo>
                <a:lnTo>
                  <a:pt x="349" y="6245"/>
                </a:lnTo>
                <a:lnTo>
                  <a:pt x="371" y="6296"/>
                </a:lnTo>
                <a:lnTo>
                  <a:pt x="391" y="6349"/>
                </a:lnTo>
                <a:lnTo>
                  <a:pt x="407" y="6392"/>
                </a:lnTo>
                <a:lnTo>
                  <a:pt x="424" y="6436"/>
                </a:lnTo>
                <a:lnTo>
                  <a:pt x="442" y="6481"/>
                </a:lnTo>
                <a:lnTo>
                  <a:pt x="459" y="6524"/>
                </a:lnTo>
                <a:lnTo>
                  <a:pt x="475" y="6569"/>
                </a:lnTo>
                <a:lnTo>
                  <a:pt x="491" y="6613"/>
                </a:lnTo>
                <a:lnTo>
                  <a:pt x="504" y="6658"/>
                </a:lnTo>
                <a:lnTo>
                  <a:pt x="515" y="6704"/>
                </a:lnTo>
                <a:lnTo>
                  <a:pt x="516" y="6712"/>
                </a:lnTo>
                <a:lnTo>
                  <a:pt x="515" y="6721"/>
                </a:lnTo>
                <a:lnTo>
                  <a:pt x="513" y="6732"/>
                </a:lnTo>
                <a:lnTo>
                  <a:pt x="511" y="6741"/>
                </a:lnTo>
                <a:lnTo>
                  <a:pt x="503" y="6762"/>
                </a:lnTo>
                <a:lnTo>
                  <a:pt x="491" y="6783"/>
                </a:lnTo>
                <a:lnTo>
                  <a:pt x="463" y="6826"/>
                </a:lnTo>
                <a:lnTo>
                  <a:pt x="436" y="6864"/>
                </a:lnTo>
                <a:lnTo>
                  <a:pt x="429" y="6873"/>
                </a:lnTo>
                <a:lnTo>
                  <a:pt x="432" y="6899"/>
                </a:lnTo>
                <a:lnTo>
                  <a:pt x="415" y="6921"/>
                </a:lnTo>
                <a:lnTo>
                  <a:pt x="398" y="6942"/>
                </a:lnTo>
                <a:lnTo>
                  <a:pt x="380" y="6961"/>
                </a:lnTo>
                <a:lnTo>
                  <a:pt x="365" y="6984"/>
                </a:lnTo>
                <a:lnTo>
                  <a:pt x="380" y="6961"/>
                </a:lnTo>
                <a:lnTo>
                  <a:pt x="398" y="6942"/>
                </a:lnTo>
                <a:lnTo>
                  <a:pt x="415" y="6921"/>
                </a:lnTo>
                <a:lnTo>
                  <a:pt x="432" y="6899"/>
                </a:lnTo>
                <a:lnTo>
                  <a:pt x="429" y="6873"/>
                </a:lnTo>
                <a:lnTo>
                  <a:pt x="400" y="6914"/>
                </a:lnTo>
                <a:lnTo>
                  <a:pt x="370" y="6956"/>
                </a:lnTo>
                <a:lnTo>
                  <a:pt x="340" y="6997"/>
                </a:lnTo>
                <a:lnTo>
                  <a:pt x="308" y="7038"/>
                </a:lnTo>
                <a:lnTo>
                  <a:pt x="278" y="7079"/>
                </a:lnTo>
                <a:lnTo>
                  <a:pt x="246" y="7120"/>
                </a:lnTo>
                <a:lnTo>
                  <a:pt x="216" y="7161"/>
                </a:lnTo>
                <a:lnTo>
                  <a:pt x="184" y="7202"/>
                </a:lnTo>
                <a:lnTo>
                  <a:pt x="194" y="7211"/>
                </a:lnTo>
                <a:lnTo>
                  <a:pt x="190" y="7206"/>
                </a:lnTo>
                <a:lnTo>
                  <a:pt x="184" y="7202"/>
                </a:lnTo>
                <a:lnTo>
                  <a:pt x="149" y="7226"/>
                </a:lnTo>
                <a:lnTo>
                  <a:pt x="111" y="7248"/>
                </a:lnTo>
                <a:lnTo>
                  <a:pt x="93" y="7260"/>
                </a:lnTo>
                <a:lnTo>
                  <a:pt x="79" y="7272"/>
                </a:lnTo>
                <a:lnTo>
                  <a:pt x="74" y="7278"/>
                </a:lnTo>
                <a:lnTo>
                  <a:pt x="70" y="7285"/>
                </a:lnTo>
                <a:lnTo>
                  <a:pt x="67" y="7290"/>
                </a:lnTo>
                <a:lnTo>
                  <a:pt x="66" y="7297"/>
                </a:lnTo>
                <a:lnTo>
                  <a:pt x="65" y="7314"/>
                </a:lnTo>
                <a:lnTo>
                  <a:pt x="62" y="7332"/>
                </a:lnTo>
                <a:lnTo>
                  <a:pt x="59" y="7350"/>
                </a:lnTo>
                <a:lnTo>
                  <a:pt x="55" y="7368"/>
                </a:lnTo>
                <a:lnTo>
                  <a:pt x="47" y="7404"/>
                </a:lnTo>
                <a:lnTo>
                  <a:pt x="37" y="7439"/>
                </a:lnTo>
                <a:lnTo>
                  <a:pt x="26" y="7476"/>
                </a:lnTo>
                <a:lnTo>
                  <a:pt x="17" y="7512"/>
                </a:lnTo>
                <a:lnTo>
                  <a:pt x="9" y="7548"/>
                </a:lnTo>
                <a:lnTo>
                  <a:pt x="3" y="7583"/>
                </a:lnTo>
                <a:lnTo>
                  <a:pt x="1" y="7602"/>
                </a:lnTo>
                <a:lnTo>
                  <a:pt x="0" y="7619"/>
                </a:lnTo>
                <a:lnTo>
                  <a:pt x="0" y="7636"/>
                </a:lnTo>
                <a:lnTo>
                  <a:pt x="1" y="7653"/>
                </a:lnTo>
                <a:lnTo>
                  <a:pt x="4" y="7670"/>
                </a:lnTo>
                <a:lnTo>
                  <a:pt x="8" y="7688"/>
                </a:lnTo>
                <a:lnTo>
                  <a:pt x="12" y="7705"/>
                </a:lnTo>
                <a:lnTo>
                  <a:pt x="20" y="7721"/>
                </a:lnTo>
                <a:lnTo>
                  <a:pt x="28" y="7736"/>
                </a:lnTo>
                <a:lnTo>
                  <a:pt x="38" y="7752"/>
                </a:lnTo>
                <a:lnTo>
                  <a:pt x="50" y="7768"/>
                </a:lnTo>
                <a:lnTo>
                  <a:pt x="63" y="7784"/>
                </a:lnTo>
                <a:lnTo>
                  <a:pt x="80" y="7799"/>
                </a:lnTo>
                <a:lnTo>
                  <a:pt x="99" y="7813"/>
                </a:lnTo>
                <a:lnTo>
                  <a:pt x="118" y="7828"/>
                </a:lnTo>
                <a:lnTo>
                  <a:pt x="142" y="7842"/>
                </a:lnTo>
                <a:lnTo>
                  <a:pt x="147" y="7847"/>
                </a:lnTo>
                <a:lnTo>
                  <a:pt x="151" y="7854"/>
                </a:lnTo>
                <a:lnTo>
                  <a:pt x="154" y="7862"/>
                </a:lnTo>
                <a:lnTo>
                  <a:pt x="154" y="7870"/>
                </a:lnTo>
                <a:lnTo>
                  <a:pt x="150" y="7888"/>
                </a:lnTo>
                <a:lnTo>
                  <a:pt x="147" y="7908"/>
                </a:lnTo>
                <a:lnTo>
                  <a:pt x="147" y="7925"/>
                </a:lnTo>
                <a:lnTo>
                  <a:pt x="147" y="7944"/>
                </a:lnTo>
                <a:lnTo>
                  <a:pt x="147" y="7960"/>
                </a:lnTo>
                <a:lnTo>
                  <a:pt x="150" y="7977"/>
                </a:lnTo>
                <a:lnTo>
                  <a:pt x="154" y="7993"/>
                </a:lnTo>
                <a:lnTo>
                  <a:pt x="158" y="8007"/>
                </a:lnTo>
                <a:lnTo>
                  <a:pt x="163" y="8022"/>
                </a:lnTo>
                <a:lnTo>
                  <a:pt x="169" y="8036"/>
                </a:lnTo>
                <a:lnTo>
                  <a:pt x="175" y="8049"/>
                </a:lnTo>
                <a:lnTo>
                  <a:pt x="183" y="8063"/>
                </a:lnTo>
                <a:lnTo>
                  <a:pt x="191" y="8074"/>
                </a:lnTo>
                <a:lnTo>
                  <a:pt x="200" y="8088"/>
                </a:lnTo>
                <a:lnTo>
                  <a:pt x="209" y="8100"/>
                </a:lnTo>
                <a:lnTo>
                  <a:pt x="219" y="8110"/>
                </a:lnTo>
                <a:lnTo>
                  <a:pt x="240" y="8133"/>
                </a:lnTo>
                <a:lnTo>
                  <a:pt x="262" y="8155"/>
                </a:lnTo>
                <a:lnTo>
                  <a:pt x="286" y="8175"/>
                </a:lnTo>
                <a:lnTo>
                  <a:pt x="309" y="8196"/>
                </a:lnTo>
                <a:lnTo>
                  <a:pt x="333" y="8216"/>
                </a:lnTo>
                <a:lnTo>
                  <a:pt x="357" y="8235"/>
                </a:lnTo>
                <a:lnTo>
                  <a:pt x="379" y="8255"/>
                </a:lnTo>
                <a:lnTo>
                  <a:pt x="400" y="8276"/>
                </a:lnTo>
                <a:lnTo>
                  <a:pt x="421" y="8298"/>
                </a:lnTo>
                <a:lnTo>
                  <a:pt x="441" y="8316"/>
                </a:lnTo>
                <a:lnTo>
                  <a:pt x="462" y="8335"/>
                </a:lnTo>
                <a:lnTo>
                  <a:pt x="483" y="8350"/>
                </a:lnTo>
                <a:lnTo>
                  <a:pt x="504" y="8366"/>
                </a:lnTo>
                <a:lnTo>
                  <a:pt x="525" y="8379"/>
                </a:lnTo>
                <a:lnTo>
                  <a:pt x="546" y="8393"/>
                </a:lnTo>
                <a:lnTo>
                  <a:pt x="567" y="8403"/>
                </a:lnTo>
                <a:lnTo>
                  <a:pt x="588" y="8414"/>
                </a:lnTo>
                <a:lnTo>
                  <a:pt x="610" y="8423"/>
                </a:lnTo>
                <a:lnTo>
                  <a:pt x="631" y="8431"/>
                </a:lnTo>
                <a:lnTo>
                  <a:pt x="652" y="8436"/>
                </a:lnTo>
                <a:lnTo>
                  <a:pt x="673" y="8441"/>
                </a:lnTo>
                <a:lnTo>
                  <a:pt x="692" y="8445"/>
                </a:lnTo>
                <a:lnTo>
                  <a:pt x="714" y="8448"/>
                </a:lnTo>
                <a:lnTo>
                  <a:pt x="735" y="8449"/>
                </a:lnTo>
                <a:lnTo>
                  <a:pt x="754" y="8449"/>
                </a:lnTo>
                <a:lnTo>
                  <a:pt x="774" y="8449"/>
                </a:lnTo>
                <a:lnTo>
                  <a:pt x="794" y="8447"/>
                </a:lnTo>
                <a:lnTo>
                  <a:pt x="814" y="8443"/>
                </a:lnTo>
                <a:lnTo>
                  <a:pt x="832" y="8439"/>
                </a:lnTo>
                <a:lnTo>
                  <a:pt x="852" y="8432"/>
                </a:lnTo>
                <a:lnTo>
                  <a:pt x="870" y="8426"/>
                </a:lnTo>
                <a:lnTo>
                  <a:pt x="887" y="8416"/>
                </a:lnTo>
                <a:lnTo>
                  <a:pt x="906" y="8407"/>
                </a:lnTo>
                <a:lnTo>
                  <a:pt x="923" y="8397"/>
                </a:lnTo>
                <a:lnTo>
                  <a:pt x="939" y="8385"/>
                </a:lnTo>
                <a:lnTo>
                  <a:pt x="956" y="8371"/>
                </a:lnTo>
                <a:lnTo>
                  <a:pt x="972" y="8357"/>
                </a:lnTo>
                <a:lnTo>
                  <a:pt x="986" y="8341"/>
                </a:lnTo>
                <a:lnTo>
                  <a:pt x="1002" y="8325"/>
                </a:lnTo>
                <a:lnTo>
                  <a:pt x="1015" y="8307"/>
                </a:lnTo>
                <a:lnTo>
                  <a:pt x="1031" y="8305"/>
                </a:lnTo>
                <a:lnTo>
                  <a:pt x="1045" y="8304"/>
                </a:lnTo>
                <a:lnTo>
                  <a:pt x="1061" y="8303"/>
                </a:lnTo>
                <a:lnTo>
                  <a:pt x="1076" y="8302"/>
                </a:lnTo>
                <a:lnTo>
                  <a:pt x="1091" y="8296"/>
                </a:lnTo>
                <a:lnTo>
                  <a:pt x="1107" y="8291"/>
                </a:lnTo>
                <a:lnTo>
                  <a:pt x="1123" y="8286"/>
                </a:lnTo>
                <a:lnTo>
                  <a:pt x="1139" y="8280"/>
                </a:lnTo>
                <a:lnTo>
                  <a:pt x="1178" y="8279"/>
                </a:lnTo>
                <a:lnTo>
                  <a:pt x="1218" y="8278"/>
                </a:lnTo>
                <a:lnTo>
                  <a:pt x="1256" y="8276"/>
                </a:lnTo>
                <a:lnTo>
                  <a:pt x="1295" y="8275"/>
                </a:lnTo>
                <a:lnTo>
                  <a:pt x="1319" y="8270"/>
                </a:lnTo>
                <a:lnTo>
                  <a:pt x="1344" y="8266"/>
                </a:lnTo>
                <a:lnTo>
                  <a:pt x="1368" y="8262"/>
                </a:lnTo>
                <a:lnTo>
                  <a:pt x="1392" y="8258"/>
                </a:lnTo>
                <a:lnTo>
                  <a:pt x="1423" y="8258"/>
                </a:lnTo>
                <a:lnTo>
                  <a:pt x="1453" y="8258"/>
                </a:lnTo>
                <a:lnTo>
                  <a:pt x="1484" y="8258"/>
                </a:lnTo>
                <a:lnTo>
                  <a:pt x="1515" y="8257"/>
                </a:lnTo>
                <a:lnTo>
                  <a:pt x="1577" y="8253"/>
                </a:lnTo>
                <a:lnTo>
                  <a:pt x="1640" y="8249"/>
                </a:lnTo>
                <a:lnTo>
                  <a:pt x="1702" y="8245"/>
                </a:lnTo>
                <a:lnTo>
                  <a:pt x="1764" y="8241"/>
                </a:lnTo>
                <a:lnTo>
                  <a:pt x="1827" y="8237"/>
                </a:lnTo>
                <a:lnTo>
                  <a:pt x="1889" y="8230"/>
                </a:lnTo>
                <a:lnTo>
                  <a:pt x="1951" y="8222"/>
                </a:lnTo>
                <a:lnTo>
                  <a:pt x="2013" y="8213"/>
                </a:lnTo>
                <a:lnTo>
                  <a:pt x="2031" y="8210"/>
                </a:lnTo>
                <a:lnTo>
                  <a:pt x="2048" y="8209"/>
                </a:lnTo>
                <a:lnTo>
                  <a:pt x="2064" y="8208"/>
                </a:lnTo>
                <a:lnTo>
                  <a:pt x="2079" y="8209"/>
                </a:lnTo>
                <a:lnTo>
                  <a:pt x="2092" y="8210"/>
                </a:lnTo>
                <a:lnTo>
                  <a:pt x="2102" y="8213"/>
                </a:lnTo>
                <a:lnTo>
                  <a:pt x="2113" y="8218"/>
                </a:lnTo>
                <a:lnTo>
                  <a:pt x="2121" y="8224"/>
                </a:lnTo>
                <a:lnTo>
                  <a:pt x="2127" y="8230"/>
                </a:lnTo>
                <a:lnTo>
                  <a:pt x="2134" y="8239"/>
                </a:lnTo>
                <a:lnTo>
                  <a:pt x="2138" y="8250"/>
                </a:lnTo>
                <a:lnTo>
                  <a:pt x="2141" y="8261"/>
                </a:lnTo>
                <a:lnTo>
                  <a:pt x="2143" y="8274"/>
                </a:lnTo>
                <a:lnTo>
                  <a:pt x="2143" y="8288"/>
                </a:lnTo>
                <a:lnTo>
                  <a:pt x="2143" y="8305"/>
                </a:lnTo>
                <a:lnTo>
                  <a:pt x="2142" y="8323"/>
                </a:lnTo>
                <a:lnTo>
                  <a:pt x="2139" y="8377"/>
                </a:lnTo>
                <a:lnTo>
                  <a:pt x="2137" y="8431"/>
                </a:lnTo>
                <a:lnTo>
                  <a:pt x="2134" y="8484"/>
                </a:lnTo>
                <a:lnTo>
                  <a:pt x="2131" y="8538"/>
                </a:lnTo>
                <a:lnTo>
                  <a:pt x="2130" y="8591"/>
                </a:lnTo>
                <a:lnTo>
                  <a:pt x="2127" y="8645"/>
                </a:lnTo>
                <a:lnTo>
                  <a:pt x="2125" y="8698"/>
                </a:lnTo>
                <a:lnTo>
                  <a:pt x="2122" y="8752"/>
                </a:lnTo>
                <a:lnTo>
                  <a:pt x="2141" y="8801"/>
                </a:lnTo>
                <a:lnTo>
                  <a:pt x="2159" y="8849"/>
                </a:lnTo>
                <a:lnTo>
                  <a:pt x="2177" y="8898"/>
                </a:lnTo>
                <a:lnTo>
                  <a:pt x="2196" y="8947"/>
                </a:lnTo>
                <a:lnTo>
                  <a:pt x="2213" y="8997"/>
                </a:lnTo>
                <a:lnTo>
                  <a:pt x="2231" y="9046"/>
                </a:lnTo>
                <a:lnTo>
                  <a:pt x="2249" y="9095"/>
                </a:lnTo>
                <a:lnTo>
                  <a:pt x="2264" y="9145"/>
                </a:lnTo>
                <a:lnTo>
                  <a:pt x="2276" y="9177"/>
                </a:lnTo>
                <a:lnTo>
                  <a:pt x="2288" y="9210"/>
                </a:lnTo>
                <a:lnTo>
                  <a:pt x="2300" y="9243"/>
                </a:lnTo>
                <a:lnTo>
                  <a:pt x="2312" y="9277"/>
                </a:lnTo>
                <a:lnTo>
                  <a:pt x="2316" y="9293"/>
                </a:lnTo>
                <a:lnTo>
                  <a:pt x="2320" y="9309"/>
                </a:lnTo>
                <a:lnTo>
                  <a:pt x="2322" y="9325"/>
                </a:lnTo>
                <a:lnTo>
                  <a:pt x="2324" y="9341"/>
                </a:lnTo>
                <a:lnTo>
                  <a:pt x="2325" y="9355"/>
                </a:lnTo>
                <a:lnTo>
                  <a:pt x="2324" y="9370"/>
                </a:lnTo>
                <a:lnTo>
                  <a:pt x="2321" y="9383"/>
                </a:lnTo>
                <a:lnTo>
                  <a:pt x="2317" y="9395"/>
                </a:lnTo>
                <a:lnTo>
                  <a:pt x="2309" y="9410"/>
                </a:lnTo>
                <a:lnTo>
                  <a:pt x="2301" y="9425"/>
                </a:lnTo>
                <a:lnTo>
                  <a:pt x="2291" y="9438"/>
                </a:lnTo>
                <a:lnTo>
                  <a:pt x="2280" y="9451"/>
                </a:lnTo>
                <a:lnTo>
                  <a:pt x="2268" y="9465"/>
                </a:lnTo>
                <a:lnTo>
                  <a:pt x="2255" y="9478"/>
                </a:lnTo>
                <a:lnTo>
                  <a:pt x="2242" y="9490"/>
                </a:lnTo>
                <a:lnTo>
                  <a:pt x="2228" y="9503"/>
                </a:lnTo>
                <a:lnTo>
                  <a:pt x="2197" y="9525"/>
                </a:lnTo>
                <a:lnTo>
                  <a:pt x="2166" y="9548"/>
                </a:lnTo>
                <a:lnTo>
                  <a:pt x="2134" y="9570"/>
                </a:lnTo>
                <a:lnTo>
                  <a:pt x="2104" y="9593"/>
                </a:lnTo>
                <a:lnTo>
                  <a:pt x="2087" y="9605"/>
                </a:lnTo>
                <a:lnTo>
                  <a:pt x="2071" y="9619"/>
                </a:lnTo>
                <a:lnTo>
                  <a:pt x="2055" y="9632"/>
                </a:lnTo>
                <a:lnTo>
                  <a:pt x="2042" y="9647"/>
                </a:lnTo>
                <a:lnTo>
                  <a:pt x="2029" y="9661"/>
                </a:lnTo>
                <a:lnTo>
                  <a:pt x="2016" y="9676"/>
                </a:lnTo>
                <a:lnTo>
                  <a:pt x="2005" y="9690"/>
                </a:lnTo>
                <a:lnTo>
                  <a:pt x="1994" y="9705"/>
                </a:lnTo>
                <a:lnTo>
                  <a:pt x="1985" y="9721"/>
                </a:lnTo>
                <a:lnTo>
                  <a:pt x="1977" y="9737"/>
                </a:lnTo>
                <a:lnTo>
                  <a:pt x="1971" y="9752"/>
                </a:lnTo>
                <a:lnTo>
                  <a:pt x="1964" y="9768"/>
                </a:lnTo>
                <a:lnTo>
                  <a:pt x="1959" y="9784"/>
                </a:lnTo>
                <a:lnTo>
                  <a:pt x="1955" y="9800"/>
                </a:lnTo>
                <a:lnTo>
                  <a:pt x="1952" y="9817"/>
                </a:lnTo>
                <a:lnTo>
                  <a:pt x="1951" y="9833"/>
                </a:lnTo>
                <a:lnTo>
                  <a:pt x="1950" y="9850"/>
                </a:lnTo>
                <a:lnTo>
                  <a:pt x="1950" y="9866"/>
                </a:lnTo>
                <a:lnTo>
                  <a:pt x="1951" y="9883"/>
                </a:lnTo>
                <a:lnTo>
                  <a:pt x="1954" y="9899"/>
                </a:lnTo>
                <a:lnTo>
                  <a:pt x="1956" y="9916"/>
                </a:lnTo>
                <a:lnTo>
                  <a:pt x="1962" y="9933"/>
                </a:lnTo>
                <a:lnTo>
                  <a:pt x="1967" y="9950"/>
                </a:lnTo>
                <a:lnTo>
                  <a:pt x="1973" y="9966"/>
                </a:lnTo>
                <a:lnTo>
                  <a:pt x="1980" y="9983"/>
                </a:lnTo>
                <a:lnTo>
                  <a:pt x="1989" y="9999"/>
                </a:lnTo>
                <a:lnTo>
                  <a:pt x="1998" y="10016"/>
                </a:lnTo>
                <a:lnTo>
                  <a:pt x="2009" y="10032"/>
                </a:lnTo>
                <a:lnTo>
                  <a:pt x="2021" y="10049"/>
                </a:lnTo>
                <a:lnTo>
                  <a:pt x="2034" y="10065"/>
                </a:lnTo>
                <a:lnTo>
                  <a:pt x="2047" y="10081"/>
                </a:lnTo>
                <a:lnTo>
                  <a:pt x="2063" y="10097"/>
                </a:lnTo>
                <a:lnTo>
                  <a:pt x="2064" y="10112"/>
                </a:lnTo>
                <a:lnTo>
                  <a:pt x="2064" y="10126"/>
                </a:lnTo>
                <a:lnTo>
                  <a:pt x="2070" y="10154"/>
                </a:lnTo>
                <a:lnTo>
                  <a:pt x="2076" y="10181"/>
                </a:lnTo>
                <a:lnTo>
                  <a:pt x="2084" y="10208"/>
                </a:lnTo>
                <a:lnTo>
                  <a:pt x="2092" y="10234"/>
                </a:lnTo>
                <a:lnTo>
                  <a:pt x="2101" y="10259"/>
                </a:lnTo>
                <a:lnTo>
                  <a:pt x="2112" y="10283"/>
                </a:lnTo>
                <a:lnTo>
                  <a:pt x="2122" y="10307"/>
                </a:lnTo>
                <a:lnTo>
                  <a:pt x="2133" y="10331"/>
                </a:lnTo>
                <a:lnTo>
                  <a:pt x="2154" y="10339"/>
                </a:lnTo>
                <a:lnTo>
                  <a:pt x="2175" y="10345"/>
                </a:lnTo>
                <a:lnTo>
                  <a:pt x="2196" y="10352"/>
                </a:lnTo>
                <a:lnTo>
                  <a:pt x="2217" y="10358"/>
                </a:lnTo>
                <a:lnTo>
                  <a:pt x="2196" y="10352"/>
                </a:lnTo>
                <a:lnTo>
                  <a:pt x="2175" y="10345"/>
                </a:lnTo>
                <a:lnTo>
                  <a:pt x="2154" y="10339"/>
                </a:lnTo>
                <a:lnTo>
                  <a:pt x="2133" y="10331"/>
                </a:lnTo>
                <a:lnTo>
                  <a:pt x="2151" y="10364"/>
                </a:lnTo>
                <a:lnTo>
                  <a:pt x="2171" y="10394"/>
                </a:lnTo>
                <a:lnTo>
                  <a:pt x="2192" y="10423"/>
                </a:lnTo>
                <a:lnTo>
                  <a:pt x="2214" y="10449"/>
                </a:lnTo>
                <a:lnTo>
                  <a:pt x="2238" y="10475"/>
                </a:lnTo>
                <a:lnTo>
                  <a:pt x="2263" y="10498"/>
                </a:lnTo>
                <a:lnTo>
                  <a:pt x="2289" y="10519"/>
                </a:lnTo>
                <a:lnTo>
                  <a:pt x="2317" y="10539"/>
                </a:lnTo>
                <a:lnTo>
                  <a:pt x="2346" y="10556"/>
                </a:lnTo>
                <a:lnTo>
                  <a:pt x="2376" y="10571"/>
                </a:lnTo>
                <a:lnTo>
                  <a:pt x="2407" y="10584"/>
                </a:lnTo>
                <a:lnTo>
                  <a:pt x="2438" y="10595"/>
                </a:lnTo>
                <a:lnTo>
                  <a:pt x="2471" y="10604"/>
                </a:lnTo>
                <a:lnTo>
                  <a:pt x="2504" y="10609"/>
                </a:lnTo>
                <a:lnTo>
                  <a:pt x="2538" y="10613"/>
                </a:lnTo>
                <a:lnTo>
                  <a:pt x="2574" y="10615"/>
                </a:lnTo>
                <a:lnTo>
                  <a:pt x="2595" y="10615"/>
                </a:lnTo>
                <a:lnTo>
                  <a:pt x="2616" y="10615"/>
                </a:lnTo>
                <a:lnTo>
                  <a:pt x="2638" y="10616"/>
                </a:lnTo>
                <a:lnTo>
                  <a:pt x="2659" y="10616"/>
                </a:lnTo>
                <a:lnTo>
                  <a:pt x="2698" y="10618"/>
                </a:lnTo>
                <a:lnTo>
                  <a:pt x="2736" y="10622"/>
                </a:lnTo>
                <a:lnTo>
                  <a:pt x="2754" y="10624"/>
                </a:lnTo>
                <a:lnTo>
                  <a:pt x="2774" y="10625"/>
                </a:lnTo>
                <a:lnTo>
                  <a:pt x="2792" y="10625"/>
                </a:lnTo>
                <a:lnTo>
                  <a:pt x="2812" y="10624"/>
                </a:lnTo>
                <a:lnTo>
                  <a:pt x="2869" y="10620"/>
                </a:lnTo>
                <a:lnTo>
                  <a:pt x="2927" y="10616"/>
                </a:lnTo>
                <a:lnTo>
                  <a:pt x="2985" y="10612"/>
                </a:lnTo>
                <a:lnTo>
                  <a:pt x="3041" y="10608"/>
                </a:lnTo>
                <a:lnTo>
                  <a:pt x="3099" y="10603"/>
                </a:lnTo>
                <a:lnTo>
                  <a:pt x="3156" y="10596"/>
                </a:lnTo>
                <a:lnTo>
                  <a:pt x="3212" y="10589"/>
                </a:lnTo>
                <a:lnTo>
                  <a:pt x="3270" y="10582"/>
                </a:lnTo>
                <a:lnTo>
                  <a:pt x="3300" y="10575"/>
                </a:lnTo>
                <a:lnTo>
                  <a:pt x="3331" y="10567"/>
                </a:lnTo>
                <a:lnTo>
                  <a:pt x="3361" y="10558"/>
                </a:lnTo>
                <a:lnTo>
                  <a:pt x="3390" y="10547"/>
                </a:lnTo>
                <a:lnTo>
                  <a:pt x="3420" y="10535"/>
                </a:lnTo>
                <a:lnTo>
                  <a:pt x="3449" y="10523"/>
                </a:lnTo>
                <a:lnTo>
                  <a:pt x="3480" y="10512"/>
                </a:lnTo>
                <a:lnTo>
                  <a:pt x="3508" y="10501"/>
                </a:lnTo>
                <a:lnTo>
                  <a:pt x="3476" y="10508"/>
                </a:lnTo>
                <a:lnTo>
                  <a:pt x="3441" y="10513"/>
                </a:lnTo>
                <a:lnTo>
                  <a:pt x="3407" y="10517"/>
                </a:lnTo>
                <a:lnTo>
                  <a:pt x="3374" y="10519"/>
                </a:lnTo>
                <a:lnTo>
                  <a:pt x="3407" y="10517"/>
                </a:lnTo>
                <a:lnTo>
                  <a:pt x="3441" y="10513"/>
                </a:lnTo>
                <a:lnTo>
                  <a:pt x="3476" y="10508"/>
                </a:lnTo>
                <a:lnTo>
                  <a:pt x="3508" y="10501"/>
                </a:lnTo>
                <a:lnTo>
                  <a:pt x="3526" y="10494"/>
                </a:lnTo>
                <a:lnTo>
                  <a:pt x="3544" y="10488"/>
                </a:lnTo>
                <a:lnTo>
                  <a:pt x="3574" y="10484"/>
                </a:lnTo>
                <a:lnTo>
                  <a:pt x="3611" y="10475"/>
                </a:lnTo>
                <a:lnTo>
                  <a:pt x="3648" y="10465"/>
                </a:lnTo>
                <a:lnTo>
                  <a:pt x="3684" y="10456"/>
                </a:lnTo>
                <a:lnTo>
                  <a:pt x="3720" y="10447"/>
                </a:lnTo>
                <a:lnTo>
                  <a:pt x="3727" y="10426"/>
                </a:lnTo>
                <a:lnTo>
                  <a:pt x="3735" y="10405"/>
                </a:lnTo>
                <a:lnTo>
                  <a:pt x="3743" y="10382"/>
                </a:lnTo>
                <a:lnTo>
                  <a:pt x="3749" y="10361"/>
                </a:lnTo>
                <a:lnTo>
                  <a:pt x="3743" y="10382"/>
                </a:lnTo>
                <a:lnTo>
                  <a:pt x="3735" y="10405"/>
                </a:lnTo>
                <a:lnTo>
                  <a:pt x="3727" y="10426"/>
                </a:lnTo>
                <a:lnTo>
                  <a:pt x="3720" y="10448"/>
                </a:lnTo>
                <a:lnTo>
                  <a:pt x="3684" y="10456"/>
                </a:lnTo>
                <a:lnTo>
                  <a:pt x="3648" y="10465"/>
                </a:lnTo>
                <a:lnTo>
                  <a:pt x="3611" y="10475"/>
                </a:lnTo>
                <a:lnTo>
                  <a:pt x="3576" y="10484"/>
                </a:lnTo>
                <a:lnTo>
                  <a:pt x="3610" y="10481"/>
                </a:lnTo>
                <a:lnTo>
                  <a:pt x="3645" y="10477"/>
                </a:lnTo>
                <a:lnTo>
                  <a:pt x="3680" y="10473"/>
                </a:lnTo>
                <a:lnTo>
                  <a:pt x="3715" y="10471"/>
                </a:lnTo>
                <a:lnTo>
                  <a:pt x="3749" y="10467"/>
                </a:lnTo>
                <a:lnTo>
                  <a:pt x="3785" y="10463"/>
                </a:lnTo>
                <a:lnTo>
                  <a:pt x="3819" y="10460"/>
                </a:lnTo>
                <a:lnTo>
                  <a:pt x="3855" y="10456"/>
                </a:lnTo>
                <a:lnTo>
                  <a:pt x="3856" y="10476"/>
                </a:lnTo>
                <a:lnTo>
                  <a:pt x="3856" y="10494"/>
                </a:lnTo>
                <a:lnTo>
                  <a:pt x="3853" y="10512"/>
                </a:lnTo>
                <a:lnTo>
                  <a:pt x="3849" y="10525"/>
                </a:lnTo>
                <a:lnTo>
                  <a:pt x="3878" y="10517"/>
                </a:lnTo>
                <a:lnTo>
                  <a:pt x="3906" y="10506"/>
                </a:lnTo>
                <a:lnTo>
                  <a:pt x="3921" y="10501"/>
                </a:lnTo>
                <a:lnTo>
                  <a:pt x="3934" y="10494"/>
                </a:lnTo>
                <a:lnTo>
                  <a:pt x="3947" y="10486"/>
                </a:lnTo>
                <a:lnTo>
                  <a:pt x="3960" y="10479"/>
                </a:lnTo>
                <a:lnTo>
                  <a:pt x="3960" y="10479"/>
                </a:lnTo>
                <a:lnTo>
                  <a:pt x="3960" y="10479"/>
                </a:lnTo>
                <a:lnTo>
                  <a:pt x="3992" y="10473"/>
                </a:lnTo>
                <a:lnTo>
                  <a:pt x="4023" y="10467"/>
                </a:lnTo>
                <a:lnTo>
                  <a:pt x="4054" y="10461"/>
                </a:lnTo>
                <a:lnTo>
                  <a:pt x="4085" y="10455"/>
                </a:lnTo>
                <a:lnTo>
                  <a:pt x="4122" y="10447"/>
                </a:lnTo>
                <a:lnTo>
                  <a:pt x="4158" y="10438"/>
                </a:lnTo>
                <a:lnTo>
                  <a:pt x="4194" y="10428"/>
                </a:lnTo>
                <a:lnTo>
                  <a:pt x="4230" y="10419"/>
                </a:lnTo>
                <a:lnTo>
                  <a:pt x="4267" y="10411"/>
                </a:lnTo>
                <a:lnTo>
                  <a:pt x="4302" y="10402"/>
                </a:lnTo>
                <a:lnTo>
                  <a:pt x="4339" y="10393"/>
                </a:lnTo>
                <a:lnTo>
                  <a:pt x="4375" y="10383"/>
                </a:lnTo>
                <a:lnTo>
                  <a:pt x="4339" y="10393"/>
                </a:lnTo>
                <a:lnTo>
                  <a:pt x="4302" y="10402"/>
                </a:lnTo>
                <a:lnTo>
                  <a:pt x="4267" y="10411"/>
                </a:lnTo>
                <a:lnTo>
                  <a:pt x="4230" y="10419"/>
                </a:lnTo>
                <a:lnTo>
                  <a:pt x="4194" y="10428"/>
                </a:lnTo>
                <a:lnTo>
                  <a:pt x="4158" y="10438"/>
                </a:lnTo>
                <a:lnTo>
                  <a:pt x="4122" y="10447"/>
                </a:lnTo>
                <a:lnTo>
                  <a:pt x="4085" y="10456"/>
                </a:lnTo>
                <a:lnTo>
                  <a:pt x="4054" y="10461"/>
                </a:lnTo>
                <a:lnTo>
                  <a:pt x="4023" y="10467"/>
                </a:lnTo>
                <a:lnTo>
                  <a:pt x="3992" y="10473"/>
                </a:lnTo>
                <a:lnTo>
                  <a:pt x="3960" y="10479"/>
                </a:lnTo>
                <a:lnTo>
                  <a:pt x="3947" y="10486"/>
                </a:lnTo>
                <a:lnTo>
                  <a:pt x="3934" y="10494"/>
                </a:lnTo>
                <a:lnTo>
                  <a:pt x="3921" y="10501"/>
                </a:lnTo>
                <a:lnTo>
                  <a:pt x="3906" y="10506"/>
                </a:lnTo>
                <a:lnTo>
                  <a:pt x="3878" y="10517"/>
                </a:lnTo>
                <a:lnTo>
                  <a:pt x="3849" y="10525"/>
                </a:lnTo>
                <a:lnTo>
                  <a:pt x="3845" y="10535"/>
                </a:lnTo>
                <a:lnTo>
                  <a:pt x="3840" y="10545"/>
                </a:lnTo>
                <a:lnTo>
                  <a:pt x="3834" y="10552"/>
                </a:lnTo>
                <a:lnTo>
                  <a:pt x="3827" y="10560"/>
                </a:lnTo>
                <a:lnTo>
                  <a:pt x="3819" y="10567"/>
                </a:lnTo>
                <a:lnTo>
                  <a:pt x="3810" y="10572"/>
                </a:lnTo>
                <a:lnTo>
                  <a:pt x="3801" y="10578"/>
                </a:lnTo>
                <a:lnTo>
                  <a:pt x="3792" y="10582"/>
                </a:lnTo>
                <a:lnTo>
                  <a:pt x="3769" y="10589"/>
                </a:lnTo>
                <a:lnTo>
                  <a:pt x="3745" y="10597"/>
                </a:lnTo>
                <a:lnTo>
                  <a:pt x="3720" y="10604"/>
                </a:lnTo>
                <a:lnTo>
                  <a:pt x="3694" y="10611"/>
                </a:lnTo>
                <a:lnTo>
                  <a:pt x="3655" y="10622"/>
                </a:lnTo>
                <a:lnTo>
                  <a:pt x="3614" y="10636"/>
                </a:lnTo>
                <a:lnTo>
                  <a:pt x="3573" y="10653"/>
                </a:lnTo>
                <a:lnTo>
                  <a:pt x="3535" y="10671"/>
                </a:lnTo>
                <a:lnTo>
                  <a:pt x="3515" y="10682"/>
                </a:lnTo>
                <a:lnTo>
                  <a:pt x="3498" y="10692"/>
                </a:lnTo>
                <a:lnTo>
                  <a:pt x="3480" y="10704"/>
                </a:lnTo>
                <a:lnTo>
                  <a:pt x="3464" y="10716"/>
                </a:lnTo>
                <a:lnTo>
                  <a:pt x="3448" y="10729"/>
                </a:lnTo>
                <a:lnTo>
                  <a:pt x="3433" y="10743"/>
                </a:lnTo>
                <a:lnTo>
                  <a:pt x="3420" y="10757"/>
                </a:lnTo>
                <a:lnTo>
                  <a:pt x="3408" y="10772"/>
                </a:lnTo>
                <a:lnTo>
                  <a:pt x="3395" y="10790"/>
                </a:lnTo>
                <a:lnTo>
                  <a:pt x="3383" y="10810"/>
                </a:lnTo>
                <a:lnTo>
                  <a:pt x="3373" y="10830"/>
                </a:lnTo>
                <a:lnTo>
                  <a:pt x="3362" y="10848"/>
                </a:lnTo>
                <a:lnTo>
                  <a:pt x="3354" y="10868"/>
                </a:lnTo>
                <a:lnTo>
                  <a:pt x="3347" y="10888"/>
                </a:lnTo>
                <a:lnTo>
                  <a:pt x="3340" y="10908"/>
                </a:lnTo>
                <a:lnTo>
                  <a:pt x="3333" y="10927"/>
                </a:lnTo>
                <a:lnTo>
                  <a:pt x="3329" y="10949"/>
                </a:lnTo>
                <a:lnTo>
                  <a:pt x="3324" y="10968"/>
                </a:lnTo>
                <a:lnTo>
                  <a:pt x="3322" y="10988"/>
                </a:lnTo>
                <a:lnTo>
                  <a:pt x="3319" y="11009"/>
                </a:lnTo>
                <a:lnTo>
                  <a:pt x="3318" y="11030"/>
                </a:lnTo>
                <a:lnTo>
                  <a:pt x="3316" y="11050"/>
                </a:lnTo>
                <a:lnTo>
                  <a:pt x="3316" y="11071"/>
                </a:lnTo>
                <a:lnTo>
                  <a:pt x="3318" y="11091"/>
                </a:lnTo>
                <a:lnTo>
                  <a:pt x="3320" y="11133"/>
                </a:lnTo>
                <a:lnTo>
                  <a:pt x="3324" y="11176"/>
                </a:lnTo>
                <a:lnTo>
                  <a:pt x="3332" y="11217"/>
                </a:lnTo>
                <a:lnTo>
                  <a:pt x="3340" y="11259"/>
                </a:lnTo>
                <a:lnTo>
                  <a:pt x="3349" y="11300"/>
                </a:lnTo>
                <a:lnTo>
                  <a:pt x="3360" y="11342"/>
                </a:lnTo>
                <a:lnTo>
                  <a:pt x="3372" y="11383"/>
                </a:lnTo>
                <a:lnTo>
                  <a:pt x="3383" y="11424"/>
                </a:lnTo>
                <a:lnTo>
                  <a:pt x="3391" y="11450"/>
                </a:lnTo>
                <a:lnTo>
                  <a:pt x="3401" y="11475"/>
                </a:lnTo>
                <a:lnTo>
                  <a:pt x="3411" y="11499"/>
                </a:lnTo>
                <a:lnTo>
                  <a:pt x="3423" y="11523"/>
                </a:lnTo>
                <a:lnTo>
                  <a:pt x="3435" y="11547"/>
                </a:lnTo>
                <a:lnTo>
                  <a:pt x="3448" y="11569"/>
                </a:lnTo>
                <a:lnTo>
                  <a:pt x="3462" y="11591"/>
                </a:lnTo>
                <a:lnTo>
                  <a:pt x="3477" y="11614"/>
                </a:lnTo>
                <a:lnTo>
                  <a:pt x="3493" y="11635"/>
                </a:lnTo>
                <a:lnTo>
                  <a:pt x="3510" y="11656"/>
                </a:lnTo>
                <a:lnTo>
                  <a:pt x="3527" y="11676"/>
                </a:lnTo>
                <a:lnTo>
                  <a:pt x="3545" y="11696"/>
                </a:lnTo>
                <a:lnTo>
                  <a:pt x="3565" y="11716"/>
                </a:lnTo>
                <a:lnTo>
                  <a:pt x="3585" y="11734"/>
                </a:lnTo>
                <a:lnTo>
                  <a:pt x="3605" y="11753"/>
                </a:lnTo>
                <a:lnTo>
                  <a:pt x="3626" y="11771"/>
                </a:lnTo>
                <a:lnTo>
                  <a:pt x="3635" y="11779"/>
                </a:lnTo>
                <a:lnTo>
                  <a:pt x="3645" y="11787"/>
                </a:lnTo>
                <a:lnTo>
                  <a:pt x="3656" y="11793"/>
                </a:lnTo>
                <a:lnTo>
                  <a:pt x="3668" y="11800"/>
                </a:lnTo>
                <a:lnTo>
                  <a:pt x="3693" y="11811"/>
                </a:lnTo>
                <a:lnTo>
                  <a:pt x="3718" y="11819"/>
                </a:lnTo>
                <a:lnTo>
                  <a:pt x="3745" y="11825"/>
                </a:lnTo>
                <a:lnTo>
                  <a:pt x="3773" y="11830"/>
                </a:lnTo>
                <a:lnTo>
                  <a:pt x="3802" y="11832"/>
                </a:lnTo>
                <a:lnTo>
                  <a:pt x="3831" y="11832"/>
                </a:lnTo>
                <a:lnTo>
                  <a:pt x="3859" y="11830"/>
                </a:lnTo>
                <a:lnTo>
                  <a:pt x="3886" y="11825"/>
                </a:lnTo>
                <a:lnTo>
                  <a:pt x="3914" y="11819"/>
                </a:lnTo>
                <a:lnTo>
                  <a:pt x="3939" y="11811"/>
                </a:lnTo>
                <a:lnTo>
                  <a:pt x="3951" y="11805"/>
                </a:lnTo>
                <a:lnTo>
                  <a:pt x="3963" y="11800"/>
                </a:lnTo>
                <a:lnTo>
                  <a:pt x="3973" y="11793"/>
                </a:lnTo>
                <a:lnTo>
                  <a:pt x="3984" y="11787"/>
                </a:lnTo>
                <a:lnTo>
                  <a:pt x="3994" y="11779"/>
                </a:lnTo>
                <a:lnTo>
                  <a:pt x="4003" y="11771"/>
                </a:lnTo>
                <a:lnTo>
                  <a:pt x="4011" y="11763"/>
                </a:lnTo>
                <a:lnTo>
                  <a:pt x="4019" y="11754"/>
                </a:lnTo>
                <a:lnTo>
                  <a:pt x="4079" y="11746"/>
                </a:lnTo>
                <a:lnTo>
                  <a:pt x="4136" y="11739"/>
                </a:lnTo>
                <a:lnTo>
                  <a:pt x="4194" y="11731"/>
                </a:lnTo>
                <a:lnTo>
                  <a:pt x="4252" y="11725"/>
                </a:lnTo>
                <a:lnTo>
                  <a:pt x="4310" y="11717"/>
                </a:lnTo>
                <a:lnTo>
                  <a:pt x="4368" y="11710"/>
                </a:lnTo>
                <a:lnTo>
                  <a:pt x="4426" y="11702"/>
                </a:lnTo>
                <a:lnTo>
                  <a:pt x="4484" y="11696"/>
                </a:lnTo>
                <a:lnTo>
                  <a:pt x="4517" y="11696"/>
                </a:lnTo>
                <a:lnTo>
                  <a:pt x="4550" y="11697"/>
                </a:lnTo>
                <a:lnTo>
                  <a:pt x="4583" y="11698"/>
                </a:lnTo>
                <a:lnTo>
                  <a:pt x="4616" y="11698"/>
                </a:lnTo>
                <a:lnTo>
                  <a:pt x="4649" y="11700"/>
                </a:lnTo>
                <a:lnTo>
                  <a:pt x="4681" y="11700"/>
                </a:lnTo>
                <a:lnTo>
                  <a:pt x="4714" y="11701"/>
                </a:lnTo>
                <a:lnTo>
                  <a:pt x="4747" y="11702"/>
                </a:lnTo>
                <a:lnTo>
                  <a:pt x="4774" y="11702"/>
                </a:lnTo>
                <a:lnTo>
                  <a:pt x="4799" y="11701"/>
                </a:lnTo>
                <a:lnTo>
                  <a:pt x="4824" y="11701"/>
                </a:lnTo>
                <a:lnTo>
                  <a:pt x="4850" y="11701"/>
                </a:lnTo>
                <a:lnTo>
                  <a:pt x="4891" y="11697"/>
                </a:lnTo>
                <a:lnTo>
                  <a:pt x="4932" y="11693"/>
                </a:lnTo>
                <a:lnTo>
                  <a:pt x="4972" y="11689"/>
                </a:lnTo>
                <a:lnTo>
                  <a:pt x="5013" y="11685"/>
                </a:lnTo>
                <a:lnTo>
                  <a:pt x="5054" y="11681"/>
                </a:lnTo>
                <a:lnTo>
                  <a:pt x="5095" y="11677"/>
                </a:lnTo>
                <a:lnTo>
                  <a:pt x="5136" y="11675"/>
                </a:lnTo>
                <a:lnTo>
                  <a:pt x="5176" y="11671"/>
                </a:lnTo>
                <a:lnTo>
                  <a:pt x="5192" y="11671"/>
                </a:lnTo>
                <a:lnTo>
                  <a:pt x="5208" y="11671"/>
                </a:lnTo>
                <a:lnTo>
                  <a:pt x="5224" y="11671"/>
                </a:lnTo>
                <a:lnTo>
                  <a:pt x="5240" y="11671"/>
                </a:lnTo>
                <a:lnTo>
                  <a:pt x="5245" y="11679"/>
                </a:lnTo>
                <a:lnTo>
                  <a:pt x="5248" y="11683"/>
                </a:lnTo>
                <a:lnTo>
                  <a:pt x="5258" y="11677"/>
                </a:lnTo>
                <a:lnTo>
                  <a:pt x="5269" y="11671"/>
                </a:lnTo>
                <a:lnTo>
                  <a:pt x="5291" y="11669"/>
                </a:lnTo>
                <a:lnTo>
                  <a:pt x="5312" y="11668"/>
                </a:lnTo>
                <a:lnTo>
                  <a:pt x="5333" y="11667"/>
                </a:lnTo>
                <a:lnTo>
                  <a:pt x="5354" y="11665"/>
                </a:lnTo>
                <a:lnTo>
                  <a:pt x="5377" y="11671"/>
                </a:lnTo>
                <a:lnTo>
                  <a:pt x="5398" y="11676"/>
                </a:lnTo>
                <a:lnTo>
                  <a:pt x="5419" y="11680"/>
                </a:lnTo>
                <a:lnTo>
                  <a:pt x="5440" y="11684"/>
                </a:lnTo>
                <a:lnTo>
                  <a:pt x="5462" y="11687"/>
                </a:lnTo>
                <a:lnTo>
                  <a:pt x="5483" y="11688"/>
                </a:lnTo>
                <a:lnTo>
                  <a:pt x="5504" y="11689"/>
                </a:lnTo>
                <a:lnTo>
                  <a:pt x="5525" y="11689"/>
                </a:lnTo>
                <a:lnTo>
                  <a:pt x="5566" y="11689"/>
                </a:lnTo>
                <a:lnTo>
                  <a:pt x="5608" y="11687"/>
                </a:lnTo>
                <a:lnTo>
                  <a:pt x="5650" y="11681"/>
                </a:lnTo>
                <a:lnTo>
                  <a:pt x="5691" y="11675"/>
                </a:lnTo>
                <a:lnTo>
                  <a:pt x="5774" y="11659"/>
                </a:lnTo>
                <a:lnTo>
                  <a:pt x="5856" y="11640"/>
                </a:lnTo>
                <a:lnTo>
                  <a:pt x="5939" y="11622"/>
                </a:lnTo>
                <a:lnTo>
                  <a:pt x="6022" y="11605"/>
                </a:lnTo>
                <a:lnTo>
                  <a:pt x="6080" y="11609"/>
                </a:lnTo>
                <a:lnTo>
                  <a:pt x="6138" y="11611"/>
                </a:lnTo>
                <a:lnTo>
                  <a:pt x="6197" y="11614"/>
                </a:lnTo>
                <a:lnTo>
                  <a:pt x="6255" y="11618"/>
                </a:lnTo>
                <a:lnTo>
                  <a:pt x="6313" y="11621"/>
                </a:lnTo>
                <a:lnTo>
                  <a:pt x="6372" y="11624"/>
                </a:lnTo>
                <a:lnTo>
                  <a:pt x="6430" y="11627"/>
                </a:lnTo>
                <a:lnTo>
                  <a:pt x="6488" y="11631"/>
                </a:lnTo>
                <a:lnTo>
                  <a:pt x="6498" y="11648"/>
                </a:lnTo>
                <a:lnTo>
                  <a:pt x="6510" y="11665"/>
                </a:lnTo>
                <a:lnTo>
                  <a:pt x="6515" y="11673"/>
                </a:lnTo>
                <a:lnTo>
                  <a:pt x="6521" y="11680"/>
                </a:lnTo>
                <a:lnTo>
                  <a:pt x="6525" y="11685"/>
                </a:lnTo>
                <a:lnTo>
                  <a:pt x="6530" y="11687"/>
                </a:lnTo>
                <a:lnTo>
                  <a:pt x="6602" y="11683"/>
                </a:lnTo>
                <a:lnTo>
                  <a:pt x="6675" y="11679"/>
                </a:lnTo>
                <a:lnTo>
                  <a:pt x="6748" y="11673"/>
                </a:lnTo>
                <a:lnTo>
                  <a:pt x="6821" y="11669"/>
                </a:lnTo>
                <a:lnTo>
                  <a:pt x="6893" y="11664"/>
                </a:lnTo>
                <a:lnTo>
                  <a:pt x="6966" y="11659"/>
                </a:lnTo>
                <a:lnTo>
                  <a:pt x="7038" y="11655"/>
                </a:lnTo>
                <a:lnTo>
                  <a:pt x="7110" y="11650"/>
                </a:lnTo>
                <a:lnTo>
                  <a:pt x="7158" y="11652"/>
                </a:lnTo>
                <a:lnTo>
                  <a:pt x="7204" y="11655"/>
                </a:lnTo>
                <a:lnTo>
                  <a:pt x="7251" y="11659"/>
                </a:lnTo>
                <a:lnTo>
                  <a:pt x="7297" y="11661"/>
                </a:lnTo>
                <a:lnTo>
                  <a:pt x="7345" y="11664"/>
                </a:lnTo>
                <a:lnTo>
                  <a:pt x="7391" y="11667"/>
                </a:lnTo>
                <a:lnTo>
                  <a:pt x="7438" y="11671"/>
                </a:lnTo>
                <a:lnTo>
                  <a:pt x="7484" y="11673"/>
                </a:lnTo>
                <a:lnTo>
                  <a:pt x="7546" y="11672"/>
                </a:lnTo>
                <a:lnTo>
                  <a:pt x="7607" y="11671"/>
                </a:lnTo>
                <a:lnTo>
                  <a:pt x="7669" y="11669"/>
                </a:lnTo>
                <a:lnTo>
                  <a:pt x="7730" y="11668"/>
                </a:lnTo>
                <a:lnTo>
                  <a:pt x="7791" y="11667"/>
                </a:lnTo>
                <a:lnTo>
                  <a:pt x="7853" y="11665"/>
                </a:lnTo>
                <a:lnTo>
                  <a:pt x="7913" y="11664"/>
                </a:lnTo>
                <a:lnTo>
                  <a:pt x="7975" y="11661"/>
                </a:lnTo>
                <a:lnTo>
                  <a:pt x="7978" y="11659"/>
                </a:lnTo>
                <a:lnTo>
                  <a:pt x="7981" y="11652"/>
                </a:lnTo>
                <a:lnTo>
                  <a:pt x="7985" y="11643"/>
                </a:lnTo>
                <a:lnTo>
                  <a:pt x="7987" y="11635"/>
                </a:lnTo>
                <a:lnTo>
                  <a:pt x="8025" y="11636"/>
                </a:lnTo>
                <a:lnTo>
                  <a:pt x="8065" y="11638"/>
                </a:lnTo>
                <a:lnTo>
                  <a:pt x="8103" y="11639"/>
                </a:lnTo>
                <a:lnTo>
                  <a:pt x="8141" y="11639"/>
                </a:lnTo>
                <a:lnTo>
                  <a:pt x="8181" y="11640"/>
                </a:lnTo>
                <a:lnTo>
                  <a:pt x="8219" y="11642"/>
                </a:lnTo>
                <a:lnTo>
                  <a:pt x="8258" y="11643"/>
                </a:lnTo>
                <a:lnTo>
                  <a:pt x="8297" y="11644"/>
                </a:lnTo>
                <a:lnTo>
                  <a:pt x="8320" y="11644"/>
                </a:lnTo>
                <a:lnTo>
                  <a:pt x="8343" y="11644"/>
                </a:lnTo>
                <a:lnTo>
                  <a:pt x="8366" y="11644"/>
                </a:lnTo>
                <a:lnTo>
                  <a:pt x="8390" y="11643"/>
                </a:lnTo>
                <a:lnTo>
                  <a:pt x="8406" y="11646"/>
                </a:lnTo>
                <a:lnTo>
                  <a:pt x="8420" y="11648"/>
                </a:lnTo>
                <a:lnTo>
                  <a:pt x="8436" y="11651"/>
                </a:lnTo>
                <a:lnTo>
                  <a:pt x="8452" y="11654"/>
                </a:lnTo>
                <a:lnTo>
                  <a:pt x="8456" y="11660"/>
                </a:lnTo>
                <a:lnTo>
                  <a:pt x="8460" y="11664"/>
                </a:lnTo>
                <a:lnTo>
                  <a:pt x="8472" y="11660"/>
                </a:lnTo>
                <a:lnTo>
                  <a:pt x="8482" y="11655"/>
                </a:lnTo>
                <a:lnTo>
                  <a:pt x="8510" y="11655"/>
                </a:lnTo>
                <a:lnTo>
                  <a:pt x="8538" y="11655"/>
                </a:lnTo>
                <a:lnTo>
                  <a:pt x="8565" y="11655"/>
                </a:lnTo>
                <a:lnTo>
                  <a:pt x="8591" y="11656"/>
                </a:lnTo>
                <a:lnTo>
                  <a:pt x="8619" y="11656"/>
                </a:lnTo>
                <a:lnTo>
                  <a:pt x="8647" y="11656"/>
                </a:lnTo>
                <a:lnTo>
                  <a:pt x="8674" y="11656"/>
                </a:lnTo>
                <a:lnTo>
                  <a:pt x="8701" y="11656"/>
                </a:lnTo>
                <a:lnTo>
                  <a:pt x="8782" y="11656"/>
                </a:lnTo>
                <a:lnTo>
                  <a:pt x="8865" y="11656"/>
                </a:lnTo>
                <a:lnTo>
                  <a:pt x="8947" y="11656"/>
                </a:lnTo>
                <a:lnTo>
                  <a:pt x="9029" y="11656"/>
                </a:lnTo>
                <a:lnTo>
                  <a:pt x="9110" y="11656"/>
                </a:lnTo>
                <a:lnTo>
                  <a:pt x="9192" y="11656"/>
                </a:lnTo>
                <a:lnTo>
                  <a:pt x="9273" y="11656"/>
                </a:lnTo>
                <a:lnTo>
                  <a:pt x="9355" y="11656"/>
                </a:lnTo>
                <a:lnTo>
                  <a:pt x="9406" y="11655"/>
                </a:lnTo>
                <a:lnTo>
                  <a:pt x="9456" y="11654"/>
                </a:lnTo>
                <a:lnTo>
                  <a:pt x="9508" y="11652"/>
                </a:lnTo>
                <a:lnTo>
                  <a:pt x="9559" y="11650"/>
                </a:lnTo>
                <a:lnTo>
                  <a:pt x="9609" y="11648"/>
                </a:lnTo>
                <a:lnTo>
                  <a:pt x="9660" y="11647"/>
                </a:lnTo>
                <a:lnTo>
                  <a:pt x="9711" y="11644"/>
                </a:lnTo>
                <a:lnTo>
                  <a:pt x="9762" y="11643"/>
                </a:lnTo>
                <a:lnTo>
                  <a:pt x="9761" y="11624"/>
                </a:lnTo>
                <a:lnTo>
                  <a:pt x="9759" y="11607"/>
                </a:lnTo>
                <a:lnTo>
                  <a:pt x="9759" y="11607"/>
                </a:lnTo>
                <a:lnTo>
                  <a:pt x="9759" y="11607"/>
                </a:lnTo>
                <a:lnTo>
                  <a:pt x="9763" y="11593"/>
                </a:lnTo>
                <a:lnTo>
                  <a:pt x="9766" y="11578"/>
                </a:lnTo>
                <a:lnTo>
                  <a:pt x="9780" y="11580"/>
                </a:lnTo>
                <a:lnTo>
                  <a:pt x="9796" y="11581"/>
                </a:lnTo>
                <a:lnTo>
                  <a:pt x="9811" y="11581"/>
                </a:lnTo>
                <a:lnTo>
                  <a:pt x="9826" y="11582"/>
                </a:lnTo>
                <a:lnTo>
                  <a:pt x="9811" y="11581"/>
                </a:lnTo>
                <a:lnTo>
                  <a:pt x="9796" y="11581"/>
                </a:lnTo>
                <a:lnTo>
                  <a:pt x="9780" y="11580"/>
                </a:lnTo>
                <a:lnTo>
                  <a:pt x="9766" y="11580"/>
                </a:lnTo>
                <a:lnTo>
                  <a:pt x="9763" y="11593"/>
                </a:lnTo>
                <a:lnTo>
                  <a:pt x="9759" y="11607"/>
                </a:lnTo>
                <a:lnTo>
                  <a:pt x="9761" y="11624"/>
                </a:lnTo>
                <a:lnTo>
                  <a:pt x="9762" y="11643"/>
                </a:lnTo>
                <a:lnTo>
                  <a:pt x="9843" y="11650"/>
                </a:lnTo>
                <a:lnTo>
                  <a:pt x="9925" y="11656"/>
                </a:lnTo>
                <a:lnTo>
                  <a:pt x="10007" y="11664"/>
                </a:lnTo>
                <a:lnTo>
                  <a:pt x="10088" y="11671"/>
                </a:lnTo>
                <a:lnTo>
                  <a:pt x="10170" y="11677"/>
                </a:lnTo>
                <a:lnTo>
                  <a:pt x="10252" y="11684"/>
                </a:lnTo>
                <a:lnTo>
                  <a:pt x="10333" y="11690"/>
                </a:lnTo>
                <a:lnTo>
                  <a:pt x="10415" y="11697"/>
                </a:lnTo>
                <a:lnTo>
                  <a:pt x="10453" y="11700"/>
                </a:lnTo>
                <a:lnTo>
                  <a:pt x="10493" y="11702"/>
                </a:lnTo>
                <a:lnTo>
                  <a:pt x="10531" y="11704"/>
                </a:lnTo>
                <a:lnTo>
                  <a:pt x="10570" y="11706"/>
                </a:lnTo>
                <a:lnTo>
                  <a:pt x="10608" y="11708"/>
                </a:lnTo>
                <a:lnTo>
                  <a:pt x="10647" y="11709"/>
                </a:lnTo>
                <a:lnTo>
                  <a:pt x="10686" y="11712"/>
                </a:lnTo>
                <a:lnTo>
                  <a:pt x="10724" y="11713"/>
                </a:lnTo>
                <a:lnTo>
                  <a:pt x="10727" y="11733"/>
                </a:lnTo>
                <a:lnTo>
                  <a:pt x="10728" y="11750"/>
                </a:lnTo>
                <a:lnTo>
                  <a:pt x="10727" y="11766"/>
                </a:lnTo>
                <a:lnTo>
                  <a:pt x="10724" y="11780"/>
                </a:lnTo>
                <a:lnTo>
                  <a:pt x="10720" y="11792"/>
                </a:lnTo>
                <a:lnTo>
                  <a:pt x="10715" y="11803"/>
                </a:lnTo>
                <a:lnTo>
                  <a:pt x="10707" y="11811"/>
                </a:lnTo>
                <a:lnTo>
                  <a:pt x="10699" y="11819"/>
                </a:lnTo>
                <a:lnTo>
                  <a:pt x="10690" y="11825"/>
                </a:lnTo>
                <a:lnTo>
                  <a:pt x="10678" y="11830"/>
                </a:lnTo>
                <a:lnTo>
                  <a:pt x="10666" y="11834"/>
                </a:lnTo>
                <a:lnTo>
                  <a:pt x="10653" y="11837"/>
                </a:lnTo>
                <a:lnTo>
                  <a:pt x="10639" y="11838"/>
                </a:lnTo>
                <a:lnTo>
                  <a:pt x="10623" y="11840"/>
                </a:lnTo>
                <a:lnTo>
                  <a:pt x="10607" y="11840"/>
                </a:lnTo>
                <a:lnTo>
                  <a:pt x="10590" y="11838"/>
                </a:lnTo>
                <a:lnTo>
                  <a:pt x="10502" y="11836"/>
                </a:lnTo>
                <a:lnTo>
                  <a:pt x="10415" y="11832"/>
                </a:lnTo>
                <a:lnTo>
                  <a:pt x="10327" y="11829"/>
                </a:lnTo>
                <a:lnTo>
                  <a:pt x="10240" y="11826"/>
                </a:lnTo>
                <a:lnTo>
                  <a:pt x="10152" y="11824"/>
                </a:lnTo>
                <a:lnTo>
                  <a:pt x="10063" y="11821"/>
                </a:lnTo>
                <a:lnTo>
                  <a:pt x="9976" y="11819"/>
                </a:lnTo>
                <a:lnTo>
                  <a:pt x="9888" y="11816"/>
                </a:lnTo>
                <a:lnTo>
                  <a:pt x="9837" y="11820"/>
                </a:lnTo>
                <a:lnTo>
                  <a:pt x="9784" y="11824"/>
                </a:lnTo>
                <a:lnTo>
                  <a:pt x="9733" y="11828"/>
                </a:lnTo>
                <a:lnTo>
                  <a:pt x="9680" y="11832"/>
                </a:lnTo>
                <a:lnTo>
                  <a:pt x="9629" y="11836"/>
                </a:lnTo>
                <a:lnTo>
                  <a:pt x="9578" y="11840"/>
                </a:lnTo>
                <a:lnTo>
                  <a:pt x="9525" y="11845"/>
                </a:lnTo>
                <a:lnTo>
                  <a:pt x="9474" y="11849"/>
                </a:lnTo>
                <a:lnTo>
                  <a:pt x="9449" y="11858"/>
                </a:lnTo>
                <a:lnTo>
                  <a:pt x="9424" y="11869"/>
                </a:lnTo>
                <a:lnTo>
                  <a:pt x="9397" y="11878"/>
                </a:lnTo>
                <a:lnTo>
                  <a:pt x="9372" y="11889"/>
                </a:lnTo>
                <a:lnTo>
                  <a:pt x="9322" y="11889"/>
                </a:lnTo>
                <a:lnTo>
                  <a:pt x="9272" y="11889"/>
                </a:lnTo>
                <a:lnTo>
                  <a:pt x="9222" y="11889"/>
                </a:lnTo>
                <a:lnTo>
                  <a:pt x="9172" y="11890"/>
                </a:lnTo>
                <a:lnTo>
                  <a:pt x="9122" y="11890"/>
                </a:lnTo>
                <a:lnTo>
                  <a:pt x="9072" y="11890"/>
                </a:lnTo>
                <a:lnTo>
                  <a:pt x="9022" y="11890"/>
                </a:lnTo>
                <a:lnTo>
                  <a:pt x="8973" y="11891"/>
                </a:lnTo>
                <a:lnTo>
                  <a:pt x="8913" y="11887"/>
                </a:lnTo>
                <a:lnTo>
                  <a:pt x="8852" y="11883"/>
                </a:lnTo>
                <a:lnTo>
                  <a:pt x="8792" y="11878"/>
                </a:lnTo>
                <a:lnTo>
                  <a:pt x="8731" y="11874"/>
                </a:lnTo>
                <a:lnTo>
                  <a:pt x="8670" y="11870"/>
                </a:lnTo>
                <a:lnTo>
                  <a:pt x="8611" y="11869"/>
                </a:lnTo>
                <a:lnTo>
                  <a:pt x="8581" y="11869"/>
                </a:lnTo>
                <a:lnTo>
                  <a:pt x="8552" y="11870"/>
                </a:lnTo>
                <a:lnTo>
                  <a:pt x="8522" y="11871"/>
                </a:lnTo>
                <a:lnTo>
                  <a:pt x="8491" y="11874"/>
                </a:lnTo>
                <a:lnTo>
                  <a:pt x="8336" y="11890"/>
                </a:lnTo>
                <a:lnTo>
                  <a:pt x="8181" y="11906"/>
                </a:lnTo>
                <a:lnTo>
                  <a:pt x="8025" y="11923"/>
                </a:lnTo>
                <a:lnTo>
                  <a:pt x="7870" y="11939"/>
                </a:lnTo>
                <a:lnTo>
                  <a:pt x="7715" y="11956"/>
                </a:lnTo>
                <a:lnTo>
                  <a:pt x="7559" y="11973"/>
                </a:lnTo>
                <a:lnTo>
                  <a:pt x="7404" y="11990"/>
                </a:lnTo>
                <a:lnTo>
                  <a:pt x="7249" y="12007"/>
                </a:lnTo>
                <a:lnTo>
                  <a:pt x="7093" y="12025"/>
                </a:lnTo>
                <a:lnTo>
                  <a:pt x="6937" y="12043"/>
                </a:lnTo>
                <a:lnTo>
                  <a:pt x="6781" y="12060"/>
                </a:lnTo>
                <a:lnTo>
                  <a:pt x="6626" y="12079"/>
                </a:lnTo>
                <a:lnTo>
                  <a:pt x="6471" y="12096"/>
                </a:lnTo>
                <a:lnTo>
                  <a:pt x="6315" y="12114"/>
                </a:lnTo>
                <a:lnTo>
                  <a:pt x="6161" y="12133"/>
                </a:lnTo>
                <a:lnTo>
                  <a:pt x="6006" y="12151"/>
                </a:lnTo>
                <a:lnTo>
                  <a:pt x="5994" y="12153"/>
                </a:lnTo>
                <a:lnTo>
                  <a:pt x="5983" y="12157"/>
                </a:lnTo>
                <a:lnTo>
                  <a:pt x="5973" y="12160"/>
                </a:lnTo>
                <a:lnTo>
                  <a:pt x="5962" y="12166"/>
                </a:lnTo>
                <a:lnTo>
                  <a:pt x="5943" y="12178"/>
                </a:lnTo>
                <a:lnTo>
                  <a:pt x="5922" y="12194"/>
                </a:lnTo>
                <a:lnTo>
                  <a:pt x="5882" y="12227"/>
                </a:lnTo>
                <a:lnTo>
                  <a:pt x="5841" y="12258"/>
                </a:lnTo>
                <a:lnTo>
                  <a:pt x="5839" y="12260"/>
                </a:lnTo>
                <a:lnTo>
                  <a:pt x="5802" y="12258"/>
                </a:lnTo>
                <a:lnTo>
                  <a:pt x="5766" y="12257"/>
                </a:lnTo>
                <a:lnTo>
                  <a:pt x="5749" y="12257"/>
                </a:lnTo>
                <a:lnTo>
                  <a:pt x="5732" y="12258"/>
                </a:lnTo>
                <a:lnTo>
                  <a:pt x="5715" y="12260"/>
                </a:lnTo>
                <a:lnTo>
                  <a:pt x="5699" y="12262"/>
                </a:lnTo>
                <a:lnTo>
                  <a:pt x="5682" y="12266"/>
                </a:lnTo>
                <a:lnTo>
                  <a:pt x="5666" y="12273"/>
                </a:lnTo>
                <a:lnTo>
                  <a:pt x="5652" y="12281"/>
                </a:lnTo>
                <a:lnTo>
                  <a:pt x="5636" y="12291"/>
                </a:lnTo>
                <a:lnTo>
                  <a:pt x="5621" y="12304"/>
                </a:lnTo>
                <a:lnTo>
                  <a:pt x="5607" y="12319"/>
                </a:lnTo>
                <a:lnTo>
                  <a:pt x="5592" y="12339"/>
                </a:lnTo>
                <a:lnTo>
                  <a:pt x="5579" y="12360"/>
                </a:lnTo>
                <a:lnTo>
                  <a:pt x="5562" y="12390"/>
                </a:lnTo>
                <a:lnTo>
                  <a:pt x="5548" y="12421"/>
                </a:lnTo>
                <a:lnTo>
                  <a:pt x="5535" y="12451"/>
                </a:lnTo>
                <a:lnTo>
                  <a:pt x="5523" y="12480"/>
                </a:lnTo>
                <a:lnTo>
                  <a:pt x="5514" y="12509"/>
                </a:lnTo>
                <a:lnTo>
                  <a:pt x="5504" y="12538"/>
                </a:lnTo>
                <a:lnTo>
                  <a:pt x="5498" y="12567"/>
                </a:lnTo>
                <a:lnTo>
                  <a:pt x="5492" y="12596"/>
                </a:lnTo>
                <a:lnTo>
                  <a:pt x="5488" y="12625"/>
                </a:lnTo>
                <a:lnTo>
                  <a:pt x="5486" y="12653"/>
                </a:lnTo>
                <a:lnTo>
                  <a:pt x="5486" y="12682"/>
                </a:lnTo>
                <a:lnTo>
                  <a:pt x="5486" y="12710"/>
                </a:lnTo>
                <a:lnTo>
                  <a:pt x="5487" y="12737"/>
                </a:lnTo>
                <a:lnTo>
                  <a:pt x="5491" y="12765"/>
                </a:lnTo>
                <a:lnTo>
                  <a:pt x="5495" y="12793"/>
                </a:lnTo>
                <a:lnTo>
                  <a:pt x="5500" y="12821"/>
                </a:lnTo>
                <a:lnTo>
                  <a:pt x="5508" y="12848"/>
                </a:lnTo>
                <a:lnTo>
                  <a:pt x="5516" y="12876"/>
                </a:lnTo>
                <a:lnTo>
                  <a:pt x="5525" y="12904"/>
                </a:lnTo>
                <a:lnTo>
                  <a:pt x="5536" y="12930"/>
                </a:lnTo>
                <a:lnTo>
                  <a:pt x="5546" y="12958"/>
                </a:lnTo>
                <a:lnTo>
                  <a:pt x="5560" y="12984"/>
                </a:lnTo>
                <a:lnTo>
                  <a:pt x="5573" y="13012"/>
                </a:lnTo>
                <a:lnTo>
                  <a:pt x="5587" y="13038"/>
                </a:lnTo>
                <a:lnTo>
                  <a:pt x="5603" y="13065"/>
                </a:lnTo>
                <a:lnTo>
                  <a:pt x="5619" y="13093"/>
                </a:lnTo>
                <a:lnTo>
                  <a:pt x="5636" y="13119"/>
                </a:lnTo>
                <a:lnTo>
                  <a:pt x="5654" y="13145"/>
                </a:lnTo>
                <a:lnTo>
                  <a:pt x="5694" y="13200"/>
                </a:lnTo>
                <a:lnTo>
                  <a:pt x="5735" y="13252"/>
                </a:lnTo>
                <a:lnTo>
                  <a:pt x="5770" y="13302"/>
                </a:lnTo>
                <a:lnTo>
                  <a:pt x="5804" y="13354"/>
                </a:lnTo>
                <a:lnTo>
                  <a:pt x="5822" y="13379"/>
                </a:lnTo>
                <a:lnTo>
                  <a:pt x="5840" y="13400"/>
                </a:lnTo>
                <a:lnTo>
                  <a:pt x="5851" y="13409"/>
                </a:lnTo>
                <a:lnTo>
                  <a:pt x="5861" y="13417"/>
                </a:lnTo>
                <a:lnTo>
                  <a:pt x="5873" y="13425"/>
                </a:lnTo>
                <a:lnTo>
                  <a:pt x="5883" y="13431"/>
                </a:lnTo>
                <a:lnTo>
                  <a:pt x="5898" y="13436"/>
                </a:lnTo>
                <a:lnTo>
                  <a:pt x="5911" y="13441"/>
                </a:lnTo>
                <a:lnTo>
                  <a:pt x="5927" y="13444"/>
                </a:lnTo>
                <a:lnTo>
                  <a:pt x="5941" y="13446"/>
                </a:lnTo>
                <a:lnTo>
                  <a:pt x="5973" y="13448"/>
                </a:lnTo>
                <a:lnTo>
                  <a:pt x="6005" y="13448"/>
                </a:lnTo>
                <a:lnTo>
                  <a:pt x="6037" y="13446"/>
                </a:lnTo>
                <a:lnTo>
                  <a:pt x="6070" y="13445"/>
                </a:lnTo>
                <a:lnTo>
                  <a:pt x="6103" y="13444"/>
                </a:lnTo>
                <a:lnTo>
                  <a:pt x="6136" y="13444"/>
                </a:lnTo>
                <a:lnTo>
                  <a:pt x="6220" y="13445"/>
                </a:lnTo>
                <a:lnTo>
                  <a:pt x="6306" y="13448"/>
                </a:lnTo>
                <a:lnTo>
                  <a:pt x="6390" y="13449"/>
                </a:lnTo>
                <a:lnTo>
                  <a:pt x="6476" y="13452"/>
                </a:lnTo>
                <a:lnTo>
                  <a:pt x="6560" y="13454"/>
                </a:lnTo>
                <a:lnTo>
                  <a:pt x="6646" y="13456"/>
                </a:lnTo>
                <a:lnTo>
                  <a:pt x="6730" y="13458"/>
                </a:lnTo>
                <a:lnTo>
                  <a:pt x="6816" y="13460"/>
                </a:lnTo>
                <a:lnTo>
                  <a:pt x="6839" y="13461"/>
                </a:lnTo>
                <a:lnTo>
                  <a:pt x="6863" y="13462"/>
                </a:lnTo>
                <a:lnTo>
                  <a:pt x="6887" y="13464"/>
                </a:lnTo>
                <a:lnTo>
                  <a:pt x="6910" y="13465"/>
                </a:lnTo>
                <a:lnTo>
                  <a:pt x="6945" y="13483"/>
                </a:lnTo>
                <a:lnTo>
                  <a:pt x="6980" y="13502"/>
                </a:lnTo>
                <a:lnTo>
                  <a:pt x="6997" y="13511"/>
                </a:lnTo>
                <a:lnTo>
                  <a:pt x="7014" y="13518"/>
                </a:lnTo>
                <a:lnTo>
                  <a:pt x="7031" y="13523"/>
                </a:lnTo>
                <a:lnTo>
                  <a:pt x="7050" y="13526"/>
                </a:lnTo>
                <a:lnTo>
                  <a:pt x="7134" y="13530"/>
                </a:lnTo>
                <a:lnTo>
                  <a:pt x="7218" y="13534"/>
                </a:lnTo>
                <a:lnTo>
                  <a:pt x="7303" y="13536"/>
                </a:lnTo>
                <a:lnTo>
                  <a:pt x="7387" y="13539"/>
                </a:lnTo>
                <a:lnTo>
                  <a:pt x="7471" y="13541"/>
                </a:lnTo>
                <a:lnTo>
                  <a:pt x="7557" y="13544"/>
                </a:lnTo>
                <a:lnTo>
                  <a:pt x="7641" y="13548"/>
                </a:lnTo>
                <a:lnTo>
                  <a:pt x="7725" y="13552"/>
                </a:lnTo>
                <a:lnTo>
                  <a:pt x="7745" y="13553"/>
                </a:lnTo>
                <a:lnTo>
                  <a:pt x="7766" y="13559"/>
                </a:lnTo>
                <a:lnTo>
                  <a:pt x="7787" y="13564"/>
                </a:lnTo>
                <a:lnTo>
                  <a:pt x="7807" y="13570"/>
                </a:lnTo>
                <a:lnTo>
                  <a:pt x="7828" y="13577"/>
                </a:lnTo>
                <a:lnTo>
                  <a:pt x="7848" y="13582"/>
                </a:lnTo>
                <a:lnTo>
                  <a:pt x="7869" y="13588"/>
                </a:lnTo>
                <a:lnTo>
                  <a:pt x="7888" y="13590"/>
                </a:lnTo>
                <a:lnTo>
                  <a:pt x="7931" y="13592"/>
                </a:lnTo>
                <a:lnTo>
                  <a:pt x="7971" y="13592"/>
                </a:lnTo>
                <a:lnTo>
                  <a:pt x="8012" y="13592"/>
                </a:lnTo>
                <a:lnTo>
                  <a:pt x="8054" y="13590"/>
                </a:lnTo>
                <a:lnTo>
                  <a:pt x="8095" y="13590"/>
                </a:lnTo>
                <a:lnTo>
                  <a:pt x="8136" y="13590"/>
                </a:lnTo>
                <a:lnTo>
                  <a:pt x="8177" y="13593"/>
                </a:lnTo>
                <a:lnTo>
                  <a:pt x="8218" y="13597"/>
                </a:lnTo>
                <a:lnTo>
                  <a:pt x="8241" y="13601"/>
                </a:lnTo>
                <a:lnTo>
                  <a:pt x="8265" y="13606"/>
                </a:lnTo>
                <a:lnTo>
                  <a:pt x="8289" y="13611"/>
                </a:lnTo>
                <a:lnTo>
                  <a:pt x="8312" y="13618"/>
                </a:lnTo>
                <a:lnTo>
                  <a:pt x="8358" y="13631"/>
                </a:lnTo>
                <a:lnTo>
                  <a:pt x="8405" y="13646"/>
                </a:lnTo>
                <a:lnTo>
                  <a:pt x="8452" y="13659"/>
                </a:lnTo>
                <a:lnTo>
                  <a:pt x="8498" y="13671"/>
                </a:lnTo>
                <a:lnTo>
                  <a:pt x="8522" y="13676"/>
                </a:lnTo>
                <a:lnTo>
                  <a:pt x="8544" y="13680"/>
                </a:lnTo>
                <a:lnTo>
                  <a:pt x="8568" y="13684"/>
                </a:lnTo>
                <a:lnTo>
                  <a:pt x="8591" y="13687"/>
                </a:lnTo>
                <a:lnTo>
                  <a:pt x="8668" y="13692"/>
                </a:lnTo>
                <a:lnTo>
                  <a:pt x="8744" y="13696"/>
                </a:lnTo>
                <a:lnTo>
                  <a:pt x="8819" y="13701"/>
                </a:lnTo>
                <a:lnTo>
                  <a:pt x="8896" y="13705"/>
                </a:lnTo>
                <a:lnTo>
                  <a:pt x="8972" y="13709"/>
                </a:lnTo>
                <a:lnTo>
                  <a:pt x="9047" y="13713"/>
                </a:lnTo>
                <a:lnTo>
                  <a:pt x="9123" y="13717"/>
                </a:lnTo>
                <a:lnTo>
                  <a:pt x="9200" y="13720"/>
                </a:lnTo>
                <a:lnTo>
                  <a:pt x="9276" y="13724"/>
                </a:lnTo>
                <a:lnTo>
                  <a:pt x="9352" y="13726"/>
                </a:lnTo>
                <a:lnTo>
                  <a:pt x="9427" y="13729"/>
                </a:lnTo>
                <a:lnTo>
                  <a:pt x="9504" y="13733"/>
                </a:lnTo>
                <a:lnTo>
                  <a:pt x="9580" y="13736"/>
                </a:lnTo>
                <a:lnTo>
                  <a:pt x="9657" y="13738"/>
                </a:lnTo>
                <a:lnTo>
                  <a:pt x="9732" y="13741"/>
                </a:lnTo>
                <a:lnTo>
                  <a:pt x="9808" y="13745"/>
                </a:lnTo>
                <a:lnTo>
                  <a:pt x="9818" y="13743"/>
                </a:lnTo>
                <a:lnTo>
                  <a:pt x="9829" y="13741"/>
                </a:lnTo>
                <a:lnTo>
                  <a:pt x="9840" y="13736"/>
                </a:lnTo>
                <a:lnTo>
                  <a:pt x="9850" y="13730"/>
                </a:lnTo>
                <a:lnTo>
                  <a:pt x="9872" y="13717"/>
                </a:lnTo>
                <a:lnTo>
                  <a:pt x="9893" y="13705"/>
                </a:lnTo>
                <a:lnTo>
                  <a:pt x="9862" y="13691"/>
                </a:lnTo>
                <a:lnTo>
                  <a:pt x="9830" y="13675"/>
                </a:lnTo>
                <a:lnTo>
                  <a:pt x="9799" y="13660"/>
                </a:lnTo>
                <a:lnTo>
                  <a:pt x="9767" y="13644"/>
                </a:lnTo>
                <a:lnTo>
                  <a:pt x="9766" y="13640"/>
                </a:lnTo>
                <a:lnTo>
                  <a:pt x="9764" y="13636"/>
                </a:lnTo>
                <a:lnTo>
                  <a:pt x="9764" y="13633"/>
                </a:lnTo>
                <a:lnTo>
                  <a:pt x="9764" y="13627"/>
                </a:lnTo>
                <a:lnTo>
                  <a:pt x="9764" y="13633"/>
                </a:lnTo>
                <a:lnTo>
                  <a:pt x="9764" y="13636"/>
                </a:lnTo>
                <a:lnTo>
                  <a:pt x="9766" y="13640"/>
                </a:lnTo>
                <a:lnTo>
                  <a:pt x="9767" y="13644"/>
                </a:lnTo>
                <a:lnTo>
                  <a:pt x="9799" y="13660"/>
                </a:lnTo>
                <a:lnTo>
                  <a:pt x="9830" y="13675"/>
                </a:lnTo>
                <a:lnTo>
                  <a:pt x="9862" y="13691"/>
                </a:lnTo>
                <a:lnTo>
                  <a:pt x="9893" y="13705"/>
                </a:lnTo>
                <a:lnTo>
                  <a:pt x="9909" y="13706"/>
                </a:lnTo>
                <a:lnTo>
                  <a:pt x="9925" y="13706"/>
                </a:lnTo>
                <a:lnTo>
                  <a:pt x="9941" y="13708"/>
                </a:lnTo>
                <a:lnTo>
                  <a:pt x="9957" y="13708"/>
                </a:lnTo>
                <a:lnTo>
                  <a:pt x="9996" y="13721"/>
                </a:lnTo>
                <a:lnTo>
                  <a:pt x="10034" y="13733"/>
                </a:lnTo>
                <a:lnTo>
                  <a:pt x="10054" y="13739"/>
                </a:lnTo>
                <a:lnTo>
                  <a:pt x="10074" y="13745"/>
                </a:lnTo>
                <a:lnTo>
                  <a:pt x="10094" y="13747"/>
                </a:lnTo>
                <a:lnTo>
                  <a:pt x="10113" y="13750"/>
                </a:lnTo>
                <a:lnTo>
                  <a:pt x="10182" y="13753"/>
                </a:lnTo>
                <a:lnTo>
                  <a:pt x="10250" y="13757"/>
                </a:lnTo>
                <a:lnTo>
                  <a:pt x="10319" y="13759"/>
                </a:lnTo>
                <a:lnTo>
                  <a:pt x="10387" y="13763"/>
                </a:lnTo>
                <a:lnTo>
                  <a:pt x="10456" y="13766"/>
                </a:lnTo>
                <a:lnTo>
                  <a:pt x="10524" y="13769"/>
                </a:lnTo>
                <a:lnTo>
                  <a:pt x="10593" y="13771"/>
                </a:lnTo>
                <a:lnTo>
                  <a:pt x="10661" y="13774"/>
                </a:lnTo>
                <a:lnTo>
                  <a:pt x="10729" y="13778"/>
                </a:lnTo>
                <a:lnTo>
                  <a:pt x="10798" y="13780"/>
                </a:lnTo>
                <a:lnTo>
                  <a:pt x="10866" y="13783"/>
                </a:lnTo>
                <a:lnTo>
                  <a:pt x="10935" y="13786"/>
                </a:lnTo>
                <a:lnTo>
                  <a:pt x="11003" y="13790"/>
                </a:lnTo>
                <a:lnTo>
                  <a:pt x="11072" y="13792"/>
                </a:lnTo>
                <a:lnTo>
                  <a:pt x="11140" y="13796"/>
                </a:lnTo>
                <a:lnTo>
                  <a:pt x="11209" y="13799"/>
                </a:lnTo>
                <a:lnTo>
                  <a:pt x="11238" y="13802"/>
                </a:lnTo>
                <a:lnTo>
                  <a:pt x="11267" y="13805"/>
                </a:lnTo>
                <a:lnTo>
                  <a:pt x="11296" y="13811"/>
                </a:lnTo>
                <a:lnTo>
                  <a:pt x="11325" y="13817"/>
                </a:lnTo>
                <a:lnTo>
                  <a:pt x="11353" y="13824"/>
                </a:lnTo>
                <a:lnTo>
                  <a:pt x="11382" y="13831"/>
                </a:lnTo>
                <a:lnTo>
                  <a:pt x="11411" y="13837"/>
                </a:lnTo>
                <a:lnTo>
                  <a:pt x="11440" y="13844"/>
                </a:lnTo>
                <a:lnTo>
                  <a:pt x="11393" y="13878"/>
                </a:lnTo>
                <a:lnTo>
                  <a:pt x="11347" y="13912"/>
                </a:lnTo>
                <a:lnTo>
                  <a:pt x="11300" y="13948"/>
                </a:lnTo>
                <a:lnTo>
                  <a:pt x="11252" y="13982"/>
                </a:lnTo>
                <a:lnTo>
                  <a:pt x="11206" y="13981"/>
                </a:lnTo>
                <a:lnTo>
                  <a:pt x="11161" y="13978"/>
                </a:lnTo>
                <a:lnTo>
                  <a:pt x="11115" y="13977"/>
                </a:lnTo>
                <a:lnTo>
                  <a:pt x="11069" y="13976"/>
                </a:lnTo>
                <a:lnTo>
                  <a:pt x="11064" y="13969"/>
                </a:lnTo>
                <a:lnTo>
                  <a:pt x="11060" y="13965"/>
                </a:lnTo>
                <a:lnTo>
                  <a:pt x="11047" y="13968"/>
                </a:lnTo>
                <a:lnTo>
                  <a:pt x="11035" y="13972"/>
                </a:lnTo>
                <a:lnTo>
                  <a:pt x="10964" y="13978"/>
                </a:lnTo>
                <a:lnTo>
                  <a:pt x="10894" y="13985"/>
                </a:lnTo>
                <a:lnTo>
                  <a:pt x="10823" y="13992"/>
                </a:lnTo>
                <a:lnTo>
                  <a:pt x="10753" y="13998"/>
                </a:lnTo>
                <a:lnTo>
                  <a:pt x="10682" y="14004"/>
                </a:lnTo>
                <a:lnTo>
                  <a:pt x="10612" y="14010"/>
                </a:lnTo>
                <a:lnTo>
                  <a:pt x="10541" y="14017"/>
                </a:lnTo>
                <a:lnTo>
                  <a:pt x="10471" y="14023"/>
                </a:lnTo>
                <a:lnTo>
                  <a:pt x="10446" y="14027"/>
                </a:lnTo>
                <a:lnTo>
                  <a:pt x="10423" y="14031"/>
                </a:lnTo>
                <a:lnTo>
                  <a:pt x="10399" y="14035"/>
                </a:lnTo>
                <a:lnTo>
                  <a:pt x="10375" y="14038"/>
                </a:lnTo>
                <a:lnTo>
                  <a:pt x="10346" y="14038"/>
                </a:lnTo>
                <a:lnTo>
                  <a:pt x="10317" y="14035"/>
                </a:lnTo>
                <a:lnTo>
                  <a:pt x="10288" y="14034"/>
                </a:lnTo>
                <a:lnTo>
                  <a:pt x="10259" y="14031"/>
                </a:lnTo>
                <a:lnTo>
                  <a:pt x="10231" y="14030"/>
                </a:lnTo>
                <a:lnTo>
                  <a:pt x="10202" y="14030"/>
                </a:lnTo>
                <a:lnTo>
                  <a:pt x="10173" y="14031"/>
                </a:lnTo>
                <a:lnTo>
                  <a:pt x="10144" y="14035"/>
                </a:lnTo>
                <a:lnTo>
                  <a:pt x="10109" y="14040"/>
                </a:lnTo>
                <a:lnTo>
                  <a:pt x="10074" y="14048"/>
                </a:lnTo>
                <a:lnTo>
                  <a:pt x="10040" y="14058"/>
                </a:lnTo>
                <a:lnTo>
                  <a:pt x="10005" y="14068"/>
                </a:lnTo>
                <a:lnTo>
                  <a:pt x="9971" y="14079"/>
                </a:lnTo>
                <a:lnTo>
                  <a:pt x="9937" y="14089"/>
                </a:lnTo>
                <a:lnTo>
                  <a:pt x="9903" y="14100"/>
                </a:lnTo>
                <a:lnTo>
                  <a:pt x="9868" y="14110"/>
                </a:lnTo>
                <a:lnTo>
                  <a:pt x="9840" y="14112"/>
                </a:lnTo>
                <a:lnTo>
                  <a:pt x="9812" y="14114"/>
                </a:lnTo>
                <a:lnTo>
                  <a:pt x="9783" y="14116"/>
                </a:lnTo>
                <a:lnTo>
                  <a:pt x="9754" y="14118"/>
                </a:lnTo>
                <a:lnTo>
                  <a:pt x="9714" y="14113"/>
                </a:lnTo>
                <a:lnTo>
                  <a:pt x="9675" y="14109"/>
                </a:lnTo>
                <a:lnTo>
                  <a:pt x="9635" y="14104"/>
                </a:lnTo>
                <a:lnTo>
                  <a:pt x="9596" y="14100"/>
                </a:lnTo>
                <a:lnTo>
                  <a:pt x="9572" y="14103"/>
                </a:lnTo>
                <a:lnTo>
                  <a:pt x="9549" y="14105"/>
                </a:lnTo>
                <a:lnTo>
                  <a:pt x="9525" y="14108"/>
                </a:lnTo>
                <a:lnTo>
                  <a:pt x="9501" y="14109"/>
                </a:lnTo>
                <a:lnTo>
                  <a:pt x="9488" y="14109"/>
                </a:lnTo>
                <a:lnTo>
                  <a:pt x="9475" y="14108"/>
                </a:lnTo>
                <a:lnTo>
                  <a:pt x="9462" y="14106"/>
                </a:lnTo>
                <a:lnTo>
                  <a:pt x="9449" y="14106"/>
                </a:lnTo>
                <a:lnTo>
                  <a:pt x="9401" y="14096"/>
                </a:lnTo>
                <a:lnTo>
                  <a:pt x="9352" y="14084"/>
                </a:lnTo>
                <a:lnTo>
                  <a:pt x="9327" y="14080"/>
                </a:lnTo>
                <a:lnTo>
                  <a:pt x="9304" y="14076"/>
                </a:lnTo>
                <a:lnTo>
                  <a:pt x="9280" y="14075"/>
                </a:lnTo>
                <a:lnTo>
                  <a:pt x="9256" y="14076"/>
                </a:lnTo>
                <a:lnTo>
                  <a:pt x="9197" y="14084"/>
                </a:lnTo>
                <a:lnTo>
                  <a:pt x="9138" y="14091"/>
                </a:lnTo>
                <a:lnTo>
                  <a:pt x="9079" y="14099"/>
                </a:lnTo>
                <a:lnTo>
                  <a:pt x="9021" y="14105"/>
                </a:lnTo>
                <a:lnTo>
                  <a:pt x="8961" y="14113"/>
                </a:lnTo>
                <a:lnTo>
                  <a:pt x="8902" y="14121"/>
                </a:lnTo>
                <a:lnTo>
                  <a:pt x="8843" y="14128"/>
                </a:lnTo>
                <a:lnTo>
                  <a:pt x="8784" y="14136"/>
                </a:lnTo>
                <a:lnTo>
                  <a:pt x="8726" y="14145"/>
                </a:lnTo>
                <a:lnTo>
                  <a:pt x="8667" y="14153"/>
                </a:lnTo>
                <a:lnTo>
                  <a:pt x="8607" y="14162"/>
                </a:lnTo>
                <a:lnTo>
                  <a:pt x="8549" y="14170"/>
                </a:lnTo>
                <a:lnTo>
                  <a:pt x="8490" y="14179"/>
                </a:lnTo>
                <a:lnTo>
                  <a:pt x="8431" y="14190"/>
                </a:lnTo>
                <a:lnTo>
                  <a:pt x="8373" y="14200"/>
                </a:lnTo>
                <a:lnTo>
                  <a:pt x="8315" y="14211"/>
                </a:lnTo>
                <a:lnTo>
                  <a:pt x="8248" y="14224"/>
                </a:lnTo>
                <a:lnTo>
                  <a:pt x="8181" y="14240"/>
                </a:lnTo>
                <a:lnTo>
                  <a:pt x="8114" y="14257"/>
                </a:lnTo>
                <a:lnTo>
                  <a:pt x="8048" y="14277"/>
                </a:lnTo>
                <a:lnTo>
                  <a:pt x="7982" y="14298"/>
                </a:lnTo>
                <a:lnTo>
                  <a:pt x="7917" y="14323"/>
                </a:lnTo>
                <a:lnTo>
                  <a:pt x="7854" y="14348"/>
                </a:lnTo>
                <a:lnTo>
                  <a:pt x="7792" y="14377"/>
                </a:lnTo>
                <a:lnTo>
                  <a:pt x="7778" y="14384"/>
                </a:lnTo>
                <a:lnTo>
                  <a:pt x="7763" y="14393"/>
                </a:lnTo>
                <a:lnTo>
                  <a:pt x="7749" y="14404"/>
                </a:lnTo>
                <a:lnTo>
                  <a:pt x="7734" y="14415"/>
                </a:lnTo>
                <a:lnTo>
                  <a:pt x="7721" y="14429"/>
                </a:lnTo>
                <a:lnTo>
                  <a:pt x="7708" y="14443"/>
                </a:lnTo>
                <a:lnTo>
                  <a:pt x="7695" y="14458"/>
                </a:lnTo>
                <a:lnTo>
                  <a:pt x="7683" y="14474"/>
                </a:lnTo>
                <a:lnTo>
                  <a:pt x="7673" y="14489"/>
                </a:lnTo>
                <a:lnTo>
                  <a:pt x="7662" y="14505"/>
                </a:lnTo>
                <a:lnTo>
                  <a:pt x="7651" y="14522"/>
                </a:lnTo>
                <a:lnTo>
                  <a:pt x="7644" y="14540"/>
                </a:lnTo>
                <a:lnTo>
                  <a:pt x="7636" y="14557"/>
                </a:lnTo>
                <a:lnTo>
                  <a:pt x="7629" y="14574"/>
                </a:lnTo>
                <a:lnTo>
                  <a:pt x="7624" y="14591"/>
                </a:lnTo>
                <a:lnTo>
                  <a:pt x="7619" y="14607"/>
                </a:lnTo>
                <a:lnTo>
                  <a:pt x="7607" y="14662"/>
                </a:lnTo>
                <a:lnTo>
                  <a:pt x="7598" y="14719"/>
                </a:lnTo>
                <a:lnTo>
                  <a:pt x="7594" y="14747"/>
                </a:lnTo>
                <a:lnTo>
                  <a:pt x="7590" y="14776"/>
                </a:lnTo>
                <a:lnTo>
                  <a:pt x="7587" y="14804"/>
                </a:lnTo>
                <a:lnTo>
                  <a:pt x="7584" y="14833"/>
                </a:lnTo>
                <a:lnTo>
                  <a:pt x="7584" y="14862"/>
                </a:lnTo>
                <a:lnTo>
                  <a:pt x="7583" y="14889"/>
                </a:lnTo>
                <a:lnTo>
                  <a:pt x="7584" y="14918"/>
                </a:lnTo>
                <a:lnTo>
                  <a:pt x="7586" y="14946"/>
                </a:lnTo>
                <a:lnTo>
                  <a:pt x="7588" y="14974"/>
                </a:lnTo>
                <a:lnTo>
                  <a:pt x="7591" y="15000"/>
                </a:lnTo>
                <a:lnTo>
                  <a:pt x="7596" y="15028"/>
                </a:lnTo>
                <a:lnTo>
                  <a:pt x="7601" y="15054"/>
                </a:lnTo>
                <a:lnTo>
                  <a:pt x="7608" y="15074"/>
                </a:lnTo>
                <a:lnTo>
                  <a:pt x="7616" y="15094"/>
                </a:lnTo>
                <a:lnTo>
                  <a:pt x="7626" y="15114"/>
                </a:lnTo>
                <a:lnTo>
                  <a:pt x="7637" y="15134"/>
                </a:lnTo>
                <a:lnTo>
                  <a:pt x="7650" y="15152"/>
                </a:lnTo>
                <a:lnTo>
                  <a:pt x="7663" y="15171"/>
                </a:lnTo>
                <a:lnTo>
                  <a:pt x="7678" y="15188"/>
                </a:lnTo>
                <a:lnTo>
                  <a:pt x="7694" y="15206"/>
                </a:lnTo>
                <a:lnTo>
                  <a:pt x="7727" y="15242"/>
                </a:lnTo>
                <a:lnTo>
                  <a:pt x="7759" y="15278"/>
                </a:lnTo>
                <a:lnTo>
                  <a:pt x="7792" y="15313"/>
                </a:lnTo>
                <a:lnTo>
                  <a:pt x="7823" y="15349"/>
                </a:lnTo>
                <a:lnTo>
                  <a:pt x="7860" y="15399"/>
                </a:lnTo>
                <a:lnTo>
                  <a:pt x="7895" y="15450"/>
                </a:lnTo>
                <a:lnTo>
                  <a:pt x="7912" y="15476"/>
                </a:lnTo>
                <a:lnTo>
                  <a:pt x="7932" y="15497"/>
                </a:lnTo>
                <a:lnTo>
                  <a:pt x="7942" y="15507"/>
                </a:lnTo>
                <a:lnTo>
                  <a:pt x="7953" y="15515"/>
                </a:lnTo>
                <a:lnTo>
                  <a:pt x="7965" y="15523"/>
                </a:lnTo>
                <a:lnTo>
                  <a:pt x="7977" y="15530"/>
                </a:lnTo>
                <a:lnTo>
                  <a:pt x="8012" y="15547"/>
                </a:lnTo>
                <a:lnTo>
                  <a:pt x="8046" y="15567"/>
                </a:lnTo>
                <a:lnTo>
                  <a:pt x="8081" y="15589"/>
                </a:lnTo>
                <a:lnTo>
                  <a:pt x="8115" y="15612"/>
                </a:lnTo>
                <a:lnTo>
                  <a:pt x="8181" y="15658"/>
                </a:lnTo>
                <a:lnTo>
                  <a:pt x="8248" y="15701"/>
                </a:lnTo>
                <a:lnTo>
                  <a:pt x="8283" y="15722"/>
                </a:lnTo>
                <a:lnTo>
                  <a:pt x="8319" y="15741"/>
                </a:lnTo>
                <a:lnTo>
                  <a:pt x="8336" y="15749"/>
                </a:lnTo>
                <a:lnTo>
                  <a:pt x="8355" y="15757"/>
                </a:lnTo>
                <a:lnTo>
                  <a:pt x="8373" y="15763"/>
                </a:lnTo>
                <a:lnTo>
                  <a:pt x="8393" y="15770"/>
                </a:lnTo>
                <a:lnTo>
                  <a:pt x="8412" y="15775"/>
                </a:lnTo>
                <a:lnTo>
                  <a:pt x="8432" y="15779"/>
                </a:lnTo>
                <a:lnTo>
                  <a:pt x="8452" y="15782"/>
                </a:lnTo>
                <a:lnTo>
                  <a:pt x="8472" y="15784"/>
                </a:lnTo>
                <a:lnTo>
                  <a:pt x="8493" y="15786"/>
                </a:lnTo>
                <a:lnTo>
                  <a:pt x="8515" y="15786"/>
                </a:lnTo>
                <a:lnTo>
                  <a:pt x="8538" y="15784"/>
                </a:lnTo>
                <a:lnTo>
                  <a:pt x="8560" y="15782"/>
                </a:lnTo>
                <a:lnTo>
                  <a:pt x="8574" y="15784"/>
                </a:lnTo>
                <a:lnTo>
                  <a:pt x="8588" y="15787"/>
                </a:lnTo>
                <a:lnTo>
                  <a:pt x="8602" y="15790"/>
                </a:lnTo>
                <a:lnTo>
                  <a:pt x="8616" y="15792"/>
                </a:lnTo>
                <a:lnTo>
                  <a:pt x="8640" y="15814"/>
                </a:lnTo>
                <a:lnTo>
                  <a:pt x="8665" y="15836"/>
                </a:lnTo>
                <a:lnTo>
                  <a:pt x="8689" y="15857"/>
                </a:lnTo>
                <a:lnTo>
                  <a:pt x="8713" y="15878"/>
                </a:lnTo>
                <a:lnTo>
                  <a:pt x="8735" y="15881"/>
                </a:lnTo>
                <a:lnTo>
                  <a:pt x="8759" y="15882"/>
                </a:lnTo>
                <a:lnTo>
                  <a:pt x="8781" y="15885"/>
                </a:lnTo>
                <a:lnTo>
                  <a:pt x="8803" y="15886"/>
                </a:lnTo>
                <a:lnTo>
                  <a:pt x="8811" y="15878"/>
                </a:lnTo>
                <a:lnTo>
                  <a:pt x="8811" y="15878"/>
                </a:lnTo>
                <a:lnTo>
                  <a:pt x="8811" y="15878"/>
                </a:lnTo>
                <a:lnTo>
                  <a:pt x="8807" y="15882"/>
                </a:lnTo>
                <a:lnTo>
                  <a:pt x="8803" y="15886"/>
                </a:lnTo>
                <a:lnTo>
                  <a:pt x="8807" y="15898"/>
                </a:lnTo>
                <a:lnTo>
                  <a:pt x="8813" y="15911"/>
                </a:lnTo>
                <a:lnTo>
                  <a:pt x="8815" y="15917"/>
                </a:lnTo>
                <a:lnTo>
                  <a:pt x="8818" y="15920"/>
                </a:lnTo>
                <a:lnTo>
                  <a:pt x="8821" y="15924"/>
                </a:lnTo>
                <a:lnTo>
                  <a:pt x="8824" y="15927"/>
                </a:lnTo>
                <a:lnTo>
                  <a:pt x="8922" y="15956"/>
                </a:lnTo>
                <a:lnTo>
                  <a:pt x="9021" y="15986"/>
                </a:lnTo>
                <a:lnTo>
                  <a:pt x="9118" y="16017"/>
                </a:lnTo>
                <a:lnTo>
                  <a:pt x="9217" y="16046"/>
                </a:lnTo>
                <a:lnTo>
                  <a:pt x="9314" y="16075"/>
                </a:lnTo>
                <a:lnTo>
                  <a:pt x="9413" y="16104"/>
                </a:lnTo>
                <a:lnTo>
                  <a:pt x="9512" y="16132"/>
                </a:lnTo>
                <a:lnTo>
                  <a:pt x="9610" y="16159"/>
                </a:lnTo>
                <a:lnTo>
                  <a:pt x="9628" y="16163"/>
                </a:lnTo>
                <a:lnTo>
                  <a:pt x="9646" y="16166"/>
                </a:lnTo>
                <a:lnTo>
                  <a:pt x="9666" y="16166"/>
                </a:lnTo>
                <a:lnTo>
                  <a:pt x="9685" y="16165"/>
                </a:lnTo>
                <a:lnTo>
                  <a:pt x="9724" y="16161"/>
                </a:lnTo>
                <a:lnTo>
                  <a:pt x="9763" y="16157"/>
                </a:lnTo>
                <a:lnTo>
                  <a:pt x="9788" y="16153"/>
                </a:lnTo>
                <a:lnTo>
                  <a:pt x="9813" y="16146"/>
                </a:lnTo>
                <a:lnTo>
                  <a:pt x="9840" y="16140"/>
                </a:lnTo>
                <a:lnTo>
                  <a:pt x="9865" y="16134"/>
                </a:lnTo>
                <a:lnTo>
                  <a:pt x="9890" y="16129"/>
                </a:lnTo>
                <a:lnTo>
                  <a:pt x="9915" y="16125"/>
                </a:lnTo>
                <a:lnTo>
                  <a:pt x="9926" y="16125"/>
                </a:lnTo>
                <a:lnTo>
                  <a:pt x="9938" y="16125"/>
                </a:lnTo>
                <a:lnTo>
                  <a:pt x="9949" y="16126"/>
                </a:lnTo>
                <a:lnTo>
                  <a:pt x="9961" y="16129"/>
                </a:lnTo>
                <a:lnTo>
                  <a:pt x="10021" y="16146"/>
                </a:lnTo>
                <a:lnTo>
                  <a:pt x="10083" y="16162"/>
                </a:lnTo>
                <a:lnTo>
                  <a:pt x="10144" y="16179"/>
                </a:lnTo>
                <a:lnTo>
                  <a:pt x="10206" y="16198"/>
                </a:lnTo>
                <a:lnTo>
                  <a:pt x="10266" y="16215"/>
                </a:lnTo>
                <a:lnTo>
                  <a:pt x="10327" y="16232"/>
                </a:lnTo>
                <a:lnTo>
                  <a:pt x="10387" y="16251"/>
                </a:lnTo>
                <a:lnTo>
                  <a:pt x="10448" y="16268"/>
                </a:lnTo>
                <a:lnTo>
                  <a:pt x="10510" y="16286"/>
                </a:lnTo>
                <a:lnTo>
                  <a:pt x="10570" y="16305"/>
                </a:lnTo>
                <a:lnTo>
                  <a:pt x="10631" y="16322"/>
                </a:lnTo>
                <a:lnTo>
                  <a:pt x="10691" y="16340"/>
                </a:lnTo>
                <a:lnTo>
                  <a:pt x="10752" y="16359"/>
                </a:lnTo>
                <a:lnTo>
                  <a:pt x="10812" y="16376"/>
                </a:lnTo>
                <a:lnTo>
                  <a:pt x="10874" y="16394"/>
                </a:lnTo>
                <a:lnTo>
                  <a:pt x="10935" y="16412"/>
                </a:lnTo>
                <a:lnTo>
                  <a:pt x="10961" y="16420"/>
                </a:lnTo>
                <a:lnTo>
                  <a:pt x="10989" y="16426"/>
                </a:lnTo>
                <a:lnTo>
                  <a:pt x="11015" y="16433"/>
                </a:lnTo>
                <a:lnTo>
                  <a:pt x="11043" y="16438"/>
                </a:lnTo>
                <a:lnTo>
                  <a:pt x="11070" y="16443"/>
                </a:lnTo>
                <a:lnTo>
                  <a:pt x="11097" y="16449"/>
                </a:lnTo>
                <a:lnTo>
                  <a:pt x="11124" y="16453"/>
                </a:lnTo>
                <a:lnTo>
                  <a:pt x="11152" y="16456"/>
                </a:lnTo>
                <a:lnTo>
                  <a:pt x="11192" y="16460"/>
                </a:lnTo>
                <a:lnTo>
                  <a:pt x="11231" y="16463"/>
                </a:lnTo>
                <a:lnTo>
                  <a:pt x="11272" y="16466"/>
                </a:lnTo>
                <a:lnTo>
                  <a:pt x="11313" y="16466"/>
                </a:lnTo>
                <a:lnTo>
                  <a:pt x="11394" y="16468"/>
                </a:lnTo>
                <a:lnTo>
                  <a:pt x="11476" y="16470"/>
                </a:lnTo>
                <a:lnTo>
                  <a:pt x="11515" y="16472"/>
                </a:lnTo>
                <a:lnTo>
                  <a:pt x="11554" y="16476"/>
                </a:lnTo>
                <a:lnTo>
                  <a:pt x="11592" y="16482"/>
                </a:lnTo>
                <a:lnTo>
                  <a:pt x="11627" y="16489"/>
                </a:lnTo>
                <a:lnTo>
                  <a:pt x="11646" y="16493"/>
                </a:lnTo>
                <a:lnTo>
                  <a:pt x="11663" y="16499"/>
                </a:lnTo>
                <a:lnTo>
                  <a:pt x="11679" y="16504"/>
                </a:lnTo>
                <a:lnTo>
                  <a:pt x="11696" y="16511"/>
                </a:lnTo>
                <a:lnTo>
                  <a:pt x="11712" y="16517"/>
                </a:lnTo>
                <a:lnTo>
                  <a:pt x="11726" y="16525"/>
                </a:lnTo>
                <a:lnTo>
                  <a:pt x="11741" y="16534"/>
                </a:lnTo>
                <a:lnTo>
                  <a:pt x="11755" y="16544"/>
                </a:lnTo>
                <a:lnTo>
                  <a:pt x="11793" y="16570"/>
                </a:lnTo>
                <a:lnTo>
                  <a:pt x="11833" y="16592"/>
                </a:lnTo>
                <a:lnTo>
                  <a:pt x="11871" y="16614"/>
                </a:lnTo>
                <a:lnTo>
                  <a:pt x="11910" y="16632"/>
                </a:lnTo>
                <a:lnTo>
                  <a:pt x="11950" y="16648"/>
                </a:lnTo>
                <a:lnTo>
                  <a:pt x="11988" y="16662"/>
                </a:lnTo>
                <a:lnTo>
                  <a:pt x="12028" y="16674"/>
                </a:lnTo>
                <a:lnTo>
                  <a:pt x="12068" y="16686"/>
                </a:lnTo>
                <a:lnTo>
                  <a:pt x="12108" y="16695"/>
                </a:lnTo>
                <a:lnTo>
                  <a:pt x="12147" y="16705"/>
                </a:lnTo>
                <a:lnTo>
                  <a:pt x="12188" y="16713"/>
                </a:lnTo>
                <a:lnTo>
                  <a:pt x="12228" y="16719"/>
                </a:lnTo>
                <a:lnTo>
                  <a:pt x="12309" y="16732"/>
                </a:lnTo>
                <a:lnTo>
                  <a:pt x="12391" y="16746"/>
                </a:lnTo>
                <a:lnTo>
                  <a:pt x="12454" y="16756"/>
                </a:lnTo>
                <a:lnTo>
                  <a:pt x="12517" y="16765"/>
                </a:lnTo>
                <a:lnTo>
                  <a:pt x="12582" y="16773"/>
                </a:lnTo>
                <a:lnTo>
                  <a:pt x="12645" y="16783"/>
                </a:lnTo>
                <a:lnTo>
                  <a:pt x="12709" y="16790"/>
                </a:lnTo>
                <a:lnTo>
                  <a:pt x="12773" y="16798"/>
                </a:lnTo>
                <a:lnTo>
                  <a:pt x="12837" y="16805"/>
                </a:lnTo>
                <a:lnTo>
                  <a:pt x="12902" y="16813"/>
                </a:lnTo>
                <a:lnTo>
                  <a:pt x="12965" y="16821"/>
                </a:lnTo>
                <a:lnTo>
                  <a:pt x="13029" y="16829"/>
                </a:lnTo>
                <a:lnTo>
                  <a:pt x="13093" y="16837"/>
                </a:lnTo>
                <a:lnTo>
                  <a:pt x="13157" y="16845"/>
                </a:lnTo>
                <a:lnTo>
                  <a:pt x="13220" y="16854"/>
                </a:lnTo>
                <a:lnTo>
                  <a:pt x="13285" y="16863"/>
                </a:lnTo>
                <a:lnTo>
                  <a:pt x="13348" y="16874"/>
                </a:lnTo>
                <a:lnTo>
                  <a:pt x="13411" y="16886"/>
                </a:lnTo>
                <a:lnTo>
                  <a:pt x="13480" y="16897"/>
                </a:lnTo>
                <a:lnTo>
                  <a:pt x="13547" y="16911"/>
                </a:lnTo>
                <a:lnTo>
                  <a:pt x="13614" y="16925"/>
                </a:lnTo>
                <a:lnTo>
                  <a:pt x="13681" y="16940"/>
                </a:lnTo>
                <a:lnTo>
                  <a:pt x="13748" y="16954"/>
                </a:lnTo>
                <a:lnTo>
                  <a:pt x="13817" y="16970"/>
                </a:lnTo>
                <a:lnTo>
                  <a:pt x="13884" y="16985"/>
                </a:lnTo>
                <a:lnTo>
                  <a:pt x="13951" y="17000"/>
                </a:lnTo>
                <a:lnTo>
                  <a:pt x="14018" y="17016"/>
                </a:lnTo>
                <a:lnTo>
                  <a:pt x="14085" y="17033"/>
                </a:lnTo>
                <a:lnTo>
                  <a:pt x="14152" y="17049"/>
                </a:lnTo>
                <a:lnTo>
                  <a:pt x="14220" y="17065"/>
                </a:lnTo>
                <a:lnTo>
                  <a:pt x="14285" y="17081"/>
                </a:lnTo>
                <a:lnTo>
                  <a:pt x="14352" y="17098"/>
                </a:lnTo>
                <a:lnTo>
                  <a:pt x="14420" y="17114"/>
                </a:lnTo>
                <a:lnTo>
                  <a:pt x="14487" y="17128"/>
                </a:lnTo>
                <a:lnTo>
                  <a:pt x="14579" y="17165"/>
                </a:lnTo>
                <a:lnTo>
                  <a:pt x="14670" y="17201"/>
                </a:lnTo>
                <a:lnTo>
                  <a:pt x="14761" y="17237"/>
                </a:lnTo>
                <a:lnTo>
                  <a:pt x="14853" y="17272"/>
                </a:lnTo>
                <a:lnTo>
                  <a:pt x="14944" y="17308"/>
                </a:lnTo>
                <a:lnTo>
                  <a:pt x="15034" y="17344"/>
                </a:lnTo>
                <a:lnTo>
                  <a:pt x="15125" y="17379"/>
                </a:lnTo>
                <a:lnTo>
                  <a:pt x="15217" y="17415"/>
                </a:lnTo>
                <a:lnTo>
                  <a:pt x="15221" y="17412"/>
                </a:lnTo>
                <a:lnTo>
                  <a:pt x="15228" y="17406"/>
                </a:lnTo>
                <a:lnTo>
                  <a:pt x="15264" y="17419"/>
                </a:lnTo>
                <a:lnTo>
                  <a:pt x="15299" y="17432"/>
                </a:lnTo>
                <a:lnTo>
                  <a:pt x="15335" y="17445"/>
                </a:lnTo>
                <a:lnTo>
                  <a:pt x="15371" y="17459"/>
                </a:lnTo>
                <a:lnTo>
                  <a:pt x="15407" y="17472"/>
                </a:lnTo>
                <a:lnTo>
                  <a:pt x="15444" y="17485"/>
                </a:lnTo>
                <a:lnTo>
                  <a:pt x="15479" y="17497"/>
                </a:lnTo>
                <a:lnTo>
                  <a:pt x="15516" y="17509"/>
                </a:lnTo>
                <a:lnTo>
                  <a:pt x="15539" y="17515"/>
                </a:lnTo>
                <a:lnTo>
                  <a:pt x="15564" y="17522"/>
                </a:lnTo>
                <a:lnTo>
                  <a:pt x="15590" y="17528"/>
                </a:lnTo>
                <a:lnTo>
                  <a:pt x="15616" y="17534"/>
                </a:lnTo>
                <a:lnTo>
                  <a:pt x="15640" y="17538"/>
                </a:lnTo>
                <a:lnTo>
                  <a:pt x="15661" y="17538"/>
                </a:lnTo>
                <a:lnTo>
                  <a:pt x="15670" y="17538"/>
                </a:lnTo>
                <a:lnTo>
                  <a:pt x="15677" y="17535"/>
                </a:lnTo>
                <a:lnTo>
                  <a:pt x="15683" y="17532"/>
                </a:lnTo>
                <a:lnTo>
                  <a:pt x="15687" y="17528"/>
                </a:lnTo>
                <a:lnTo>
                  <a:pt x="15698" y="17517"/>
                </a:lnTo>
                <a:lnTo>
                  <a:pt x="15707" y="17506"/>
                </a:lnTo>
                <a:lnTo>
                  <a:pt x="15716" y="17498"/>
                </a:lnTo>
                <a:lnTo>
                  <a:pt x="15726" y="17490"/>
                </a:lnTo>
                <a:lnTo>
                  <a:pt x="15735" y="17484"/>
                </a:lnTo>
                <a:lnTo>
                  <a:pt x="15744" y="17478"/>
                </a:lnTo>
                <a:lnTo>
                  <a:pt x="15753" y="17474"/>
                </a:lnTo>
                <a:lnTo>
                  <a:pt x="15762" y="17472"/>
                </a:lnTo>
                <a:lnTo>
                  <a:pt x="15770" y="17470"/>
                </a:lnTo>
                <a:lnTo>
                  <a:pt x="15780" y="17469"/>
                </a:lnTo>
                <a:lnTo>
                  <a:pt x="15787" y="17469"/>
                </a:lnTo>
                <a:lnTo>
                  <a:pt x="15797" y="17469"/>
                </a:lnTo>
                <a:lnTo>
                  <a:pt x="15812" y="17473"/>
                </a:lnTo>
                <a:lnTo>
                  <a:pt x="15830" y="17480"/>
                </a:lnTo>
                <a:lnTo>
                  <a:pt x="15845" y="17488"/>
                </a:lnTo>
                <a:lnTo>
                  <a:pt x="15861" y="17497"/>
                </a:lnTo>
                <a:lnTo>
                  <a:pt x="15877" y="17506"/>
                </a:lnTo>
                <a:lnTo>
                  <a:pt x="15893" y="17517"/>
                </a:lnTo>
                <a:lnTo>
                  <a:pt x="15907" y="17526"/>
                </a:lnTo>
                <a:lnTo>
                  <a:pt x="15923" y="17535"/>
                </a:lnTo>
                <a:lnTo>
                  <a:pt x="15938" y="17543"/>
                </a:lnTo>
                <a:lnTo>
                  <a:pt x="15952" y="17548"/>
                </a:lnTo>
                <a:lnTo>
                  <a:pt x="15970" y="17554"/>
                </a:lnTo>
                <a:lnTo>
                  <a:pt x="15988" y="17560"/>
                </a:lnTo>
                <a:lnTo>
                  <a:pt x="16005" y="17567"/>
                </a:lnTo>
                <a:lnTo>
                  <a:pt x="16020" y="17575"/>
                </a:lnTo>
                <a:lnTo>
                  <a:pt x="16055" y="17593"/>
                </a:lnTo>
                <a:lnTo>
                  <a:pt x="16086" y="17613"/>
                </a:lnTo>
                <a:lnTo>
                  <a:pt x="16119" y="17633"/>
                </a:lnTo>
                <a:lnTo>
                  <a:pt x="16151" y="17654"/>
                </a:lnTo>
                <a:lnTo>
                  <a:pt x="16182" y="17675"/>
                </a:lnTo>
                <a:lnTo>
                  <a:pt x="16215" y="17695"/>
                </a:lnTo>
                <a:lnTo>
                  <a:pt x="16231" y="17709"/>
                </a:lnTo>
                <a:lnTo>
                  <a:pt x="16247" y="17725"/>
                </a:lnTo>
                <a:lnTo>
                  <a:pt x="16263" y="17740"/>
                </a:lnTo>
                <a:lnTo>
                  <a:pt x="16277" y="17754"/>
                </a:lnTo>
                <a:lnTo>
                  <a:pt x="16281" y="17758"/>
                </a:lnTo>
                <a:lnTo>
                  <a:pt x="16301" y="17787"/>
                </a:lnTo>
                <a:lnTo>
                  <a:pt x="16319" y="17818"/>
                </a:lnTo>
                <a:lnTo>
                  <a:pt x="16338" y="17848"/>
                </a:lnTo>
                <a:lnTo>
                  <a:pt x="16358" y="17877"/>
                </a:lnTo>
                <a:lnTo>
                  <a:pt x="16377" y="17906"/>
                </a:lnTo>
                <a:lnTo>
                  <a:pt x="16398" y="17932"/>
                </a:lnTo>
                <a:lnTo>
                  <a:pt x="16410" y="17944"/>
                </a:lnTo>
                <a:lnTo>
                  <a:pt x="16422" y="17956"/>
                </a:lnTo>
                <a:lnTo>
                  <a:pt x="16434" y="17967"/>
                </a:lnTo>
                <a:lnTo>
                  <a:pt x="16447" y="17976"/>
                </a:lnTo>
                <a:lnTo>
                  <a:pt x="16454" y="17979"/>
                </a:lnTo>
                <a:lnTo>
                  <a:pt x="16463" y="17980"/>
                </a:lnTo>
                <a:lnTo>
                  <a:pt x="16473" y="17980"/>
                </a:lnTo>
                <a:lnTo>
                  <a:pt x="16485" y="17977"/>
                </a:lnTo>
                <a:lnTo>
                  <a:pt x="16498" y="17973"/>
                </a:lnTo>
                <a:lnTo>
                  <a:pt x="16513" y="17968"/>
                </a:lnTo>
                <a:lnTo>
                  <a:pt x="16527" y="17963"/>
                </a:lnTo>
                <a:lnTo>
                  <a:pt x="16543" y="17956"/>
                </a:lnTo>
                <a:lnTo>
                  <a:pt x="16558" y="17948"/>
                </a:lnTo>
                <a:lnTo>
                  <a:pt x="16572" y="17940"/>
                </a:lnTo>
                <a:lnTo>
                  <a:pt x="16585" y="17931"/>
                </a:lnTo>
                <a:lnTo>
                  <a:pt x="16597" y="17922"/>
                </a:lnTo>
                <a:lnTo>
                  <a:pt x="16609" y="17913"/>
                </a:lnTo>
                <a:lnTo>
                  <a:pt x="16618" y="17902"/>
                </a:lnTo>
                <a:lnTo>
                  <a:pt x="16625" y="17893"/>
                </a:lnTo>
                <a:lnTo>
                  <a:pt x="16630" y="17884"/>
                </a:lnTo>
                <a:lnTo>
                  <a:pt x="16637" y="17860"/>
                </a:lnTo>
                <a:lnTo>
                  <a:pt x="16643" y="17835"/>
                </a:lnTo>
                <a:lnTo>
                  <a:pt x="16647" y="17810"/>
                </a:lnTo>
                <a:lnTo>
                  <a:pt x="16650" y="17785"/>
                </a:lnTo>
                <a:lnTo>
                  <a:pt x="16651" y="17760"/>
                </a:lnTo>
                <a:lnTo>
                  <a:pt x="16650" y="17733"/>
                </a:lnTo>
                <a:lnTo>
                  <a:pt x="16648" y="17707"/>
                </a:lnTo>
                <a:lnTo>
                  <a:pt x="16645" y="17680"/>
                </a:lnTo>
                <a:lnTo>
                  <a:pt x="16641" y="17653"/>
                </a:lnTo>
                <a:lnTo>
                  <a:pt x="16634" y="17626"/>
                </a:lnTo>
                <a:lnTo>
                  <a:pt x="16626" y="17600"/>
                </a:lnTo>
                <a:lnTo>
                  <a:pt x="16618" y="17573"/>
                </a:lnTo>
                <a:lnTo>
                  <a:pt x="16608" y="17547"/>
                </a:lnTo>
                <a:lnTo>
                  <a:pt x="16597" y="17522"/>
                </a:lnTo>
                <a:lnTo>
                  <a:pt x="16584" y="17495"/>
                </a:lnTo>
                <a:lnTo>
                  <a:pt x="16571" y="17470"/>
                </a:lnTo>
                <a:lnTo>
                  <a:pt x="16556" y="17447"/>
                </a:lnTo>
                <a:lnTo>
                  <a:pt x="16541" y="17423"/>
                </a:lnTo>
                <a:lnTo>
                  <a:pt x="16523" y="17399"/>
                </a:lnTo>
                <a:lnTo>
                  <a:pt x="16506" y="17378"/>
                </a:lnTo>
                <a:lnTo>
                  <a:pt x="16488" y="17356"/>
                </a:lnTo>
                <a:lnTo>
                  <a:pt x="16468" y="17336"/>
                </a:lnTo>
                <a:lnTo>
                  <a:pt x="16447" y="17316"/>
                </a:lnTo>
                <a:lnTo>
                  <a:pt x="16426" y="17297"/>
                </a:lnTo>
                <a:lnTo>
                  <a:pt x="16405" y="17282"/>
                </a:lnTo>
                <a:lnTo>
                  <a:pt x="16381" y="17266"/>
                </a:lnTo>
                <a:lnTo>
                  <a:pt x="16358" y="17251"/>
                </a:lnTo>
                <a:lnTo>
                  <a:pt x="16334" y="17238"/>
                </a:lnTo>
                <a:lnTo>
                  <a:pt x="16309" y="17226"/>
                </a:lnTo>
                <a:lnTo>
                  <a:pt x="16282" y="17217"/>
                </a:lnTo>
                <a:lnTo>
                  <a:pt x="16257" y="17209"/>
                </a:lnTo>
                <a:lnTo>
                  <a:pt x="16230" y="17202"/>
                </a:lnTo>
                <a:lnTo>
                  <a:pt x="16228" y="17202"/>
                </a:lnTo>
                <a:lnTo>
                  <a:pt x="16228" y="17202"/>
                </a:lnTo>
                <a:lnTo>
                  <a:pt x="16203" y="17165"/>
                </a:lnTo>
                <a:lnTo>
                  <a:pt x="16178" y="17128"/>
                </a:lnTo>
                <a:lnTo>
                  <a:pt x="16167" y="17111"/>
                </a:lnTo>
                <a:lnTo>
                  <a:pt x="16152" y="17095"/>
                </a:lnTo>
                <a:lnTo>
                  <a:pt x="16146" y="17089"/>
                </a:lnTo>
                <a:lnTo>
                  <a:pt x="16138" y="17082"/>
                </a:lnTo>
                <a:lnTo>
                  <a:pt x="16130" y="17077"/>
                </a:lnTo>
                <a:lnTo>
                  <a:pt x="16122" y="17073"/>
                </a:lnTo>
                <a:lnTo>
                  <a:pt x="16085" y="17058"/>
                </a:lnTo>
                <a:lnTo>
                  <a:pt x="16049" y="17044"/>
                </a:lnTo>
                <a:lnTo>
                  <a:pt x="16032" y="17037"/>
                </a:lnTo>
                <a:lnTo>
                  <a:pt x="16017" y="17029"/>
                </a:lnTo>
                <a:lnTo>
                  <a:pt x="16001" y="17020"/>
                </a:lnTo>
                <a:lnTo>
                  <a:pt x="15986" y="17011"/>
                </a:lnTo>
                <a:lnTo>
                  <a:pt x="15973" y="16999"/>
                </a:lnTo>
                <a:lnTo>
                  <a:pt x="15961" y="16987"/>
                </a:lnTo>
                <a:lnTo>
                  <a:pt x="15951" y="16974"/>
                </a:lnTo>
                <a:lnTo>
                  <a:pt x="15943" y="16958"/>
                </a:lnTo>
                <a:lnTo>
                  <a:pt x="15936" y="16940"/>
                </a:lnTo>
                <a:lnTo>
                  <a:pt x="15931" y="16920"/>
                </a:lnTo>
                <a:lnTo>
                  <a:pt x="15928" y="16897"/>
                </a:lnTo>
                <a:lnTo>
                  <a:pt x="15928" y="16871"/>
                </a:lnTo>
                <a:lnTo>
                  <a:pt x="15927" y="16866"/>
                </a:lnTo>
                <a:lnTo>
                  <a:pt x="15926" y="16859"/>
                </a:lnTo>
                <a:lnTo>
                  <a:pt x="15922" y="16853"/>
                </a:lnTo>
                <a:lnTo>
                  <a:pt x="15918" y="16846"/>
                </a:lnTo>
                <a:lnTo>
                  <a:pt x="15906" y="16833"/>
                </a:lnTo>
                <a:lnTo>
                  <a:pt x="15891" y="16818"/>
                </a:lnTo>
                <a:lnTo>
                  <a:pt x="15876" y="16806"/>
                </a:lnTo>
                <a:lnTo>
                  <a:pt x="15859" y="16794"/>
                </a:lnTo>
                <a:lnTo>
                  <a:pt x="15840" y="16787"/>
                </a:lnTo>
                <a:lnTo>
                  <a:pt x="15824" y="16780"/>
                </a:lnTo>
                <a:lnTo>
                  <a:pt x="15757" y="16763"/>
                </a:lnTo>
                <a:lnTo>
                  <a:pt x="15689" y="16748"/>
                </a:lnTo>
                <a:lnTo>
                  <a:pt x="15620" y="16734"/>
                </a:lnTo>
                <a:lnTo>
                  <a:pt x="15552" y="16721"/>
                </a:lnTo>
                <a:lnTo>
                  <a:pt x="15485" y="16706"/>
                </a:lnTo>
                <a:lnTo>
                  <a:pt x="15418" y="16689"/>
                </a:lnTo>
                <a:lnTo>
                  <a:pt x="15385" y="16678"/>
                </a:lnTo>
                <a:lnTo>
                  <a:pt x="15352" y="16668"/>
                </a:lnTo>
                <a:lnTo>
                  <a:pt x="15320" y="16656"/>
                </a:lnTo>
                <a:lnTo>
                  <a:pt x="15289" y="16643"/>
                </a:lnTo>
                <a:lnTo>
                  <a:pt x="15221" y="16614"/>
                </a:lnTo>
                <a:lnTo>
                  <a:pt x="15153" y="16585"/>
                </a:lnTo>
                <a:lnTo>
                  <a:pt x="15084" y="16557"/>
                </a:lnTo>
                <a:lnTo>
                  <a:pt x="15016" y="16529"/>
                </a:lnTo>
                <a:lnTo>
                  <a:pt x="14948" y="16503"/>
                </a:lnTo>
                <a:lnTo>
                  <a:pt x="14879" y="16478"/>
                </a:lnTo>
                <a:lnTo>
                  <a:pt x="14809" y="16453"/>
                </a:lnTo>
                <a:lnTo>
                  <a:pt x="14740" y="16430"/>
                </a:lnTo>
                <a:lnTo>
                  <a:pt x="14670" y="16408"/>
                </a:lnTo>
                <a:lnTo>
                  <a:pt x="14599" y="16388"/>
                </a:lnTo>
                <a:lnTo>
                  <a:pt x="14529" y="16368"/>
                </a:lnTo>
                <a:lnTo>
                  <a:pt x="14458" y="16351"/>
                </a:lnTo>
                <a:lnTo>
                  <a:pt x="14385" y="16335"/>
                </a:lnTo>
                <a:lnTo>
                  <a:pt x="14313" y="16320"/>
                </a:lnTo>
                <a:lnTo>
                  <a:pt x="14241" y="16309"/>
                </a:lnTo>
                <a:lnTo>
                  <a:pt x="14167" y="16298"/>
                </a:lnTo>
                <a:lnTo>
                  <a:pt x="14112" y="16293"/>
                </a:lnTo>
                <a:lnTo>
                  <a:pt x="14056" y="16290"/>
                </a:lnTo>
                <a:lnTo>
                  <a:pt x="14000" y="16287"/>
                </a:lnTo>
                <a:lnTo>
                  <a:pt x="13944" y="16286"/>
                </a:lnTo>
                <a:lnTo>
                  <a:pt x="13889" y="16284"/>
                </a:lnTo>
                <a:lnTo>
                  <a:pt x="13834" y="16280"/>
                </a:lnTo>
                <a:lnTo>
                  <a:pt x="13806" y="16277"/>
                </a:lnTo>
                <a:lnTo>
                  <a:pt x="13780" y="16272"/>
                </a:lnTo>
                <a:lnTo>
                  <a:pt x="13752" y="16266"/>
                </a:lnTo>
                <a:lnTo>
                  <a:pt x="13726" y="16260"/>
                </a:lnTo>
                <a:lnTo>
                  <a:pt x="13685" y="16249"/>
                </a:lnTo>
                <a:lnTo>
                  <a:pt x="13644" y="16236"/>
                </a:lnTo>
                <a:lnTo>
                  <a:pt x="13603" y="16223"/>
                </a:lnTo>
                <a:lnTo>
                  <a:pt x="13564" y="16208"/>
                </a:lnTo>
                <a:lnTo>
                  <a:pt x="13484" y="16178"/>
                </a:lnTo>
                <a:lnTo>
                  <a:pt x="13403" y="16146"/>
                </a:lnTo>
                <a:lnTo>
                  <a:pt x="13323" y="16115"/>
                </a:lnTo>
                <a:lnTo>
                  <a:pt x="13244" y="16084"/>
                </a:lnTo>
                <a:lnTo>
                  <a:pt x="13203" y="16070"/>
                </a:lnTo>
                <a:lnTo>
                  <a:pt x="13162" y="16056"/>
                </a:lnTo>
                <a:lnTo>
                  <a:pt x="13122" y="16045"/>
                </a:lnTo>
                <a:lnTo>
                  <a:pt x="13081" y="16033"/>
                </a:lnTo>
                <a:lnTo>
                  <a:pt x="12991" y="16009"/>
                </a:lnTo>
                <a:lnTo>
                  <a:pt x="12903" y="15986"/>
                </a:lnTo>
                <a:lnTo>
                  <a:pt x="12813" y="15964"/>
                </a:lnTo>
                <a:lnTo>
                  <a:pt x="12724" y="15943"/>
                </a:lnTo>
                <a:lnTo>
                  <a:pt x="12634" y="15920"/>
                </a:lnTo>
                <a:lnTo>
                  <a:pt x="12545" y="15899"/>
                </a:lnTo>
                <a:lnTo>
                  <a:pt x="12457" y="15878"/>
                </a:lnTo>
                <a:lnTo>
                  <a:pt x="12367" y="15857"/>
                </a:lnTo>
                <a:lnTo>
                  <a:pt x="12278" y="15836"/>
                </a:lnTo>
                <a:lnTo>
                  <a:pt x="12187" y="15815"/>
                </a:lnTo>
                <a:lnTo>
                  <a:pt x="12097" y="15795"/>
                </a:lnTo>
                <a:lnTo>
                  <a:pt x="12008" y="15774"/>
                </a:lnTo>
                <a:lnTo>
                  <a:pt x="11918" y="15754"/>
                </a:lnTo>
                <a:lnTo>
                  <a:pt x="11829" y="15733"/>
                </a:lnTo>
                <a:lnTo>
                  <a:pt x="11739" y="15713"/>
                </a:lnTo>
                <a:lnTo>
                  <a:pt x="11650" y="15693"/>
                </a:lnTo>
                <a:lnTo>
                  <a:pt x="11580" y="15678"/>
                </a:lnTo>
                <a:lnTo>
                  <a:pt x="11511" y="15663"/>
                </a:lnTo>
                <a:lnTo>
                  <a:pt x="11443" y="15649"/>
                </a:lnTo>
                <a:lnTo>
                  <a:pt x="11373" y="15633"/>
                </a:lnTo>
                <a:lnTo>
                  <a:pt x="11305" y="15618"/>
                </a:lnTo>
                <a:lnTo>
                  <a:pt x="11236" y="15604"/>
                </a:lnTo>
                <a:lnTo>
                  <a:pt x="11167" y="15590"/>
                </a:lnTo>
                <a:lnTo>
                  <a:pt x="11098" y="15576"/>
                </a:lnTo>
                <a:lnTo>
                  <a:pt x="11028" y="15561"/>
                </a:lnTo>
                <a:lnTo>
                  <a:pt x="10960" y="15547"/>
                </a:lnTo>
                <a:lnTo>
                  <a:pt x="10891" y="15532"/>
                </a:lnTo>
                <a:lnTo>
                  <a:pt x="10822" y="15519"/>
                </a:lnTo>
                <a:lnTo>
                  <a:pt x="10753" y="15505"/>
                </a:lnTo>
                <a:lnTo>
                  <a:pt x="10683" y="15490"/>
                </a:lnTo>
                <a:lnTo>
                  <a:pt x="10615" y="15476"/>
                </a:lnTo>
                <a:lnTo>
                  <a:pt x="10546" y="15461"/>
                </a:lnTo>
                <a:lnTo>
                  <a:pt x="10493" y="15453"/>
                </a:lnTo>
                <a:lnTo>
                  <a:pt x="10440" y="15445"/>
                </a:lnTo>
                <a:lnTo>
                  <a:pt x="10387" y="15437"/>
                </a:lnTo>
                <a:lnTo>
                  <a:pt x="10335" y="15431"/>
                </a:lnTo>
                <a:lnTo>
                  <a:pt x="10281" y="15424"/>
                </a:lnTo>
                <a:lnTo>
                  <a:pt x="10228" y="15416"/>
                </a:lnTo>
                <a:lnTo>
                  <a:pt x="10175" y="15410"/>
                </a:lnTo>
                <a:lnTo>
                  <a:pt x="10123" y="15402"/>
                </a:lnTo>
                <a:lnTo>
                  <a:pt x="10075" y="15399"/>
                </a:lnTo>
                <a:lnTo>
                  <a:pt x="10029" y="15395"/>
                </a:lnTo>
                <a:lnTo>
                  <a:pt x="9983" y="15392"/>
                </a:lnTo>
                <a:lnTo>
                  <a:pt x="9937" y="15390"/>
                </a:lnTo>
                <a:lnTo>
                  <a:pt x="9983" y="15392"/>
                </a:lnTo>
                <a:lnTo>
                  <a:pt x="10029" y="15395"/>
                </a:lnTo>
                <a:lnTo>
                  <a:pt x="10075" y="15399"/>
                </a:lnTo>
                <a:lnTo>
                  <a:pt x="10123" y="15402"/>
                </a:lnTo>
                <a:lnTo>
                  <a:pt x="10175" y="15410"/>
                </a:lnTo>
                <a:lnTo>
                  <a:pt x="10228" y="15416"/>
                </a:lnTo>
                <a:lnTo>
                  <a:pt x="10281" y="15424"/>
                </a:lnTo>
                <a:lnTo>
                  <a:pt x="10335" y="15431"/>
                </a:lnTo>
                <a:lnTo>
                  <a:pt x="10387" y="15437"/>
                </a:lnTo>
                <a:lnTo>
                  <a:pt x="10440" y="15445"/>
                </a:lnTo>
                <a:lnTo>
                  <a:pt x="10493" y="15453"/>
                </a:lnTo>
                <a:lnTo>
                  <a:pt x="10545" y="15461"/>
                </a:lnTo>
                <a:lnTo>
                  <a:pt x="10487" y="15448"/>
                </a:lnTo>
                <a:lnTo>
                  <a:pt x="10469" y="15444"/>
                </a:lnTo>
                <a:lnTo>
                  <a:pt x="10449" y="15437"/>
                </a:lnTo>
                <a:lnTo>
                  <a:pt x="10429" y="15431"/>
                </a:lnTo>
                <a:lnTo>
                  <a:pt x="10411" y="15423"/>
                </a:lnTo>
                <a:lnTo>
                  <a:pt x="10392" y="15414"/>
                </a:lnTo>
                <a:lnTo>
                  <a:pt x="10377" y="15403"/>
                </a:lnTo>
                <a:lnTo>
                  <a:pt x="10370" y="15398"/>
                </a:lnTo>
                <a:lnTo>
                  <a:pt x="10363" y="15391"/>
                </a:lnTo>
                <a:lnTo>
                  <a:pt x="10358" y="15384"/>
                </a:lnTo>
                <a:lnTo>
                  <a:pt x="10353" y="15378"/>
                </a:lnTo>
                <a:lnTo>
                  <a:pt x="10338" y="15357"/>
                </a:lnTo>
                <a:lnTo>
                  <a:pt x="10324" y="15338"/>
                </a:lnTo>
                <a:lnTo>
                  <a:pt x="10308" y="15322"/>
                </a:lnTo>
                <a:lnTo>
                  <a:pt x="10294" y="15309"/>
                </a:lnTo>
                <a:lnTo>
                  <a:pt x="10277" y="15300"/>
                </a:lnTo>
                <a:lnTo>
                  <a:pt x="10261" y="15292"/>
                </a:lnTo>
                <a:lnTo>
                  <a:pt x="10244" y="15287"/>
                </a:lnTo>
                <a:lnTo>
                  <a:pt x="10227" y="15284"/>
                </a:lnTo>
                <a:lnTo>
                  <a:pt x="10208" y="15283"/>
                </a:lnTo>
                <a:lnTo>
                  <a:pt x="10190" y="15283"/>
                </a:lnTo>
                <a:lnTo>
                  <a:pt x="10171" y="15284"/>
                </a:lnTo>
                <a:lnTo>
                  <a:pt x="10153" y="15288"/>
                </a:lnTo>
                <a:lnTo>
                  <a:pt x="10133" y="15292"/>
                </a:lnTo>
                <a:lnTo>
                  <a:pt x="10115" y="15297"/>
                </a:lnTo>
                <a:lnTo>
                  <a:pt x="10095" y="15304"/>
                </a:lnTo>
                <a:lnTo>
                  <a:pt x="10075" y="15311"/>
                </a:lnTo>
                <a:lnTo>
                  <a:pt x="10061" y="15308"/>
                </a:lnTo>
                <a:lnTo>
                  <a:pt x="10048" y="15305"/>
                </a:lnTo>
                <a:lnTo>
                  <a:pt x="10033" y="15304"/>
                </a:lnTo>
                <a:lnTo>
                  <a:pt x="10020" y="15301"/>
                </a:lnTo>
                <a:lnTo>
                  <a:pt x="9972" y="15287"/>
                </a:lnTo>
                <a:lnTo>
                  <a:pt x="9924" y="15271"/>
                </a:lnTo>
                <a:lnTo>
                  <a:pt x="9876" y="15255"/>
                </a:lnTo>
                <a:lnTo>
                  <a:pt x="9829" y="15241"/>
                </a:lnTo>
                <a:lnTo>
                  <a:pt x="9879" y="15208"/>
                </a:lnTo>
                <a:lnTo>
                  <a:pt x="9928" y="15173"/>
                </a:lnTo>
                <a:lnTo>
                  <a:pt x="9976" y="15140"/>
                </a:lnTo>
                <a:lnTo>
                  <a:pt x="10026" y="15107"/>
                </a:lnTo>
                <a:lnTo>
                  <a:pt x="10055" y="15107"/>
                </a:lnTo>
                <a:lnTo>
                  <a:pt x="10084" y="15109"/>
                </a:lnTo>
                <a:lnTo>
                  <a:pt x="10113" y="15109"/>
                </a:lnTo>
                <a:lnTo>
                  <a:pt x="10144" y="15110"/>
                </a:lnTo>
                <a:lnTo>
                  <a:pt x="10191" y="15099"/>
                </a:lnTo>
                <a:lnTo>
                  <a:pt x="10240" y="15087"/>
                </a:lnTo>
                <a:lnTo>
                  <a:pt x="10288" y="15077"/>
                </a:lnTo>
                <a:lnTo>
                  <a:pt x="10337" y="15065"/>
                </a:lnTo>
                <a:lnTo>
                  <a:pt x="10352" y="15048"/>
                </a:lnTo>
                <a:lnTo>
                  <a:pt x="10363" y="15031"/>
                </a:lnTo>
                <a:lnTo>
                  <a:pt x="10375" y="15012"/>
                </a:lnTo>
                <a:lnTo>
                  <a:pt x="10386" y="14994"/>
                </a:lnTo>
                <a:lnTo>
                  <a:pt x="10396" y="14975"/>
                </a:lnTo>
                <a:lnTo>
                  <a:pt x="10406" y="14957"/>
                </a:lnTo>
                <a:lnTo>
                  <a:pt x="10414" y="14938"/>
                </a:lnTo>
                <a:lnTo>
                  <a:pt x="10421" y="14918"/>
                </a:lnTo>
                <a:lnTo>
                  <a:pt x="10414" y="14938"/>
                </a:lnTo>
                <a:lnTo>
                  <a:pt x="10406" y="14957"/>
                </a:lnTo>
                <a:lnTo>
                  <a:pt x="10396" y="14975"/>
                </a:lnTo>
                <a:lnTo>
                  <a:pt x="10386" y="14994"/>
                </a:lnTo>
                <a:lnTo>
                  <a:pt x="10375" y="15012"/>
                </a:lnTo>
                <a:lnTo>
                  <a:pt x="10363" y="15031"/>
                </a:lnTo>
                <a:lnTo>
                  <a:pt x="10350" y="15048"/>
                </a:lnTo>
                <a:lnTo>
                  <a:pt x="10337" y="15065"/>
                </a:lnTo>
                <a:lnTo>
                  <a:pt x="10288" y="15077"/>
                </a:lnTo>
                <a:lnTo>
                  <a:pt x="10240" y="15087"/>
                </a:lnTo>
                <a:lnTo>
                  <a:pt x="10191" y="15099"/>
                </a:lnTo>
                <a:lnTo>
                  <a:pt x="10144" y="15110"/>
                </a:lnTo>
                <a:lnTo>
                  <a:pt x="10215" y="15109"/>
                </a:lnTo>
                <a:lnTo>
                  <a:pt x="10286" y="15106"/>
                </a:lnTo>
                <a:lnTo>
                  <a:pt x="10357" y="15102"/>
                </a:lnTo>
                <a:lnTo>
                  <a:pt x="10428" y="15099"/>
                </a:lnTo>
                <a:lnTo>
                  <a:pt x="10499" y="15098"/>
                </a:lnTo>
                <a:lnTo>
                  <a:pt x="10570" y="15097"/>
                </a:lnTo>
                <a:lnTo>
                  <a:pt x="10641" y="15098"/>
                </a:lnTo>
                <a:lnTo>
                  <a:pt x="10712" y="15101"/>
                </a:lnTo>
                <a:lnTo>
                  <a:pt x="10747" y="15101"/>
                </a:lnTo>
                <a:lnTo>
                  <a:pt x="10781" y="15098"/>
                </a:lnTo>
                <a:lnTo>
                  <a:pt x="10815" y="15094"/>
                </a:lnTo>
                <a:lnTo>
                  <a:pt x="10849" y="15087"/>
                </a:lnTo>
                <a:lnTo>
                  <a:pt x="10918" y="15074"/>
                </a:lnTo>
                <a:lnTo>
                  <a:pt x="10986" y="15060"/>
                </a:lnTo>
                <a:lnTo>
                  <a:pt x="11022" y="15054"/>
                </a:lnTo>
                <a:lnTo>
                  <a:pt x="11056" y="15052"/>
                </a:lnTo>
                <a:lnTo>
                  <a:pt x="11073" y="15050"/>
                </a:lnTo>
                <a:lnTo>
                  <a:pt x="11090" y="15050"/>
                </a:lnTo>
                <a:lnTo>
                  <a:pt x="11109" y="15050"/>
                </a:lnTo>
                <a:lnTo>
                  <a:pt x="11126" y="15052"/>
                </a:lnTo>
                <a:lnTo>
                  <a:pt x="11143" y="15054"/>
                </a:lnTo>
                <a:lnTo>
                  <a:pt x="11161" y="15057"/>
                </a:lnTo>
                <a:lnTo>
                  <a:pt x="11178" y="15061"/>
                </a:lnTo>
                <a:lnTo>
                  <a:pt x="11196" y="15066"/>
                </a:lnTo>
                <a:lnTo>
                  <a:pt x="11214" y="15073"/>
                </a:lnTo>
                <a:lnTo>
                  <a:pt x="11231" y="15081"/>
                </a:lnTo>
                <a:lnTo>
                  <a:pt x="11249" y="15089"/>
                </a:lnTo>
                <a:lnTo>
                  <a:pt x="11268" y="15099"/>
                </a:lnTo>
                <a:lnTo>
                  <a:pt x="11277" y="15103"/>
                </a:lnTo>
                <a:lnTo>
                  <a:pt x="11288" y="15106"/>
                </a:lnTo>
                <a:lnTo>
                  <a:pt x="11300" y="15107"/>
                </a:lnTo>
                <a:lnTo>
                  <a:pt x="11311" y="15106"/>
                </a:lnTo>
                <a:lnTo>
                  <a:pt x="11325" y="15105"/>
                </a:lnTo>
                <a:lnTo>
                  <a:pt x="11339" y="15102"/>
                </a:lnTo>
                <a:lnTo>
                  <a:pt x="11353" y="15098"/>
                </a:lnTo>
                <a:lnTo>
                  <a:pt x="11368" y="15094"/>
                </a:lnTo>
                <a:lnTo>
                  <a:pt x="11398" y="15083"/>
                </a:lnTo>
                <a:lnTo>
                  <a:pt x="11430" y="15072"/>
                </a:lnTo>
                <a:lnTo>
                  <a:pt x="11460" y="15061"/>
                </a:lnTo>
                <a:lnTo>
                  <a:pt x="11489" y="15053"/>
                </a:lnTo>
                <a:lnTo>
                  <a:pt x="11526" y="15043"/>
                </a:lnTo>
                <a:lnTo>
                  <a:pt x="11563" y="15031"/>
                </a:lnTo>
                <a:lnTo>
                  <a:pt x="11598" y="15017"/>
                </a:lnTo>
                <a:lnTo>
                  <a:pt x="11635" y="15006"/>
                </a:lnTo>
                <a:lnTo>
                  <a:pt x="11672" y="14995"/>
                </a:lnTo>
                <a:lnTo>
                  <a:pt x="11708" y="14986"/>
                </a:lnTo>
                <a:lnTo>
                  <a:pt x="11726" y="14983"/>
                </a:lnTo>
                <a:lnTo>
                  <a:pt x="11744" y="14980"/>
                </a:lnTo>
                <a:lnTo>
                  <a:pt x="11762" y="14979"/>
                </a:lnTo>
                <a:lnTo>
                  <a:pt x="11780" y="14979"/>
                </a:lnTo>
                <a:lnTo>
                  <a:pt x="11874" y="14983"/>
                </a:lnTo>
                <a:lnTo>
                  <a:pt x="11966" y="14990"/>
                </a:lnTo>
                <a:lnTo>
                  <a:pt x="12058" y="14999"/>
                </a:lnTo>
                <a:lnTo>
                  <a:pt x="12151" y="15007"/>
                </a:lnTo>
                <a:lnTo>
                  <a:pt x="12243" y="15016"/>
                </a:lnTo>
                <a:lnTo>
                  <a:pt x="12336" y="15024"/>
                </a:lnTo>
                <a:lnTo>
                  <a:pt x="12382" y="15028"/>
                </a:lnTo>
                <a:lnTo>
                  <a:pt x="12429" y="15031"/>
                </a:lnTo>
                <a:lnTo>
                  <a:pt x="12475" y="15032"/>
                </a:lnTo>
                <a:lnTo>
                  <a:pt x="12521" y="15033"/>
                </a:lnTo>
                <a:lnTo>
                  <a:pt x="12592" y="15035"/>
                </a:lnTo>
                <a:lnTo>
                  <a:pt x="12663" y="15035"/>
                </a:lnTo>
                <a:lnTo>
                  <a:pt x="12735" y="15033"/>
                </a:lnTo>
                <a:lnTo>
                  <a:pt x="12806" y="15033"/>
                </a:lnTo>
                <a:lnTo>
                  <a:pt x="12877" y="15032"/>
                </a:lnTo>
                <a:lnTo>
                  <a:pt x="12948" y="15029"/>
                </a:lnTo>
                <a:lnTo>
                  <a:pt x="13019" y="15028"/>
                </a:lnTo>
                <a:lnTo>
                  <a:pt x="13090" y="15025"/>
                </a:lnTo>
                <a:lnTo>
                  <a:pt x="13161" y="15024"/>
                </a:lnTo>
                <a:lnTo>
                  <a:pt x="13232" y="15023"/>
                </a:lnTo>
                <a:lnTo>
                  <a:pt x="13303" y="15021"/>
                </a:lnTo>
                <a:lnTo>
                  <a:pt x="13376" y="15020"/>
                </a:lnTo>
                <a:lnTo>
                  <a:pt x="13447" y="15020"/>
                </a:lnTo>
                <a:lnTo>
                  <a:pt x="13518" y="15020"/>
                </a:lnTo>
                <a:lnTo>
                  <a:pt x="13589" y="15021"/>
                </a:lnTo>
                <a:lnTo>
                  <a:pt x="13660" y="15023"/>
                </a:lnTo>
                <a:lnTo>
                  <a:pt x="13753" y="15027"/>
                </a:lnTo>
                <a:lnTo>
                  <a:pt x="13848" y="15031"/>
                </a:lnTo>
                <a:lnTo>
                  <a:pt x="13943" y="15036"/>
                </a:lnTo>
                <a:lnTo>
                  <a:pt x="14038" y="15040"/>
                </a:lnTo>
                <a:lnTo>
                  <a:pt x="14133" y="15045"/>
                </a:lnTo>
                <a:lnTo>
                  <a:pt x="14226" y="15052"/>
                </a:lnTo>
                <a:lnTo>
                  <a:pt x="14321" y="15057"/>
                </a:lnTo>
                <a:lnTo>
                  <a:pt x="14416" y="15064"/>
                </a:lnTo>
                <a:lnTo>
                  <a:pt x="14510" y="15070"/>
                </a:lnTo>
                <a:lnTo>
                  <a:pt x="14604" y="15077"/>
                </a:lnTo>
                <a:lnTo>
                  <a:pt x="14699" y="15083"/>
                </a:lnTo>
                <a:lnTo>
                  <a:pt x="14794" y="15090"/>
                </a:lnTo>
                <a:lnTo>
                  <a:pt x="14888" y="15097"/>
                </a:lnTo>
                <a:lnTo>
                  <a:pt x="14982" y="15103"/>
                </a:lnTo>
                <a:lnTo>
                  <a:pt x="15077" y="15110"/>
                </a:lnTo>
                <a:lnTo>
                  <a:pt x="15171" y="15116"/>
                </a:lnTo>
                <a:lnTo>
                  <a:pt x="15237" y="15120"/>
                </a:lnTo>
                <a:lnTo>
                  <a:pt x="15303" y="15126"/>
                </a:lnTo>
                <a:lnTo>
                  <a:pt x="15369" y="15131"/>
                </a:lnTo>
                <a:lnTo>
                  <a:pt x="15435" y="15136"/>
                </a:lnTo>
                <a:lnTo>
                  <a:pt x="15500" y="15140"/>
                </a:lnTo>
                <a:lnTo>
                  <a:pt x="15568" y="15145"/>
                </a:lnTo>
                <a:lnTo>
                  <a:pt x="15633" y="15151"/>
                </a:lnTo>
                <a:lnTo>
                  <a:pt x="15699" y="15156"/>
                </a:lnTo>
                <a:lnTo>
                  <a:pt x="15765" y="15161"/>
                </a:lnTo>
                <a:lnTo>
                  <a:pt x="15831" y="15167"/>
                </a:lnTo>
                <a:lnTo>
                  <a:pt x="15897" y="15172"/>
                </a:lnTo>
                <a:lnTo>
                  <a:pt x="15963" y="15176"/>
                </a:lnTo>
                <a:lnTo>
                  <a:pt x="16028" y="15181"/>
                </a:lnTo>
                <a:lnTo>
                  <a:pt x="16094" y="15185"/>
                </a:lnTo>
                <a:lnTo>
                  <a:pt x="16160" y="15189"/>
                </a:lnTo>
                <a:lnTo>
                  <a:pt x="16226" y="15193"/>
                </a:lnTo>
                <a:lnTo>
                  <a:pt x="16298" y="15197"/>
                </a:lnTo>
                <a:lnTo>
                  <a:pt x="16371" y="15201"/>
                </a:lnTo>
                <a:lnTo>
                  <a:pt x="16442" y="15205"/>
                </a:lnTo>
                <a:lnTo>
                  <a:pt x="16514" y="15209"/>
                </a:lnTo>
                <a:lnTo>
                  <a:pt x="16585" y="15212"/>
                </a:lnTo>
                <a:lnTo>
                  <a:pt x="16658" y="15215"/>
                </a:lnTo>
                <a:lnTo>
                  <a:pt x="16729" y="15218"/>
                </a:lnTo>
                <a:lnTo>
                  <a:pt x="16801" y="15221"/>
                </a:lnTo>
                <a:lnTo>
                  <a:pt x="16874" y="15223"/>
                </a:lnTo>
                <a:lnTo>
                  <a:pt x="16945" y="15227"/>
                </a:lnTo>
                <a:lnTo>
                  <a:pt x="17017" y="15230"/>
                </a:lnTo>
                <a:lnTo>
                  <a:pt x="17088" y="15233"/>
                </a:lnTo>
                <a:lnTo>
                  <a:pt x="17161" y="15235"/>
                </a:lnTo>
                <a:lnTo>
                  <a:pt x="17232" y="15238"/>
                </a:lnTo>
                <a:lnTo>
                  <a:pt x="17304" y="15241"/>
                </a:lnTo>
                <a:lnTo>
                  <a:pt x="17376" y="15245"/>
                </a:lnTo>
                <a:lnTo>
                  <a:pt x="17392" y="15245"/>
                </a:lnTo>
                <a:lnTo>
                  <a:pt x="17407" y="15246"/>
                </a:lnTo>
                <a:lnTo>
                  <a:pt x="17423" y="15247"/>
                </a:lnTo>
                <a:lnTo>
                  <a:pt x="17438" y="15248"/>
                </a:lnTo>
                <a:lnTo>
                  <a:pt x="17500" y="15251"/>
                </a:lnTo>
                <a:lnTo>
                  <a:pt x="17562" y="15254"/>
                </a:lnTo>
                <a:lnTo>
                  <a:pt x="17624" y="15256"/>
                </a:lnTo>
                <a:lnTo>
                  <a:pt x="17686" y="15259"/>
                </a:lnTo>
                <a:lnTo>
                  <a:pt x="17748" y="15263"/>
                </a:lnTo>
                <a:lnTo>
                  <a:pt x="17810" y="15266"/>
                </a:lnTo>
                <a:lnTo>
                  <a:pt x="17871" y="15268"/>
                </a:lnTo>
                <a:lnTo>
                  <a:pt x="17933" y="15271"/>
                </a:lnTo>
                <a:lnTo>
                  <a:pt x="17933" y="15271"/>
                </a:lnTo>
                <a:lnTo>
                  <a:pt x="17933" y="15271"/>
                </a:lnTo>
                <a:lnTo>
                  <a:pt x="17950" y="15283"/>
                </a:lnTo>
                <a:lnTo>
                  <a:pt x="17968" y="15296"/>
                </a:lnTo>
                <a:lnTo>
                  <a:pt x="18026" y="15295"/>
                </a:lnTo>
                <a:lnTo>
                  <a:pt x="18085" y="15295"/>
                </a:lnTo>
                <a:lnTo>
                  <a:pt x="18143" y="15293"/>
                </a:lnTo>
                <a:lnTo>
                  <a:pt x="18201" y="15293"/>
                </a:lnTo>
                <a:lnTo>
                  <a:pt x="18260" y="15292"/>
                </a:lnTo>
                <a:lnTo>
                  <a:pt x="18318" y="15291"/>
                </a:lnTo>
                <a:lnTo>
                  <a:pt x="18377" y="15291"/>
                </a:lnTo>
                <a:lnTo>
                  <a:pt x="18435" y="15289"/>
                </a:lnTo>
                <a:lnTo>
                  <a:pt x="18518" y="15293"/>
                </a:lnTo>
                <a:lnTo>
                  <a:pt x="18602" y="15299"/>
                </a:lnTo>
                <a:lnTo>
                  <a:pt x="18685" y="15304"/>
                </a:lnTo>
                <a:lnTo>
                  <a:pt x="18769" y="15309"/>
                </a:lnTo>
                <a:lnTo>
                  <a:pt x="18852" y="15312"/>
                </a:lnTo>
                <a:lnTo>
                  <a:pt x="18937" y="15313"/>
                </a:lnTo>
                <a:lnTo>
                  <a:pt x="18977" y="15312"/>
                </a:lnTo>
                <a:lnTo>
                  <a:pt x="19018" y="15311"/>
                </a:lnTo>
                <a:lnTo>
                  <a:pt x="19060" y="15308"/>
                </a:lnTo>
                <a:lnTo>
                  <a:pt x="19101" y="15304"/>
                </a:lnTo>
                <a:lnTo>
                  <a:pt x="19125" y="15300"/>
                </a:lnTo>
                <a:lnTo>
                  <a:pt x="19148" y="15295"/>
                </a:lnTo>
                <a:lnTo>
                  <a:pt x="19172" y="15288"/>
                </a:lnTo>
                <a:lnTo>
                  <a:pt x="19195" y="15279"/>
                </a:lnTo>
                <a:lnTo>
                  <a:pt x="19218" y="15270"/>
                </a:lnTo>
                <a:lnTo>
                  <a:pt x="19242" y="15259"/>
                </a:lnTo>
                <a:lnTo>
                  <a:pt x="19264" y="15247"/>
                </a:lnTo>
                <a:lnTo>
                  <a:pt x="19287" y="15234"/>
                </a:lnTo>
                <a:lnTo>
                  <a:pt x="19333" y="15206"/>
                </a:lnTo>
                <a:lnTo>
                  <a:pt x="19378" y="15179"/>
                </a:lnTo>
                <a:lnTo>
                  <a:pt x="19421" y="15149"/>
                </a:lnTo>
                <a:lnTo>
                  <a:pt x="19464" y="15122"/>
                </a:lnTo>
                <a:lnTo>
                  <a:pt x="19474" y="15116"/>
                </a:lnTo>
                <a:lnTo>
                  <a:pt x="19480" y="15110"/>
                </a:lnTo>
                <a:lnTo>
                  <a:pt x="19488" y="15103"/>
                </a:lnTo>
                <a:lnTo>
                  <a:pt x="19495" y="15095"/>
                </a:lnTo>
                <a:lnTo>
                  <a:pt x="19508" y="15079"/>
                </a:lnTo>
                <a:lnTo>
                  <a:pt x="19520" y="15062"/>
                </a:lnTo>
                <a:lnTo>
                  <a:pt x="19542" y="15024"/>
                </a:lnTo>
                <a:lnTo>
                  <a:pt x="19566" y="14988"/>
                </a:lnTo>
                <a:lnTo>
                  <a:pt x="19584" y="14940"/>
                </a:lnTo>
                <a:lnTo>
                  <a:pt x="19603" y="14891"/>
                </a:lnTo>
                <a:lnTo>
                  <a:pt x="19620" y="14842"/>
                </a:lnTo>
                <a:lnTo>
                  <a:pt x="19638" y="14793"/>
                </a:lnTo>
                <a:lnTo>
                  <a:pt x="19657" y="14744"/>
                </a:lnTo>
                <a:lnTo>
                  <a:pt x="19675" y="14695"/>
                </a:lnTo>
                <a:lnTo>
                  <a:pt x="19692" y="14646"/>
                </a:lnTo>
                <a:lnTo>
                  <a:pt x="19711" y="14598"/>
                </a:lnTo>
                <a:lnTo>
                  <a:pt x="19721" y="14569"/>
                </a:lnTo>
                <a:lnTo>
                  <a:pt x="19730" y="14538"/>
                </a:lnTo>
                <a:lnTo>
                  <a:pt x="19740" y="14510"/>
                </a:lnTo>
                <a:lnTo>
                  <a:pt x="19749" y="14481"/>
                </a:lnTo>
                <a:lnTo>
                  <a:pt x="19757" y="14455"/>
                </a:lnTo>
                <a:lnTo>
                  <a:pt x="19765" y="14430"/>
                </a:lnTo>
                <a:lnTo>
                  <a:pt x="19773" y="14407"/>
                </a:lnTo>
                <a:lnTo>
                  <a:pt x="19779" y="14388"/>
                </a:lnTo>
                <a:lnTo>
                  <a:pt x="19749" y="14345"/>
                </a:lnTo>
                <a:lnTo>
                  <a:pt x="19717" y="14303"/>
                </a:lnTo>
                <a:lnTo>
                  <a:pt x="19686" y="14260"/>
                </a:lnTo>
                <a:lnTo>
                  <a:pt x="19655" y="14215"/>
                </a:lnTo>
                <a:lnTo>
                  <a:pt x="19625" y="14170"/>
                </a:lnTo>
                <a:lnTo>
                  <a:pt x="19595" y="14126"/>
                </a:lnTo>
                <a:lnTo>
                  <a:pt x="19579" y="14105"/>
                </a:lnTo>
                <a:lnTo>
                  <a:pt x="19563" y="14085"/>
                </a:lnTo>
                <a:lnTo>
                  <a:pt x="19545" y="14066"/>
                </a:lnTo>
                <a:lnTo>
                  <a:pt x="19526" y="14048"/>
                </a:lnTo>
                <a:lnTo>
                  <a:pt x="19508" y="14033"/>
                </a:lnTo>
                <a:lnTo>
                  <a:pt x="19487" y="14019"/>
                </a:lnTo>
                <a:lnTo>
                  <a:pt x="19476" y="14013"/>
                </a:lnTo>
                <a:lnTo>
                  <a:pt x="19464" y="14007"/>
                </a:lnTo>
                <a:lnTo>
                  <a:pt x="19453" y="14002"/>
                </a:lnTo>
                <a:lnTo>
                  <a:pt x="19441" y="13997"/>
                </a:lnTo>
                <a:lnTo>
                  <a:pt x="19428" y="13994"/>
                </a:lnTo>
                <a:lnTo>
                  <a:pt x="19414" y="13990"/>
                </a:lnTo>
                <a:lnTo>
                  <a:pt x="19401" y="13989"/>
                </a:lnTo>
                <a:lnTo>
                  <a:pt x="19387" y="13986"/>
                </a:lnTo>
                <a:lnTo>
                  <a:pt x="19372" y="13986"/>
                </a:lnTo>
                <a:lnTo>
                  <a:pt x="19358" y="13986"/>
                </a:lnTo>
                <a:lnTo>
                  <a:pt x="19342" y="13986"/>
                </a:lnTo>
                <a:lnTo>
                  <a:pt x="19326" y="13988"/>
                </a:lnTo>
                <a:lnTo>
                  <a:pt x="19252" y="13961"/>
                </a:lnTo>
                <a:lnTo>
                  <a:pt x="19180" y="13935"/>
                </a:lnTo>
                <a:lnTo>
                  <a:pt x="19108" y="13907"/>
                </a:lnTo>
                <a:lnTo>
                  <a:pt x="19035" y="13881"/>
                </a:lnTo>
                <a:lnTo>
                  <a:pt x="18962" y="13854"/>
                </a:lnTo>
                <a:lnTo>
                  <a:pt x="18889" y="13828"/>
                </a:lnTo>
                <a:lnTo>
                  <a:pt x="18817" y="13800"/>
                </a:lnTo>
                <a:lnTo>
                  <a:pt x="18744" y="13774"/>
                </a:lnTo>
                <a:lnTo>
                  <a:pt x="18672" y="13746"/>
                </a:lnTo>
                <a:lnTo>
                  <a:pt x="18600" y="13720"/>
                </a:lnTo>
                <a:lnTo>
                  <a:pt x="18527" y="13692"/>
                </a:lnTo>
                <a:lnTo>
                  <a:pt x="18455" y="13664"/>
                </a:lnTo>
                <a:lnTo>
                  <a:pt x="18382" y="13636"/>
                </a:lnTo>
                <a:lnTo>
                  <a:pt x="18310" y="13609"/>
                </a:lnTo>
                <a:lnTo>
                  <a:pt x="18237" y="13580"/>
                </a:lnTo>
                <a:lnTo>
                  <a:pt x="18165" y="13552"/>
                </a:lnTo>
                <a:lnTo>
                  <a:pt x="18152" y="13545"/>
                </a:lnTo>
                <a:lnTo>
                  <a:pt x="18139" y="13539"/>
                </a:lnTo>
                <a:lnTo>
                  <a:pt x="18126" y="13531"/>
                </a:lnTo>
                <a:lnTo>
                  <a:pt x="18112" y="13523"/>
                </a:lnTo>
                <a:lnTo>
                  <a:pt x="18101" y="13512"/>
                </a:lnTo>
                <a:lnTo>
                  <a:pt x="18090" y="13503"/>
                </a:lnTo>
                <a:lnTo>
                  <a:pt x="18081" y="13491"/>
                </a:lnTo>
                <a:lnTo>
                  <a:pt x="18074" y="13479"/>
                </a:lnTo>
                <a:lnTo>
                  <a:pt x="18072" y="13473"/>
                </a:lnTo>
                <a:lnTo>
                  <a:pt x="18069" y="13466"/>
                </a:lnTo>
                <a:lnTo>
                  <a:pt x="18068" y="13460"/>
                </a:lnTo>
                <a:lnTo>
                  <a:pt x="18068" y="13452"/>
                </a:lnTo>
                <a:lnTo>
                  <a:pt x="18068" y="13445"/>
                </a:lnTo>
                <a:lnTo>
                  <a:pt x="18068" y="13437"/>
                </a:lnTo>
                <a:lnTo>
                  <a:pt x="18069" y="13429"/>
                </a:lnTo>
                <a:lnTo>
                  <a:pt x="18072" y="13421"/>
                </a:lnTo>
                <a:lnTo>
                  <a:pt x="18076" y="13413"/>
                </a:lnTo>
                <a:lnTo>
                  <a:pt x="18079" y="13405"/>
                </a:lnTo>
                <a:lnTo>
                  <a:pt x="18085" y="13398"/>
                </a:lnTo>
                <a:lnTo>
                  <a:pt x="18091" y="13388"/>
                </a:lnTo>
                <a:lnTo>
                  <a:pt x="18099" y="13380"/>
                </a:lnTo>
                <a:lnTo>
                  <a:pt x="18108" y="13371"/>
                </a:lnTo>
                <a:lnTo>
                  <a:pt x="18118" y="13362"/>
                </a:lnTo>
                <a:lnTo>
                  <a:pt x="18130" y="13353"/>
                </a:lnTo>
                <a:lnTo>
                  <a:pt x="18155" y="13333"/>
                </a:lnTo>
                <a:lnTo>
                  <a:pt x="18177" y="13312"/>
                </a:lnTo>
                <a:lnTo>
                  <a:pt x="18199" y="13291"/>
                </a:lnTo>
                <a:lnTo>
                  <a:pt x="18220" y="13269"/>
                </a:lnTo>
                <a:lnTo>
                  <a:pt x="18240" y="13247"/>
                </a:lnTo>
                <a:lnTo>
                  <a:pt x="18259" y="13225"/>
                </a:lnTo>
                <a:lnTo>
                  <a:pt x="18277" y="13202"/>
                </a:lnTo>
                <a:lnTo>
                  <a:pt x="18293" y="13178"/>
                </a:lnTo>
                <a:lnTo>
                  <a:pt x="18309" y="13155"/>
                </a:lnTo>
                <a:lnTo>
                  <a:pt x="18322" y="13131"/>
                </a:lnTo>
                <a:lnTo>
                  <a:pt x="18335" y="13106"/>
                </a:lnTo>
                <a:lnTo>
                  <a:pt x="18347" y="13081"/>
                </a:lnTo>
                <a:lnTo>
                  <a:pt x="18359" y="13056"/>
                </a:lnTo>
                <a:lnTo>
                  <a:pt x="18368" y="13031"/>
                </a:lnTo>
                <a:lnTo>
                  <a:pt x="18377" y="13004"/>
                </a:lnTo>
                <a:lnTo>
                  <a:pt x="18385" y="12978"/>
                </a:lnTo>
                <a:lnTo>
                  <a:pt x="18393" y="12951"/>
                </a:lnTo>
                <a:lnTo>
                  <a:pt x="18398" y="12925"/>
                </a:lnTo>
                <a:lnTo>
                  <a:pt x="18405" y="12897"/>
                </a:lnTo>
                <a:lnTo>
                  <a:pt x="18409" y="12869"/>
                </a:lnTo>
                <a:lnTo>
                  <a:pt x="18413" y="12842"/>
                </a:lnTo>
                <a:lnTo>
                  <a:pt x="18415" y="12814"/>
                </a:lnTo>
                <a:lnTo>
                  <a:pt x="18418" y="12786"/>
                </a:lnTo>
                <a:lnTo>
                  <a:pt x="18419" y="12757"/>
                </a:lnTo>
                <a:lnTo>
                  <a:pt x="18420" y="12700"/>
                </a:lnTo>
                <a:lnTo>
                  <a:pt x="18419" y="12642"/>
                </a:lnTo>
                <a:lnTo>
                  <a:pt x="18414" y="12584"/>
                </a:lnTo>
                <a:lnTo>
                  <a:pt x="18409" y="12525"/>
                </a:lnTo>
                <a:lnTo>
                  <a:pt x="18406" y="12506"/>
                </a:lnTo>
                <a:lnTo>
                  <a:pt x="18402" y="12488"/>
                </a:lnTo>
                <a:lnTo>
                  <a:pt x="18398" y="12468"/>
                </a:lnTo>
                <a:lnTo>
                  <a:pt x="18393" y="12450"/>
                </a:lnTo>
                <a:lnTo>
                  <a:pt x="18386" y="12430"/>
                </a:lnTo>
                <a:lnTo>
                  <a:pt x="18380" y="12410"/>
                </a:lnTo>
                <a:lnTo>
                  <a:pt x="18372" y="12392"/>
                </a:lnTo>
                <a:lnTo>
                  <a:pt x="18363" y="12372"/>
                </a:lnTo>
                <a:lnTo>
                  <a:pt x="18353" y="12355"/>
                </a:lnTo>
                <a:lnTo>
                  <a:pt x="18344" y="12336"/>
                </a:lnTo>
                <a:lnTo>
                  <a:pt x="18334" y="12320"/>
                </a:lnTo>
                <a:lnTo>
                  <a:pt x="18322" y="12304"/>
                </a:lnTo>
                <a:lnTo>
                  <a:pt x="18310" y="12290"/>
                </a:lnTo>
                <a:lnTo>
                  <a:pt x="18298" y="12278"/>
                </a:lnTo>
                <a:lnTo>
                  <a:pt x="18285" y="12266"/>
                </a:lnTo>
                <a:lnTo>
                  <a:pt x="18272" y="12257"/>
                </a:lnTo>
                <a:lnTo>
                  <a:pt x="18177" y="12200"/>
                </a:lnTo>
                <a:lnTo>
                  <a:pt x="18082" y="12145"/>
                </a:lnTo>
                <a:lnTo>
                  <a:pt x="17986" y="12092"/>
                </a:lnTo>
                <a:lnTo>
                  <a:pt x="17889" y="12039"/>
                </a:lnTo>
                <a:lnTo>
                  <a:pt x="17791" y="11989"/>
                </a:lnTo>
                <a:lnTo>
                  <a:pt x="17692" y="11940"/>
                </a:lnTo>
                <a:lnTo>
                  <a:pt x="17594" y="11892"/>
                </a:lnTo>
                <a:lnTo>
                  <a:pt x="17494" y="11846"/>
                </a:lnTo>
                <a:lnTo>
                  <a:pt x="17467" y="11834"/>
                </a:lnTo>
                <a:lnTo>
                  <a:pt x="17440" y="11824"/>
                </a:lnTo>
                <a:lnTo>
                  <a:pt x="17412" y="11815"/>
                </a:lnTo>
                <a:lnTo>
                  <a:pt x="17384" y="11805"/>
                </a:lnTo>
                <a:lnTo>
                  <a:pt x="17326" y="11788"/>
                </a:lnTo>
                <a:lnTo>
                  <a:pt x="17269" y="11772"/>
                </a:lnTo>
                <a:lnTo>
                  <a:pt x="17211" y="11758"/>
                </a:lnTo>
                <a:lnTo>
                  <a:pt x="17153" y="11743"/>
                </a:lnTo>
                <a:lnTo>
                  <a:pt x="17096" y="11727"/>
                </a:lnTo>
                <a:lnTo>
                  <a:pt x="17039" y="11709"/>
                </a:lnTo>
                <a:lnTo>
                  <a:pt x="16996" y="11693"/>
                </a:lnTo>
                <a:lnTo>
                  <a:pt x="16954" y="11676"/>
                </a:lnTo>
                <a:lnTo>
                  <a:pt x="16912" y="11657"/>
                </a:lnTo>
                <a:lnTo>
                  <a:pt x="16870" y="11639"/>
                </a:lnTo>
                <a:lnTo>
                  <a:pt x="16829" y="11619"/>
                </a:lnTo>
                <a:lnTo>
                  <a:pt x="16787" y="11601"/>
                </a:lnTo>
                <a:lnTo>
                  <a:pt x="16745" y="11582"/>
                </a:lnTo>
                <a:lnTo>
                  <a:pt x="16702" y="11566"/>
                </a:lnTo>
                <a:lnTo>
                  <a:pt x="16670" y="11555"/>
                </a:lnTo>
                <a:lnTo>
                  <a:pt x="16637" y="11544"/>
                </a:lnTo>
                <a:lnTo>
                  <a:pt x="16604" y="11535"/>
                </a:lnTo>
                <a:lnTo>
                  <a:pt x="16571" y="11525"/>
                </a:lnTo>
                <a:lnTo>
                  <a:pt x="16537" y="11518"/>
                </a:lnTo>
                <a:lnTo>
                  <a:pt x="16504" y="11508"/>
                </a:lnTo>
                <a:lnTo>
                  <a:pt x="16471" y="11499"/>
                </a:lnTo>
                <a:lnTo>
                  <a:pt x="16438" y="11489"/>
                </a:lnTo>
                <a:lnTo>
                  <a:pt x="16390" y="11471"/>
                </a:lnTo>
                <a:lnTo>
                  <a:pt x="16343" y="11453"/>
                </a:lnTo>
                <a:lnTo>
                  <a:pt x="16296" y="11433"/>
                </a:lnTo>
                <a:lnTo>
                  <a:pt x="16248" y="11413"/>
                </a:lnTo>
                <a:lnTo>
                  <a:pt x="16155" y="11374"/>
                </a:lnTo>
                <a:lnTo>
                  <a:pt x="16060" y="11337"/>
                </a:lnTo>
                <a:lnTo>
                  <a:pt x="16011" y="11320"/>
                </a:lnTo>
                <a:lnTo>
                  <a:pt x="15964" y="11304"/>
                </a:lnTo>
                <a:lnTo>
                  <a:pt x="15914" y="11290"/>
                </a:lnTo>
                <a:lnTo>
                  <a:pt x="15865" y="11280"/>
                </a:lnTo>
                <a:lnTo>
                  <a:pt x="15840" y="11275"/>
                </a:lnTo>
                <a:lnTo>
                  <a:pt x="15814" y="11271"/>
                </a:lnTo>
                <a:lnTo>
                  <a:pt x="15789" y="11268"/>
                </a:lnTo>
                <a:lnTo>
                  <a:pt x="15762" y="11265"/>
                </a:lnTo>
                <a:lnTo>
                  <a:pt x="15736" y="11264"/>
                </a:lnTo>
                <a:lnTo>
                  <a:pt x="15710" y="11263"/>
                </a:lnTo>
                <a:lnTo>
                  <a:pt x="15683" y="11263"/>
                </a:lnTo>
                <a:lnTo>
                  <a:pt x="15656" y="11264"/>
                </a:lnTo>
                <a:lnTo>
                  <a:pt x="15639" y="11265"/>
                </a:lnTo>
                <a:lnTo>
                  <a:pt x="15620" y="11264"/>
                </a:lnTo>
                <a:lnTo>
                  <a:pt x="15602" y="11263"/>
                </a:lnTo>
                <a:lnTo>
                  <a:pt x="15583" y="11261"/>
                </a:lnTo>
                <a:lnTo>
                  <a:pt x="15547" y="11255"/>
                </a:lnTo>
                <a:lnTo>
                  <a:pt x="15511" y="11247"/>
                </a:lnTo>
                <a:lnTo>
                  <a:pt x="15474" y="11238"/>
                </a:lnTo>
                <a:lnTo>
                  <a:pt x="15437" y="11228"/>
                </a:lnTo>
                <a:lnTo>
                  <a:pt x="15400" y="11219"/>
                </a:lnTo>
                <a:lnTo>
                  <a:pt x="15364" y="11211"/>
                </a:lnTo>
                <a:lnTo>
                  <a:pt x="15364" y="11194"/>
                </a:lnTo>
                <a:lnTo>
                  <a:pt x="15364" y="11177"/>
                </a:lnTo>
                <a:lnTo>
                  <a:pt x="15364" y="11160"/>
                </a:lnTo>
                <a:lnTo>
                  <a:pt x="15364" y="11143"/>
                </a:lnTo>
                <a:lnTo>
                  <a:pt x="15398" y="11136"/>
                </a:lnTo>
                <a:lnTo>
                  <a:pt x="15432" y="11129"/>
                </a:lnTo>
                <a:lnTo>
                  <a:pt x="15468" y="11123"/>
                </a:lnTo>
                <a:lnTo>
                  <a:pt x="15502" y="11116"/>
                </a:lnTo>
                <a:lnTo>
                  <a:pt x="15536" y="11110"/>
                </a:lnTo>
                <a:lnTo>
                  <a:pt x="15572" y="11106"/>
                </a:lnTo>
                <a:lnTo>
                  <a:pt x="15606" y="11102"/>
                </a:lnTo>
                <a:lnTo>
                  <a:pt x="15641" y="11100"/>
                </a:lnTo>
                <a:lnTo>
                  <a:pt x="15743" y="11102"/>
                </a:lnTo>
                <a:lnTo>
                  <a:pt x="15845" y="11103"/>
                </a:lnTo>
                <a:lnTo>
                  <a:pt x="15895" y="11104"/>
                </a:lnTo>
                <a:lnTo>
                  <a:pt x="15947" y="11104"/>
                </a:lnTo>
                <a:lnTo>
                  <a:pt x="15998" y="11103"/>
                </a:lnTo>
                <a:lnTo>
                  <a:pt x="16048" y="11099"/>
                </a:lnTo>
                <a:lnTo>
                  <a:pt x="16098" y="11094"/>
                </a:lnTo>
                <a:lnTo>
                  <a:pt x="16147" y="11087"/>
                </a:lnTo>
                <a:lnTo>
                  <a:pt x="16172" y="11082"/>
                </a:lnTo>
                <a:lnTo>
                  <a:pt x="16196" y="11077"/>
                </a:lnTo>
                <a:lnTo>
                  <a:pt x="16219" y="11070"/>
                </a:lnTo>
                <a:lnTo>
                  <a:pt x="16243" y="11063"/>
                </a:lnTo>
                <a:lnTo>
                  <a:pt x="16267" y="11055"/>
                </a:lnTo>
                <a:lnTo>
                  <a:pt x="16290" y="11046"/>
                </a:lnTo>
                <a:lnTo>
                  <a:pt x="16313" y="11036"/>
                </a:lnTo>
                <a:lnTo>
                  <a:pt x="16336" y="11025"/>
                </a:lnTo>
                <a:lnTo>
                  <a:pt x="16359" y="11013"/>
                </a:lnTo>
                <a:lnTo>
                  <a:pt x="16381" y="11000"/>
                </a:lnTo>
                <a:lnTo>
                  <a:pt x="16402" y="10986"/>
                </a:lnTo>
                <a:lnTo>
                  <a:pt x="16425" y="10970"/>
                </a:lnTo>
                <a:lnTo>
                  <a:pt x="16459" y="10942"/>
                </a:lnTo>
                <a:lnTo>
                  <a:pt x="16492" y="10913"/>
                </a:lnTo>
                <a:lnTo>
                  <a:pt x="16522" y="10883"/>
                </a:lnTo>
                <a:lnTo>
                  <a:pt x="16550" y="10851"/>
                </a:lnTo>
                <a:lnTo>
                  <a:pt x="16576" y="10817"/>
                </a:lnTo>
                <a:lnTo>
                  <a:pt x="16600" y="10782"/>
                </a:lnTo>
                <a:lnTo>
                  <a:pt x="16612" y="10765"/>
                </a:lnTo>
                <a:lnTo>
                  <a:pt x="16622" y="10747"/>
                </a:lnTo>
                <a:lnTo>
                  <a:pt x="16631" y="10728"/>
                </a:lnTo>
                <a:lnTo>
                  <a:pt x="16642" y="10708"/>
                </a:lnTo>
                <a:lnTo>
                  <a:pt x="16650" y="10690"/>
                </a:lnTo>
                <a:lnTo>
                  <a:pt x="16658" y="10670"/>
                </a:lnTo>
                <a:lnTo>
                  <a:pt x="16666" y="10650"/>
                </a:lnTo>
                <a:lnTo>
                  <a:pt x="16673" y="10629"/>
                </a:lnTo>
                <a:lnTo>
                  <a:pt x="16679" y="10609"/>
                </a:lnTo>
                <a:lnTo>
                  <a:pt x="16685" y="10588"/>
                </a:lnTo>
                <a:lnTo>
                  <a:pt x="16691" y="10566"/>
                </a:lnTo>
                <a:lnTo>
                  <a:pt x="16695" y="10545"/>
                </a:lnTo>
                <a:lnTo>
                  <a:pt x="16698" y="10522"/>
                </a:lnTo>
                <a:lnTo>
                  <a:pt x="16702" y="10500"/>
                </a:lnTo>
                <a:lnTo>
                  <a:pt x="16705" y="10477"/>
                </a:lnTo>
                <a:lnTo>
                  <a:pt x="16706" y="10453"/>
                </a:lnTo>
                <a:lnTo>
                  <a:pt x="16709" y="10406"/>
                </a:lnTo>
                <a:lnTo>
                  <a:pt x="16708" y="10357"/>
                </a:lnTo>
                <a:lnTo>
                  <a:pt x="16706" y="10328"/>
                </a:lnTo>
                <a:lnTo>
                  <a:pt x="16705" y="10299"/>
                </a:lnTo>
                <a:lnTo>
                  <a:pt x="16701" y="10271"/>
                </a:lnTo>
                <a:lnTo>
                  <a:pt x="16698" y="10244"/>
                </a:lnTo>
                <a:lnTo>
                  <a:pt x="16693" y="10216"/>
                </a:lnTo>
                <a:lnTo>
                  <a:pt x="16688" y="10189"/>
                </a:lnTo>
                <a:lnTo>
                  <a:pt x="16683" y="10163"/>
                </a:lnTo>
                <a:lnTo>
                  <a:pt x="16676" y="10137"/>
                </a:lnTo>
                <a:lnTo>
                  <a:pt x="16668" y="10112"/>
                </a:lnTo>
                <a:lnTo>
                  <a:pt x="16660" y="10086"/>
                </a:lnTo>
                <a:lnTo>
                  <a:pt x="16651" y="10061"/>
                </a:lnTo>
                <a:lnTo>
                  <a:pt x="16642" y="10038"/>
                </a:lnTo>
                <a:lnTo>
                  <a:pt x="16631" y="10014"/>
                </a:lnTo>
                <a:lnTo>
                  <a:pt x="16621" y="9990"/>
                </a:lnTo>
                <a:lnTo>
                  <a:pt x="16608" y="9968"/>
                </a:lnTo>
                <a:lnTo>
                  <a:pt x="16596" y="9945"/>
                </a:lnTo>
                <a:lnTo>
                  <a:pt x="16581" y="9924"/>
                </a:lnTo>
                <a:lnTo>
                  <a:pt x="16567" y="9903"/>
                </a:lnTo>
                <a:lnTo>
                  <a:pt x="16552" y="9883"/>
                </a:lnTo>
                <a:lnTo>
                  <a:pt x="16537" y="9863"/>
                </a:lnTo>
                <a:lnTo>
                  <a:pt x="16519" y="9845"/>
                </a:lnTo>
                <a:lnTo>
                  <a:pt x="16502" y="9826"/>
                </a:lnTo>
                <a:lnTo>
                  <a:pt x="16484" y="9808"/>
                </a:lnTo>
                <a:lnTo>
                  <a:pt x="16464" y="9792"/>
                </a:lnTo>
                <a:lnTo>
                  <a:pt x="16444" y="9775"/>
                </a:lnTo>
                <a:lnTo>
                  <a:pt x="16423" y="9759"/>
                </a:lnTo>
                <a:lnTo>
                  <a:pt x="16402" y="9745"/>
                </a:lnTo>
                <a:lnTo>
                  <a:pt x="16379" y="9730"/>
                </a:lnTo>
                <a:lnTo>
                  <a:pt x="16356" y="9717"/>
                </a:lnTo>
                <a:lnTo>
                  <a:pt x="16331" y="9704"/>
                </a:lnTo>
                <a:lnTo>
                  <a:pt x="16306" y="9692"/>
                </a:lnTo>
                <a:lnTo>
                  <a:pt x="16281" y="9681"/>
                </a:lnTo>
                <a:lnTo>
                  <a:pt x="16244" y="9667"/>
                </a:lnTo>
                <a:lnTo>
                  <a:pt x="16209" y="9652"/>
                </a:lnTo>
                <a:lnTo>
                  <a:pt x="16173" y="9636"/>
                </a:lnTo>
                <a:lnTo>
                  <a:pt x="16138" y="9622"/>
                </a:lnTo>
                <a:lnTo>
                  <a:pt x="16102" y="9607"/>
                </a:lnTo>
                <a:lnTo>
                  <a:pt x="16067" y="9591"/>
                </a:lnTo>
                <a:lnTo>
                  <a:pt x="16031" y="9577"/>
                </a:lnTo>
                <a:lnTo>
                  <a:pt x="15995" y="9561"/>
                </a:lnTo>
                <a:lnTo>
                  <a:pt x="15986" y="9556"/>
                </a:lnTo>
                <a:lnTo>
                  <a:pt x="15978" y="9550"/>
                </a:lnTo>
                <a:lnTo>
                  <a:pt x="15970" y="9544"/>
                </a:lnTo>
                <a:lnTo>
                  <a:pt x="15963" y="9536"/>
                </a:lnTo>
                <a:lnTo>
                  <a:pt x="15948" y="9521"/>
                </a:lnTo>
                <a:lnTo>
                  <a:pt x="15932" y="9506"/>
                </a:lnTo>
                <a:lnTo>
                  <a:pt x="15951" y="9487"/>
                </a:lnTo>
                <a:lnTo>
                  <a:pt x="15969" y="9467"/>
                </a:lnTo>
                <a:lnTo>
                  <a:pt x="15980" y="9458"/>
                </a:lnTo>
                <a:lnTo>
                  <a:pt x="15989" y="9450"/>
                </a:lnTo>
                <a:lnTo>
                  <a:pt x="15999" y="9445"/>
                </a:lnTo>
                <a:lnTo>
                  <a:pt x="16010" y="9441"/>
                </a:lnTo>
                <a:lnTo>
                  <a:pt x="16097" y="9426"/>
                </a:lnTo>
                <a:lnTo>
                  <a:pt x="16184" y="9410"/>
                </a:lnTo>
                <a:lnTo>
                  <a:pt x="16272" y="9396"/>
                </a:lnTo>
                <a:lnTo>
                  <a:pt x="16359" y="9381"/>
                </a:lnTo>
                <a:lnTo>
                  <a:pt x="16447" y="9368"/>
                </a:lnTo>
                <a:lnTo>
                  <a:pt x="16534" y="9355"/>
                </a:lnTo>
                <a:lnTo>
                  <a:pt x="16622" y="9343"/>
                </a:lnTo>
                <a:lnTo>
                  <a:pt x="16710" y="9333"/>
                </a:lnTo>
                <a:lnTo>
                  <a:pt x="16723" y="9331"/>
                </a:lnTo>
                <a:lnTo>
                  <a:pt x="16738" y="9327"/>
                </a:lnTo>
                <a:lnTo>
                  <a:pt x="16752" y="9325"/>
                </a:lnTo>
                <a:lnTo>
                  <a:pt x="16767" y="9319"/>
                </a:lnTo>
                <a:lnTo>
                  <a:pt x="16796" y="9309"/>
                </a:lnTo>
                <a:lnTo>
                  <a:pt x="16826" y="9296"/>
                </a:lnTo>
                <a:lnTo>
                  <a:pt x="16855" y="9280"/>
                </a:lnTo>
                <a:lnTo>
                  <a:pt x="16883" y="9261"/>
                </a:lnTo>
                <a:lnTo>
                  <a:pt x="16910" y="9240"/>
                </a:lnTo>
                <a:lnTo>
                  <a:pt x="16937" y="9219"/>
                </a:lnTo>
                <a:lnTo>
                  <a:pt x="16962" y="9195"/>
                </a:lnTo>
                <a:lnTo>
                  <a:pt x="16985" y="9170"/>
                </a:lnTo>
                <a:lnTo>
                  <a:pt x="17005" y="9144"/>
                </a:lnTo>
                <a:lnTo>
                  <a:pt x="17024" y="9117"/>
                </a:lnTo>
                <a:lnTo>
                  <a:pt x="17033" y="9104"/>
                </a:lnTo>
                <a:lnTo>
                  <a:pt x="17039" y="9091"/>
                </a:lnTo>
                <a:lnTo>
                  <a:pt x="17046" y="9076"/>
                </a:lnTo>
                <a:lnTo>
                  <a:pt x="17053" y="9063"/>
                </a:lnTo>
                <a:lnTo>
                  <a:pt x="17057" y="9049"/>
                </a:lnTo>
                <a:lnTo>
                  <a:pt x="17061" y="9036"/>
                </a:lnTo>
                <a:lnTo>
                  <a:pt x="17064" y="9021"/>
                </a:lnTo>
                <a:lnTo>
                  <a:pt x="17066" y="9008"/>
                </a:lnTo>
                <a:lnTo>
                  <a:pt x="17071" y="8992"/>
                </a:lnTo>
                <a:lnTo>
                  <a:pt x="17075" y="8977"/>
                </a:lnTo>
                <a:lnTo>
                  <a:pt x="17130" y="8931"/>
                </a:lnTo>
                <a:lnTo>
                  <a:pt x="17188" y="8886"/>
                </a:lnTo>
                <a:lnTo>
                  <a:pt x="17201" y="8874"/>
                </a:lnTo>
                <a:lnTo>
                  <a:pt x="17215" y="8864"/>
                </a:lnTo>
                <a:lnTo>
                  <a:pt x="17226" y="8852"/>
                </a:lnTo>
                <a:lnTo>
                  <a:pt x="17236" y="8840"/>
                </a:lnTo>
                <a:lnTo>
                  <a:pt x="17245" y="8828"/>
                </a:lnTo>
                <a:lnTo>
                  <a:pt x="17251" y="8816"/>
                </a:lnTo>
                <a:lnTo>
                  <a:pt x="17257" y="8803"/>
                </a:lnTo>
                <a:lnTo>
                  <a:pt x="17259" y="8791"/>
                </a:lnTo>
                <a:lnTo>
                  <a:pt x="17262" y="8761"/>
                </a:lnTo>
                <a:lnTo>
                  <a:pt x="17263" y="8732"/>
                </a:lnTo>
                <a:lnTo>
                  <a:pt x="17263" y="8703"/>
                </a:lnTo>
                <a:lnTo>
                  <a:pt x="17263" y="8672"/>
                </a:lnTo>
                <a:lnTo>
                  <a:pt x="17262" y="8613"/>
                </a:lnTo>
                <a:lnTo>
                  <a:pt x="17257" y="8552"/>
                </a:lnTo>
                <a:lnTo>
                  <a:pt x="17250" y="8493"/>
                </a:lnTo>
                <a:lnTo>
                  <a:pt x="17242" y="8434"/>
                </a:lnTo>
                <a:lnTo>
                  <a:pt x="17233" y="8373"/>
                </a:lnTo>
                <a:lnTo>
                  <a:pt x="17222" y="8313"/>
                </a:lnTo>
                <a:lnTo>
                  <a:pt x="17221" y="8305"/>
                </a:lnTo>
                <a:lnTo>
                  <a:pt x="17217" y="8298"/>
                </a:lnTo>
                <a:lnTo>
                  <a:pt x="17213" y="8290"/>
                </a:lnTo>
                <a:lnTo>
                  <a:pt x="17208" y="8282"/>
                </a:lnTo>
                <a:lnTo>
                  <a:pt x="17195" y="8267"/>
                </a:lnTo>
                <a:lnTo>
                  <a:pt x="17179" y="8251"/>
                </a:lnTo>
                <a:lnTo>
                  <a:pt x="17146" y="8224"/>
                </a:lnTo>
                <a:lnTo>
                  <a:pt x="17113" y="8193"/>
                </a:lnTo>
                <a:lnTo>
                  <a:pt x="17107" y="8200"/>
                </a:lnTo>
                <a:lnTo>
                  <a:pt x="17100" y="8205"/>
                </a:lnTo>
                <a:lnTo>
                  <a:pt x="17107" y="8200"/>
                </a:lnTo>
                <a:lnTo>
                  <a:pt x="17113" y="8193"/>
                </a:lnTo>
                <a:lnTo>
                  <a:pt x="17100" y="8171"/>
                </a:lnTo>
                <a:lnTo>
                  <a:pt x="17089" y="8148"/>
                </a:lnTo>
                <a:lnTo>
                  <a:pt x="17082" y="8127"/>
                </a:lnTo>
                <a:lnTo>
                  <a:pt x="17075" y="8107"/>
                </a:lnTo>
                <a:lnTo>
                  <a:pt x="17070" y="8089"/>
                </a:lnTo>
                <a:lnTo>
                  <a:pt x="17067" y="8070"/>
                </a:lnTo>
                <a:lnTo>
                  <a:pt x="17067" y="8055"/>
                </a:lnTo>
                <a:lnTo>
                  <a:pt x="17067" y="8037"/>
                </a:lnTo>
                <a:lnTo>
                  <a:pt x="17070" y="8023"/>
                </a:lnTo>
                <a:lnTo>
                  <a:pt x="17074" y="8008"/>
                </a:lnTo>
                <a:lnTo>
                  <a:pt x="17079" y="7995"/>
                </a:lnTo>
                <a:lnTo>
                  <a:pt x="17084" y="7982"/>
                </a:lnTo>
                <a:lnTo>
                  <a:pt x="17092" y="7969"/>
                </a:lnTo>
                <a:lnTo>
                  <a:pt x="17101" y="7958"/>
                </a:lnTo>
                <a:lnTo>
                  <a:pt x="17111" y="7946"/>
                </a:lnTo>
                <a:lnTo>
                  <a:pt x="17121" y="7936"/>
                </a:lnTo>
                <a:lnTo>
                  <a:pt x="17143" y="7916"/>
                </a:lnTo>
                <a:lnTo>
                  <a:pt x="17170" y="7898"/>
                </a:lnTo>
                <a:lnTo>
                  <a:pt x="17196" y="7880"/>
                </a:lnTo>
                <a:lnTo>
                  <a:pt x="17225" y="7865"/>
                </a:lnTo>
                <a:lnTo>
                  <a:pt x="17253" y="7847"/>
                </a:lnTo>
                <a:lnTo>
                  <a:pt x="17280" y="7832"/>
                </a:lnTo>
                <a:lnTo>
                  <a:pt x="17305" y="7816"/>
                </a:lnTo>
                <a:lnTo>
                  <a:pt x="17329" y="7797"/>
                </a:lnTo>
                <a:lnTo>
                  <a:pt x="17309" y="7754"/>
                </a:lnTo>
                <a:lnTo>
                  <a:pt x="17292" y="7714"/>
                </a:lnTo>
                <a:lnTo>
                  <a:pt x="17276" y="7678"/>
                </a:lnTo>
                <a:lnTo>
                  <a:pt x="17261" y="7643"/>
                </a:lnTo>
                <a:lnTo>
                  <a:pt x="17253" y="7636"/>
                </a:lnTo>
                <a:lnTo>
                  <a:pt x="17253" y="7636"/>
                </a:lnTo>
                <a:lnTo>
                  <a:pt x="17253" y="7636"/>
                </a:lnTo>
                <a:lnTo>
                  <a:pt x="17257" y="7640"/>
                </a:lnTo>
                <a:lnTo>
                  <a:pt x="17261" y="7643"/>
                </a:lnTo>
                <a:lnTo>
                  <a:pt x="17278" y="7615"/>
                </a:lnTo>
                <a:lnTo>
                  <a:pt x="17297" y="7586"/>
                </a:lnTo>
                <a:lnTo>
                  <a:pt x="17317" y="7558"/>
                </a:lnTo>
                <a:lnTo>
                  <a:pt x="17337" y="7531"/>
                </a:lnTo>
                <a:lnTo>
                  <a:pt x="17346" y="7516"/>
                </a:lnTo>
                <a:lnTo>
                  <a:pt x="17355" y="7501"/>
                </a:lnTo>
                <a:lnTo>
                  <a:pt x="17363" y="7487"/>
                </a:lnTo>
                <a:lnTo>
                  <a:pt x="17370" y="7474"/>
                </a:lnTo>
                <a:lnTo>
                  <a:pt x="17375" y="7459"/>
                </a:lnTo>
                <a:lnTo>
                  <a:pt x="17379" y="7445"/>
                </a:lnTo>
                <a:lnTo>
                  <a:pt x="17382" y="7430"/>
                </a:lnTo>
                <a:lnTo>
                  <a:pt x="17383" y="7416"/>
                </a:lnTo>
                <a:lnTo>
                  <a:pt x="17384" y="7322"/>
                </a:lnTo>
                <a:lnTo>
                  <a:pt x="17383" y="7229"/>
                </a:lnTo>
                <a:lnTo>
                  <a:pt x="17380" y="7136"/>
                </a:lnTo>
                <a:lnTo>
                  <a:pt x="17376" y="7042"/>
                </a:lnTo>
                <a:lnTo>
                  <a:pt x="17371" y="6948"/>
                </a:lnTo>
                <a:lnTo>
                  <a:pt x="17366" y="6855"/>
                </a:lnTo>
                <a:lnTo>
                  <a:pt x="17359" y="6761"/>
                </a:lnTo>
                <a:lnTo>
                  <a:pt x="17354" y="6668"/>
                </a:lnTo>
                <a:lnTo>
                  <a:pt x="17353" y="6657"/>
                </a:lnTo>
                <a:lnTo>
                  <a:pt x="17349" y="6643"/>
                </a:lnTo>
                <a:lnTo>
                  <a:pt x="17342" y="6630"/>
                </a:lnTo>
                <a:lnTo>
                  <a:pt x="17336" y="6617"/>
                </a:lnTo>
                <a:lnTo>
                  <a:pt x="17328" y="6605"/>
                </a:lnTo>
                <a:lnTo>
                  <a:pt x="17319" y="6594"/>
                </a:lnTo>
                <a:lnTo>
                  <a:pt x="17308" y="6587"/>
                </a:lnTo>
                <a:lnTo>
                  <a:pt x="17299" y="6581"/>
                </a:lnTo>
                <a:lnTo>
                  <a:pt x="17286" y="6575"/>
                </a:lnTo>
                <a:lnTo>
                  <a:pt x="17274" y="6568"/>
                </a:lnTo>
                <a:lnTo>
                  <a:pt x="17263" y="6561"/>
                </a:lnTo>
                <a:lnTo>
                  <a:pt x="17254" y="6555"/>
                </a:lnTo>
                <a:lnTo>
                  <a:pt x="17245" y="6548"/>
                </a:lnTo>
                <a:lnTo>
                  <a:pt x="17237" y="6540"/>
                </a:lnTo>
                <a:lnTo>
                  <a:pt x="17229" y="6532"/>
                </a:lnTo>
                <a:lnTo>
                  <a:pt x="17222" y="6524"/>
                </a:lnTo>
                <a:lnTo>
                  <a:pt x="17212" y="6509"/>
                </a:lnTo>
                <a:lnTo>
                  <a:pt x="17203" y="6491"/>
                </a:lnTo>
                <a:lnTo>
                  <a:pt x="17195" y="6473"/>
                </a:lnTo>
                <a:lnTo>
                  <a:pt x="17191" y="6453"/>
                </a:lnTo>
                <a:lnTo>
                  <a:pt x="17187" y="6435"/>
                </a:lnTo>
                <a:lnTo>
                  <a:pt x="17184" y="6415"/>
                </a:lnTo>
                <a:lnTo>
                  <a:pt x="17183" y="6394"/>
                </a:lnTo>
                <a:lnTo>
                  <a:pt x="17183" y="6373"/>
                </a:lnTo>
                <a:lnTo>
                  <a:pt x="17184" y="6332"/>
                </a:lnTo>
                <a:lnTo>
                  <a:pt x="17184" y="6290"/>
                </a:lnTo>
                <a:lnTo>
                  <a:pt x="17191" y="6260"/>
                </a:lnTo>
                <a:lnTo>
                  <a:pt x="17199" y="6231"/>
                </a:lnTo>
                <a:lnTo>
                  <a:pt x="17207" y="6202"/>
                </a:lnTo>
                <a:lnTo>
                  <a:pt x="17215" y="6173"/>
                </a:lnTo>
                <a:lnTo>
                  <a:pt x="17220" y="6144"/>
                </a:lnTo>
                <a:lnTo>
                  <a:pt x="17224" y="6117"/>
                </a:lnTo>
                <a:lnTo>
                  <a:pt x="17225" y="6103"/>
                </a:lnTo>
                <a:lnTo>
                  <a:pt x="17224" y="6089"/>
                </a:lnTo>
                <a:lnTo>
                  <a:pt x="17222" y="6077"/>
                </a:lnTo>
                <a:lnTo>
                  <a:pt x="17220" y="6064"/>
                </a:lnTo>
                <a:lnTo>
                  <a:pt x="17213" y="6039"/>
                </a:lnTo>
                <a:lnTo>
                  <a:pt x="17208" y="6015"/>
                </a:lnTo>
                <a:lnTo>
                  <a:pt x="17205" y="5992"/>
                </a:lnTo>
                <a:lnTo>
                  <a:pt x="17204" y="5974"/>
                </a:lnTo>
                <a:lnTo>
                  <a:pt x="17204" y="5955"/>
                </a:lnTo>
                <a:lnTo>
                  <a:pt x="17207" y="5941"/>
                </a:lnTo>
                <a:lnTo>
                  <a:pt x="17209" y="5933"/>
                </a:lnTo>
                <a:lnTo>
                  <a:pt x="17212" y="5926"/>
                </a:lnTo>
                <a:lnTo>
                  <a:pt x="17215" y="5921"/>
                </a:lnTo>
                <a:lnTo>
                  <a:pt x="17219" y="5915"/>
                </a:lnTo>
                <a:lnTo>
                  <a:pt x="17222" y="5911"/>
                </a:lnTo>
                <a:lnTo>
                  <a:pt x="17228" y="5905"/>
                </a:lnTo>
                <a:lnTo>
                  <a:pt x="17233" y="5901"/>
                </a:lnTo>
                <a:lnTo>
                  <a:pt x="17238" y="5897"/>
                </a:lnTo>
                <a:lnTo>
                  <a:pt x="17253" y="5891"/>
                </a:lnTo>
                <a:lnTo>
                  <a:pt x="17269" y="5887"/>
                </a:lnTo>
                <a:lnTo>
                  <a:pt x="17287" y="5884"/>
                </a:lnTo>
                <a:lnTo>
                  <a:pt x="17309" y="5883"/>
                </a:lnTo>
                <a:lnTo>
                  <a:pt x="17333" y="5884"/>
                </a:lnTo>
                <a:lnTo>
                  <a:pt x="17359" y="5887"/>
                </a:lnTo>
                <a:lnTo>
                  <a:pt x="17424" y="5893"/>
                </a:lnTo>
                <a:lnTo>
                  <a:pt x="17488" y="5901"/>
                </a:lnTo>
                <a:lnTo>
                  <a:pt x="17553" y="5908"/>
                </a:lnTo>
                <a:lnTo>
                  <a:pt x="17617" y="5915"/>
                </a:lnTo>
                <a:lnTo>
                  <a:pt x="17682" y="5921"/>
                </a:lnTo>
                <a:lnTo>
                  <a:pt x="17746" y="5928"/>
                </a:lnTo>
                <a:lnTo>
                  <a:pt x="17811" y="5934"/>
                </a:lnTo>
                <a:lnTo>
                  <a:pt x="17877" y="5941"/>
                </a:lnTo>
                <a:lnTo>
                  <a:pt x="17941" y="5948"/>
                </a:lnTo>
                <a:lnTo>
                  <a:pt x="18006" y="5954"/>
                </a:lnTo>
                <a:lnTo>
                  <a:pt x="18070" y="5961"/>
                </a:lnTo>
                <a:lnTo>
                  <a:pt x="18135" y="5967"/>
                </a:lnTo>
                <a:lnTo>
                  <a:pt x="18199" y="5974"/>
                </a:lnTo>
                <a:lnTo>
                  <a:pt x="18264" y="5981"/>
                </a:lnTo>
                <a:lnTo>
                  <a:pt x="18328" y="5987"/>
                </a:lnTo>
                <a:lnTo>
                  <a:pt x="18393" y="5994"/>
                </a:lnTo>
                <a:lnTo>
                  <a:pt x="18424" y="5996"/>
                </a:lnTo>
                <a:lnTo>
                  <a:pt x="18456" y="5998"/>
                </a:lnTo>
                <a:lnTo>
                  <a:pt x="18486" y="5998"/>
                </a:lnTo>
                <a:lnTo>
                  <a:pt x="18518" y="5998"/>
                </a:lnTo>
                <a:lnTo>
                  <a:pt x="18547" y="5995"/>
                </a:lnTo>
                <a:lnTo>
                  <a:pt x="18577" y="5991"/>
                </a:lnTo>
                <a:lnTo>
                  <a:pt x="18606" y="5986"/>
                </a:lnTo>
                <a:lnTo>
                  <a:pt x="18634" y="5977"/>
                </a:lnTo>
                <a:lnTo>
                  <a:pt x="18647" y="5973"/>
                </a:lnTo>
                <a:lnTo>
                  <a:pt x="18660" y="5967"/>
                </a:lnTo>
                <a:lnTo>
                  <a:pt x="18672" y="5961"/>
                </a:lnTo>
                <a:lnTo>
                  <a:pt x="18685" y="5954"/>
                </a:lnTo>
                <a:lnTo>
                  <a:pt x="18697" y="5948"/>
                </a:lnTo>
                <a:lnTo>
                  <a:pt x="18709" y="5940"/>
                </a:lnTo>
                <a:lnTo>
                  <a:pt x="18721" y="5932"/>
                </a:lnTo>
                <a:lnTo>
                  <a:pt x="18731" y="5921"/>
                </a:lnTo>
                <a:lnTo>
                  <a:pt x="18742" y="5912"/>
                </a:lnTo>
                <a:lnTo>
                  <a:pt x="18752" y="5901"/>
                </a:lnTo>
                <a:lnTo>
                  <a:pt x="18761" y="5889"/>
                </a:lnTo>
                <a:lnTo>
                  <a:pt x="18771" y="5878"/>
                </a:lnTo>
                <a:lnTo>
                  <a:pt x="18780" y="5864"/>
                </a:lnTo>
                <a:lnTo>
                  <a:pt x="18788" y="5851"/>
                </a:lnTo>
                <a:lnTo>
                  <a:pt x="18796" y="5835"/>
                </a:lnTo>
                <a:lnTo>
                  <a:pt x="18804" y="5821"/>
                </a:lnTo>
                <a:lnTo>
                  <a:pt x="18823" y="5773"/>
                </a:lnTo>
                <a:lnTo>
                  <a:pt x="18842" y="5724"/>
                </a:lnTo>
                <a:lnTo>
                  <a:pt x="18860" y="5677"/>
                </a:lnTo>
                <a:lnTo>
                  <a:pt x="18875" y="5628"/>
                </a:lnTo>
                <a:lnTo>
                  <a:pt x="18889" y="5578"/>
                </a:lnTo>
                <a:lnTo>
                  <a:pt x="18902" y="5529"/>
                </a:lnTo>
                <a:lnTo>
                  <a:pt x="18913" y="5479"/>
                </a:lnTo>
                <a:lnTo>
                  <a:pt x="18922" y="5429"/>
                </a:lnTo>
                <a:lnTo>
                  <a:pt x="18929" y="5379"/>
                </a:lnTo>
                <a:lnTo>
                  <a:pt x="18933" y="5328"/>
                </a:lnTo>
                <a:lnTo>
                  <a:pt x="18937" y="5277"/>
                </a:lnTo>
                <a:lnTo>
                  <a:pt x="18937" y="5227"/>
                </a:lnTo>
                <a:lnTo>
                  <a:pt x="18935" y="5175"/>
                </a:lnTo>
                <a:lnTo>
                  <a:pt x="18931" y="5124"/>
                </a:lnTo>
                <a:lnTo>
                  <a:pt x="18925" y="5071"/>
                </a:lnTo>
                <a:lnTo>
                  <a:pt x="18915" y="5019"/>
                </a:lnTo>
                <a:lnTo>
                  <a:pt x="18909" y="4994"/>
                </a:lnTo>
                <a:lnTo>
                  <a:pt x="18901" y="4969"/>
                </a:lnTo>
                <a:lnTo>
                  <a:pt x="18890" y="4946"/>
                </a:lnTo>
                <a:lnTo>
                  <a:pt x="18879" y="4922"/>
                </a:lnTo>
                <a:lnTo>
                  <a:pt x="18851" y="4876"/>
                </a:lnTo>
                <a:lnTo>
                  <a:pt x="18822" y="4829"/>
                </a:lnTo>
                <a:lnTo>
                  <a:pt x="18804" y="4803"/>
                </a:lnTo>
                <a:lnTo>
                  <a:pt x="18784" y="4777"/>
                </a:lnTo>
                <a:lnTo>
                  <a:pt x="18763" y="4750"/>
                </a:lnTo>
                <a:lnTo>
                  <a:pt x="18742" y="4724"/>
                </a:lnTo>
                <a:lnTo>
                  <a:pt x="18721" y="4699"/>
                </a:lnTo>
                <a:lnTo>
                  <a:pt x="18701" y="4672"/>
                </a:lnTo>
                <a:lnTo>
                  <a:pt x="18682" y="4645"/>
                </a:lnTo>
                <a:lnTo>
                  <a:pt x="18665" y="4617"/>
                </a:lnTo>
                <a:lnTo>
                  <a:pt x="18659" y="4604"/>
                </a:lnTo>
                <a:lnTo>
                  <a:pt x="18652" y="4589"/>
                </a:lnTo>
                <a:lnTo>
                  <a:pt x="18646" y="4575"/>
                </a:lnTo>
                <a:lnTo>
                  <a:pt x="18642" y="4560"/>
                </a:lnTo>
                <a:lnTo>
                  <a:pt x="18638" y="4544"/>
                </a:lnTo>
                <a:lnTo>
                  <a:pt x="18635" y="4530"/>
                </a:lnTo>
                <a:lnTo>
                  <a:pt x="18634" y="4514"/>
                </a:lnTo>
                <a:lnTo>
                  <a:pt x="18632" y="4497"/>
                </a:lnTo>
                <a:lnTo>
                  <a:pt x="18634" y="4481"/>
                </a:lnTo>
                <a:lnTo>
                  <a:pt x="18635" y="4464"/>
                </a:lnTo>
                <a:lnTo>
                  <a:pt x="18639" y="4446"/>
                </a:lnTo>
                <a:lnTo>
                  <a:pt x="18644" y="4428"/>
                </a:lnTo>
                <a:lnTo>
                  <a:pt x="18650" y="4411"/>
                </a:lnTo>
                <a:lnTo>
                  <a:pt x="18659" y="4391"/>
                </a:lnTo>
                <a:lnTo>
                  <a:pt x="18668" y="4373"/>
                </a:lnTo>
                <a:lnTo>
                  <a:pt x="18680" y="4353"/>
                </a:lnTo>
                <a:lnTo>
                  <a:pt x="18681" y="4347"/>
                </a:lnTo>
                <a:lnTo>
                  <a:pt x="18681" y="4341"/>
                </a:lnTo>
                <a:lnTo>
                  <a:pt x="18680" y="4334"/>
                </a:lnTo>
                <a:lnTo>
                  <a:pt x="18679" y="4326"/>
                </a:lnTo>
                <a:lnTo>
                  <a:pt x="18673" y="4312"/>
                </a:lnTo>
                <a:lnTo>
                  <a:pt x="18672" y="4296"/>
                </a:lnTo>
                <a:lnTo>
                  <a:pt x="18672" y="4251"/>
                </a:lnTo>
                <a:lnTo>
                  <a:pt x="18671" y="4204"/>
                </a:lnTo>
                <a:lnTo>
                  <a:pt x="18672" y="4182"/>
                </a:lnTo>
                <a:lnTo>
                  <a:pt x="18675" y="4164"/>
                </a:lnTo>
                <a:lnTo>
                  <a:pt x="18677" y="4155"/>
                </a:lnTo>
                <a:lnTo>
                  <a:pt x="18680" y="4148"/>
                </a:lnTo>
                <a:lnTo>
                  <a:pt x="18684" y="4143"/>
                </a:lnTo>
                <a:lnTo>
                  <a:pt x="18689" y="4139"/>
                </a:lnTo>
                <a:lnTo>
                  <a:pt x="18697" y="4134"/>
                </a:lnTo>
                <a:lnTo>
                  <a:pt x="18706" y="4130"/>
                </a:lnTo>
                <a:lnTo>
                  <a:pt x="18715" y="4127"/>
                </a:lnTo>
                <a:lnTo>
                  <a:pt x="18725" y="4124"/>
                </a:lnTo>
                <a:lnTo>
                  <a:pt x="18746" y="4122"/>
                </a:lnTo>
                <a:lnTo>
                  <a:pt x="18769" y="4122"/>
                </a:lnTo>
                <a:lnTo>
                  <a:pt x="18792" y="4123"/>
                </a:lnTo>
                <a:lnTo>
                  <a:pt x="18815" y="4127"/>
                </a:lnTo>
                <a:lnTo>
                  <a:pt x="18838" y="4131"/>
                </a:lnTo>
                <a:lnTo>
                  <a:pt x="18860" y="4135"/>
                </a:lnTo>
                <a:lnTo>
                  <a:pt x="18902" y="4147"/>
                </a:lnTo>
                <a:lnTo>
                  <a:pt x="18944" y="4161"/>
                </a:lnTo>
                <a:lnTo>
                  <a:pt x="18987" y="4176"/>
                </a:lnTo>
                <a:lnTo>
                  <a:pt x="19029" y="4190"/>
                </a:lnTo>
                <a:lnTo>
                  <a:pt x="19071" y="4205"/>
                </a:lnTo>
                <a:lnTo>
                  <a:pt x="19113" y="4218"/>
                </a:lnTo>
                <a:lnTo>
                  <a:pt x="19134" y="4225"/>
                </a:lnTo>
                <a:lnTo>
                  <a:pt x="19155" y="4230"/>
                </a:lnTo>
                <a:lnTo>
                  <a:pt x="19176" y="4234"/>
                </a:lnTo>
                <a:lnTo>
                  <a:pt x="19199" y="4238"/>
                </a:lnTo>
                <a:lnTo>
                  <a:pt x="19227" y="4242"/>
                </a:lnTo>
                <a:lnTo>
                  <a:pt x="19255" y="4243"/>
                </a:lnTo>
                <a:lnTo>
                  <a:pt x="19281" y="4242"/>
                </a:lnTo>
                <a:lnTo>
                  <a:pt x="19306" y="4239"/>
                </a:lnTo>
                <a:lnTo>
                  <a:pt x="19330" y="4234"/>
                </a:lnTo>
                <a:lnTo>
                  <a:pt x="19353" y="4226"/>
                </a:lnTo>
                <a:lnTo>
                  <a:pt x="19374" y="4217"/>
                </a:lnTo>
                <a:lnTo>
                  <a:pt x="19395" y="4205"/>
                </a:lnTo>
                <a:lnTo>
                  <a:pt x="19414" y="4190"/>
                </a:lnTo>
                <a:lnTo>
                  <a:pt x="19434" y="4175"/>
                </a:lnTo>
                <a:lnTo>
                  <a:pt x="19451" y="4157"/>
                </a:lnTo>
                <a:lnTo>
                  <a:pt x="19470" y="4138"/>
                </a:lnTo>
                <a:lnTo>
                  <a:pt x="19486" y="4115"/>
                </a:lnTo>
                <a:lnTo>
                  <a:pt x="19503" y="4091"/>
                </a:lnTo>
                <a:lnTo>
                  <a:pt x="19518" y="4065"/>
                </a:lnTo>
                <a:lnTo>
                  <a:pt x="19533" y="4037"/>
                </a:lnTo>
                <a:lnTo>
                  <a:pt x="19542" y="4017"/>
                </a:lnTo>
                <a:lnTo>
                  <a:pt x="19551" y="3998"/>
                </a:lnTo>
                <a:lnTo>
                  <a:pt x="19559" y="3978"/>
                </a:lnTo>
                <a:lnTo>
                  <a:pt x="19567" y="3958"/>
                </a:lnTo>
                <a:lnTo>
                  <a:pt x="19579" y="3920"/>
                </a:lnTo>
                <a:lnTo>
                  <a:pt x="19588" y="3880"/>
                </a:lnTo>
                <a:lnTo>
                  <a:pt x="19596" y="3841"/>
                </a:lnTo>
                <a:lnTo>
                  <a:pt x="19601" y="3801"/>
                </a:lnTo>
                <a:lnTo>
                  <a:pt x="19604" y="3763"/>
                </a:lnTo>
                <a:lnTo>
                  <a:pt x="19607" y="3723"/>
                </a:lnTo>
                <a:lnTo>
                  <a:pt x="19608" y="3644"/>
                </a:lnTo>
                <a:lnTo>
                  <a:pt x="19608" y="3566"/>
                </a:lnTo>
                <a:lnTo>
                  <a:pt x="19608" y="3526"/>
                </a:lnTo>
                <a:lnTo>
                  <a:pt x="19609" y="3487"/>
                </a:lnTo>
                <a:lnTo>
                  <a:pt x="19611" y="3447"/>
                </a:lnTo>
                <a:lnTo>
                  <a:pt x="19615" y="3407"/>
                </a:lnTo>
                <a:lnTo>
                  <a:pt x="19616" y="3384"/>
                </a:lnTo>
                <a:lnTo>
                  <a:pt x="19617" y="3361"/>
                </a:lnTo>
                <a:lnTo>
                  <a:pt x="19617" y="3340"/>
                </a:lnTo>
                <a:lnTo>
                  <a:pt x="19616" y="3319"/>
                </a:lnTo>
                <a:lnTo>
                  <a:pt x="19613" y="3298"/>
                </a:lnTo>
                <a:lnTo>
                  <a:pt x="19609" y="3278"/>
                </a:lnTo>
                <a:lnTo>
                  <a:pt x="19605" y="3258"/>
                </a:lnTo>
                <a:lnTo>
                  <a:pt x="19599" y="3240"/>
                </a:lnTo>
                <a:lnTo>
                  <a:pt x="19591" y="3223"/>
                </a:lnTo>
                <a:lnTo>
                  <a:pt x="19583" y="3204"/>
                </a:lnTo>
                <a:lnTo>
                  <a:pt x="19572" y="3188"/>
                </a:lnTo>
                <a:lnTo>
                  <a:pt x="19561" y="3171"/>
                </a:lnTo>
                <a:lnTo>
                  <a:pt x="19547" y="3155"/>
                </a:lnTo>
                <a:lnTo>
                  <a:pt x="19533" y="3141"/>
                </a:lnTo>
                <a:lnTo>
                  <a:pt x="19516" y="3126"/>
                </a:lnTo>
                <a:lnTo>
                  <a:pt x="19499" y="3112"/>
                </a:lnTo>
                <a:lnTo>
                  <a:pt x="19501" y="3088"/>
                </a:lnTo>
                <a:lnTo>
                  <a:pt x="19505" y="3066"/>
                </a:lnTo>
                <a:lnTo>
                  <a:pt x="19508" y="3042"/>
                </a:lnTo>
                <a:lnTo>
                  <a:pt x="19512" y="3018"/>
                </a:lnTo>
                <a:lnTo>
                  <a:pt x="19557" y="3027"/>
                </a:lnTo>
                <a:lnTo>
                  <a:pt x="19603" y="3035"/>
                </a:lnTo>
                <a:lnTo>
                  <a:pt x="19647" y="3044"/>
                </a:lnTo>
                <a:lnTo>
                  <a:pt x="19694" y="3054"/>
                </a:lnTo>
                <a:lnTo>
                  <a:pt x="19720" y="3072"/>
                </a:lnTo>
                <a:lnTo>
                  <a:pt x="19746" y="3089"/>
                </a:lnTo>
                <a:lnTo>
                  <a:pt x="19773" y="3105"/>
                </a:lnTo>
                <a:lnTo>
                  <a:pt x="19800" y="3121"/>
                </a:lnTo>
                <a:lnTo>
                  <a:pt x="19828" y="3136"/>
                </a:lnTo>
                <a:lnTo>
                  <a:pt x="19855" y="3150"/>
                </a:lnTo>
                <a:lnTo>
                  <a:pt x="19883" y="3163"/>
                </a:lnTo>
                <a:lnTo>
                  <a:pt x="19911" y="3175"/>
                </a:lnTo>
                <a:lnTo>
                  <a:pt x="19969" y="3199"/>
                </a:lnTo>
                <a:lnTo>
                  <a:pt x="20025" y="3220"/>
                </a:lnTo>
                <a:lnTo>
                  <a:pt x="20085" y="3238"/>
                </a:lnTo>
                <a:lnTo>
                  <a:pt x="20142" y="3256"/>
                </a:lnTo>
                <a:lnTo>
                  <a:pt x="20203" y="3271"/>
                </a:lnTo>
                <a:lnTo>
                  <a:pt x="20262" y="3285"/>
                </a:lnTo>
                <a:lnTo>
                  <a:pt x="20323" y="3299"/>
                </a:lnTo>
                <a:lnTo>
                  <a:pt x="20382" y="3312"/>
                </a:lnTo>
                <a:lnTo>
                  <a:pt x="20443" y="3324"/>
                </a:lnTo>
                <a:lnTo>
                  <a:pt x="20503" y="3338"/>
                </a:lnTo>
                <a:lnTo>
                  <a:pt x="20564" y="3351"/>
                </a:lnTo>
                <a:lnTo>
                  <a:pt x="20623" y="3365"/>
                </a:lnTo>
                <a:lnTo>
                  <a:pt x="20636" y="3367"/>
                </a:lnTo>
                <a:lnTo>
                  <a:pt x="20648" y="3367"/>
                </a:lnTo>
                <a:lnTo>
                  <a:pt x="20661" y="3368"/>
                </a:lnTo>
                <a:lnTo>
                  <a:pt x="20673" y="3368"/>
                </a:lnTo>
                <a:lnTo>
                  <a:pt x="20697" y="3368"/>
                </a:lnTo>
                <a:lnTo>
                  <a:pt x="20720" y="3368"/>
                </a:lnTo>
                <a:lnTo>
                  <a:pt x="20743" y="3367"/>
                </a:lnTo>
                <a:lnTo>
                  <a:pt x="20764" y="3364"/>
                </a:lnTo>
                <a:lnTo>
                  <a:pt x="20785" y="3363"/>
                </a:lnTo>
                <a:lnTo>
                  <a:pt x="20806" y="3359"/>
                </a:lnTo>
                <a:lnTo>
                  <a:pt x="20824" y="3355"/>
                </a:lnTo>
                <a:lnTo>
                  <a:pt x="20844" y="3351"/>
                </a:lnTo>
                <a:lnTo>
                  <a:pt x="20861" y="3345"/>
                </a:lnTo>
                <a:lnTo>
                  <a:pt x="20878" y="3339"/>
                </a:lnTo>
                <a:lnTo>
                  <a:pt x="20895" y="3332"/>
                </a:lnTo>
                <a:lnTo>
                  <a:pt x="20911" y="3324"/>
                </a:lnTo>
                <a:lnTo>
                  <a:pt x="20926" y="3316"/>
                </a:lnTo>
                <a:lnTo>
                  <a:pt x="20940" y="3307"/>
                </a:lnTo>
                <a:lnTo>
                  <a:pt x="20953" y="3298"/>
                </a:lnTo>
                <a:lnTo>
                  <a:pt x="20965" y="3287"/>
                </a:lnTo>
                <a:lnTo>
                  <a:pt x="20977" y="3277"/>
                </a:lnTo>
                <a:lnTo>
                  <a:pt x="20989" y="3265"/>
                </a:lnTo>
                <a:lnTo>
                  <a:pt x="20999" y="3252"/>
                </a:lnTo>
                <a:lnTo>
                  <a:pt x="21009" y="3238"/>
                </a:lnTo>
                <a:lnTo>
                  <a:pt x="21018" y="3224"/>
                </a:lnTo>
                <a:lnTo>
                  <a:pt x="21026" y="3209"/>
                </a:lnTo>
                <a:lnTo>
                  <a:pt x="21032" y="3194"/>
                </a:lnTo>
                <a:lnTo>
                  <a:pt x="21039" y="3178"/>
                </a:lnTo>
                <a:lnTo>
                  <a:pt x="21046" y="3161"/>
                </a:lnTo>
                <a:lnTo>
                  <a:pt x="21051" y="3142"/>
                </a:lnTo>
                <a:lnTo>
                  <a:pt x="21055" y="3124"/>
                </a:lnTo>
                <a:lnTo>
                  <a:pt x="21057" y="3105"/>
                </a:lnTo>
                <a:lnTo>
                  <a:pt x="21060" y="3084"/>
                </a:lnTo>
                <a:lnTo>
                  <a:pt x="21063" y="3064"/>
                </a:lnTo>
                <a:lnTo>
                  <a:pt x="21064" y="3042"/>
                </a:lnTo>
                <a:lnTo>
                  <a:pt x="21064" y="3019"/>
                </a:lnTo>
                <a:lnTo>
                  <a:pt x="21063" y="2951"/>
                </a:lnTo>
                <a:lnTo>
                  <a:pt x="21059" y="2883"/>
                </a:lnTo>
                <a:lnTo>
                  <a:pt x="21053" y="2815"/>
                </a:lnTo>
                <a:lnTo>
                  <a:pt x="21047" y="2747"/>
                </a:lnTo>
                <a:lnTo>
                  <a:pt x="21040" y="2679"/>
                </a:lnTo>
                <a:lnTo>
                  <a:pt x="21035" y="2611"/>
                </a:lnTo>
                <a:lnTo>
                  <a:pt x="21031" y="2543"/>
                </a:lnTo>
                <a:lnTo>
                  <a:pt x="21028" y="2474"/>
                </a:lnTo>
                <a:close/>
                <a:moveTo>
                  <a:pt x="16684" y="8642"/>
                </a:moveTo>
                <a:lnTo>
                  <a:pt x="16680" y="8649"/>
                </a:lnTo>
                <a:lnTo>
                  <a:pt x="16676" y="8655"/>
                </a:lnTo>
                <a:lnTo>
                  <a:pt x="16672" y="8662"/>
                </a:lnTo>
                <a:lnTo>
                  <a:pt x="16666" y="8669"/>
                </a:lnTo>
                <a:lnTo>
                  <a:pt x="16652" y="8680"/>
                </a:lnTo>
                <a:lnTo>
                  <a:pt x="16638" y="8694"/>
                </a:lnTo>
                <a:lnTo>
                  <a:pt x="16606" y="8719"/>
                </a:lnTo>
                <a:lnTo>
                  <a:pt x="16577" y="8744"/>
                </a:lnTo>
                <a:lnTo>
                  <a:pt x="16577" y="8757"/>
                </a:lnTo>
                <a:lnTo>
                  <a:pt x="16576" y="8770"/>
                </a:lnTo>
                <a:lnTo>
                  <a:pt x="16575" y="8783"/>
                </a:lnTo>
                <a:lnTo>
                  <a:pt x="16575" y="8797"/>
                </a:lnTo>
                <a:lnTo>
                  <a:pt x="16575" y="8783"/>
                </a:lnTo>
                <a:lnTo>
                  <a:pt x="16576" y="8770"/>
                </a:lnTo>
                <a:lnTo>
                  <a:pt x="16577" y="8757"/>
                </a:lnTo>
                <a:lnTo>
                  <a:pt x="16577" y="8744"/>
                </a:lnTo>
                <a:lnTo>
                  <a:pt x="16571" y="8708"/>
                </a:lnTo>
                <a:lnTo>
                  <a:pt x="16564" y="8671"/>
                </a:lnTo>
                <a:lnTo>
                  <a:pt x="16556" y="8636"/>
                </a:lnTo>
                <a:lnTo>
                  <a:pt x="16550" y="8599"/>
                </a:lnTo>
                <a:lnTo>
                  <a:pt x="16542" y="8562"/>
                </a:lnTo>
                <a:lnTo>
                  <a:pt x="16535" y="8526"/>
                </a:lnTo>
                <a:lnTo>
                  <a:pt x="16529" y="8489"/>
                </a:lnTo>
                <a:lnTo>
                  <a:pt x="16521" y="8452"/>
                </a:lnTo>
                <a:lnTo>
                  <a:pt x="16493" y="8455"/>
                </a:lnTo>
                <a:lnTo>
                  <a:pt x="16465" y="8459"/>
                </a:lnTo>
                <a:lnTo>
                  <a:pt x="16438" y="8461"/>
                </a:lnTo>
                <a:lnTo>
                  <a:pt x="16410" y="8464"/>
                </a:lnTo>
                <a:lnTo>
                  <a:pt x="16383" y="8467"/>
                </a:lnTo>
                <a:lnTo>
                  <a:pt x="16356" y="8469"/>
                </a:lnTo>
                <a:lnTo>
                  <a:pt x="16329" y="8472"/>
                </a:lnTo>
                <a:lnTo>
                  <a:pt x="16301" y="8474"/>
                </a:lnTo>
                <a:lnTo>
                  <a:pt x="16329" y="8472"/>
                </a:lnTo>
                <a:lnTo>
                  <a:pt x="16356" y="8469"/>
                </a:lnTo>
                <a:lnTo>
                  <a:pt x="16383" y="8467"/>
                </a:lnTo>
                <a:lnTo>
                  <a:pt x="16410" y="8464"/>
                </a:lnTo>
                <a:lnTo>
                  <a:pt x="16438" y="8461"/>
                </a:lnTo>
                <a:lnTo>
                  <a:pt x="16465" y="8457"/>
                </a:lnTo>
                <a:lnTo>
                  <a:pt x="16493" y="8455"/>
                </a:lnTo>
                <a:lnTo>
                  <a:pt x="16521" y="8452"/>
                </a:lnTo>
                <a:lnTo>
                  <a:pt x="16529" y="8489"/>
                </a:lnTo>
                <a:lnTo>
                  <a:pt x="16535" y="8526"/>
                </a:lnTo>
                <a:lnTo>
                  <a:pt x="16542" y="8562"/>
                </a:lnTo>
                <a:lnTo>
                  <a:pt x="16550" y="8599"/>
                </a:lnTo>
                <a:lnTo>
                  <a:pt x="16556" y="8636"/>
                </a:lnTo>
                <a:lnTo>
                  <a:pt x="16564" y="8671"/>
                </a:lnTo>
                <a:lnTo>
                  <a:pt x="16571" y="8708"/>
                </a:lnTo>
                <a:lnTo>
                  <a:pt x="16577" y="8744"/>
                </a:lnTo>
                <a:lnTo>
                  <a:pt x="16606" y="8719"/>
                </a:lnTo>
                <a:lnTo>
                  <a:pt x="16638" y="8694"/>
                </a:lnTo>
                <a:lnTo>
                  <a:pt x="16652" y="8680"/>
                </a:lnTo>
                <a:lnTo>
                  <a:pt x="16666" y="8669"/>
                </a:lnTo>
                <a:lnTo>
                  <a:pt x="16672" y="8662"/>
                </a:lnTo>
                <a:lnTo>
                  <a:pt x="16676" y="8655"/>
                </a:lnTo>
                <a:lnTo>
                  <a:pt x="16680" y="8649"/>
                </a:lnTo>
                <a:lnTo>
                  <a:pt x="16684" y="8642"/>
                </a:lnTo>
                <a:close/>
                <a:moveTo>
                  <a:pt x="17494" y="12087"/>
                </a:moveTo>
                <a:lnTo>
                  <a:pt x="17508" y="12087"/>
                </a:lnTo>
                <a:lnTo>
                  <a:pt x="17524" y="12087"/>
                </a:lnTo>
                <a:lnTo>
                  <a:pt x="17538" y="12087"/>
                </a:lnTo>
                <a:lnTo>
                  <a:pt x="17553" y="12087"/>
                </a:lnTo>
                <a:lnTo>
                  <a:pt x="17578" y="12092"/>
                </a:lnTo>
                <a:lnTo>
                  <a:pt x="17602" y="12098"/>
                </a:lnTo>
                <a:lnTo>
                  <a:pt x="17623" y="12106"/>
                </a:lnTo>
                <a:lnTo>
                  <a:pt x="17644" y="12116"/>
                </a:lnTo>
                <a:lnTo>
                  <a:pt x="17661" y="12125"/>
                </a:lnTo>
                <a:lnTo>
                  <a:pt x="17678" y="12135"/>
                </a:lnTo>
                <a:lnTo>
                  <a:pt x="17694" y="12147"/>
                </a:lnTo>
                <a:lnTo>
                  <a:pt x="17707" y="12159"/>
                </a:lnTo>
                <a:lnTo>
                  <a:pt x="17719" y="12172"/>
                </a:lnTo>
                <a:lnTo>
                  <a:pt x="17731" y="12187"/>
                </a:lnTo>
                <a:lnTo>
                  <a:pt x="17740" y="12201"/>
                </a:lnTo>
                <a:lnTo>
                  <a:pt x="17749" y="12217"/>
                </a:lnTo>
                <a:lnTo>
                  <a:pt x="17757" y="12233"/>
                </a:lnTo>
                <a:lnTo>
                  <a:pt x="17764" y="12250"/>
                </a:lnTo>
                <a:lnTo>
                  <a:pt x="17769" y="12267"/>
                </a:lnTo>
                <a:lnTo>
                  <a:pt x="17773" y="12286"/>
                </a:lnTo>
                <a:lnTo>
                  <a:pt x="17769" y="12267"/>
                </a:lnTo>
                <a:lnTo>
                  <a:pt x="17764" y="12250"/>
                </a:lnTo>
                <a:lnTo>
                  <a:pt x="17757" y="12233"/>
                </a:lnTo>
                <a:lnTo>
                  <a:pt x="17749" y="12217"/>
                </a:lnTo>
                <a:lnTo>
                  <a:pt x="17740" y="12201"/>
                </a:lnTo>
                <a:lnTo>
                  <a:pt x="17731" y="12187"/>
                </a:lnTo>
                <a:lnTo>
                  <a:pt x="17719" y="12172"/>
                </a:lnTo>
                <a:lnTo>
                  <a:pt x="17707" y="12159"/>
                </a:lnTo>
                <a:lnTo>
                  <a:pt x="17694" y="12147"/>
                </a:lnTo>
                <a:lnTo>
                  <a:pt x="17678" y="12135"/>
                </a:lnTo>
                <a:lnTo>
                  <a:pt x="17661" y="12125"/>
                </a:lnTo>
                <a:lnTo>
                  <a:pt x="17644" y="12116"/>
                </a:lnTo>
                <a:lnTo>
                  <a:pt x="17623" y="12106"/>
                </a:lnTo>
                <a:lnTo>
                  <a:pt x="17602" y="12098"/>
                </a:lnTo>
                <a:lnTo>
                  <a:pt x="17578" y="12092"/>
                </a:lnTo>
                <a:lnTo>
                  <a:pt x="17553" y="12087"/>
                </a:lnTo>
                <a:lnTo>
                  <a:pt x="17538" y="12087"/>
                </a:lnTo>
                <a:lnTo>
                  <a:pt x="17524" y="12087"/>
                </a:lnTo>
                <a:lnTo>
                  <a:pt x="17508" y="12087"/>
                </a:lnTo>
                <a:lnTo>
                  <a:pt x="17494" y="12087"/>
                </a:lnTo>
                <a:lnTo>
                  <a:pt x="17457" y="12056"/>
                </a:lnTo>
                <a:lnTo>
                  <a:pt x="17421" y="12023"/>
                </a:lnTo>
                <a:lnTo>
                  <a:pt x="17404" y="12007"/>
                </a:lnTo>
                <a:lnTo>
                  <a:pt x="17386" y="11992"/>
                </a:lnTo>
                <a:lnTo>
                  <a:pt x="17367" y="11977"/>
                </a:lnTo>
                <a:lnTo>
                  <a:pt x="17348" y="11964"/>
                </a:lnTo>
                <a:lnTo>
                  <a:pt x="17367" y="11977"/>
                </a:lnTo>
                <a:lnTo>
                  <a:pt x="17386" y="11992"/>
                </a:lnTo>
                <a:lnTo>
                  <a:pt x="17404" y="12007"/>
                </a:lnTo>
                <a:lnTo>
                  <a:pt x="17421" y="12023"/>
                </a:lnTo>
                <a:lnTo>
                  <a:pt x="17457" y="12056"/>
                </a:lnTo>
                <a:lnTo>
                  <a:pt x="17494" y="12087"/>
                </a:lnTo>
                <a:close/>
                <a:moveTo>
                  <a:pt x="17818" y="12538"/>
                </a:moveTo>
                <a:lnTo>
                  <a:pt x="17831" y="12555"/>
                </a:lnTo>
                <a:lnTo>
                  <a:pt x="17844" y="12572"/>
                </a:lnTo>
                <a:lnTo>
                  <a:pt x="17831" y="12555"/>
                </a:lnTo>
                <a:lnTo>
                  <a:pt x="17818" y="12538"/>
                </a:lnTo>
                <a:lnTo>
                  <a:pt x="17810" y="12522"/>
                </a:lnTo>
                <a:lnTo>
                  <a:pt x="17803" y="12506"/>
                </a:lnTo>
                <a:lnTo>
                  <a:pt x="17795" y="12492"/>
                </a:lnTo>
                <a:lnTo>
                  <a:pt x="17789" y="12476"/>
                </a:lnTo>
                <a:lnTo>
                  <a:pt x="17795" y="12492"/>
                </a:lnTo>
                <a:lnTo>
                  <a:pt x="17803" y="12506"/>
                </a:lnTo>
                <a:lnTo>
                  <a:pt x="17810" y="12522"/>
                </a:lnTo>
                <a:lnTo>
                  <a:pt x="17818" y="12538"/>
                </a:lnTo>
                <a:close/>
                <a:moveTo>
                  <a:pt x="18090" y="15081"/>
                </a:moveTo>
                <a:lnTo>
                  <a:pt x="18102" y="15082"/>
                </a:lnTo>
                <a:lnTo>
                  <a:pt x="18112" y="15081"/>
                </a:lnTo>
                <a:lnTo>
                  <a:pt x="18118" y="15079"/>
                </a:lnTo>
                <a:lnTo>
                  <a:pt x="18123" y="15077"/>
                </a:lnTo>
                <a:lnTo>
                  <a:pt x="18127" y="15073"/>
                </a:lnTo>
                <a:lnTo>
                  <a:pt x="18131" y="15069"/>
                </a:lnTo>
                <a:lnTo>
                  <a:pt x="18135" y="15064"/>
                </a:lnTo>
                <a:lnTo>
                  <a:pt x="18139" y="15058"/>
                </a:lnTo>
                <a:lnTo>
                  <a:pt x="18141" y="15050"/>
                </a:lnTo>
                <a:lnTo>
                  <a:pt x="18145" y="15043"/>
                </a:lnTo>
                <a:lnTo>
                  <a:pt x="18149" y="15023"/>
                </a:lnTo>
                <a:lnTo>
                  <a:pt x="18152" y="14996"/>
                </a:lnTo>
                <a:lnTo>
                  <a:pt x="18152" y="14996"/>
                </a:lnTo>
                <a:lnTo>
                  <a:pt x="18152" y="14996"/>
                </a:lnTo>
                <a:lnTo>
                  <a:pt x="18149" y="15023"/>
                </a:lnTo>
                <a:lnTo>
                  <a:pt x="18145" y="15043"/>
                </a:lnTo>
                <a:lnTo>
                  <a:pt x="18143" y="15050"/>
                </a:lnTo>
                <a:lnTo>
                  <a:pt x="18139" y="15058"/>
                </a:lnTo>
                <a:lnTo>
                  <a:pt x="18135" y="15064"/>
                </a:lnTo>
                <a:lnTo>
                  <a:pt x="18131" y="15069"/>
                </a:lnTo>
                <a:lnTo>
                  <a:pt x="18127" y="15073"/>
                </a:lnTo>
                <a:lnTo>
                  <a:pt x="18123" y="15077"/>
                </a:lnTo>
                <a:lnTo>
                  <a:pt x="18118" y="15079"/>
                </a:lnTo>
                <a:lnTo>
                  <a:pt x="18112" y="15081"/>
                </a:lnTo>
                <a:lnTo>
                  <a:pt x="18102" y="15082"/>
                </a:lnTo>
                <a:lnTo>
                  <a:pt x="18090" y="15081"/>
                </a:lnTo>
                <a:close/>
                <a:moveTo>
                  <a:pt x="16325" y="14575"/>
                </a:moveTo>
                <a:lnTo>
                  <a:pt x="16325" y="14575"/>
                </a:lnTo>
                <a:lnTo>
                  <a:pt x="16325" y="14575"/>
                </a:lnTo>
                <a:lnTo>
                  <a:pt x="16310" y="14575"/>
                </a:lnTo>
                <a:lnTo>
                  <a:pt x="16296" y="14574"/>
                </a:lnTo>
                <a:lnTo>
                  <a:pt x="16280" y="14573"/>
                </a:lnTo>
                <a:lnTo>
                  <a:pt x="16265" y="14571"/>
                </a:lnTo>
                <a:lnTo>
                  <a:pt x="16280" y="14573"/>
                </a:lnTo>
                <a:lnTo>
                  <a:pt x="16296" y="14574"/>
                </a:lnTo>
                <a:lnTo>
                  <a:pt x="16310" y="14575"/>
                </a:lnTo>
                <a:lnTo>
                  <a:pt x="16325" y="14575"/>
                </a:lnTo>
                <a:close/>
                <a:moveTo>
                  <a:pt x="15936" y="14934"/>
                </a:moveTo>
                <a:lnTo>
                  <a:pt x="15890" y="14932"/>
                </a:lnTo>
                <a:lnTo>
                  <a:pt x="15844" y="14930"/>
                </a:lnTo>
                <a:lnTo>
                  <a:pt x="15798" y="14929"/>
                </a:lnTo>
                <a:lnTo>
                  <a:pt x="15752" y="14928"/>
                </a:lnTo>
                <a:lnTo>
                  <a:pt x="15706" y="14922"/>
                </a:lnTo>
                <a:lnTo>
                  <a:pt x="15658" y="14916"/>
                </a:lnTo>
                <a:lnTo>
                  <a:pt x="15612" y="14911"/>
                </a:lnTo>
                <a:lnTo>
                  <a:pt x="15566" y="14904"/>
                </a:lnTo>
                <a:lnTo>
                  <a:pt x="15519" y="14897"/>
                </a:lnTo>
                <a:lnTo>
                  <a:pt x="15473" y="14892"/>
                </a:lnTo>
                <a:lnTo>
                  <a:pt x="15427" y="14885"/>
                </a:lnTo>
                <a:lnTo>
                  <a:pt x="15379" y="14879"/>
                </a:lnTo>
                <a:lnTo>
                  <a:pt x="15342" y="14879"/>
                </a:lnTo>
                <a:lnTo>
                  <a:pt x="15307" y="14879"/>
                </a:lnTo>
                <a:lnTo>
                  <a:pt x="15270" y="14877"/>
                </a:lnTo>
                <a:lnTo>
                  <a:pt x="15233" y="14877"/>
                </a:lnTo>
                <a:lnTo>
                  <a:pt x="15196" y="14876"/>
                </a:lnTo>
                <a:lnTo>
                  <a:pt x="15159" y="14876"/>
                </a:lnTo>
                <a:lnTo>
                  <a:pt x="15123" y="14875"/>
                </a:lnTo>
                <a:lnTo>
                  <a:pt x="15086" y="14874"/>
                </a:lnTo>
                <a:lnTo>
                  <a:pt x="15123" y="14875"/>
                </a:lnTo>
                <a:lnTo>
                  <a:pt x="15159" y="14876"/>
                </a:lnTo>
                <a:lnTo>
                  <a:pt x="15196" y="14876"/>
                </a:lnTo>
                <a:lnTo>
                  <a:pt x="15233" y="14877"/>
                </a:lnTo>
                <a:lnTo>
                  <a:pt x="15270" y="14877"/>
                </a:lnTo>
                <a:lnTo>
                  <a:pt x="15307" y="14879"/>
                </a:lnTo>
                <a:lnTo>
                  <a:pt x="15342" y="14879"/>
                </a:lnTo>
                <a:lnTo>
                  <a:pt x="15379" y="14879"/>
                </a:lnTo>
                <a:lnTo>
                  <a:pt x="15427" y="14885"/>
                </a:lnTo>
                <a:lnTo>
                  <a:pt x="15473" y="14892"/>
                </a:lnTo>
                <a:lnTo>
                  <a:pt x="15519" y="14897"/>
                </a:lnTo>
                <a:lnTo>
                  <a:pt x="15566" y="14904"/>
                </a:lnTo>
                <a:lnTo>
                  <a:pt x="15612" y="14909"/>
                </a:lnTo>
                <a:lnTo>
                  <a:pt x="15658" y="14916"/>
                </a:lnTo>
                <a:lnTo>
                  <a:pt x="15706" y="14922"/>
                </a:lnTo>
                <a:lnTo>
                  <a:pt x="15752" y="14928"/>
                </a:lnTo>
                <a:lnTo>
                  <a:pt x="15798" y="14929"/>
                </a:lnTo>
                <a:lnTo>
                  <a:pt x="15844" y="14930"/>
                </a:lnTo>
                <a:lnTo>
                  <a:pt x="15890" y="14932"/>
                </a:lnTo>
                <a:lnTo>
                  <a:pt x="15936" y="14933"/>
                </a:lnTo>
                <a:lnTo>
                  <a:pt x="15961" y="14941"/>
                </a:lnTo>
                <a:lnTo>
                  <a:pt x="15985" y="14946"/>
                </a:lnTo>
                <a:lnTo>
                  <a:pt x="16006" y="14951"/>
                </a:lnTo>
                <a:lnTo>
                  <a:pt x="16026" y="14954"/>
                </a:lnTo>
                <a:lnTo>
                  <a:pt x="16044" y="14955"/>
                </a:lnTo>
                <a:lnTo>
                  <a:pt x="16061" y="14957"/>
                </a:lnTo>
                <a:lnTo>
                  <a:pt x="16077" y="14955"/>
                </a:lnTo>
                <a:lnTo>
                  <a:pt x="16092" y="14953"/>
                </a:lnTo>
                <a:lnTo>
                  <a:pt x="16106" y="14949"/>
                </a:lnTo>
                <a:lnTo>
                  <a:pt x="16118" y="14942"/>
                </a:lnTo>
                <a:lnTo>
                  <a:pt x="16128" y="14936"/>
                </a:lnTo>
                <a:lnTo>
                  <a:pt x="16139" y="14926"/>
                </a:lnTo>
                <a:lnTo>
                  <a:pt x="16148" y="14916"/>
                </a:lnTo>
                <a:lnTo>
                  <a:pt x="16157" y="14904"/>
                </a:lnTo>
                <a:lnTo>
                  <a:pt x="16165" y="14889"/>
                </a:lnTo>
                <a:lnTo>
                  <a:pt x="16172" y="14874"/>
                </a:lnTo>
                <a:lnTo>
                  <a:pt x="16165" y="14889"/>
                </a:lnTo>
                <a:lnTo>
                  <a:pt x="16157" y="14904"/>
                </a:lnTo>
                <a:lnTo>
                  <a:pt x="16148" y="14916"/>
                </a:lnTo>
                <a:lnTo>
                  <a:pt x="16139" y="14926"/>
                </a:lnTo>
                <a:lnTo>
                  <a:pt x="16128" y="14936"/>
                </a:lnTo>
                <a:lnTo>
                  <a:pt x="16118" y="14944"/>
                </a:lnTo>
                <a:lnTo>
                  <a:pt x="16106" y="14949"/>
                </a:lnTo>
                <a:lnTo>
                  <a:pt x="16092" y="14953"/>
                </a:lnTo>
                <a:lnTo>
                  <a:pt x="16077" y="14955"/>
                </a:lnTo>
                <a:lnTo>
                  <a:pt x="16061" y="14957"/>
                </a:lnTo>
                <a:lnTo>
                  <a:pt x="16044" y="14957"/>
                </a:lnTo>
                <a:lnTo>
                  <a:pt x="16026" y="14954"/>
                </a:lnTo>
                <a:lnTo>
                  <a:pt x="16006" y="14951"/>
                </a:lnTo>
                <a:lnTo>
                  <a:pt x="15985" y="14946"/>
                </a:lnTo>
                <a:lnTo>
                  <a:pt x="15961" y="14941"/>
                </a:lnTo>
                <a:lnTo>
                  <a:pt x="15936" y="14934"/>
                </a:lnTo>
                <a:close/>
                <a:moveTo>
                  <a:pt x="9991" y="14720"/>
                </a:moveTo>
                <a:lnTo>
                  <a:pt x="9991" y="14722"/>
                </a:lnTo>
                <a:lnTo>
                  <a:pt x="9991" y="14722"/>
                </a:lnTo>
                <a:lnTo>
                  <a:pt x="9991" y="14722"/>
                </a:lnTo>
                <a:lnTo>
                  <a:pt x="9991" y="14720"/>
                </a:lnTo>
                <a:close/>
                <a:moveTo>
                  <a:pt x="12591" y="310"/>
                </a:moveTo>
                <a:lnTo>
                  <a:pt x="12591" y="310"/>
                </a:lnTo>
                <a:lnTo>
                  <a:pt x="12591" y="310"/>
                </a:lnTo>
                <a:lnTo>
                  <a:pt x="12609" y="302"/>
                </a:lnTo>
                <a:lnTo>
                  <a:pt x="12631" y="294"/>
                </a:lnTo>
                <a:lnTo>
                  <a:pt x="12650" y="286"/>
                </a:lnTo>
                <a:lnTo>
                  <a:pt x="12666" y="279"/>
                </a:lnTo>
                <a:lnTo>
                  <a:pt x="12650" y="286"/>
                </a:lnTo>
                <a:lnTo>
                  <a:pt x="12631" y="294"/>
                </a:lnTo>
                <a:lnTo>
                  <a:pt x="12609" y="302"/>
                </a:lnTo>
                <a:lnTo>
                  <a:pt x="12591" y="310"/>
                </a:lnTo>
                <a:close/>
                <a:moveTo>
                  <a:pt x="14366" y="384"/>
                </a:moveTo>
                <a:lnTo>
                  <a:pt x="14388" y="389"/>
                </a:lnTo>
                <a:lnTo>
                  <a:pt x="14410" y="396"/>
                </a:lnTo>
                <a:lnTo>
                  <a:pt x="14433" y="403"/>
                </a:lnTo>
                <a:lnTo>
                  <a:pt x="14455" y="409"/>
                </a:lnTo>
                <a:lnTo>
                  <a:pt x="14433" y="403"/>
                </a:lnTo>
                <a:lnTo>
                  <a:pt x="14410" y="396"/>
                </a:lnTo>
                <a:lnTo>
                  <a:pt x="14388" y="389"/>
                </a:lnTo>
                <a:lnTo>
                  <a:pt x="14366" y="384"/>
                </a:lnTo>
                <a:lnTo>
                  <a:pt x="14352" y="376"/>
                </a:lnTo>
                <a:lnTo>
                  <a:pt x="14338" y="370"/>
                </a:lnTo>
                <a:lnTo>
                  <a:pt x="14352" y="376"/>
                </a:lnTo>
                <a:lnTo>
                  <a:pt x="14366" y="384"/>
                </a:lnTo>
                <a:close/>
                <a:moveTo>
                  <a:pt x="14605" y="485"/>
                </a:moveTo>
                <a:lnTo>
                  <a:pt x="14646" y="485"/>
                </a:lnTo>
                <a:lnTo>
                  <a:pt x="14688" y="483"/>
                </a:lnTo>
                <a:lnTo>
                  <a:pt x="14729" y="483"/>
                </a:lnTo>
                <a:lnTo>
                  <a:pt x="14771" y="482"/>
                </a:lnTo>
                <a:lnTo>
                  <a:pt x="14812" y="482"/>
                </a:lnTo>
                <a:lnTo>
                  <a:pt x="14853" y="481"/>
                </a:lnTo>
                <a:lnTo>
                  <a:pt x="14895" y="481"/>
                </a:lnTo>
                <a:lnTo>
                  <a:pt x="14936" y="482"/>
                </a:lnTo>
                <a:lnTo>
                  <a:pt x="14895" y="481"/>
                </a:lnTo>
                <a:lnTo>
                  <a:pt x="14853" y="481"/>
                </a:lnTo>
                <a:lnTo>
                  <a:pt x="14812" y="482"/>
                </a:lnTo>
                <a:lnTo>
                  <a:pt x="14771" y="482"/>
                </a:lnTo>
                <a:lnTo>
                  <a:pt x="14729" y="483"/>
                </a:lnTo>
                <a:lnTo>
                  <a:pt x="14688" y="483"/>
                </a:lnTo>
                <a:lnTo>
                  <a:pt x="14646" y="485"/>
                </a:lnTo>
                <a:lnTo>
                  <a:pt x="14605" y="486"/>
                </a:lnTo>
                <a:lnTo>
                  <a:pt x="14593" y="485"/>
                </a:lnTo>
                <a:lnTo>
                  <a:pt x="14580" y="483"/>
                </a:lnTo>
                <a:lnTo>
                  <a:pt x="14593" y="485"/>
                </a:lnTo>
                <a:lnTo>
                  <a:pt x="14605" y="485"/>
                </a:lnTo>
                <a:close/>
                <a:moveTo>
                  <a:pt x="17945" y="1253"/>
                </a:moveTo>
                <a:lnTo>
                  <a:pt x="17969" y="1254"/>
                </a:lnTo>
                <a:lnTo>
                  <a:pt x="17991" y="1257"/>
                </a:lnTo>
                <a:lnTo>
                  <a:pt x="18014" y="1259"/>
                </a:lnTo>
                <a:lnTo>
                  <a:pt x="18036" y="1262"/>
                </a:lnTo>
                <a:lnTo>
                  <a:pt x="18014" y="1259"/>
                </a:lnTo>
                <a:lnTo>
                  <a:pt x="17991" y="1257"/>
                </a:lnTo>
                <a:lnTo>
                  <a:pt x="17969" y="1256"/>
                </a:lnTo>
                <a:lnTo>
                  <a:pt x="17945" y="1253"/>
                </a:lnTo>
                <a:lnTo>
                  <a:pt x="17932" y="1234"/>
                </a:lnTo>
                <a:lnTo>
                  <a:pt x="17918" y="1216"/>
                </a:lnTo>
                <a:lnTo>
                  <a:pt x="17903" y="1199"/>
                </a:lnTo>
                <a:lnTo>
                  <a:pt x="17889" y="1180"/>
                </a:lnTo>
                <a:lnTo>
                  <a:pt x="17903" y="1199"/>
                </a:lnTo>
                <a:lnTo>
                  <a:pt x="17918" y="1216"/>
                </a:lnTo>
                <a:lnTo>
                  <a:pt x="17932" y="1234"/>
                </a:lnTo>
                <a:lnTo>
                  <a:pt x="17945" y="1253"/>
                </a:lnTo>
                <a:close/>
                <a:moveTo>
                  <a:pt x="15762" y="10035"/>
                </a:moveTo>
                <a:lnTo>
                  <a:pt x="15765" y="10034"/>
                </a:lnTo>
                <a:lnTo>
                  <a:pt x="15765" y="10031"/>
                </a:lnTo>
                <a:lnTo>
                  <a:pt x="15765" y="10032"/>
                </a:lnTo>
                <a:lnTo>
                  <a:pt x="15762" y="10035"/>
                </a:lnTo>
                <a:close/>
                <a:moveTo>
                  <a:pt x="16019" y="10212"/>
                </a:moveTo>
                <a:lnTo>
                  <a:pt x="16022" y="10226"/>
                </a:lnTo>
                <a:lnTo>
                  <a:pt x="16023" y="10241"/>
                </a:lnTo>
                <a:lnTo>
                  <a:pt x="16023" y="10255"/>
                </a:lnTo>
                <a:lnTo>
                  <a:pt x="16022" y="10273"/>
                </a:lnTo>
                <a:lnTo>
                  <a:pt x="16023" y="10255"/>
                </a:lnTo>
                <a:lnTo>
                  <a:pt x="16023" y="10240"/>
                </a:lnTo>
                <a:lnTo>
                  <a:pt x="16022" y="10226"/>
                </a:lnTo>
                <a:lnTo>
                  <a:pt x="16019" y="10212"/>
                </a:lnTo>
                <a:close/>
                <a:moveTo>
                  <a:pt x="16003" y="10168"/>
                </a:moveTo>
                <a:lnTo>
                  <a:pt x="16009" y="10180"/>
                </a:lnTo>
                <a:lnTo>
                  <a:pt x="16013" y="10193"/>
                </a:lnTo>
                <a:lnTo>
                  <a:pt x="16009" y="10180"/>
                </a:lnTo>
                <a:lnTo>
                  <a:pt x="16003" y="10168"/>
                </a:lnTo>
                <a:close/>
                <a:moveTo>
                  <a:pt x="15768" y="10047"/>
                </a:moveTo>
                <a:lnTo>
                  <a:pt x="15764" y="10072"/>
                </a:lnTo>
                <a:lnTo>
                  <a:pt x="15761" y="10097"/>
                </a:lnTo>
                <a:lnTo>
                  <a:pt x="15759" y="10118"/>
                </a:lnTo>
                <a:lnTo>
                  <a:pt x="15756" y="10135"/>
                </a:lnTo>
                <a:lnTo>
                  <a:pt x="15757" y="10118"/>
                </a:lnTo>
                <a:lnTo>
                  <a:pt x="15757" y="10097"/>
                </a:lnTo>
                <a:lnTo>
                  <a:pt x="15756" y="10084"/>
                </a:lnTo>
                <a:lnTo>
                  <a:pt x="15755" y="10069"/>
                </a:lnTo>
                <a:lnTo>
                  <a:pt x="15751" y="10053"/>
                </a:lnTo>
                <a:lnTo>
                  <a:pt x="15744" y="10038"/>
                </a:lnTo>
                <a:lnTo>
                  <a:pt x="15741" y="10035"/>
                </a:lnTo>
                <a:lnTo>
                  <a:pt x="15739" y="10032"/>
                </a:lnTo>
                <a:lnTo>
                  <a:pt x="15741" y="10035"/>
                </a:lnTo>
                <a:lnTo>
                  <a:pt x="15744" y="10036"/>
                </a:lnTo>
                <a:lnTo>
                  <a:pt x="15744" y="10036"/>
                </a:lnTo>
                <a:lnTo>
                  <a:pt x="15744" y="10038"/>
                </a:lnTo>
                <a:lnTo>
                  <a:pt x="15748" y="10040"/>
                </a:lnTo>
                <a:lnTo>
                  <a:pt x="15753" y="10043"/>
                </a:lnTo>
                <a:lnTo>
                  <a:pt x="15755" y="10042"/>
                </a:lnTo>
                <a:lnTo>
                  <a:pt x="15757" y="10040"/>
                </a:lnTo>
                <a:lnTo>
                  <a:pt x="15785" y="10053"/>
                </a:lnTo>
                <a:lnTo>
                  <a:pt x="15812" y="10065"/>
                </a:lnTo>
                <a:lnTo>
                  <a:pt x="15840" y="10075"/>
                </a:lnTo>
                <a:lnTo>
                  <a:pt x="15868" y="10085"/>
                </a:lnTo>
                <a:lnTo>
                  <a:pt x="15894" y="10094"/>
                </a:lnTo>
                <a:lnTo>
                  <a:pt x="15920" y="10105"/>
                </a:lnTo>
                <a:lnTo>
                  <a:pt x="15944" y="10115"/>
                </a:lnTo>
                <a:lnTo>
                  <a:pt x="15965" y="10129"/>
                </a:lnTo>
                <a:lnTo>
                  <a:pt x="15955" y="10122"/>
                </a:lnTo>
                <a:lnTo>
                  <a:pt x="15944" y="10117"/>
                </a:lnTo>
                <a:lnTo>
                  <a:pt x="15932" y="10110"/>
                </a:lnTo>
                <a:lnTo>
                  <a:pt x="15919" y="10105"/>
                </a:lnTo>
                <a:lnTo>
                  <a:pt x="15894" y="10096"/>
                </a:lnTo>
                <a:lnTo>
                  <a:pt x="15868" y="10088"/>
                </a:lnTo>
                <a:lnTo>
                  <a:pt x="15841" y="10079"/>
                </a:lnTo>
                <a:lnTo>
                  <a:pt x="15815" y="10069"/>
                </a:lnTo>
                <a:lnTo>
                  <a:pt x="15803" y="10065"/>
                </a:lnTo>
                <a:lnTo>
                  <a:pt x="15790" y="10059"/>
                </a:lnTo>
                <a:lnTo>
                  <a:pt x="15778" y="10053"/>
                </a:lnTo>
                <a:lnTo>
                  <a:pt x="15768" y="10047"/>
                </a:lnTo>
                <a:close/>
                <a:moveTo>
                  <a:pt x="15990" y="10151"/>
                </a:moveTo>
                <a:lnTo>
                  <a:pt x="15984" y="10143"/>
                </a:lnTo>
                <a:lnTo>
                  <a:pt x="15976" y="10135"/>
                </a:lnTo>
                <a:lnTo>
                  <a:pt x="15984" y="10143"/>
                </a:lnTo>
                <a:lnTo>
                  <a:pt x="15990" y="10151"/>
                </a:lnTo>
                <a:close/>
                <a:moveTo>
                  <a:pt x="15611" y="10790"/>
                </a:moveTo>
                <a:lnTo>
                  <a:pt x="15611" y="10790"/>
                </a:lnTo>
                <a:lnTo>
                  <a:pt x="15611" y="10790"/>
                </a:lnTo>
                <a:lnTo>
                  <a:pt x="15573" y="10782"/>
                </a:lnTo>
                <a:lnTo>
                  <a:pt x="15535" y="10773"/>
                </a:lnTo>
                <a:lnTo>
                  <a:pt x="15497" y="10764"/>
                </a:lnTo>
                <a:lnTo>
                  <a:pt x="15458" y="10754"/>
                </a:lnTo>
                <a:lnTo>
                  <a:pt x="15497" y="10764"/>
                </a:lnTo>
                <a:lnTo>
                  <a:pt x="15535" y="10773"/>
                </a:lnTo>
                <a:lnTo>
                  <a:pt x="15573" y="10782"/>
                </a:lnTo>
                <a:lnTo>
                  <a:pt x="15611" y="10790"/>
                </a:lnTo>
                <a:close/>
                <a:moveTo>
                  <a:pt x="17446" y="13184"/>
                </a:moveTo>
                <a:lnTo>
                  <a:pt x="17467" y="13139"/>
                </a:lnTo>
                <a:lnTo>
                  <a:pt x="17487" y="13094"/>
                </a:lnTo>
                <a:lnTo>
                  <a:pt x="17508" y="13049"/>
                </a:lnTo>
                <a:lnTo>
                  <a:pt x="17529" y="13005"/>
                </a:lnTo>
                <a:lnTo>
                  <a:pt x="17550" y="12961"/>
                </a:lnTo>
                <a:lnTo>
                  <a:pt x="17571" y="12917"/>
                </a:lnTo>
                <a:lnTo>
                  <a:pt x="17595" y="12873"/>
                </a:lnTo>
                <a:lnTo>
                  <a:pt x="17619" y="12831"/>
                </a:lnTo>
                <a:lnTo>
                  <a:pt x="17595" y="12873"/>
                </a:lnTo>
                <a:lnTo>
                  <a:pt x="17571" y="12917"/>
                </a:lnTo>
                <a:lnTo>
                  <a:pt x="17550" y="12961"/>
                </a:lnTo>
                <a:lnTo>
                  <a:pt x="17529" y="13005"/>
                </a:lnTo>
                <a:lnTo>
                  <a:pt x="17508" y="13049"/>
                </a:lnTo>
                <a:lnTo>
                  <a:pt x="17487" y="13094"/>
                </a:lnTo>
                <a:lnTo>
                  <a:pt x="17467" y="13139"/>
                </a:lnTo>
                <a:lnTo>
                  <a:pt x="17446" y="13184"/>
                </a:lnTo>
                <a:close/>
                <a:moveTo>
                  <a:pt x="4338" y="10442"/>
                </a:moveTo>
                <a:lnTo>
                  <a:pt x="4323" y="10444"/>
                </a:lnTo>
                <a:lnTo>
                  <a:pt x="4310" y="10446"/>
                </a:lnTo>
                <a:lnTo>
                  <a:pt x="4296" y="10447"/>
                </a:lnTo>
                <a:lnTo>
                  <a:pt x="4283" y="10449"/>
                </a:lnTo>
                <a:lnTo>
                  <a:pt x="4250" y="10453"/>
                </a:lnTo>
                <a:lnTo>
                  <a:pt x="4215" y="10457"/>
                </a:lnTo>
                <a:lnTo>
                  <a:pt x="4183" y="10461"/>
                </a:lnTo>
                <a:lnTo>
                  <a:pt x="4150" y="10465"/>
                </a:lnTo>
                <a:lnTo>
                  <a:pt x="4183" y="10461"/>
                </a:lnTo>
                <a:lnTo>
                  <a:pt x="4215" y="10457"/>
                </a:lnTo>
                <a:lnTo>
                  <a:pt x="4250" y="10453"/>
                </a:lnTo>
                <a:lnTo>
                  <a:pt x="4283" y="10448"/>
                </a:lnTo>
                <a:lnTo>
                  <a:pt x="4296" y="10447"/>
                </a:lnTo>
                <a:lnTo>
                  <a:pt x="4310" y="10446"/>
                </a:lnTo>
                <a:lnTo>
                  <a:pt x="4323" y="10444"/>
                </a:lnTo>
                <a:lnTo>
                  <a:pt x="4338" y="10442"/>
                </a:lnTo>
                <a:close/>
                <a:moveTo>
                  <a:pt x="2345" y="7676"/>
                </a:moveTo>
                <a:lnTo>
                  <a:pt x="2395" y="7665"/>
                </a:lnTo>
                <a:lnTo>
                  <a:pt x="2446" y="7656"/>
                </a:lnTo>
                <a:lnTo>
                  <a:pt x="2496" y="7645"/>
                </a:lnTo>
                <a:lnTo>
                  <a:pt x="2546" y="7635"/>
                </a:lnTo>
                <a:lnTo>
                  <a:pt x="2597" y="7626"/>
                </a:lnTo>
                <a:lnTo>
                  <a:pt x="2647" y="7615"/>
                </a:lnTo>
                <a:lnTo>
                  <a:pt x="2698" y="7604"/>
                </a:lnTo>
                <a:lnTo>
                  <a:pt x="2748" y="7594"/>
                </a:lnTo>
                <a:lnTo>
                  <a:pt x="2748" y="7594"/>
                </a:lnTo>
                <a:lnTo>
                  <a:pt x="2748" y="7594"/>
                </a:lnTo>
                <a:lnTo>
                  <a:pt x="2698" y="7604"/>
                </a:lnTo>
                <a:lnTo>
                  <a:pt x="2647" y="7615"/>
                </a:lnTo>
                <a:lnTo>
                  <a:pt x="2597" y="7626"/>
                </a:lnTo>
                <a:lnTo>
                  <a:pt x="2546" y="7635"/>
                </a:lnTo>
                <a:lnTo>
                  <a:pt x="2496" y="7645"/>
                </a:lnTo>
                <a:lnTo>
                  <a:pt x="2446" y="7656"/>
                </a:lnTo>
                <a:lnTo>
                  <a:pt x="2395" y="7665"/>
                </a:lnTo>
                <a:lnTo>
                  <a:pt x="2345" y="7676"/>
                </a:lnTo>
                <a:lnTo>
                  <a:pt x="2345" y="7676"/>
                </a:lnTo>
                <a:lnTo>
                  <a:pt x="2345" y="7676"/>
                </a:lnTo>
                <a:lnTo>
                  <a:pt x="2326" y="7673"/>
                </a:lnTo>
                <a:lnTo>
                  <a:pt x="2308" y="7670"/>
                </a:lnTo>
                <a:lnTo>
                  <a:pt x="2289" y="7668"/>
                </a:lnTo>
                <a:lnTo>
                  <a:pt x="2272" y="7665"/>
                </a:lnTo>
                <a:lnTo>
                  <a:pt x="2289" y="7668"/>
                </a:lnTo>
                <a:lnTo>
                  <a:pt x="2308" y="7670"/>
                </a:lnTo>
                <a:lnTo>
                  <a:pt x="2326" y="7673"/>
                </a:lnTo>
                <a:lnTo>
                  <a:pt x="2345" y="7676"/>
                </a:lnTo>
                <a:close/>
                <a:moveTo>
                  <a:pt x="16621" y="13520"/>
                </a:moveTo>
                <a:lnTo>
                  <a:pt x="16626" y="13508"/>
                </a:lnTo>
                <a:lnTo>
                  <a:pt x="16630" y="13495"/>
                </a:lnTo>
                <a:lnTo>
                  <a:pt x="16633" y="13482"/>
                </a:lnTo>
                <a:lnTo>
                  <a:pt x="16634" y="13469"/>
                </a:lnTo>
                <a:lnTo>
                  <a:pt x="16637" y="13440"/>
                </a:lnTo>
                <a:lnTo>
                  <a:pt x="16637" y="13411"/>
                </a:lnTo>
                <a:lnTo>
                  <a:pt x="16638" y="13382"/>
                </a:lnTo>
                <a:lnTo>
                  <a:pt x="16642" y="13353"/>
                </a:lnTo>
                <a:lnTo>
                  <a:pt x="16645" y="13339"/>
                </a:lnTo>
                <a:lnTo>
                  <a:pt x="16650" y="13328"/>
                </a:lnTo>
                <a:lnTo>
                  <a:pt x="16655" y="13314"/>
                </a:lnTo>
                <a:lnTo>
                  <a:pt x="16662" y="13304"/>
                </a:lnTo>
                <a:lnTo>
                  <a:pt x="16698" y="13302"/>
                </a:lnTo>
                <a:lnTo>
                  <a:pt x="16734" y="13300"/>
                </a:lnTo>
                <a:lnTo>
                  <a:pt x="16770" y="13299"/>
                </a:lnTo>
                <a:lnTo>
                  <a:pt x="16805" y="13297"/>
                </a:lnTo>
                <a:lnTo>
                  <a:pt x="16841" y="13296"/>
                </a:lnTo>
                <a:lnTo>
                  <a:pt x="16878" y="13293"/>
                </a:lnTo>
                <a:lnTo>
                  <a:pt x="16913" y="13292"/>
                </a:lnTo>
                <a:lnTo>
                  <a:pt x="16949" y="13291"/>
                </a:lnTo>
                <a:lnTo>
                  <a:pt x="16913" y="13292"/>
                </a:lnTo>
                <a:lnTo>
                  <a:pt x="16878" y="13293"/>
                </a:lnTo>
                <a:lnTo>
                  <a:pt x="16841" y="13296"/>
                </a:lnTo>
                <a:lnTo>
                  <a:pt x="16805" y="13297"/>
                </a:lnTo>
                <a:lnTo>
                  <a:pt x="16770" y="13299"/>
                </a:lnTo>
                <a:lnTo>
                  <a:pt x="16734" y="13300"/>
                </a:lnTo>
                <a:lnTo>
                  <a:pt x="16698" y="13302"/>
                </a:lnTo>
                <a:lnTo>
                  <a:pt x="16662" y="13304"/>
                </a:lnTo>
                <a:lnTo>
                  <a:pt x="16655" y="13314"/>
                </a:lnTo>
                <a:lnTo>
                  <a:pt x="16650" y="13328"/>
                </a:lnTo>
                <a:lnTo>
                  <a:pt x="16646" y="13339"/>
                </a:lnTo>
                <a:lnTo>
                  <a:pt x="16642" y="13353"/>
                </a:lnTo>
                <a:lnTo>
                  <a:pt x="16639" y="13382"/>
                </a:lnTo>
                <a:lnTo>
                  <a:pt x="16638" y="13411"/>
                </a:lnTo>
                <a:lnTo>
                  <a:pt x="16637" y="13440"/>
                </a:lnTo>
                <a:lnTo>
                  <a:pt x="16634" y="13469"/>
                </a:lnTo>
                <a:lnTo>
                  <a:pt x="16633" y="13482"/>
                </a:lnTo>
                <a:lnTo>
                  <a:pt x="16630" y="13495"/>
                </a:lnTo>
                <a:lnTo>
                  <a:pt x="16626" y="13508"/>
                </a:lnTo>
                <a:lnTo>
                  <a:pt x="16621" y="13520"/>
                </a:lnTo>
                <a:close/>
                <a:moveTo>
                  <a:pt x="12251" y="13108"/>
                </a:moveTo>
                <a:lnTo>
                  <a:pt x="12268" y="13131"/>
                </a:lnTo>
                <a:lnTo>
                  <a:pt x="12287" y="13152"/>
                </a:lnTo>
                <a:lnTo>
                  <a:pt x="12305" y="13172"/>
                </a:lnTo>
                <a:lnTo>
                  <a:pt x="12325" y="13190"/>
                </a:lnTo>
                <a:lnTo>
                  <a:pt x="12347" y="13206"/>
                </a:lnTo>
                <a:lnTo>
                  <a:pt x="12370" y="13222"/>
                </a:lnTo>
                <a:lnTo>
                  <a:pt x="12392" y="13236"/>
                </a:lnTo>
                <a:lnTo>
                  <a:pt x="12416" y="13250"/>
                </a:lnTo>
                <a:lnTo>
                  <a:pt x="12441" y="13262"/>
                </a:lnTo>
                <a:lnTo>
                  <a:pt x="12467" y="13273"/>
                </a:lnTo>
                <a:lnTo>
                  <a:pt x="12494" y="13284"/>
                </a:lnTo>
                <a:lnTo>
                  <a:pt x="12521" y="13293"/>
                </a:lnTo>
                <a:lnTo>
                  <a:pt x="12549" y="13301"/>
                </a:lnTo>
                <a:lnTo>
                  <a:pt x="12578" y="13309"/>
                </a:lnTo>
                <a:lnTo>
                  <a:pt x="12607" y="13316"/>
                </a:lnTo>
                <a:lnTo>
                  <a:pt x="12637" y="13322"/>
                </a:lnTo>
                <a:lnTo>
                  <a:pt x="12654" y="13335"/>
                </a:lnTo>
                <a:lnTo>
                  <a:pt x="12675" y="13350"/>
                </a:lnTo>
                <a:lnTo>
                  <a:pt x="12695" y="13363"/>
                </a:lnTo>
                <a:lnTo>
                  <a:pt x="12711" y="13375"/>
                </a:lnTo>
                <a:lnTo>
                  <a:pt x="12695" y="13363"/>
                </a:lnTo>
                <a:lnTo>
                  <a:pt x="12675" y="13350"/>
                </a:lnTo>
                <a:lnTo>
                  <a:pt x="12654" y="13335"/>
                </a:lnTo>
                <a:lnTo>
                  <a:pt x="12636" y="13322"/>
                </a:lnTo>
                <a:lnTo>
                  <a:pt x="12607" y="13316"/>
                </a:lnTo>
                <a:lnTo>
                  <a:pt x="12578" y="13309"/>
                </a:lnTo>
                <a:lnTo>
                  <a:pt x="12549" y="13301"/>
                </a:lnTo>
                <a:lnTo>
                  <a:pt x="12521" y="13293"/>
                </a:lnTo>
                <a:lnTo>
                  <a:pt x="12494" y="13284"/>
                </a:lnTo>
                <a:lnTo>
                  <a:pt x="12467" y="13273"/>
                </a:lnTo>
                <a:lnTo>
                  <a:pt x="12441" y="13262"/>
                </a:lnTo>
                <a:lnTo>
                  <a:pt x="12416" y="13250"/>
                </a:lnTo>
                <a:lnTo>
                  <a:pt x="12392" y="13236"/>
                </a:lnTo>
                <a:lnTo>
                  <a:pt x="12370" y="13222"/>
                </a:lnTo>
                <a:lnTo>
                  <a:pt x="12347" y="13206"/>
                </a:lnTo>
                <a:lnTo>
                  <a:pt x="12325" y="13190"/>
                </a:lnTo>
                <a:lnTo>
                  <a:pt x="12305" y="13172"/>
                </a:lnTo>
                <a:lnTo>
                  <a:pt x="12287" y="13152"/>
                </a:lnTo>
                <a:lnTo>
                  <a:pt x="12268" y="13131"/>
                </a:lnTo>
                <a:lnTo>
                  <a:pt x="12251" y="13108"/>
                </a:lnTo>
                <a:close/>
                <a:moveTo>
                  <a:pt x="1540" y="2968"/>
                </a:moveTo>
                <a:lnTo>
                  <a:pt x="1526" y="2973"/>
                </a:lnTo>
                <a:lnTo>
                  <a:pt x="1513" y="2980"/>
                </a:lnTo>
                <a:lnTo>
                  <a:pt x="1499" y="2986"/>
                </a:lnTo>
                <a:lnTo>
                  <a:pt x="1488" y="2994"/>
                </a:lnTo>
                <a:lnTo>
                  <a:pt x="1499" y="2986"/>
                </a:lnTo>
                <a:lnTo>
                  <a:pt x="1513" y="2980"/>
                </a:lnTo>
                <a:lnTo>
                  <a:pt x="1526" y="2973"/>
                </a:lnTo>
                <a:lnTo>
                  <a:pt x="1540" y="2968"/>
                </a:lnTo>
                <a:close/>
                <a:moveTo>
                  <a:pt x="5486" y="889"/>
                </a:moveTo>
                <a:lnTo>
                  <a:pt x="5486" y="889"/>
                </a:lnTo>
                <a:lnTo>
                  <a:pt x="5486" y="889"/>
                </a:lnTo>
                <a:lnTo>
                  <a:pt x="5498" y="846"/>
                </a:lnTo>
                <a:lnTo>
                  <a:pt x="5510" y="803"/>
                </a:lnTo>
                <a:lnTo>
                  <a:pt x="5521" y="760"/>
                </a:lnTo>
                <a:lnTo>
                  <a:pt x="5533" y="720"/>
                </a:lnTo>
                <a:lnTo>
                  <a:pt x="5521" y="760"/>
                </a:lnTo>
                <a:lnTo>
                  <a:pt x="5510" y="803"/>
                </a:lnTo>
                <a:lnTo>
                  <a:pt x="5498" y="846"/>
                </a:lnTo>
                <a:lnTo>
                  <a:pt x="5486" y="889"/>
                </a:lnTo>
                <a:close/>
                <a:moveTo>
                  <a:pt x="13850" y="741"/>
                </a:moveTo>
                <a:lnTo>
                  <a:pt x="13850" y="741"/>
                </a:lnTo>
                <a:lnTo>
                  <a:pt x="13850" y="741"/>
                </a:lnTo>
                <a:lnTo>
                  <a:pt x="13873" y="741"/>
                </a:lnTo>
                <a:lnTo>
                  <a:pt x="13896" y="742"/>
                </a:lnTo>
                <a:lnTo>
                  <a:pt x="13919" y="743"/>
                </a:lnTo>
                <a:lnTo>
                  <a:pt x="13943" y="745"/>
                </a:lnTo>
                <a:lnTo>
                  <a:pt x="13919" y="743"/>
                </a:lnTo>
                <a:lnTo>
                  <a:pt x="13896" y="742"/>
                </a:lnTo>
                <a:lnTo>
                  <a:pt x="13873" y="741"/>
                </a:lnTo>
                <a:lnTo>
                  <a:pt x="13850" y="741"/>
                </a:lnTo>
                <a:close/>
                <a:moveTo>
                  <a:pt x="15091" y="13552"/>
                </a:moveTo>
                <a:lnTo>
                  <a:pt x="15075" y="13588"/>
                </a:lnTo>
                <a:lnTo>
                  <a:pt x="15059" y="13625"/>
                </a:lnTo>
                <a:lnTo>
                  <a:pt x="15042" y="13663"/>
                </a:lnTo>
                <a:lnTo>
                  <a:pt x="15025" y="13703"/>
                </a:lnTo>
                <a:lnTo>
                  <a:pt x="15042" y="13663"/>
                </a:lnTo>
                <a:lnTo>
                  <a:pt x="15059" y="13625"/>
                </a:lnTo>
                <a:lnTo>
                  <a:pt x="15075" y="13588"/>
                </a:lnTo>
                <a:lnTo>
                  <a:pt x="15091" y="13552"/>
                </a:lnTo>
                <a:close/>
                <a:moveTo>
                  <a:pt x="4649" y="8951"/>
                </a:moveTo>
                <a:lnTo>
                  <a:pt x="4650" y="8937"/>
                </a:lnTo>
                <a:lnTo>
                  <a:pt x="4651" y="8922"/>
                </a:lnTo>
                <a:lnTo>
                  <a:pt x="4650" y="8937"/>
                </a:lnTo>
                <a:lnTo>
                  <a:pt x="4649" y="8951"/>
                </a:lnTo>
                <a:lnTo>
                  <a:pt x="4618" y="8940"/>
                </a:lnTo>
                <a:lnTo>
                  <a:pt x="4589" y="8929"/>
                </a:lnTo>
                <a:lnTo>
                  <a:pt x="4559" y="8915"/>
                </a:lnTo>
                <a:lnTo>
                  <a:pt x="4529" y="8902"/>
                </a:lnTo>
                <a:lnTo>
                  <a:pt x="4559" y="8915"/>
                </a:lnTo>
                <a:lnTo>
                  <a:pt x="4589" y="8929"/>
                </a:lnTo>
                <a:lnTo>
                  <a:pt x="4618" y="8940"/>
                </a:lnTo>
                <a:lnTo>
                  <a:pt x="4649" y="8951"/>
                </a:lnTo>
                <a:close/>
                <a:moveTo>
                  <a:pt x="5691" y="1250"/>
                </a:moveTo>
                <a:lnTo>
                  <a:pt x="5664" y="1233"/>
                </a:lnTo>
                <a:lnTo>
                  <a:pt x="5637" y="1215"/>
                </a:lnTo>
                <a:lnTo>
                  <a:pt x="5611" y="1197"/>
                </a:lnTo>
                <a:lnTo>
                  <a:pt x="5585" y="1179"/>
                </a:lnTo>
                <a:lnTo>
                  <a:pt x="5557" y="1162"/>
                </a:lnTo>
                <a:lnTo>
                  <a:pt x="5531" y="1143"/>
                </a:lnTo>
                <a:lnTo>
                  <a:pt x="5504" y="1126"/>
                </a:lnTo>
                <a:lnTo>
                  <a:pt x="5477" y="1108"/>
                </a:lnTo>
                <a:lnTo>
                  <a:pt x="5479" y="1068"/>
                </a:lnTo>
                <a:lnTo>
                  <a:pt x="5481" y="1030"/>
                </a:lnTo>
                <a:lnTo>
                  <a:pt x="5482" y="990"/>
                </a:lnTo>
                <a:lnTo>
                  <a:pt x="5485" y="951"/>
                </a:lnTo>
                <a:lnTo>
                  <a:pt x="5482" y="990"/>
                </a:lnTo>
                <a:lnTo>
                  <a:pt x="5481" y="1030"/>
                </a:lnTo>
                <a:lnTo>
                  <a:pt x="5479" y="1068"/>
                </a:lnTo>
                <a:lnTo>
                  <a:pt x="5477" y="1108"/>
                </a:lnTo>
                <a:lnTo>
                  <a:pt x="5504" y="1126"/>
                </a:lnTo>
                <a:lnTo>
                  <a:pt x="5531" y="1143"/>
                </a:lnTo>
                <a:lnTo>
                  <a:pt x="5557" y="1162"/>
                </a:lnTo>
                <a:lnTo>
                  <a:pt x="5585" y="1179"/>
                </a:lnTo>
                <a:lnTo>
                  <a:pt x="5611" y="1197"/>
                </a:lnTo>
                <a:lnTo>
                  <a:pt x="5637" y="1215"/>
                </a:lnTo>
                <a:lnTo>
                  <a:pt x="5664" y="1233"/>
                </a:lnTo>
                <a:lnTo>
                  <a:pt x="5691" y="1250"/>
                </a:lnTo>
                <a:close/>
                <a:moveTo>
                  <a:pt x="6018" y="1628"/>
                </a:moveTo>
                <a:lnTo>
                  <a:pt x="6018" y="1628"/>
                </a:lnTo>
                <a:lnTo>
                  <a:pt x="6018" y="1628"/>
                </a:lnTo>
                <a:lnTo>
                  <a:pt x="6016" y="1628"/>
                </a:lnTo>
                <a:lnTo>
                  <a:pt x="6016" y="1628"/>
                </a:lnTo>
                <a:lnTo>
                  <a:pt x="6020" y="1592"/>
                </a:lnTo>
                <a:lnTo>
                  <a:pt x="6026" y="1557"/>
                </a:lnTo>
                <a:lnTo>
                  <a:pt x="6030" y="1517"/>
                </a:lnTo>
                <a:lnTo>
                  <a:pt x="6035" y="1473"/>
                </a:lnTo>
                <a:lnTo>
                  <a:pt x="6030" y="1517"/>
                </a:lnTo>
                <a:lnTo>
                  <a:pt x="6026" y="1557"/>
                </a:lnTo>
                <a:lnTo>
                  <a:pt x="6022" y="1593"/>
                </a:lnTo>
                <a:lnTo>
                  <a:pt x="6018" y="1628"/>
                </a:lnTo>
                <a:close/>
                <a:moveTo>
                  <a:pt x="13111" y="10935"/>
                </a:moveTo>
                <a:lnTo>
                  <a:pt x="13151" y="10937"/>
                </a:lnTo>
                <a:lnTo>
                  <a:pt x="13189" y="10938"/>
                </a:lnTo>
                <a:lnTo>
                  <a:pt x="13228" y="10941"/>
                </a:lnTo>
                <a:lnTo>
                  <a:pt x="13268" y="10942"/>
                </a:lnTo>
                <a:lnTo>
                  <a:pt x="13306" y="10945"/>
                </a:lnTo>
                <a:lnTo>
                  <a:pt x="13345" y="10946"/>
                </a:lnTo>
                <a:lnTo>
                  <a:pt x="13384" y="10947"/>
                </a:lnTo>
                <a:lnTo>
                  <a:pt x="13423" y="10950"/>
                </a:lnTo>
                <a:lnTo>
                  <a:pt x="13384" y="10947"/>
                </a:lnTo>
                <a:lnTo>
                  <a:pt x="13345" y="10946"/>
                </a:lnTo>
                <a:lnTo>
                  <a:pt x="13306" y="10945"/>
                </a:lnTo>
                <a:lnTo>
                  <a:pt x="13268" y="10942"/>
                </a:lnTo>
                <a:lnTo>
                  <a:pt x="13228" y="10941"/>
                </a:lnTo>
                <a:lnTo>
                  <a:pt x="13189" y="10938"/>
                </a:lnTo>
                <a:lnTo>
                  <a:pt x="13151" y="10937"/>
                </a:lnTo>
                <a:lnTo>
                  <a:pt x="13111" y="10935"/>
                </a:lnTo>
                <a:close/>
                <a:moveTo>
                  <a:pt x="11117" y="11628"/>
                </a:moveTo>
                <a:lnTo>
                  <a:pt x="11118" y="11614"/>
                </a:lnTo>
                <a:lnTo>
                  <a:pt x="11120" y="11599"/>
                </a:lnTo>
                <a:lnTo>
                  <a:pt x="11118" y="11614"/>
                </a:lnTo>
                <a:lnTo>
                  <a:pt x="11117" y="11630"/>
                </a:lnTo>
                <a:lnTo>
                  <a:pt x="11101" y="11628"/>
                </a:lnTo>
                <a:lnTo>
                  <a:pt x="11086" y="11628"/>
                </a:lnTo>
                <a:lnTo>
                  <a:pt x="11070" y="11628"/>
                </a:lnTo>
                <a:lnTo>
                  <a:pt x="11055" y="11627"/>
                </a:lnTo>
                <a:lnTo>
                  <a:pt x="11070" y="11628"/>
                </a:lnTo>
                <a:lnTo>
                  <a:pt x="11086" y="11628"/>
                </a:lnTo>
                <a:lnTo>
                  <a:pt x="11101" y="11628"/>
                </a:lnTo>
                <a:lnTo>
                  <a:pt x="11117" y="11628"/>
                </a:lnTo>
                <a:close/>
                <a:moveTo>
                  <a:pt x="10855" y="11215"/>
                </a:moveTo>
                <a:lnTo>
                  <a:pt x="10902" y="11202"/>
                </a:lnTo>
                <a:lnTo>
                  <a:pt x="10949" y="11189"/>
                </a:lnTo>
                <a:lnTo>
                  <a:pt x="10997" y="11174"/>
                </a:lnTo>
                <a:lnTo>
                  <a:pt x="11044" y="11161"/>
                </a:lnTo>
                <a:lnTo>
                  <a:pt x="10997" y="11174"/>
                </a:lnTo>
                <a:lnTo>
                  <a:pt x="10949" y="11189"/>
                </a:lnTo>
                <a:lnTo>
                  <a:pt x="10902" y="11202"/>
                </a:lnTo>
                <a:lnTo>
                  <a:pt x="10855" y="11217"/>
                </a:lnTo>
                <a:lnTo>
                  <a:pt x="10853" y="11231"/>
                </a:lnTo>
                <a:lnTo>
                  <a:pt x="10853" y="11247"/>
                </a:lnTo>
                <a:lnTo>
                  <a:pt x="10852" y="11263"/>
                </a:lnTo>
                <a:lnTo>
                  <a:pt x="10852" y="11279"/>
                </a:lnTo>
                <a:lnTo>
                  <a:pt x="10852" y="11263"/>
                </a:lnTo>
                <a:lnTo>
                  <a:pt x="10853" y="11247"/>
                </a:lnTo>
                <a:lnTo>
                  <a:pt x="10853" y="11231"/>
                </a:lnTo>
                <a:lnTo>
                  <a:pt x="10855" y="11215"/>
                </a:lnTo>
                <a:close/>
                <a:moveTo>
                  <a:pt x="7654" y="8705"/>
                </a:moveTo>
                <a:lnTo>
                  <a:pt x="7654" y="8705"/>
                </a:lnTo>
                <a:lnTo>
                  <a:pt x="7655" y="8705"/>
                </a:lnTo>
                <a:lnTo>
                  <a:pt x="7653" y="8736"/>
                </a:lnTo>
                <a:lnTo>
                  <a:pt x="7651" y="8768"/>
                </a:lnTo>
                <a:lnTo>
                  <a:pt x="7650" y="8798"/>
                </a:lnTo>
                <a:lnTo>
                  <a:pt x="7649" y="8830"/>
                </a:lnTo>
                <a:lnTo>
                  <a:pt x="7650" y="8798"/>
                </a:lnTo>
                <a:lnTo>
                  <a:pt x="7651" y="8768"/>
                </a:lnTo>
                <a:lnTo>
                  <a:pt x="7653" y="8736"/>
                </a:lnTo>
                <a:lnTo>
                  <a:pt x="7654" y="8705"/>
                </a:lnTo>
                <a:close/>
                <a:moveTo>
                  <a:pt x="8773" y="1339"/>
                </a:moveTo>
                <a:lnTo>
                  <a:pt x="8767" y="1315"/>
                </a:lnTo>
                <a:lnTo>
                  <a:pt x="8760" y="1292"/>
                </a:lnTo>
                <a:lnTo>
                  <a:pt x="8752" y="1269"/>
                </a:lnTo>
                <a:lnTo>
                  <a:pt x="8746" y="1245"/>
                </a:lnTo>
                <a:lnTo>
                  <a:pt x="8752" y="1269"/>
                </a:lnTo>
                <a:lnTo>
                  <a:pt x="8760" y="1292"/>
                </a:lnTo>
                <a:lnTo>
                  <a:pt x="8767" y="1315"/>
                </a:lnTo>
                <a:lnTo>
                  <a:pt x="8773" y="1339"/>
                </a:lnTo>
                <a:lnTo>
                  <a:pt x="8803" y="1323"/>
                </a:lnTo>
                <a:lnTo>
                  <a:pt x="8834" y="1303"/>
                </a:lnTo>
                <a:lnTo>
                  <a:pt x="8850" y="1294"/>
                </a:lnTo>
                <a:lnTo>
                  <a:pt x="8864" y="1286"/>
                </a:lnTo>
                <a:lnTo>
                  <a:pt x="8878" y="1278"/>
                </a:lnTo>
                <a:lnTo>
                  <a:pt x="8893" y="1273"/>
                </a:lnTo>
                <a:lnTo>
                  <a:pt x="8878" y="1278"/>
                </a:lnTo>
                <a:lnTo>
                  <a:pt x="8864" y="1286"/>
                </a:lnTo>
                <a:lnTo>
                  <a:pt x="8850" y="1294"/>
                </a:lnTo>
                <a:lnTo>
                  <a:pt x="8834" y="1303"/>
                </a:lnTo>
                <a:lnTo>
                  <a:pt x="8803" y="1323"/>
                </a:lnTo>
                <a:lnTo>
                  <a:pt x="8773" y="1339"/>
                </a:lnTo>
                <a:close/>
                <a:moveTo>
                  <a:pt x="14994" y="7817"/>
                </a:moveTo>
                <a:lnTo>
                  <a:pt x="14990" y="7817"/>
                </a:lnTo>
                <a:lnTo>
                  <a:pt x="14987" y="7818"/>
                </a:lnTo>
                <a:lnTo>
                  <a:pt x="14990" y="7817"/>
                </a:lnTo>
                <a:lnTo>
                  <a:pt x="14994" y="7817"/>
                </a:lnTo>
                <a:close/>
                <a:moveTo>
                  <a:pt x="15016" y="7809"/>
                </a:moveTo>
                <a:lnTo>
                  <a:pt x="15013" y="7810"/>
                </a:lnTo>
                <a:lnTo>
                  <a:pt x="15009" y="7812"/>
                </a:lnTo>
                <a:lnTo>
                  <a:pt x="15013" y="7810"/>
                </a:lnTo>
                <a:lnTo>
                  <a:pt x="15016" y="7809"/>
                </a:lnTo>
                <a:close/>
                <a:moveTo>
                  <a:pt x="15032" y="7800"/>
                </a:moveTo>
                <a:lnTo>
                  <a:pt x="15029" y="7802"/>
                </a:lnTo>
                <a:lnTo>
                  <a:pt x="15027" y="7804"/>
                </a:lnTo>
                <a:lnTo>
                  <a:pt x="15029" y="7802"/>
                </a:lnTo>
                <a:lnTo>
                  <a:pt x="15032" y="7800"/>
                </a:lnTo>
                <a:close/>
                <a:moveTo>
                  <a:pt x="15042" y="7789"/>
                </a:moveTo>
                <a:lnTo>
                  <a:pt x="15041" y="7792"/>
                </a:lnTo>
                <a:lnTo>
                  <a:pt x="15040" y="7793"/>
                </a:lnTo>
                <a:lnTo>
                  <a:pt x="15041" y="7792"/>
                </a:lnTo>
                <a:lnTo>
                  <a:pt x="15042" y="7789"/>
                </a:lnTo>
                <a:close/>
                <a:moveTo>
                  <a:pt x="15048" y="7777"/>
                </a:moveTo>
                <a:lnTo>
                  <a:pt x="15048" y="7779"/>
                </a:lnTo>
                <a:lnTo>
                  <a:pt x="15046" y="7779"/>
                </a:lnTo>
                <a:lnTo>
                  <a:pt x="15048" y="7779"/>
                </a:lnTo>
                <a:lnTo>
                  <a:pt x="15048" y="7777"/>
                </a:lnTo>
                <a:close/>
                <a:moveTo>
                  <a:pt x="9924" y="6979"/>
                </a:moveTo>
                <a:lnTo>
                  <a:pt x="9940" y="6980"/>
                </a:lnTo>
                <a:lnTo>
                  <a:pt x="9957" y="6981"/>
                </a:lnTo>
                <a:lnTo>
                  <a:pt x="9972" y="6983"/>
                </a:lnTo>
                <a:lnTo>
                  <a:pt x="9988" y="6987"/>
                </a:lnTo>
                <a:lnTo>
                  <a:pt x="10021" y="6996"/>
                </a:lnTo>
                <a:lnTo>
                  <a:pt x="10054" y="7008"/>
                </a:lnTo>
                <a:lnTo>
                  <a:pt x="10087" y="7021"/>
                </a:lnTo>
                <a:lnTo>
                  <a:pt x="10120" y="7034"/>
                </a:lnTo>
                <a:lnTo>
                  <a:pt x="10153" y="7047"/>
                </a:lnTo>
                <a:lnTo>
                  <a:pt x="10186" y="7059"/>
                </a:lnTo>
                <a:lnTo>
                  <a:pt x="10186" y="7059"/>
                </a:lnTo>
                <a:lnTo>
                  <a:pt x="10153" y="7047"/>
                </a:lnTo>
                <a:lnTo>
                  <a:pt x="10120" y="7034"/>
                </a:lnTo>
                <a:lnTo>
                  <a:pt x="10087" y="7021"/>
                </a:lnTo>
                <a:lnTo>
                  <a:pt x="10054" y="7008"/>
                </a:lnTo>
                <a:lnTo>
                  <a:pt x="10021" y="6996"/>
                </a:lnTo>
                <a:lnTo>
                  <a:pt x="9988" y="6987"/>
                </a:lnTo>
                <a:lnTo>
                  <a:pt x="9972" y="6983"/>
                </a:lnTo>
                <a:lnTo>
                  <a:pt x="9957" y="6981"/>
                </a:lnTo>
                <a:lnTo>
                  <a:pt x="9940" y="6980"/>
                </a:lnTo>
                <a:lnTo>
                  <a:pt x="9924" y="6979"/>
                </a:lnTo>
                <a:close/>
                <a:moveTo>
                  <a:pt x="3203" y="4156"/>
                </a:moveTo>
                <a:lnTo>
                  <a:pt x="3227" y="4173"/>
                </a:lnTo>
                <a:lnTo>
                  <a:pt x="3249" y="4192"/>
                </a:lnTo>
                <a:lnTo>
                  <a:pt x="3273" y="4209"/>
                </a:lnTo>
                <a:lnTo>
                  <a:pt x="3297" y="4223"/>
                </a:lnTo>
                <a:lnTo>
                  <a:pt x="3273" y="4209"/>
                </a:lnTo>
                <a:lnTo>
                  <a:pt x="3249" y="4192"/>
                </a:lnTo>
                <a:lnTo>
                  <a:pt x="3227" y="4173"/>
                </a:lnTo>
                <a:lnTo>
                  <a:pt x="3203" y="4156"/>
                </a:lnTo>
                <a:close/>
                <a:moveTo>
                  <a:pt x="5495" y="3673"/>
                </a:moveTo>
                <a:lnTo>
                  <a:pt x="5486" y="3687"/>
                </a:lnTo>
                <a:lnTo>
                  <a:pt x="5478" y="3703"/>
                </a:lnTo>
                <a:lnTo>
                  <a:pt x="5469" y="3718"/>
                </a:lnTo>
                <a:lnTo>
                  <a:pt x="5461" y="3734"/>
                </a:lnTo>
                <a:lnTo>
                  <a:pt x="5469" y="3718"/>
                </a:lnTo>
                <a:lnTo>
                  <a:pt x="5478" y="3703"/>
                </a:lnTo>
                <a:lnTo>
                  <a:pt x="5486" y="3687"/>
                </a:lnTo>
                <a:lnTo>
                  <a:pt x="5495" y="3673"/>
                </a:lnTo>
                <a:close/>
                <a:moveTo>
                  <a:pt x="13424" y="10950"/>
                </a:moveTo>
                <a:lnTo>
                  <a:pt x="13426" y="10952"/>
                </a:lnTo>
                <a:lnTo>
                  <a:pt x="13428" y="10955"/>
                </a:lnTo>
                <a:lnTo>
                  <a:pt x="13426" y="10952"/>
                </a:lnTo>
                <a:lnTo>
                  <a:pt x="13424" y="10950"/>
                </a:lnTo>
                <a:close/>
                <a:moveTo>
                  <a:pt x="10382" y="7002"/>
                </a:moveTo>
                <a:lnTo>
                  <a:pt x="10370" y="7006"/>
                </a:lnTo>
                <a:lnTo>
                  <a:pt x="10358" y="7010"/>
                </a:lnTo>
                <a:lnTo>
                  <a:pt x="10370" y="7006"/>
                </a:lnTo>
                <a:lnTo>
                  <a:pt x="10382" y="7002"/>
                </a:lnTo>
                <a:close/>
                <a:moveTo>
                  <a:pt x="10402" y="6996"/>
                </a:moveTo>
                <a:lnTo>
                  <a:pt x="10394" y="6998"/>
                </a:lnTo>
                <a:lnTo>
                  <a:pt x="10386" y="7001"/>
                </a:lnTo>
                <a:lnTo>
                  <a:pt x="10394" y="6998"/>
                </a:lnTo>
                <a:lnTo>
                  <a:pt x="10402" y="6996"/>
                </a:lnTo>
                <a:close/>
                <a:moveTo>
                  <a:pt x="10425" y="6991"/>
                </a:moveTo>
                <a:lnTo>
                  <a:pt x="10417" y="6992"/>
                </a:lnTo>
                <a:lnTo>
                  <a:pt x="10410" y="6994"/>
                </a:lnTo>
                <a:lnTo>
                  <a:pt x="10417" y="6992"/>
                </a:lnTo>
                <a:lnTo>
                  <a:pt x="10425" y="6991"/>
                </a:lnTo>
                <a:close/>
                <a:moveTo>
                  <a:pt x="10446" y="6989"/>
                </a:moveTo>
                <a:lnTo>
                  <a:pt x="10440" y="6989"/>
                </a:lnTo>
                <a:lnTo>
                  <a:pt x="10433" y="6989"/>
                </a:lnTo>
                <a:lnTo>
                  <a:pt x="10440" y="6989"/>
                </a:lnTo>
                <a:lnTo>
                  <a:pt x="10446" y="6989"/>
                </a:lnTo>
                <a:close/>
                <a:moveTo>
                  <a:pt x="7412" y="8505"/>
                </a:moveTo>
                <a:lnTo>
                  <a:pt x="7425" y="8485"/>
                </a:lnTo>
                <a:lnTo>
                  <a:pt x="7440" y="8467"/>
                </a:lnTo>
                <a:lnTo>
                  <a:pt x="7454" y="8447"/>
                </a:lnTo>
                <a:lnTo>
                  <a:pt x="7469" y="8427"/>
                </a:lnTo>
                <a:lnTo>
                  <a:pt x="7454" y="8447"/>
                </a:lnTo>
                <a:lnTo>
                  <a:pt x="7440" y="8467"/>
                </a:lnTo>
                <a:lnTo>
                  <a:pt x="7425" y="8485"/>
                </a:lnTo>
                <a:lnTo>
                  <a:pt x="7412" y="8505"/>
                </a:lnTo>
                <a:lnTo>
                  <a:pt x="7388" y="8505"/>
                </a:lnTo>
                <a:lnTo>
                  <a:pt x="7366" y="8504"/>
                </a:lnTo>
                <a:lnTo>
                  <a:pt x="7342" y="8504"/>
                </a:lnTo>
                <a:lnTo>
                  <a:pt x="7320" y="8502"/>
                </a:lnTo>
                <a:lnTo>
                  <a:pt x="7342" y="8504"/>
                </a:lnTo>
                <a:lnTo>
                  <a:pt x="7366" y="8504"/>
                </a:lnTo>
                <a:lnTo>
                  <a:pt x="7388" y="8505"/>
                </a:lnTo>
                <a:lnTo>
                  <a:pt x="7412" y="8505"/>
                </a:lnTo>
                <a:close/>
                <a:moveTo>
                  <a:pt x="14118" y="3991"/>
                </a:moveTo>
                <a:lnTo>
                  <a:pt x="14104" y="4037"/>
                </a:lnTo>
                <a:lnTo>
                  <a:pt x="14096" y="4065"/>
                </a:lnTo>
                <a:lnTo>
                  <a:pt x="14093" y="4081"/>
                </a:lnTo>
                <a:lnTo>
                  <a:pt x="14094" y="4089"/>
                </a:lnTo>
                <a:lnTo>
                  <a:pt x="14090" y="4085"/>
                </a:lnTo>
                <a:lnTo>
                  <a:pt x="14090" y="4085"/>
                </a:lnTo>
                <a:lnTo>
                  <a:pt x="14092" y="4077"/>
                </a:lnTo>
                <a:lnTo>
                  <a:pt x="14098" y="4050"/>
                </a:lnTo>
                <a:lnTo>
                  <a:pt x="14118" y="3991"/>
                </a:lnTo>
                <a:lnTo>
                  <a:pt x="14125" y="3955"/>
                </a:lnTo>
                <a:lnTo>
                  <a:pt x="14129" y="3929"/>
                </a:lnTo>
                <a:lnTo>
                  <a:pt x="14131" y="3909"/>
                </a:lnTo>
                <a:lnTo>
                  <a:pt x="14130" y="3896"/>
                </a:lnTo>
                <a:lnTo>
                  <a:pt x="14129" y="3888"/>
                </a:lnTo>
                <a:lnTo>
                  <a:pt x="14126" y="3884"/>
                </a:lnTo>
                <a:lnTo>
                  <a:pt x="14122" y="3881"/>
                </a:lnTo>
                <a:lnTo>
                  <a:pt x="14118" y="3880"/>
                </a:lnTo>
                <a:lnTo>
                  <a:pt x="14135" y="3883"/>
                </a:lnTo>
                <a:lnTo>
                  <a:pt x="14152" y="3887"/>
                </a:lnTo>
                <a:lnTo>
                  <a:pt x="14155" y="3922"/>
                </a:lnTo>
                <a:lnTo>
                  <a:pt x="14159" y="3959"/>
                </a:lnTo>
                <a:lnTo>
                  <a:pt x="14162" y="3996"/>
                </a:lnTo>
                <a:lnTo>
                  <a:pt x="14166" y="4035"/>
                </a:lnTo>
                <a:lnTo>
                  <a:pt x="14169" y="4073"/>
                </a:lnTo>
                <a:lnTo>
                  <a:pt x="14172" y="4112"/>
                </a:lnTo>
                <a:lnTo>
                  <a:pt x="14176" y="4153"/>
                </a:lnTo>
                <a:lnTo>
                  <a:pt x="14180" y="4196"/>
                </a:lnTo>
                <a:lnTo>
                  <a:pt x="14176" y="4153"/>
                </a:lnTo>
                <a:lnTo>
                  <a:pt x="14172" y="4114"/>
                </a:lnTo>
                <a:lnTo>
                  <a:pt x="14167" y="4078"/>
                </a:lnTo>
                <a:lnTo>
                  <a:pt x="14162" y="4048"/>
                </a:lnTo>
                <a:lnTo>
                  <a:pt x="14158" y="4035"/>
                </a:lnTo>
                <a:lnTo>
                  <a:pt x="14154" y="4023"/>
                </a:lnTo>
                <a:lnTo>
                  <a:pt x="14150" y="4012"/>
                </a:lnTo>
                <a:lnTo>
                  <a:pt x="14144" y="4004"/>
                </a:lnTo>
                <a:lnTo>
                  <a:pt x="14139" y="3998"/>
                </a:lnTo>
                <a:lnTo>
                  <a:pt x="14133" y="3994"/>
                </a:lnTo>
                <a:lnTo>
                  <a:pt x="14126" y="3991"/>
                </a:lnTo>
                <a:lnTo>
                  <a:pt x="14118" y="3991"/>
                </a:lnTo>
                <a:close/>
                <a:moveTo>
                  <a:pt x="10600" y="7070"/>
                </a:moveTo>
                <a:lnTo>
                  <a:pt x="10589" y="7055"/>
                </a:lnTo>
                <a:lnTo>
                  <a:pt x="10577" y="7042"/>
                </a:lnTo>
                <a:lnTo>
                  <a:pt x="10589" y="7055"/>
                </a:lnTo>
                <a:lnTo>
                  <a:pt x="10600" y="7070"/>
                </a:lnTo>
                <a:close/>
                <a:moveTo>
                  <a:pt x="10485" y="6991"/>
                </a:moveTo>
                <a:lnTo>
                  <a:pt x="10483" y="6991"/>
                </a:lnTo>
                <a:lnTo>
                  <a:pt x="10482" y="6989"/>
                </a:lnTo>
                <a:lnTo>
                  <a:pt x="10483" y="6991"/>
                </a:lnTo>
                <a:lnTo>
                  <a:pt x="10485" y="6991"/>
                </a:lnTo>
                <a:close/>
                <a:moveTo>
                  <a:pt x="10467" y="6988"/>
                </a:moveTo>
                <a:lnTo>
                  <a:pt x="10462" y="6988"/>
                </a:lnTo>
                <a:lnTo>
                  <a:pt x="10457" y="6988"/>
                </a:lnTo>
                <a:lnTo>
                  <a:pt x="10462" y="6988"/>
                </a:lnTo>
                <a:lnTo>
                  <a:pt x="10467" y="6988"/>
                </a:lnTo>
                <a:close/>
                <a:moveTo>
                  <a:pt x="10439" y="6697"/>
                </a:moveTo>
                <a:lnTo>
                  <a:pt x="10439" y="6704"/>
                </a:lnTo>
                <a:lnTo>
                  <a:pt x="10440" y="6712"/>
                </a:lnTo>
                <a:lnTo>
                  <a:pt x="10442" y="6720"/>
                </a:lnTo>
                <a:lnTo>
                  <a:pt x="10446" y="6729"/>
                </a:lnTo>
                <a:lnTo>
                  <a:pt x="10453" y="6738"/>
                </a:lnTo>
                <a:lnTo>
                  <a:pt x="10460" y="6748"/>
                </a:lnTo>
                <a:lnTo>
                  <a:pt x="10469" y="6758"/>
                </a:lnTo>
                <a:lnTo>
                  <a:pt x="10479" y="6770"/>
                </a:lnTo>
                <a:lnTo>
                  <a:pt x="10479" y="6770"/>
                </a:lnTo>
                <a:lnTo>
                  <a:pt x="10469" y="6758"/>
                </a:lnTo>
                <a:lnTo>
                  <a:pt x="10460" y="6748"/>
                </a:lnTo>
                <a:lnTo>
                  <a:pt x="10453" y="6738"/>
                </a:lnTo>
                <a:lnTo>
                  <a:pt x="10446" y="6729"/>
                </a:lnTo>
                <a:lnTo>
                  <a:pt x="10442" y="6720"/>
                </a:lnTo>
                <a:lnTo>
                  <a:pt x="10440" y="6712"/>
                </a:lnTo>
                <a:lnTo>
                  <a:pt x="10439" y="6704"/>
                </a:lnTo>
                <a:lnTo>
                  <a:pt x="10439" y="6697"/>
                </a:lnTo>
                <a:close/>
                <a:moveTo>
                  <a:pt x="9726" y="6717"/>
                </a:moveTo>
                <a:lnTo>
                  <a:pt x="9704" y="6717"/>
                </a:lnTo>
                <a:lnTo>
                  <a:pt x="9683" y="6717"/>
                </a:lnTo>
                <a:lnTo>
                  <a:pt x="9660" y="6717"/>
                </a:lnTo>
                <a:lnTo>
                  <a:pt x="9639" y="6717"/>
                </a:lnTo>
                <a:lnTo>
                  <a:pt x="9616" y="6717"/>
                </a:lnTo>
                <a:lnTo>
                  <a:pt x="9592" y="6717"/>
                </a:lnTo>
                <a:lnTo>
                  <a:pt x="9570" y="6717"/>
                </a:lnTo>
                <a:lnTo>
                  <a:pt x="9546" y="6717"/>
                </a:lnTo>
                <a:lnTo>
                  <a:pt x="9570" y="6717"/>
                </a:lnTo>
                <a:lnTo>
                  <a:pt x="9592" y="6717"/>
                </a:lnTo>
                <a:lnTo>
                  <a:pt x="9616" y="6717"/>
                </a:lnTo>
                <a:lnTo>
                  <a:pt x="9639" y="6716"/>
                </a:lnTo>
                <a:lnTo>
                  <a:pt x="9660" y="6717"/>
                </a:lnTo>
                <a:lnTo>
                  <a:pt x="9683" y="6717"/>
                </a:lnTo>
                <a:lnTo>
                  <a:pt x="9704" y="6717"/>
                </a:lnTo>
                <a:lnTo>
                  <a:pt x="9726" y="6717"/>
                </a:lnTo>
                <a:lnTo>
                  <a:pt x="9743" y="6713"/>
                </a:lnTo>
                <a:lnTo>
                  <a:pt x="9761" y="6709"/>
                </a:lnTo>
                <a:lnTo>
                  <a:pt x="9779" y="6704"/>
                </a:lnTo>
                <a:lnTo>
                  <a:pt x="9796" y="6700"/>
                </a:lnTo>
                <a:lnTo>
                  <a:pt x="9779" y="6705"/>
                </a:lnTo>
                <a:lnTo>
                  <a:pt x="9761" y="6709"/>
                </a:lnTo>
                <a:lnTo>
                  <a:pt x="9743" y="6713"/>
                </a:lnTo>
                <a:lnTo>
                  <a:pt x="9726" y="6717"/>
                </a:lnTo>
                <a:close/>
                <a:moveTo>
                  <a:pt x="9131" y="8323"/>
                </a:moveTo>
                <a:lnTo>
                  <a:pt x="9156" y="8325"/>
                </a:lnTo>
                <a:lnTo>
                  <a:pt x="9181" y="8329"/>
                </a:lnTo>
                <a:lnTo>
                  <a:pt x="9205" y="8335"/>
                </a:lnTo>
                <a:lnTo>
                  <a:pt x="9229" y="8344"/>
                </a:lnTo>
                <a:lnTo>
                  <a:pt x="9252" y="8353"/>
                </a:lnTo>
                <a:lnTo>
                  <a:pt x="9275" y="8366"/>
                </a:lnTo>
                <a:lnTo>
                  <a:pt x="9296" y="8381"/>
                </a:lnTo>
                <a:lnTo>
                  <a:pt x="9317" y="8397"/>
                </a:lnTo>
                <a:lnTo>
                  <a:pt x="9337" y="8416"/>
                </a:lnTo>
                <a:lnTo>
                  <a:pt x="9355" y="8437"/>
                </a:lnTo>
                <a:lnTo>
                  <a:pt x="9372" y="8463"/>
                </a:lnTo>
                <a:lnTo>
                  <a:pt x="9388" y="8489"/>
                </a:lnTo>
                <a:lnTo>
                  <a:pt x="9402" y="8518"/>
                </a:lnTo>
                <a:lnTo>
                  <a:pt x="9416" y="8550"/>
                </a:lnTo>
                <a:lnTo>
                  <a:pt x="9426" y="8585"/>
                </a:lnTo>
                <a:lnTo>
                  <a:pt x="9435" y="8622"/>
                </a:lnTo>
                <a:lnTo>
                  <a:pt x="9435" y="8622"/>
                </a:lnTo>
                <a:lnTo>
                  <a:pt x="9435" y="8622"/>
                </a:lnTo>
                <a:lnTo>
                  <a:pt x="9426" y="8585"/>
                </a:lnTo>
                <a:lnTo>
                  <a:pt x="9416" y="8550"/>
                </a:lnTo>
                <a:lnTo>
                  <a:pt x="9402" y="8518"/>
                </a:lnTo>
                <a:lnTo>
                  <a:pt x="9388" y="8489"/>
                </a:lnTo>
                <a:lnTo>
                  <a:pt x="9372" y="8463"/>
                </a:lnTo>
                <a:lnTo>
                  <a:pt x="9355" y="8437"/>
                </a:lnTo>
                <a:lnTo>
                  <a:pt x="9337" y="8416"/>
                </a:lnTo>
                <a:lnTo>
                  <a:pt x="9317" y="8397"/>
                </a:lnTo>
                <a:lnTo>
                  <a:pt x="9296" y="8381"/>
                </a:lnTo>
                <a:lnTo>
                  <a:pt x="9275" y="8366"/>
                </a:lnTo>
                <a:lnTo>
                  <a:pt x="9252" y="8353"/>
                </a:lnTo>
                <a:lnTo>
                  <a:pt x="9229" y="8344"/>
                </a:lnTo>
                <a:lnTo>
                  <a:pt x="9205" y="8335"/>
                </a:lnTo>
                <a:lnTo>
                  <a:pt x="9181" y="8329"/>
                </a:lnTo>
                <a:lnTo>
                  <a:pt x="9156" y="8325"/>
                </a:lnTo>
                <a:lnTo>
                  <a:pt x="9131" y="8323"/>
                </a:lnTo>
                <a:close/>
                <a:moveTo>
                  <a:pt x="15106" y="4984"/>
                </a:moveTo>
                <a:lnTo>
                  <a:pt x="15113" y="5013"/>
                </a:lnTo>
                <a:lnTo>
                  <a:pt x="15123" y="5045"/>
                </a:lnTo>
                <a:lnTo>
                  <a:pt x="15127" y="5059"/>
                </a:lnTo>
                <a:lnTo>
                  <a:pt x="15128" y="5072"/>
                </a:lnTo>
                <a:lnTo>
                  <a:pt x="15128" y="5078"/>
                </a:lnTo>
                <a:lnTo>
                  <a:pt x="15128" y="5083"/>
                </a:lnTo>
                <a:lnTo>
                  <a:pt x="15125" y="5087"/>
                </a:lnTo>
                <a:lnTo>
                  <a:pt x="15124" y="5089"/>
                </a:lnTo>
                <a:lnTo>
                  <a:pt x="15125" y="5087"/>
                </a:lnTo>
                <a:lnTo>
                  <a:pt x="15128" y="5083"/>
                </a:lnTo>
                <a:lnTo>
                  <a:pt x="15128" y="5078"/>
                </a:lnTo>
                <a:lnTo>
                  <a:pt x="15128" y="5072"/>
                </a:lnTo>
                <a:lnTo>
                  <a:pt x="15127" y="5059"/>
                </a:lnTo>
                <a:lnTo>
                  <a:pt x="15123" y="5045"/>
                </a:lnTo>
                <a:lnTo>
                  <a:pt x="15113" y="5013"/>
                </a:lnTo>
                <a:lnTo>
                  <a:pt x="15106" y="4984"/>
                </a:lnTo>
                <a:lnTo>
                  <a:pt x="15106" y="4984"/>
                </a:lnTo>
                <a:lnTo>
                  <a:pt x="15106" y="4984"/>
                </a:lnTo>
                <a:close/>
                <a:moveTo>
                  <a:pt x="13728" y="8913"/>
                </a:moveTo>
                <a:lnTo>
                  <a:pt x="13731" y="8911"/>
                </a:lnTo>
                <a:lnTo>
                  <a:pt x="13732" y="8909"/>
                </a:lnTo>
                <a:lnTo>
                  <a:pt x="13734" y="8905"/>
                </a:lnTo>
                <a:lnTo>
                  <a:pt x="13734" y="8901"/>
                </a:lnTo>
                <a:lnTo>
                  <a:pt x="13734" y="8905"/>
                </a:lnTo>
                <a:lnTo>
                  <a:pt x="13732" y="8909"/>
                </a:lnTo>
                <a:lnTo>
                  <a:pt x="13731" y="8911"/>
                </a:lnTo>
                <a:lnTo>
                  <a:pt x="13728" y="8913"/>
                </a:lnTo>
                <a:close/>
                <a:moveTo>
                  <a:pt x="10969" y="6654"/>
                </a:moveTo>
                <a:lnTo>
                  <a:pt x="10951" y="6653"/>
                </a:lnTo>
                <a:lnTo>
                  <a:pt x="10934" y="6653"/>
                </a:lnTo>
                <a:lnTo>
                  <a:pt x="10951" y="6653"/>
                </a:lnTo>
                <a:lnTo>
                  <a:pt x="10969" y="6654"/>
                </a:lnTo>
                <a:lnTo>
                  <a:pt x="11001" y="6657"/>
                </a:lnTo>
                <a:lnTo>
                  <a:pt x="11034" y="6658"/>
                </a:lnTo>
                <a:lnTo>
                  <a:pt x="11066" y="6660"/>
                </a:lnTo>
                <a:lnTo>
                  <a:pt x="11099" y="6662"/>
                </a:lnTo>
                <a:lnTo>
                  <a:pt x="11131" y="6664"/>
                </a:lnTo>
                <a:lnTo>
                  <a:pt x="11164" y="6667"/>
                </a:lnTo>
                <a:lnTo>
                  <a:pt x="11197" y="6668"/>
                </a:lnTo>
                <a:lnTo>
                  <a:pt x="11230" y="6671"/>
                </a:lnTo>
                <a:lnTo>
                  <a:pt x="11197" y="6668"/>
                </a:lnTo>
                <a:lnTo>
                  <a:pt x="11164" y="6667"/>
                </a:lnTo>
                <a:lnTo>
                  <a:pt x="11131" y="6664"/>
                </a:lnTo>
                <a:lnTo>
                  <a:pt x="11099" y="6662"/>
                </a:lnTo>
                <a:lnTo>
                  <a:pt x="11066" y="6660"/>
                </a:lnTo>
                <a:lnTo>
                  <a:pt x="11034" y="6658"/>
                </a:lnTo>
                <a:lnTo>
                  <a:pt x="11001" y="6657"/>
                </a:lnTo>
                <a:lnTo>
                  <a:pt x="10969" y="6654"/>
                </a:lnTo>
                <a:close/>
                <a:moveTo>
                  <a:pt x="6999" y="7121"/>
                </a:moveTo>
                <a:lnTo>
                  <a:pt x="6999" y="7121"/>
                </a:lnTo>
                <a:lnTo>
                  <a:pt x="6999" y="7121"/>
                </a:lnTo>
                <a:lnTo>
                  <a:pt x="7051" y="7112"/>
                </a:lnTo>
                <a:lnTo>
                  <a:pt x="7103" y="7101"/>
                </a:lnTo>
                <a:lnTo>
                  <a:pt x="7155" y="7092"/>
                </a:lnTo>
                <a:lnTo>
                  <a:pt x="7207" y="7082"/>
                </a:lnTo>
                <a:lnTo>
                  <a:pt x="7259" y="7071"/>
                </a:lnTo>
                <a:lnTo>
                  <a:pt x="7311" y="7062"/>
                </a:lnTo>
                <a:lnTo>
                  <a:pt x="7363" y="7051"/>
                </a:lnTo>
                <a:lnTo>
                  <a:pt x="7415" y="7041"/>
                </a:lnTo>
                <a:lnTo>
                  <a:pt x="7362" y="7051"/>
                </a:lnTo>
                <a:lnTo>
                  <a:pt x="7311" y="7062"/>
                </a:lnTo>
                <a:lnTo>
                  <a:pt x="7259" y="7071"/>
                </a:lnTo>
                <a:lnTo>
                  <a:pt x="7207" y="7082"/>
                </a:lnTo>
                <a:lnTo>
                  <a:pt x="7155" y="7092"/>
                </a:lnTo>
                <a:lnTo>
                  <a:pt x="7103" y="7101"/>
                </a:lnTo>
                <a:lnTo>
                  <a:pt x="7051" y="7112"/>
                </a:lnTo>
                <a:lnTo>
                  <a:pt x="6999" y="7121"/>
                </a:lnTo>
                <a:lnTo>
                  <a:pt x="7046" y="7145"/>
                </a:lnTo>
                <a:lnTo>
                  <a:pt x="7093" y="7169"/>
                </a:lnTo>
                <a:lnTo>
                  <a:pt x="7139" y="7193"/>
                </a:lnTo>
                <a:lnTo>
                  <a:pt x="7187" y="7215"/>
                </a:lnTo>
                <a:lnTo>
                  <a:pt x="7187" y="7215"/>
                </a:lnTo>
                <a:lnTo>
                  <a:pt x="7187" y="7216"/>
                </a:lnTo>
                <a:lnTo>
                  <a:pt x="7139" y="7193"/>
                </a:lnTo>
                <a:lnTo>
                  <a:pt x="7093" y="7169"/>
                </a:lnTo>
                <a:lnTo>
                  <a:pt x="7046" y="7145"/>
                </a:lnTo>
                <a:lnTo>
                  <a:pt x="6999" y="7121"/>
                </a:lnTo>
                <a:close/>
                <a:moveTo>
                  <a:pt x="6719" y="7092"/>
                </a:moveTo>
                <a:lnTo>
                  <a:pt x="6733" y="7095"/>
                </a:lnTo>
                <a:lnTo>
                  <a:pt x="6747" y="7099"/>
                </a:lnTo>
                <a:lnTo>
                  <a:pt x="6733" y="7095"/>
                </a:lnTo>
                <a:lnTo>
                  <a:pt x="6719" y="7092"/>
                </a:lnTo>
                <a:lnTo>
                  <a:pt x="6719" y="7092"/>
                </a:lnTo>
                <a:lnTo>
                  <a:pt x="6719" y="7092"/>
                </a:lnTo>
                <a:close/>
                <a:moveTo>
                  <a:pt x="6224" y="6983"/>
                </a:moveTo>
                <a:lnTo>
                  <a:pt x="6264" y="6979"/>
                </a:lnTo>
                <a:lnTo>
                  <a:pt x="6303" y="6973"/>
                </a:lnTo>
                <a:lnTo>
                  <a:pt x="6344" y="6969"/>
                </a:lnTo>
                <a:lnTo>
                  <a:pt x="6384" y="6965"/>
                </a:lnTo>
                <a:lnTo>
                  <a:pt x="6423" y="6961"/>
                </a:lnTo>
                <a:lnTo>
                  <a:pt x="6463" y="6958"/>
                </a:lnTo>
                <a:lnTo>
                  <a:pt x="6502" y="6952"/>
                </a:lnTo>
                <a:lnTo>
                  <a:pt x="6542" y="6948"/>
                </a:lnTo>
                <a:lnTo>
                  <a:pt x="6502" y="6952"/>
                </a:lnTo>
                <a:lnTo>
                  <a:pt x="6463" y="6958"/>
                </a:lnTo>
                <a:lnTo>
                  <a:pt x="6423" y="6961"/>
                </a:lnTo>
                <a:lnTo>
                  <a:pt x="6384" y="6965"/>
                </a:lnTo>
                <a:lnTo>
                  <a:pt x="6344" y="6969"/>
                </a:lnTo>
                <a:lnTo>
                  <a:pt x="6303" y="6973"/>
                </a:lnTo>
                <a:lnTo>
                  <a:pt x="6264" y="6979"/>
                </a:lnTo>
                <a:lnTo>
                  <a:pt x="6224" y="6983"/>
                </a:lnTo>
                <a:lnTo>
                  <a:pt x="6224" y="6983"/>
                </a:lnTo>
                <a:close/>
                <a:moveTo>
                  <a:pt x="11122" y="6138"/>
                </a:moveTo>
                <a:lnTo>
                  <a:pt x="11119" y="6135"/>
                </a:lnTo>
                <a:lnTo>
                  <a:pt x="11117" y="6134"/>
                </a:lnTo>
                <a:lnTo>
                  <a:pt x="11115" y="6132"/>
                </a:lnTo>
                <a:lnTo>
                  <a:pt x="11114" y="6132"/>
                </a:lnTo>
                <a:lnTo>
                  <a:pt x="11115" y="6132"/>
                </a:lnTo>
                <a:lnTo>
                  <a:pt x="11117" y="6134"/>
                </a:lnTo>
                <a:lnTo>
                  <a:pt x="11124" y="6123"/>
                </a:lnTo>
                <a:lnTo>
                  <a:pt x="11134" y="6111"/>
                </a:lnTo>
                <a:lnTo>
                  <a:pt x="11144" y="6097"/>
                </a:lnTo>
                <a:lnTo>
                  <a:pt x="11157" y="6080"/>
                </a:lnTo>
                <a:lnTo>
                  <a:pt x="11144" y="6098"/>
                </a:lnTo>
                <a:lnTo>
                  <a:pt x="11132" y="6115"/>
                </a:lnTo>
                <a:lnTo>
                  <a:pt x="11134" y="6118"/>
                </a:lnTo>
                <a:lnTo>
                  <a:pt x="11138" y="6121"/>
                </a:lnTo>
                <a:lnTo>
                  <a:pt x="11140" y="6124"/>
                </a:lnTo>
                <a:lnTo>
                  <a:pt x="11143" y="6126"/>
                </a:lnTo>
                <a:lnTo>
                  <a:pt x="11134" y="6136"/>
                </a:lnTo>
                <a:lnTo>
                  <a:pt x="11124" y="6148"/>
                </a:lnTo>
                <a:lnTo>
                  <a:pt x="11114" y="6163"/>
                </a:lnTo>
                <a:lnTo>
                  <a:pt x="11101" y="6180"/>
                </a:lnTo>
                <a:lnTo>
                  <a:pt x="11114" y="6161"/>
                </a:lnTo>
                <a:lnTo>
                  <a:pt x="11126" y="6144"/>
                </a:lnTo>
                <a:lnTo>
                  <a:pt x="11124" y="6142"/>
                </a:lnTo>
                <a:lnTo>
                  <a:pt x="11122" y="6138"/>
                </a:lnTo>
                <a:close/>
                <a:moveTo>
                  <a:pt x="5620" y="3359"/>
                </a:moveTo>
                <a:lnTo>
                  <a:pt x="5625" y="3363"/>
                </a:lnTo>
                <a:lnTo>
                  <a:pt x="5632" y="3365"/>
                </a:lnTo>
                <a:lnTo>
                  <a:pt x="5608" y="3402"/>
                </a:lnTo>
                <a:lnTo>
                  <a:pt x="5586" y="3439"/>
                </a:lnTo>
                <a:lnTo>
                  <a:pt x="5562" y="3476"/>
                </a:lnTo>
                <a:lnTo>
                  <a:pt x="5539" y="3513"/>
                </a:lnTo>
                <a:lnTo>
                  <a:pt x="5562" y="3476"/>
                </a:lnTo>
                <a:lnTo>
                  <a:pt x="5586" y="3439"/>
                </a:lnTo>
                <a:lnTo>
                  <a:pt x="5608" y="3402"/>
                </a:lnTo>
                <a:lnTo>
                  <a:pt x="5632" y="3365"/>
                </a:lnTo>
                <a:lnTo>
                  <a:pt x="5625" y="3363"/>
                </a:lnTo>
                <a:lnTo>
                  <a:pt x="5620" y="3359"/>
                </a:lnTo>
                <a:close/>
                <a:moveTo>
                  <a:pt x="3727" y="7162"/>
                </a:moveTo>
                <a:lnTo>
                  <a:pt x="3770" y="7157"/>
                </a:lnTo>
                <a:lnTo>
                  <a:pt x="3815" y="7153"/>
                </a:lnTo>
                <a:lnTo>
                  <a:pt x="3859" y="7148"/>
                </a:lnTo>
                <a:lnTo>
                  <a:pt x="3902" y="7142"/>
                </a:lnTo>
                <a:lnTo>
                  <a:pt x="3859" y="7148"/>
                </a:lnTo>
                <a:lnTo>
                  <a:pt x="3815" y="7153"/>
                </a:lnTo>
                <a:lnTo>
                  <a:pt x="3770" y="7158"/>
                </a:lnTo>
                <a:lnTo>
                  <a:pt x="3727" y="7162"/>
                </a:lnTo>
                <a:lnTo>
                  <a:pt x="3727" y="7162"/>
                </a:lnTo>
                <a:lnTo>
                  <a:pt x="3727" y="7162"/>
                </a:lnTo>
                <a:close/>
                <a:moveTo>
                  <a:pt x="10217" y="7061"/>
                </a:moveTo>
                <a:lnTo>
                  <a:pt x="10212" y="7054"/>
                </a:lnTo>
                <a:lnTo>
                  <a:pt x="10209" y="7050"/>
                </a:lnTo>
                <a:lnTo>
                  <a:pt x="10212" y="7054"/>
                </a:lnTo>
                <a:lnTo>
                  <a:pt x="10217" y="7061"/>
                </a:lnTo>
                <a:lnTo>
                  <a:pt x="10242" y="7055"/>
                </a:lnTo>
                <a:lnTo>
                  <a:pt x="10266" y="7047"/>
                </a:lnTo>
                <a:lnTo>
                  <a:pt x="10291" y="7037"/>
                </a:lnTo>
                <a:lnTo>
                  <a:pt x="10316" y="7028"/>
                </a:lnTo>
                <a:lnTo>
                  <a:pt x="10291" y="7037"/>
                </a:lnTo>
                <a:lnTo>
                  <a:pt x="10266" y="7047"/>
                </a:lnTo>
                <a:lnTo>
                  <a:pt x="10242" y="7055"/>
                </a:lnTo>
                <a:lnTo>
                  <a:pt x="10217" y="7061"/>
                </a:lnTo>
                <a:close/>
                <a:moveTo>
                  <a:pt x="10186" y="7059"/>
                </a:moveTo>
                <a:lnTo>
                  <a:pt x="10191" y="7067"/>
                </a:lnTo>
                <a:lnTo>
                  <a:pt x="10195" y="7071"/>
                </a:lnTo>
                <a:lnTo>
                  <a:pt x="10206" y="7067"/>
                </a:lnTo>
                <a:lnTo>
                  <a:pt x="10217" y="7061"/>
                </a:lnTo>
                <a:lnTo>
                  <a:pt x="10206" y="7067"/>
                </a:lnTo>
                <a:lnTo>
                  <a:pt x="10195" y="7071"/>
                </a:lnTo>
                <a:lnTo>
                  <a:pt x="10191" y="7067"/>
                </a:lnTo>
                <a:lnTo>
                  <a:pt x="10186" y="7059"/>
                </a:lnTo>
                <a:lnTo>
                  <a:pt x="10186" y="7059"/>
                </a:lnTo>
                <a:close/>
                <a:moveTo>
                  <a:pt x="5540" y="4416"/>
                </a:moveTo>
                <a:lnTo>
                  <a:pt x="5519" y="4425"/>
                </a:lnTo>
                <a:lnTo>
                  <a:pt x="5498" y="4433"/>
                </a:lnTo>
                <a:lnTo>
                  <a:pt x="5478" y="4444"/>
                </a:lnTo>
                <a:lnTo>
                  <a:pt x="5458" y="4454"/>
                </a:lnTo>
                <a:lnTo>
                  <a:pt x="5440" y="4465"/>
                </a:lnTo>
                <a:lnTo>
                  <a:pt x="5423" y="4477"/>
                </a:lnTo>
                <a:lnTo>
                  <a:pt x="5406" y="4490"/>
                </a:lnTo>
                <a:lnTo>
                  <a:pt x="5391" y="4505"/>
                </a:lnTo>
                <a:lnTo>
                  <a:pt x="5377" y="4519"/>
                </a:lnTo>
                <a:lnTo>
                  <a:pt x="5363" y="4535"/>
                </a:lnTo>
                <a:lnTo>
                  <a:pt x="5352" y="4553"/>
                </a:lnTo>
                <a:lnTo>
                  <a:pt x="5342" y="4572"/>
                </a:lnTo>
                <a:lnTo>
                  <a:pt x="5334" y="4593"/>
                </a:lnTo>
                <a:lnTo>
                  <a:pt x="5328" y="4615"/>
                </a:lnTo>
                <a:lnTo>
                  <a:pt x="5323" y="4639"/>
                </a:lnTo>
                <a:lnTo>
                  <a:pt x="5320" y="4664"/>
                </a:lnTo>
                <a:lnTo>
                  <a:pt x="5323" y="4639"/>
                </a:lnTo>
                <a:lnTo>
                  <a:pt x="5328" y="4615"/>
                </a:lnTo>
                <a:lnTo>
                  <a:pt x="5334" y="4593"/>
                </a:lnTo>
                <a:lnTo>
                  <a:pt x="5342" y="4572"/>
                </a:lnTo>
                <a:lnTo>
                  <a:pt x="5352" y="4553"/>
                </a:lnTo>
                <a:lnTo>
                  <a:pt x="5363" y="4535"/>
                </a:lnTo>
                <a:lnTo>
                  <a:pt x="5377" y="4519"/>
                </a:lnTo>
                <a:lnTo>
                  <a:pt x="5391" y="4505"/>
                </a:lnTo>
                <a:lnTo>
                  <a:pt x="5406" y="4490"/>
                </a:lnTo>
                <a:lnTo>
                  <a:pt x="5423" y="4477"/>
                </a:lnTo>
                <a:lnTo>
                  <a:pt x="5440" y="4465"/>
                </a:lnTo>
                <a:lnTo>
                  <a:pt x="5458" y="4454"/>
                </a:lnTo>
                <a:lnTo>
                  <a:pt x="5478" y="4444"/>
                </a:lnTo>
                <a:lnTo>
                  <a:pt x="5498" y="4433"/>
                </a:lnTo>
                <a:lnTo>
                  <a:pt x="5519" y="4425"/>
                </a:lnTo>
                <a:lnTo>
                  <a:pt x="5540" y="4416"/>
                </a:lnTo>
                <a:close/>
                <a:moveTo>
                  <a:pt x="5324" y="4759"/>
                </a:moveTo>
                <a:lnTo>
                  <a:pt x="5324" y="4759"/>
                </a:lnTo>
                <a:lnTo>
                  <a:pt x="5299" y="4737"/>
                </a:lnTo>
                <a:lnTo>
                  <a:pt x="5273" y="4716"/>
                </a:lnTo>
                <a:lnTo>
                  <a:pt x="5246" y="4693"/>
                </a:lnTo>
                <a:lnTo>
                  <a:pt x="5221" y="4672"/>
                </a:lnTo>
                <a:lnTo>
                  <a:pt x="5195" y="4650"/>
                </a:lnTo>
                <a:lnTo>
                  <a:pt x="5170" y="4629"/>
                </a:lnTo>
                <a:lnTo>
                  <a:pt x="5144" y="4606"/>
                </a:lnTo>
                <a:lnTo>
                  <a:pt x="5119" y="4584"/>
                </a:lnTo>
                <a:lnTo>
                  <a:pt x="5144" y="4606"/>
                </a:lnTo>
                <a:lnTo>
                  <a:pt x="5170" y="4629"/>
                </a:lnTo>
                <a:lnTo>
                  <a:pt x="5195" y="4650"/>
                </a:lnTo>
                <a:lnTo>
                  <a:pt x="5221" y="4672"/>
                </a:lnTo>
                <a:lnTo>
                  <a:pt x="5246" y="4693"/>
                </a:lnTo>
                <a:lnTo>
                  <a:pt x="5273" y="4716"/>
                </a:lnTo>
                <a:lnTo>
                  <a:pt x="5299" y="4737"/>
                </a:lnTo>
                <a:lnTo>
                  <a:pt x="5324" y="4759"/>
                </a:lnTo>
                <a:close/>
                <a:moveTo>
                  <a:pt x="1584" y="2939"/>
                </a:moveTo>
                <a:lnTo>
                  <a:pt x="1589" y="2941"/>
                </a:lnTo>
                <a:lnTo>
                  <a:pt x="1596" y="2945"/>
                </a:lnTo>
                <a:lnTo>
                  <a:pt x="1589" y="2941"/>
                </a:lnTo>
                <a:lnTo>
                  <a:pt x="1584" y="2939"/>
                </a:lnTo>
                <a:close/>
                <a:moveTo>
                  <a:pt x="19863" y="3031"/>
                </a:moveTo>
                <a:lnTo>
                  <a:pt x="19863" y="3031"/>
                </a:lnTo>
                <a:lnTo>
                  <a:pt x="19863" y="3031"/>
                </a:lnTo>
                <a:lnTo>
                  <a:pt x="19900" y="3023"/>
                </a:lnTo>
                <a:lnTo>
                  <a:pt x="19937" y="3017"/>
                </a:lnTo>
                <a:lnTo>
                  <a:pt x="19973" y="3010"/>
                </a:lnTo>
                <a:lnTo>
                  <a:pt x="20009" y="3001"/>
                </a:lnTo>
                <a:lnTo>
                  <a:pt x="19973" y="3010"/>
                </a:lnTo>
                <a:lnTo>
                  <a:pt x="19937" y="3017"/>
                </a:lnTo>
                <a:lnTo>
                  <a:pt x="19900" y="3023"/>
                </a:lnTo>
                <a:lnTo>
                  <a:pt x="19863" y="3031"/>
                </a:lnTo>
                <a:close/>
                <a:moveTo>
                  <a:pt x="11718" y="15770"/>
                </a:moveTo>
                <a:lnTo>
                  <a:pt x="11714" y="15770"/>
                </a:lnTo>
                <a:lnTo>
                  <a:pt x="11710" y="15770"/>
                </a:lnTo>
                <a:lnTo>
                  <a:pt x="11714" y="15770"/>
                </a:lnTo>
                <a:lnTo>
                  <a:pt x="11718" y="1577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31472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Grp="1" noEditPoints="1"/>
          </p:cNvSpPr>
          <p:nvPr>
            <p:ph type="pic" sz="quarter" idx="21"/>
          </p:nvPr>
        </p:nvSpPr>
        <p:spPr bwMode="auto">
          <a:xfrm>
            <a:off x="5861049" y="2994026"/>
            <a:ext cx="6565901" cy="6159498"/>
          </a:xfrm>
          <a:custGeom>
            <a:avLst/>
            <a:gdLst>
              <a:gd name="T0" fmla="*/ 11667 w 16544"/>
              <a:gd name="T1" fmla="*/ 14339 h 15520"/>
              <a:gd name="T2" fmla="*/ 1729 w 16544"/>
              <a:gd name="T3" fmla="*/ 3438 h 15520"/>
              <a:gd name="T4" fmla="*/ 13901 w 16544"/>
              <a:gd name="T5" fmla="*/ 692 h 15520"/>
              <a:gd name="T6" fmla="*/ 14139 w 16544"/>
              <a:gd name="T7" fmla="*/ 1639 h 15520"/>
              <a:gd name="T8" fmla="*/ 15389 w 16544"/>
              <a:gd name="T9" fmla="*/ 2530 h 15520"/>
              <a:gd name="T10" fmla="*/ 9494 w 16544"/>
              <a:gd name="T11" fmla="*/ 402 h 15520"/>
              <a:gd name="T12" fmla="*/ 14364 w 16544"/>
              <a:gd name="T13" fmla="*/ 10168 h 15520"/>
              <a:gd name="T14" fmla="*/ 11010 w 16544"/>
              <a:gd name="T15" fmla="*/ 597 h 15520"/>
              <a:gd name="T16" fmla="*/ 3657 w 16544"/>
              <a:gd name="T17" fmla="*/ 2019 h 15520"/>
              <a:gd name="T18" fmla="*/ 9839 w 16544"/>
              <a:gd name="T19" fmla="*/ 2403 h 15520"/>
              <a:gd name="T20" fmla="*/ 9288 w 16544"/>
              <a:gd name="T21" fmla="*/ 4655 h 15520"/>
              <a:gd name="T22" fmla="*/ 12842 w 16544"/>
              <a:gd name="T23" fmla="*/ 8064 h 15520"/>
              <a:gd name="T24" fmla="*/ 4392 w 16544"/>
              <a:gd name="T25" fmla="*/ 7759 h 15520"/>
              <a:gd name="T26" fmla="*/ 832 w 16544"/>
              <a:gd name="T27" fmla="*/ 6732 h 15520"/>
              <a:gd name="T28" fmla="*/ 1470 w 16544"/>
              <a:gd name="T29" fmla="*/ 5826 h 15520"/>
              <a:gd name="T30" fmla="*/ 16528 w 16544"/>
              <a:gd name="T31" fmla="*/ 4761 h 15520"/>
              <a:gd name="T32" fmla="*/ 15943 w 16544"/>
              <a:gd name="T33" fmla="*/ 3685 h 15520"/>
              <a:gd name="T34" fmla="*/ 15528 w 16544"/>
              <a:gd name="T35" fmla="*/ 2561 h 15520"/>
              <a:gd name="T36" fmla="*/ 14293 w 16544"/>
              <a:gd name="T37" fmla="*/ 1720 h 15520"/>
              <a:gd name="T38" fmla="*/ 16066 w 16544"/>
              <a:gd name="T39" fmla="*/ 1346 h 15520"/>
              <a:gd name="T40" fmla="*/ 12752 w 16544"/>
              <a:gd name="T41" fmla="*/ 411 h 15520"/>
              <a:gd name="T42" fmla="*/ 8444 w 16544"/>
              <a:gd name="T43" fmla="*/ 17 h 15520"/>
              <a:gd name="T44" fmla="*/ 5036 w 16544"/>
              <a:gd name="T45" fmla="*/ 113 h 15520"/>
              <a:gd name="T46" fmla="*/ 2192 w 16544"/>
              <a:gd name="T47" fmla="*/ 661 h 15520"/>
              <a:gd name="T48" fmla="*/ 1869 w 16544"/>
              <a:gd name="T49" fmla="*/ 1552 h 15520"/>
              <a:gd name="T50" fmla="*/ 1700 w 16544"/>
              <a:gd name="T51" fmla="*/ 2838 h 15520"/>
              <a:gd name="T52" fmla="*/ 1091 w 16544"/>
              <a:gd name="T53" fmla="*/ 3559 h 15520"/>
              <a:gd name="T54" fmla="*/ 1286 w 16544"/>
              <a:gd name="T55" fmla="*/ 5433 h 15520"/>
              <a:gd name="T56" fmla="*/ 183 w 16544"/>
              <a:gd name="T57" fmla="*/ 6135 h 15520"/>
              <a:gd name="T58" fmla="*/ 494 w 16544"/>
              <a:gd name="T59" fmla="*/ 6946 h 15520"/>
              <a:gd name="T60" fmla="*/ 843 w 16544"/>
              <a:gd name="T61" fmla="*/ 7485 h 15520"/>
              <a:gd name="T62" fmla="*/ 248 w 16544"/>
              <a:gd name="T63" fmla="*/ 8586 h 15520"/>
              <a:gd name="T64" fmla="*/ 119 w 16544"/>
              <a:gd name="T65" fmla="*/ 9694 h 15520"/>
              <a:gd name="T66" fmla="*/ 949 w 16544"/>
              <a:gd name="T67" fmla="*/ 10252 h 15520"/>
              <a:gd name="T68" fmla="*/ 509 w 16544"/>
              <a:gd name="T69" fmla="*/ 10865 h 15520"/>
              <a:gd name="T70" fmla="*/ 895 w 16544"/>
              <a:gd name="T71" fmla="*/ 11591 h 15520"/>
              <a:gd name="T72" fmla="*/ 1444 w 16544"/>
              <a:gd name="T73" fmla="*/ 12036 h 15520"/>
              <a:gd name="T74" fmla="*/ 1929 w 16544"/>
              <a:gd name="T75" fmla="*/ 12430 h 15520"/>
              <a:gd name="T76" fmla="*/ 787 w 16544"/>
              <a:gd name="T77" fmla="*/ 12898 h 15520"/>
              <a:gd name="T78" fmla="*/ 1812 w 16544"/>
              <a:gd name="T79" fmla="*/ 13476 h 15520"/>
              <a:gd name="T80" fmla="*/ 2557 w 16544"/>
              <a:gd name="T81" fmla="*/ 14261 h 15520"/>
              <a:gd name="T82" fmla="*/ 4560 w 16544"/>
              <a:gd name="T83" fmla="*/ 14190 h 15520"/>
              <a:gd name="T84" fmla="*/ 6303 w 16544"/>
              <a:gd name="T85" fmla="*/ 14440 h 15520"/>
              <a:gd name="T86" fmla="*/ 3851 w 16544"/>
              <a:gd name="T87" fmla="*/ 14516 h 15520"/>
              <a:gd name="T88" fmla="*/ 2238 w 16544"/>
              <a:gd name="T89" fmla="*/ 14779 h 15520"/>
              <a:gd name="T90" fmla="*/ 1694 w 16544"/>
              <a:gd name="T91" fmla="*/ 15256 h 15520"/>
              <a:gd name="T92" fmla="*/ 2840 w 16544"/>
              <a:gd name="T93" fmla="*/ 15364 h 15520"/>
              <a:gd name="T94" fmla="*/ 4473 w 16544"/>
              <a:gd name="T95" fmla="*/ 15237 h 15520"/>
              <a:gd name="T96" fmla="*/ 7032 w 16544"/>
              <a:gd name="T97" fmla="*/ 15180 h 15520"/>
              <a:gd name="T98" fmla="*/ 9254 w 16544"/>
              <a:gd name="T99" fmla="*/ 15328 h 15520"/>
              <a:gd name="T100" fmla="*/ 11987 w 16544"/>
              <a:gd name="T101" fmla="*/ 15435 h 15520"/>
              <a:gd name="T102" fmla="*/ 11590 w 16544"/>
              <a:gd name="T103" fmla="*/ 14382 h 15520"/>
              <a:gd name="T104" fmla="*/ 12283 w 16544"/>
              <a:gd name="T105" fmla="*/ 13528 h 15520"/>
              <a:gd name="T106" fmla="*/ 13318 w 16544"/>
              <a:gd name="T107" fmla="*/ 12976 h 15520"/>
              <a:gd name="T108" fmla="*/ 14118 w 16544"/>
              <a:gd name="T109" fmla="*/ 12641 h 15520"/>
              <a:gd name="T110" fmla="*/ 15021 w 16544"/>
              <a:gd name="T111" fmla="*/ 11684 h 15520"/>
              <a:gd name="T112" fmla="*/ 15781 w 16544"/>
              <a:gd name="T113" fmla="*/ 10840 h 15520"/>
              <a:gd name="T114" fmla="*/ 15093 w 16544"/>
              <a:gd name="T115" fmla="*/ 10040 h 15520"/>
              <a:gd name="T116" fmla="*/ 15154 w 16544"/>
              <a:gd name="T117" fmla="*/ 9579 h 15520"/>
              <a:gd name="T118" fmla="*/ 15969 w 16544"/>
              <a:gd name="T119" fmla="*/ 8937 h 15520"/>
              <a:gd name="T120" fmla="*/ 16226 w 16544"/>
              <a:gd name="T121" fmla="*/ 7270 h 15520"/>
              <a:gd name="T122" fmla="*/ 16091 w 16544"/>
              <a:gd name="T123" fmla="*/ 5992 h 15520"/>
              <a:gd name="T124" fmla="*/ 16544 w 16544"/>
              <a:gd name="T125" fmla="*/ 4909 h 15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6544" h="15520">
                <a:moveTo>
                  <a:pt x="16066" y="5329"/>
                </a:moveTo>
                <a:lnTo>
                  <a:pt x="16064" y="5366"/>
                </a:lnTo>
                <a:lnTo>
                  <a:pt x="16062" y="5403"/>
                </a:lnTo>
                <a:lnTo>
                  <a:pt x="16060" y="5440"/>
                </a:lnTo>
                <a:lnTo>
                  <a:pt x="16060" y="5476"/>
                </a:lnTo>
                <a:lnTo>
                  <a:pt x="16060" y="5440"/>
                </a:lnTo>
                <a:lnTo>
                  <a:pt x="16062" y="5403"/>
                </a:lnTo>
                <a:lnTo>
                  <a:pt x="16064" y="5366"/>
                </a:lnTo>
                <a:lnTo>
                  <a:pt x="16066" y="5329"/>
                </a:lnTo>
                <a:lnTo>
                  <a:pt x="16076" y="5329"/>
                </a:lnTo>
                <a:lnTo>
                  <a:pt x="16086" y="5330"/>
                </a:lnTo>
                <a:lnTo>
                  <a:pt x="16095" y="5331"/>
                </a:lnTo>
                <a:lnTo>
                  <a:pt x="16106" y="5331"/>
                </a:lnTo>
                <a:lnTo>
                  <a:pt x="16095" y="5331"/>
                </a:lnTo>
                <a:lnTo>
                  <a:pt x="16086" y="5330"/>
                </a:lnTo>
                <a:lnTo>
                  <a:pt x="16076" y="5329"/>
                </a:lnTo>
                <a:lnTo>
                  <a:pt x="16066" y="5329"/>
                </a:lnTo>
                <a:close/>
                <a:moveTo>
                  <a:pt x="16145" y="7198"/>
                </a:moveTo>
                <a:lnTo>
                  <a:pt x="16131" y="7176"/>
                </a:lnTo>
                <a:lnTo>
                  <a:pt x="16120" y="7154"/>
                </a:lnTo>
                <a:lnTo>
                  <a:pt x="16111" y="7132"/>
                </a:lnTo>
                <a:lnTo>
                  <a:pt x="16102" y="7110"/>
                </a:lnTo>
                <a:lnTo>
                  <a:pt x="16096" y="7087"/>
                </a:lnTo>
                <a:lnTo>
                  <a:pt x="16091" y="7066"/>
                </a:lnTo>
                <a:lnTo>
                  <a:pt x="16088" y="7043"/>
                </a:lnTo>
                <a:lnTo>
                  <a:pt x="16086" y="7020"/>
                </a:lnTo>
                <a:lnTo>
                  <a:pt x="16088" y="7043"/>
                </a:lnTo>
                <a:lnTo>
                  <a:pt x="16091" y="7066"/>
                </a:lnTo>
                <a:lnTo>
                  <a:pt x="16096" y="7087"/>
                </a:lnTo>
                <a:lnTo>
                  <a:pt x="16102" y="7110"/>
                </a:lnTo>
                <a:lnTo>
                  <a:pt x="16111" y="7132"/>
                </a:lnTo>
                <a:lnTo>
                  <a:pt x="16120" y="7154"/>
                </a:lnTo>
                <a:lnTo>
                  <a:pt x="16131" y="7176"/>
                </a:lnTo>
                <a:lnTo>
                  <a:pt x="16145" y="7198"/>
                </a:lnTo>
                <a:lnTo>
                  <a:pt x="16145" y="7198"/>
                </a:lnTo>
                <a:close/>
                <a:moveTo>
                  <a:pt x="15477" y="10364"/>
                </a:moveTo>
                <a:lnTo>
                  <a:pt x="15492" y="10400"/>
                </a:lnTo>
                <a:lnTo>
                  <a:pt x="15508" y="10437"/>
                </a:lnTo>
                <a:lnTo>
                  <a:pt x="15523" y="10473"/>
                </a:lnTo>
                <a:lnTo>
                  <a:pt x="15538" y="10508"/>
                </a:lnTo>
                <a:lnTo>
                  <a:pt x="15523" y="10472"/>
                </a:lnTo>
                <a:lnTo>
                  <a:pt x="15508" y="10437"/>
                </a:lnTo>
                <a:lnTo>
                  <a:pt x="15492" y="10400"/>
                </a:lnTo>
                <a:lnTo>
                  <a:pt x="15477" y="10364"/>
                </a:lnTo>
                <a:lnTo>
                  <a:pt x="15477" y="10364"/>
                </a:lnTo>
                <a:lnTo>
                  <a:pt x="15477" y="10364"/>
                </a:lnTo>
                <a:close/>
                <a:moveTo>
                  <a:pt x="11574" y="14345"/>
                </a:moveTo>
                <a:lnTo>
                  <a:pt x="11585" y="14345"/>
                </a:lnTo>
                <a:lnTo>
                  <a:pt x="11596" y="14345"/>
                </a:lnTo>
                <a:lnTo>
                  <a:pt x="11608" y="14345"/>
                </a:lnTo>
                <a:lnTo>
                  <a:pt x="11619" y="14346"/>
                </a:lnTo>
                <a:lnTo>
                  <a:pt x="11667" y="14339"/>
                </a:lnTo>
                <a:lnTo>
                  <a:pt x="11713" y="14332"/>
                </a:lnTo>
                <a:lnTo>
                  <a:pt x="11760" y="14324"/>
                </a:lnTo>
                <a:lnTo>
                  <a:pt x="11807" y="14318"/>
                </a:lnTo>
                <a:lnTo>
                  <a:pt x="11854" y="14311"/>
                </a:lnTo>
                <a:lnTo>
                  <a:pt x="11900" y="14304"/>
                </a:lnTo>
                <a:lnTo>
                  <a:pt x="11947" y="14296"/>
                </a:lnTo>
                <a:lnTo>
                  <a:pt x="11994" y="14290"/>
                </a:lnTo>
                <a:lnTo>
                  <a:pt x="11947" y="14296"/>
                </a:lnTo>
                <a:lnTo>
                  <a:pt x="11900" y="14304"/>
                </a:lnTo>
                <a:lnTo>
                  <a:pt x="11854" y="14311"/>
                </a:lnTo>
                <a:lnTo>
                  <a:pt x="11807" y="14318"/>
                </a:lnTo>
                <a:lnTo>
                  <a:pt x="11760" y="14324"/>
                </a:lnTo>
                <a:lnTo>
                  <a:pt x="11713" y="14332"/>
                </a:lnTo>
                <a:lnTo>
                  <a:pt x="11667" y="14339"/>
                </a:lnTo>
                <a:lnTo>
                  <a:pt x="11619" y="14346"/>
                </a:lnTo>
                <a:lnTo>
                  <a:pt x="11608" y="14345"/>
                </a:lnTo>
                <a:lnTo>
                  <a:pt x="11596" y="14345"/>
                </a:lnTo>
                <a:lnTo>
                  <a:pt x="11585" y="14345"/>
                </a:lnTo>
                <a:lnTo>
                  <a:pt x="11574" y="14345"/>
                </a:lnTo>
                <a:close/>
                <a:moveTo>
                  <a:pt x="3442" y="14058"/>
                </a:moveTo>
                <a:lnTo>
                  <a:pt x="3432" y="14057"/>
                </a:lnTo>
                <a:lnTo>
                  <a:pt x="3422" y="14056"/>
                </a:lnTo>
                <a:lnTo>
                  <a:pt x="3411" y="14055"/>
                </a:lnTo>
                <a:lnTo>
                  <a:pt x="3401" y="14054"/>
                </a:lnTo>
                <a:lnTo>
                  <a:pt x="3411" y="14055"/>
                </a:lnTo>
                <a:lnTo>
                  <a:pt x="3422" y="14056"/>
                </a:lnTo>
                <a:lnTo>
                  <a:pt x="3432" y="14057"/>
                </a:lnTo>
                <a:lnTo>
                  <a:pt x="3442" y="14057"/>
                </a:lnTo>
                <a:lnTo>
                  <a:pt x="3455" y="14068"/>
                </a:lnTo>
                <a:lnTo>
                  <a:pt x="3466" y="14079"/>
                </a:lnTo>
                <a:lnTo>
                  <a:pt x="3478" y="14091"/>
                </a:lnTo>
                <a:lnTo>
                  <a:pt x="3490" y="14100"/>
                </a:lnTo>
                <a:lnTo>
                  <a:pt x="3478" y="14091"/>
                </a:lnTo>
                <a:lnTo>
                  <a:pt x="3466" y="14079"/>
                </a:lnTo>
                <a:lnTo>
                  <a:pt x="3455" y="14068"/>
                </a:lnTo>
                <a:lnTo>
                  <a:pt x="3442" y="14058"/>
                </a:lnTo>
                <a:close/>
                <a:moveTo>
                  <a:pt x="2973" y="14183"/>
                </a:moveTo>
                <a:lnTo>
                  <a:pt x="2993" y="14183"/>
                </a:lnTo>
                <a:lnTo>
                  <a:pt x="3014" y="14183"/>
                </a:lnTo>
                <a:lnTo>
                  <a:pt x="3035" y="14183"/>
                </a:lnTo>
                <a:lnTo>
                  <a:pt x="3055" y="14183"/>
                </a:lnTo>
                <a:lnTo>
                  <a:pt x="3076" y="14184"/>
                </a:lnTo>
                <a:lnTo>
                  <a:pt x="3096" y="14184"/>
                </a:lnTo>
                <a:lnTo>
                  <a:pt x="3116" y="14184"/>
                </a:lnTo>
                <a:lnTo>
                  <a:pt x="3137" y="14184"/>
                </a:lnTo>
                <a:lnTo>
                  <a:pt x="3137" y="14184"/>
                </a:lnTo>
                <a:lnTo>
                  <a:pt x="3116" y="14184"/>
                </a:lnTo>
                <a:lnTo>
                  <a:pt x="3096" y="14184"/>
                </a:lnTo>
                <a:lnTo>
                  <a:pt x="3076" y="14184"/>
                </a:lnTo>
                <a:lnTo>
                  <a:pt x="3055" y="14183"/>
                </a:lnTo>
                <a:lnTo>
                  <a:pt x="3035" y="14183"/>
                </a:lnTo>
                <a:lnTo>
                  <a:pt x="3014" y="14183"/>
                </a:lnTo>
                <a:lnTo>
                  <a:pt x="2993" y="14183"/>
                </a:lnTo>
                <a:lnTo>
                  <a:pt x="2973" y="14183"/>
                </a:lnTo>
                <a:close/>
                <a:moveTo>
                  <a:pt x="1516" y="11968"/>
                </a:moveTo>
                <a:lnTo>
                  <a:pt x="1503" y="11968"/>
                </a:lnTo>
                <a:lnTo>
                  <a:pt x="1490" y="11969"/>
                </a:lnTo>
                <a:lnTo>
                  <a:pt x="1478" y="11970"/>
                </a:lnTo>
                <a:lnTo>
                  <a:pt x="1465" y="11970"/>
                </a:lnTo>
                <a:lnTo>
                  <a:pt x="1465" y="11970"/>
                </a:lnTo>
                <a:lnTo>
                  <a:pt x="1465" y="11970"/>
                </a:lnTo>
                <a:lnTo>
                  <a:pt x="1478" y="11970"/>
                </a:lnTo>
                <a:lnTo>
                  <a:pt x="1490" y="11969"/>
                </a:lnTo>
                <a:lnTo>
                  <a:pt x="1502" y="11968"/>
                </a:lnTo>
                <a:lnTo>
                  <a:pt x="1516" y="11968"/>
                </a:lnTo>
                <a:close/>
                <a:moveTo>
                  <a:pt x="1945" y="3366"/>
                </a:moveTo>
                <a:lnTo>
                  <a:pt x="1909" y="3378"/>
                </a:lnTo>
                <a:lnTo>
                  <a:pt x="1873" y="3390"/>
                </a:lnTo>
                <a:lnTo>
                  <a:pt x="1837" y="3402"/>
                </a:lnTo>
                <a:lnTo>
                  <a:pt x="1801" y="3414"/>
                </a:lnTo>
                <a:lnTo>
                  <a:pt x="1765" y="3427"/>
                </a:lnTo>
                <a:lnTo>
                  <a:pt x="1729" y="3438"/>
                </a:lnTo>
                <a:lnTo>
                  <a:pt x="1693" y="3451"/>
                </a:lnTo>
                <a:lnTo>
                  <a:pt x="1658" y="3463"/>
                </a:lnTo>
                <a:lnTo>
                  <a:pt x="1648" y="3465"/>
                </a:lnTo>
                <a:lnTo>
                  <a:pt x="1640" y="3467"/>
                </a:lnTo>
                <a:lnTo>
                  <a:pt x="1648" y="3465"/>
                </a:lnTo>
                <a:lnTo>
                  <a:pt x="1658" y="3463"/>
                </a:lnTo>
                <a:lnTo>
                  <a:pt x="1693" y="3451"/>
                </a:lnTo>
                <a:lnTo>
                  <a:pt x="1729" y="3438"/>
                </a:lnTo>
                <a:lnTo>
                  <a:pt x="1765" y="3427"/>
                </a:lnTo>
                <a:lnTo>
                  <a:pt x="1801" y="3414"/>
                </a:lnTo>
                <a:lnTo>
                  <a:pt x="1837" y="3402"/>
                </a:lnTo>
                <a:lnTo>
                  <a:pt x="1873" y="3390"/>
                </a:lnTo>
                <a:lnTo>
                  <a:pt x="1909" y="3378"/>
                </a:lnTo>
                <a:lnTo>
                  <a:pt x="1945" y="3366"/>
                </a:lnTo>
                <a:close/>
                <a:moveTo>
                  <a:pt x="2245" y="1326"/>
                </a:moveTo>
                <a:lnTo>
                  <a:pt x="2245" y="1316"/>
                </a:lnTo>
                <a:lnTo>
                  <a:pt x="2245" y="1304"/>
                </a:lnTo>
                <a:lnTo>
                  <a:pt x="2245" y="1293"/>
                </a:lnTo>
                <a:lnTo>
                  <a:pt x="2245" y="1281"/>
                </a:lnTo>
                <a:lnTo>
                  <a:pt x="2245" y="1293"/>
                </a:lnTo>
                <a:lnTo>
                  <a:pt x="2245" y="1304"/>
                </a:lnTo>
                <a:lnTo>
                  <a:pt x="2245" y="1316"/>
                </a:lnTo>
                <a:lnTo>
                  <a:pt x="2245" y="1326"/>
                </a:lnTo>
                <a:lnTo>
                  <a:pt x="2223" y="1349"/>
                </a:lnTo>
                <a:lnTo>
                  <a:pt x="2202" y="1371"/>
                </a:lnTo>
                <a:lnTo>
                  <a:pt x="2181" y="1394"/>
                </a:lnTo>
                <a:lnTo>
                  <a:pt x="2160" y="1417"/>
                </a:lnTo>
                <a:lnTo>
                  <a:pt x="2138" y="1440"/>
                </a:lnTo>
                <a:lnTo>
                  <a:pt x="2118" y="1462"/>
                </a:lnTo>
                <a:lnTo>
                  <a:pt x="2096" y="1485"/>
                </a:lnTo>
                <a:lnTo>
                  <a:pt x="2075" y="1507"/>
                </a:lnTo>
                <a:lnTo>
                  <a:pt x="2096" y="1485"/>
                </a:lnTo>
                <a:lnTo>
                  <a:pt x="2118" y="1462"/>
                </a:lnTo>
                <a:lnTo>
                  <a:pt x="2138" y="1440"/>
                </a:lnTo>
                <a:lnTo>
                  <a:pt x="2160" y="1417"/>
                </a:lnTo>
                <a:lnTo>
                  <a:pt x="2181" y="1394"/>
                </a:lnTo>
                <a:lnTo>
                  <a:pt x="2202" y="1371"/>
                </a:lnTo>
                <a:lnTo>
                  <a:pt x="2223" y="1349"/>
                </a:lnTo>
                <a:lnTo>
                  <a:pt x="2245" y="1326"/>
                </a:lnTo>
                <a:close/>
                <a:moveTo>
                  <a:pt x="2619" y="548"/>
                </a:moveTo>
                <a:lnTo>
                  <a:pt x="2634" y="548"/>
                </a:lnTo>
                <a:lnTo>
                  <a:pt x="2648" y="547"/>
                </a:lnTo>
                <a:lnTo>
                  <a:pt x="2660" y="547"/>
                </a:lnTo>
                <a:lnTo>
                  <a:pt x="2673" y="547"/>
                </a:lnTo>
                <a:lnTo>
                  <a:pt x="2660" y="547"/>
                </a:lnTo>
                <a:lnTo>
                  <a:pt x="2648" y="547"/>
                </a:lnTo>
                <a:lnTo>
                  <a:pt x="2634" y="548"/>
                </a:lnTo>
                <a:lnTo>
                  <a:pt x="2619" y="548"/>
                </a:lnTo>
                <a:lnTo>
                  <a:pt x="2619" y="548"/>
                </a:lnTo>
                <a:lnTo>
                  <a:pt x="2619" y="548"/>
                </a:lnTo>
                <a:close/>
                <a:moveTo>
                  <a:pt x="13333" y="609"/>
                </a:moveTo>
                <a:lnTo>
                  <a:pt x="13308" y="606"/>
                </a:lnTo>
                <a:lnTo>
                  <a:pt x="13283" y="602"/>
                </a:lnTo>
                <a:lnTo>
                  <a:pt x="13257" y="598"/>
                </a:lnTo>
                <a:lnTo>
                  <a:pt x="13232" y="594"/>
                </a:lnTo>
                <a:lnTo>
                  <a:pt x="13257" y="598"/>
                </a:lnTo>
                <a:lnTo>
                  <a:pt x="13283" y="602"/>
                </a:lnTo>
                <a:lnTo>
                  <a:pt x="13308" y="606"/>
                </a:lnTo>
                <a:lnTo>
                  <a:pt x="13333" y="609"/>
                </a:lnTo>
                <a:close/>
                <a:moveTo>
                  <a:pt x="13552" y="628"/>
                </a:moveTo>
                <a:lnTo>
                  <a:pt x="13578" y="631"/>
                </a:lnTo>
                <a:lnTo>
                  <a:pt x="13605" y="633"/>
                </a:lnTo>
                <a:lnTo>
                  <a:pt x="13632" y="637"/>
                </a:lnTo>
                <a:lnTo>
                  <a:pt x="13659" y="640"/>
                </a:lnTo>
                <a:lnTo>
                  <a:pt x="13632" y="637"/>
                </a:lnTo>
                <a:lnTo>
                  <a:pt x="13605" y="633"/>
                </a:lnTo>
                <a:lnTo>
                  <a:pt x="13578" y="631"/>
                </a:lnTo>
                <a:lnTo>
                  <a:pt x="13552" y="628"/>
                </a:lnTo>
                <a:close/>
                <a:moveTo>
                  <a:pt x="13868" y="690"/>
                </a:moveTo>
                <a:lnTo>
                  <a:pt x="13879" y="691"/>
                </a:lnTo>
                <a:lnTo>
                  <a:pt x="13890" y="691"/>
                </a:lnTo>
                <a:lnTo>
                  <a:pt x="13901" y="692"/>
                </a:lnTo>
                <a:lnTo>
                  <a:pt x="13912" y="693"/>
                </a:lnTo>
                <a:lnTo>
                  <a:pt x="13901" y="692"/>
                </a:lnTo>
                <a:lnTo>
                  <a:pt x="13890" y="691"/>
                </a:lnTo>
                <a:lnTo>
                  <a:pt x="13879" y="691"/>
                </a:lnTo>
                <a:lnTo>
                  <a:pt x="13868" y="690"/>
                </a:lnTo>
                <a:lnTo>
                  <a:pt x="13848" y="685"/>
                </a:lnTo>
                <a:lnTo>
                  <a:pt x="13829" y="680"/>
                </a:lnTo>
                <a:lnTo>
                  <a:pt x="13809" y="675"/>
                </a:lnTo>
                <a:lnTo>
                  <a:pt x="13790" y="670"/>
                </a:lnTo>
                <a:lnTo>
                  <a:pt x="13771" y="664"/>
                </a:lnTo>
                <a:lnTo>
                  <a:pt x="13751" y="659"/>
                </a:lnTo>
                <a:lnTo>
                  <a:pt x="13732" y="654"/>
                </a:lnTo>
                <a:lnTo>
                  <a:pt x="13712" y="649"/>
                </a:lnTo>
                <a:lnTo>
                  <a:pt x="13732" y="654"/>
                </a:lnTo>
                <a:lnTo>
                  <a:pt x="13751" y="659"/>
                </a:lnTo>
                <a:lnTo>
                  <a:pt x="13771" y="664"/>
                </a:lnTo>
                <a:lnTo>
                  <a:pt x="13790" y="670"/>
                </a:lnTo>
                <a:lnTo>
                  <a:pt x="13809" y="675"/>
                </a:lnTo>
                <a:lnTo>
                  <a:pt x="13829" y="680"/>
                </a:lnTo>
                <a:lnTo>
                  <a:pt x="13848" y="685"/>
                </a:lnTo>
                <a:lnTo>
                  <a:pt x="13868" y="690"/>
                </a:lnTo>
                <a:close/>
                <a:moveTo>
                  <a:pt x="14386" y="1668"/>
                </a:moveTo>
                <a:lnTo>
                  <a:pt x="14382" y="1668"/>
                </a:lnTo>
                <a:lnTo>
                  <a:pt x="14377" y="1667"/>
                </a:lnTo>
                <a:lnTo>
                  <a:pt x="14373" y="1666"/>
                </a:lnTo>
                <a:lnTo>
                  <a:pt x="14368" y="1664"/>
                </a:lnTo>
                <a:lnTo>
                  <a:pt x="14373" y="1666"/>
                </a:lnTo>
                <a:lnTo>
                  <a:pt x="14377" y="1667"/>
                </a:lnTo>
                <a:lnTo>
                  <a:pt x="14382" y="1668"/>
                </a:lnTo>
                <a:lnTo>
                  <a:pt x="14387" y="1668"/>
                </a:lnTo>
                <a:lnTo>
                  <a:pt x="14464" y="1692"/>
                </a:lnTo>
                <a:lnTo>
                  <a:pt x="14540" y="1713"/>
                </a:lnTo>
                <a:lnTo>
                  <a:pt x="14617" y="1736"/>
                </a:lnTo>
                <a:lnTo>
                  <a:pt x="14693" y="1759"/>
                </a:lnTo>
                <a:lnTo>
                  <a:pt x="14770" y="1782"/>
                </a:lnTo>
                <a:lnTo>
                  <a:pt x="14846" y="1805"/>
                </a:lnTo>
                <a:lnTo>
                  <a:pt x="14923" y="1828"/>
                </a:lnTo>
                <a:lnTo>
                  <a:pt x="14999" y="1852"/>
                </a:lnTo>
                <a:lnTo>
                  <a:pt x="14923" y="1828"/>
                </a:lnTo>
                <a:lnTo>
                  <a:pt x="14846" y="1805"/>
                </a:lnTo>
                <a:lnTo>
                  <a:pt x="14770" y="1782"/>
                </a:lnTo>
                <a:lnTo>
                  <a:pt x="14693" y="1759"/>
                </a:lnTo>
                <a:lnTo>
                  <a:pt x="14617" y="1736"/>
                </a:lnTo>
                <a:lnTo>
                  <a:pt x="14540" y="1713"/>
                </a:lnTo>
                <a:lnTo>
                  <a:pt x="14464" y="1692"/>
                </a:lnTo>
                <a:lnTo>
                  <a:pt x="14386" y="1668"/>
                </a:lnTo>
                <a:close/>
                <a:moveTo>
                  <a:pt x="13909" y="1609"/>
                </a:moveTo>
                <a:lnTo>
                  <a:pt x="13886" y="1608"/>
                </a:lnTo>
                <a:lnTo>
                  <a:pt x="13862" y="1606"/>
                </a:lnTo>
                <a:lnTo>
                  <a:pt x="13839" y="1605"/>
                </a:lnTo>
                <a:lnTo>
                  <a:pt x="13815" y="1603"/>
                </a:lnTo>
                <a:lnTo>
                  <a:pt x="13791" y="1601"/>
                </a:lnTo>
                <a:lnTo>
                  <a:pt x="13768" y="1600"/>
                </a:lnTo>
                <a:lnTo>
                  <a:pt x="13744" y="1598"/>
                </a:lnTo>
                <a:lnTo>
                  <a:pt x="13720" y="1597"/>
                </a:lnTo>
                <a:lnTo>
                  <a:pt x="13744" y="1598"/>
                </a:lnTo>
                <a:lnTo>
                  <a:pt x="13768" y="1600"/>
                </a:lnTo>
                <a:lnTo>
                  <a:pt x="13791" y="1601"/>
                </a:lnTo>
                <a:lnTo>
                  <a:pt x="13815" y="1603"/>
                </a:lnTo>
                <a:lnTo>
                  <a:pt x="13839" y="1604"/>
                </a:lnTo>
                <a:lnTo>
                  <a:pt x="13862" y="1606"/>
                </a:lnTo>
                <a:lnTo>
                  <a:pt x="13886" y="1608"/>
                </a:lnTo>
                <a:lnTo>
                  <a:pt x="13909" y="1609"/>
                </a:lnTo>
                <a:lnTo>
                  <a:pt x="13956" y="1615"/>
                </a:lnTo>
                <a:lnTo>
                  <a:pt x="14001" y="1621"/>
                </a:lnTo>
                <a:lnTo>
                  <a:pt x="14047" y="1627"/>
                </a:lnTo>
                <a:lnTo>
                  <a:pt x="14093" y="1633"/>
                </a:lnTo>
                <a:lnTo>
                  <a:pt x="14139" y="1639"/>
                </a:lnTo>
                <a:lnTo>
                  <a:pt x="14185" y="1645"/>
                </a:lnTo>
                <a:lnTo>
                  <a:pt x="14231" y="1651"/>
                </a:lnTo>
                <a:lnTo>
                  <a:pt x="14277" y="1657"/>
                </a:lnTo>
                <a:lnTo>
                  <a:pt x="14231" y="1651"/>
                </a:lnTo>
                <a:lnTo>
                  <a:pt x="14185" y="1645"/>
                </a:lnTo>
                <a:lnTo>
                  <a:pt x="14139" y="1639"/>
                </a:lnTo>
                <a:lnTo>
                  <a:pt x="14093" y="1633"/>
                </a:lnTo>
                <a:lnTo>
                  <a:pt x="14047" y="1627"/>
                </a:lnTo>
                <a:lnTo>
                  <a:pt x="14001" y="1621"/>
                </a:lnTo>
                <a:lnTo>
                  <a:pt x="13956" y="1615"/>
                </a:lnTo>
                <a:lnTo>
                  <a:pt x="13909" y="1609"/>
                </a:lnTo>
                <a:close/>
                <a:moveTo>
                  <a:pt x="14155" y="1815"/>
                </a:moveTo>
                <a:lnTo>
                  <a:pt x="14173" y="1821"/>
                </a:lnTo>
                <a:lnTo>
                  <a:pt x="14191" y="1827"/>
                </a:lnTo>
                <a:lnTo>
                  <a:pt x="14208" y="1832"/>
                </a:lnTo>
                <a:lnTo>
                  <a:pt x="14226" y="1838"/>
                </a:lnTo>
                <a:lnTo>
                  <a:pt x="14249" y="1846"/>
                </a:lnTo>
                <a:lnTo>
                  <a:pt x="14271" y="1854"/>
                </a:lnTo>
                <a:lnTo>
                  <a:pt x="14295" y="1861"/>
                </a:lnTo>
                <a:lnTo>
                  <a:pt x="14318" y="1869"/>
                </a:lnTo>
                <a:lnTo>
                  <a:pt x="14341" y="1878"/>
                </a:lnTo>
                <a:lnTo>
                  <a:pt x="14363" y="1885"/>
                </a:lnTo>
                <a:lnTo>
                  <a:pt x="14387" y="1893"/>
                </a:lnTo>
                <a:lnTo>
                  <a:pt x="14410" y="1902"/>
                </a:lnTo>
                <a:lnTo>
                  <a:pt x="14426" y="1906"/>
                </a:lnTo>
                <a:lnTo>
                  <a:pt x="14444" y="1911"/>
                </a:lnTo>
                <a:lnTo>
                  <a:pt x="14460" y="1915"/>
                </a:lnTo>
                <a:lnTo>
                  <a:pt x="14478" y="1920"/>
                </a:lnTo>
                <a:lnTo>
                  <a:pt x="14460" y="1915"/>
                </a:lnTo>
                <a:lnTo>
                  <a:pt x="14444" y="1911"/>
                </a:lnTo>
                <a:lnTo>
                  <a:pt x="14426" y="1906"/>
                </a:lnTo>
                <a:lnTo>
                  <a:pt x="14410" y="1902"/>
                </a:lnTo>
                <a:lnTo>
                  <a:pt x="14387" y="1893"/>
                </a:lnTo>
                <a:lnTo>
                  <a:pt x="14363" y="1885"/>
                </a:lnTo>
                <a:lnTo>
                  <a:pt x="14341" y="1878"/>
                </a:lnTo>
                <a:lnTo>
                  <a:pt x="14318" y="1869"/>
                </a:lnTo>
                <a:lnTo>
                  <a:pt x="14295" y="1861"/>
                </a:lnTo>
                <a:lnTo>
                  <a:pt x="14271" y="1854"/>
                </a:lnTo>
                <a:lnTo>
                  <a:pt x="14249" y="1846"/>
                </a:lnTo>
                <a:lnTo>
                  <a:pt x="14226" y="1838"/>
                </a:lnTo>
                <a:lnTo>
                  <a:pt x="14208" y="1832"/>
                </a:lnTo>
                <a:lnTo>
                  <a:pt x="14191" y="1827"/>
                </a:lnTo>
                <a:lnTo>
                  <a:pt x="14173" y="1821"/>
                </a:lnTo>
                <a:lnTo>
                  <a:pt x="14155" y="1816"/>
                </a:lnTo>
                <a:lnTo>
                  <a:pt x="14086" y="1795"/>
                </a:lnTo>
                <a:lnTo>
                  <a:pt x="14016" y="1774"/>
                </a:lnTo>
                <a:lnTo>
                  <a:pt x="13946" y="1754"/>
                </a:lnTo>
                <a:lnTo>
                  <a:pt x="13875" y="1733"/>
                </a:lnTo>
                <a:lnTo>
                  <a:pt x="13806" y="1713"/>
                </a:lnTo>
                <a:lnTo>
                  <a:pt x="13736" y="1693"/>
                </a:lnTo>
                <a:lnTo>
                  <a:pt x="13665" y="1672"/>
                </a:lnTo>
                <a:lnTo>
                  <a:pt x="13596" y="1651"/>
                </a:lnTo>
                <a:lnTo>
                  <a:pt x="13665" y="1672"/>
                </a:lnTo>
                <a:lnTo>
                  <a:pt x="13736" y="1693"/>
                </a:lnTo>
                <a:lnTo>
                  <a:pt x="13806" y="1713"/>
                </a:lnTo>
                <a:lnTo>
                  <a:pt x="13875" y="1733"/>
                </a:lnTo>
                <a:lnTo>
                  <a:pt x="13946" y="1754"/>
                </a:lnTo>
                <a:lnTo>
                  <a:pt x="14016" y="1774"/>
                </a:lnTo>
                <a:lnTo>
                  <a:pt x="14086" y="1795"/>
                </a:lnTo>
                <a:lnTo>
                  <a:pt x="14155" y="1815"/>
                </a:lnTo>
                <a:close/>
                <a:moveTo>
                  <a:pt x="15409" y="2601"/>
                </a:moveTo>
                <a:lnTo>
                  <a:pt x="15410" y="2603"/>
                </a:lnTo>
                <a:lnTo>
                  <a:pt x="15410" y="2602"/>
                </a:lnTo>
                <a:lnTo>
                  <a:pt x="15409" y="2601"/>
                </a:lnTo>
                <a:lnTo>
                  <a:pt x="15398" y="2566"/>
                </a:lnTo>
                <a:lnTo>
                  <a:pt x="15389" y="2530"/>
                </a:lnTo>
                <a:lnTo>
                  <a:pt x="15379" y="2495"/>
                </a:lnTo>
                <a:lnTo>
                  <a:pt x="15368" y="2459"/>
                </a:lnTo>
                <a:lnTo>
                  <a:pt x="15358" y="2423"/>
                </a:lnTo>
                <a:lnTo>
                  <a:pt x="15349" y="2388"/>
                </a:lnTo>
                <a:lnTo>
                  <a:pt x="15338" y="2352"/>
                </a:lnTo>
                <a:lnTo>
                  <a:pt x="15328" y="2317"/>
                </a:lnTo>
                <a:lnTo>
                  <a:pt x="15338" y="2352"/>
                </a:lnTo>
                <a:lnTo>
                  <a:pt x="15349" y="2388"/>
                </a:lnTo>
                <a:lnTo>
                  <a:pt x="15358" y="2423"/>
                </a:lnTo>
                <a:lnTo>
                  <a:pt x="15368" y="2459"/>
                </a:lnTo>
                <a:lnTo>
                  <a:pt x="15379" y="2495"/>
                </a:lnTo>
                <a:lnTo>
                  <a:pt x="15389" y="2530"/>
                </a:lnTo>
                <a:lnTo>
                  <a:pt x="15398" y="2566"/>
                </a:lnTo>
                <a:lnTo>
                  <a:pt x="15409" y="2601"/>
                </a:lnTo>
                <a:close/>
                <a:moveTo>
                  <a:pt x="14290" y="12422"/>
                </a:moveTo>
                <a:lnTo>
                  <a:pt x="14290" y="12422"/>
                </a:lnTo>
                <a:lnTo>
                  <a:pt x="14290" y="12422"/>
                </a:lnTo>
                <a:lnTo>
                  <a:pt x="14266" y="12415"/>
                </a:lnTo>
                <a:lnTo>
                  <a:pt x="14243" y="12407"/>
                </a:lnTo>
                <a:lnTo>
                  <a:pt x="14220" y="12400"/>
                </a:lnTo>
                <a:lnTo>
                  <a:pt x="14196" y="12393"/>
                </a:lnTo>
                <a:lnTo>
                  <a:pt x="14220" y="12400"/>
                </a:lnTo>
                <a:lnTo>
                  <a:pt x="14243" y="12407"/>
                </a:lnTo>
                <a:lnTo>
                  <a:pt x="14266" y="12415"/>
                </a:lnTo>
                <a:lnTo>
                  <a:pt x="14290" y="12422"/>
                </a:lnTo>
                <a:close/>
                <a:moveTo>
                  <a:pt x="6864" y="14495"/>
                </a:moveTo>
                <a:lnTo>
                  <a:pt x="6867" y="14494"/>
                </a:lnTo>
                <a:lnTo>
                  <a:pt x="6870" y="14492"/>
                </a:lnTo>
                <a:lnTo>
                  <a:pt x="6867" y="14494"/>
                </a:lnTo>
                <a:lnTo>
                  <a:pt x="6864" y="14495"/>
                </a:lnTo>
                <a:close/>
                <a:moveTo>
                  <a:pt x="1150" y="7586"/>
                </a:moveTo>
                <a:lnTo>
                  <a:pt x="1150" y="7570"/>
                </a:lnTo>
                <a:lnTo>
                  <a:pt x="1151" y="7552"/>
                </a:lnTo>
                <a:lnTo>
                  <a:pt x="1152" y="7536"/>
                </a:lnTo>
                <a:lnTo>
                  <a:pt x="1152" y="7518"/>
                </a:lnTo>
                <a:lnTo>
                  <a:pt x="1152" y="7536"/>
                </a:lnTo>
                <a:lnTo>
                  <a:pt x="1151" y="7552"/>
                </a:lnTo>
                <a:lnTo>
                  <a:pt x="1150" y="7570"/>
                </a:lnTo>
                <a:lnTo>
                  <a:pt x="1150" y="7586"/>
                </a:lnTo>
                <a:lnTo>
                  <a:pt x="1137" y="7593"/>
                </a:lnTo>
                <a:lnTo>
                  <a:pt x="1125" y="7599"/>
                </a:lnTo>
                <a:lnTo>
                  <a:pt x="1114" y="7605"/>
                </a:lnTo>
                <a:lnTo>
                  <a:pt x="1101" y="7610"/>
                </a:lnTo>
                <a:lnTo>
                  <a:pt x="1114" y="7605"/>
                </a:lnTo>
                <a:lnTo>
                  <a:pt x="1125" y="7599"/>
                </a:lnTo>
                <a:lnTo>
                  <a:pt x="1137" y="7593"/>
                </a:lnTo>
                <a:lnTo>
                  <a:pt x="1150" y="7586"/>
                </a:lnTo>
                <a:close/>
                <a:moveTo>
                  <a:pt x="1404" y="5506"/>
                </a:moveTo>
                <a:lnTo>
                  <a:pt x="1395" y="5476"/>
                </a:lnTo>
                <a:lnTo>
                  <a:pt x="1386" y="5446"/>
                </a:lnTo>
                <a:lnTo>
                  <a:pt x="1375" y="5416"/>
                </a:lnTo>
                <a:lnTo>
                  <a:pt x="1366" y="5386"/>
                </a:lnTo>
                <a:lnTo>
                  <a:pt x="1375" y="5416"/>
                </a:lnTo>
                <a:lnTo>
                  <a:pt x="1386" y="5446"/>
                </a:lnTo>
                <a:lnTo>
                  <a:pt x="1395" y="5476"/>
                </a:lnTo>
                <a:lnTo>
                  <a:pt x="1404" y="5506"/>
                </a:lnTo>
                <a:lnTo>
                  <a:pt x="1405" y="5517"/>
                </a:lnTo>
                <a:lnTo>
                  <a:pt x="1406" y="5528"/>
                </a:lnTo>
                <a:lnTo>
                  <a:pt x="1405" y="5517"/>
                </a:lnTo>
                <a:lnTo>
                  <a:pt x="1404" y="5506"/>
                </a:lnTo>
                <a:close/>
                <a:moveTo>
                  <a:pt x="9529" y="387"/>
                </a:moveTo>
                <a:lnTo>
                  <a:pt x="9518" y="392"/>
                </a:lnTo>
                <a:lnTo>
                  <a:pt x="9506" y="397"/>
                </a:lnTo>
                <a:lnTo>
                  <a:pt x="9494" y="402"/>
                </a:lnTo>
                <a:lnTo>
                  <a:pt x="9483" y="407"/>
                </a:lnTo>
                <a:lnTo>
                  <a:pt x="9494" y="402"/>
                </a:lnTo>
                <a:lnTo>
                  <a:pt x="9506" y="397"/>
                </a:lnTo>
                <a:lnTo>
                  <a:pt x="9518" y="392"/>
                </a:lnTo>
                <a:lnTo>
                  <a:pt x="9529" y="387"/>
                </a:lnTo>
                <a:lnTo>
                  <a:pt x="9553" y="381"/>
                </a:lnTo>
                <a:lnTo>
                  <a:pt x="9576" y="376"/>
                </a:lnTo>
                <a:lnTo>
                  <a:pt x="9600" y="371"/>
                </a:lnTo>
                <a:lnTo>
                  <a:pt x="9623" y="366"/>
                </a:lnTo>
                <a:lnTo>
                  <a:pt x="9646" y="361"/>
                </a:lnTo>
                <a:lnTo>
                  <a:pt x="9670" y="355"/>
                </a:lnTo>
                <a:lnTo>
                  <a:pt x="9694" y="350"/>
                </a:lnTo>
                <a:lnTo>
                  <a:pt x="9718" y="345"/>
                </a:lnTo>
                <a:lnTo>
                  <a:pt x="9694" y="350"/>
                </a:lnTo>
                <a:lnTo>
                  <a:pt x="9670" y="355"/>
                </a:lnTo>
                <a:lnTo>
                  <a:pt x="9646" y="361"/>
                </a:lnTo>
                <a:lnTo>
                  <a:pt x="9623" y="366"/>
                </a:lnTo>
                <a:lnTo>
                  <a:pt x="9600" y="371"/>
                </a:lnTo>
                <a:lnTo>
                  <a:pt x="9576" y="376"/>
                </a:lnTo>
                <a:lnTo>
                  <a:pt x="9553" y="381"/>
                </a:lnTo>
                <a:lnTo>
                  <a:pt x="9529" y="387"/>
                </a:lnTo>
                <a:close/>
                <a:moveTo>
                  <a:pt x="13283" y="731"/>
                </a:moveTo>
                <a:lnTo>
                  <a:pt x="13290" y="722"/>
                </a:lnTo>
                <a:lnTo>
                  <a:pt x="13298" y="713"/>
                </a:lnTo>
                <a:lnTo>
                  <a:pt x="13307" y="705"/>
                </a:lnTo>
                <a:lnTo>
                  <a:pt x="13315" y="698"/>
                </a:lnTo>
                <a:lnTo>
                  <a:pt x="13307" y="705"/>
                </a:lnTo>
                <a:lnTo>
                  <a:pt x="13298" y="713"/>
                </a:lnTo>
                <a:lnTo>
                  <a:pt x="13290" y="721"/>
                </a:lnTo>
                <a:lnTo>
                  <a:pt x="13283" y="731"/>
                </a:lnTo>
                <a:close/>
                <a:moveTo>
                  <a:pt x="13322" y="692"/>
                </a:moveTo>
                <a:lnTo>
                  <a:pt x="13349" y="673"/>
                </a:lnTo>
                <a:lnTo>
                  <a:pt x="13376" y="654"/>
                </a:lnTo>
                <a:lnTo>
                  <a:pt x="13404" y="637"/>
                </a:lnTo>
                <a:lnTo>
                  <a:pt x="13431" y="618"/>
                </a:lnTo>
                <a:lnTo>
                  <a:pt x="13404" y="637"/>
                </a:lnTo>
                <a:lnTo>
                  <a:pt x="13376" y="654"/>
                </a:lnTo>
                <a:lnTo>
                  <a:pt x="13349" y="673"/>
                </a:lnTo>
                <a:lnTo>
                  <a:pt x="13322" y="692"/>
                </a:lnTo>
                <a:close/>
                <a:moveTo>
                  <a:pt x="13431" y="618"/>
                </a:moveTo>
                <a:lnTo>
                  <a:pt x="13431" y="618"/>
                </a:lnTo>
                <a:lnTo>
                  <a:pt x="13431" y="618"/>
                </a:lnTo>
                <a:lnTo>
                  <a:pt x="13431" y="618"/>
                </a:lnTo>
                <a:lnTo>
                  <a:pt x="13431" y="618"/>
                </a:lnTo>
                <a:lnTo>
                  <a:pt x="13431" y="618"/>
                </a:lnTo>
                <a:close/>
                <a:moveTo>
                  <a:pt x="13468" y="648"/>
                </a:moveTo>
                <a:lnTo>
                  <a:pt x="13454" y="633"/>
                </a:lnTo>
                <a:lnTo>
                  <a:pt x="13442" y="619"/>
                </a:lnTo>
                <a:lnTo>
                  <a:pt x="13442" y="619"/>
                </a:lnTo>
                <a:lnTo>
                  <a:pt x="13454" y="633"/>
                </a:lnTo>
                <a:lnTo>
                  <a:pt x="13468" y="648"/>
                </a:lnTo>
                <a:close/>
                <a:moveTo>
                  <a:pt x="14364" y="10168"/>
                </a:moveTo>
                <a:lnTo>
                  <a:pt x="14363" y="10181"/>
                </a:lnTo>
                <a:lnTo>
                  <a:pt x="14362" y="10193"/>
                </a:lnTo>
                <a:lnTo>
                  <a:pt x="14361" y="10205"/>
                </a:lnTo>
                <a:lnTo>
                  <a:pt x="14361" y="10216"/>
                </a:lnTo>
                <a:lnTo>
                  <a:pt x="14361" y="10205"/>
                </a:lnTo>
                <a:lnTo>
                  <a:pt x="14362" y="10193"/>
                </a:lnTo>
                <a:lnTo>
                  <a:pt x="14363" y="10180"/>
                </a:lnTo>
                <a:lnTo>
                  <a:pt x="14364" y="10168"/>
                </a:lnTo>
                <a:lnTo>
                  <a:pt x="14371" y="10143"/>
                </a:lnTo>
                <a:lnTo>
                  <a:pt x="14377" y="10117"/>
                </a:lnTo>
                <a:lnTo>
                  <a:pt x="14384" y="10089"/>
                </a:lnTo>
                <a:lnTo>
                  <a:pt x="14391" y="10057"/>
                </a:lnTo>
                <a:lnTo>
                  <a:pt x="14384" y="10089"/>
                </a:lnTo>
                <a:lnTo>
                  <a:pt x="14377" y="10117"/>
                </a:lnTo>
                <a:lnTo>
                  <a:pt x="14371" y="10143"/>
                </a:lnTo>
                <a:lnTo>
                  <a:pt x="14364" y="10168"/>
                </a:lnTo>
                <a:close/>
                <a:moveTo>
                  <a:pt x="14401" y="11842"/>
                </a:moveTo>
                <a:lnTo>
                  <a:pt x="14384" y="11835"/>
                </a:lnTo>
                <a:lnTo>
                  <a:pt x="14366" y="11829"/>
                </a:lnTo>
                <a:lnTo>
                  <a:pt x="14350" y="11822"/>
                </a:lnTo>
                <a:lnTo>
                  <a:pt x="14332" y="11816"/>
                </a:lnTo>
                <a:lnTo>
                  <a:pt x="14333" y="11805"/>
                </a:lnTo>
                <a:lnTo>
                  <a:pt x="14333" y="11793"/>
                </a:lnTo>
                <a:lnTo>
                  <a:pt x="14334" y="11782"/>
                </a:lnTo>
                <a:lnTo>
                  <a:pt x="14334" y="11771"/>
                </a:lnTo>
                <a:lnTo>
                  <a:pt x="14334" y="11782"/>
                </a:lnTo>
                <a:lnTo>
                  <a:pt x="14333" y="11793"/>
                </a:lnTo>
                <a:lnTo>
                  <a:pt x="14333" y="11804"/>
                </a:lnTo>
                <a:lnTo>
                  <a:pt x="14332" y="11815"/>
                </a:lnTo>
                <a:lnTo>
                  <a:pt x="14350" y="11822"/>
                </a:lnTo>
                <a:lnTo>
                  <a:pt x="14366" y="11829"/>
                </a:lnTo>
                <a:lnTo>
                  <a:pt x="14384" y="11835"/>
                </a:lnTo>
                <a:lnTo>
                  <a:pt x="14401" y="11842"/>
                </a:lnTo>
                <a:close/>
                <a:moveTo>
                  <a:pt x="13359" y="12828"/>
                </a:moveTo>
                <a:lnTo>
                  <a:pt x="13346" y="12824"/>
                </a:lnTo>
                <a:lnTo>
                  <a:pt x="13334" y="12820"/>
                </a:lnTo>
                <a:lnTo>
                  <a:pt x="13346" y="12824"/>
                </a:lnTo>
                <a:lnTo>
                  <a:pt x="13359" y="12828"/>
                </a:lnTo>
                <a:close/>
                <a:moveTo>
                  <a:pt x="13369" y="12831"/>
                </a:moveTo>
                <a:lnTo>
                  <a:pt x="13372" y="12798"/>
                </a:lnTo>
                <a:lnTo>
                  <a:pt x="13375" y="12766"/>
                </a:lnTo>
                <a:lnTo>
                  <a:pt x="13377" y="12733"/>
                </a:lnTo>
                <a:lnTo>
                  <a:pt x="13380" y="12701"/>
                </a:lnTo>
                <a:lnTo>
                  <a:pt x="13382" y="12668"/>
                </a:lnTo>
                <a:lnTo>
                  <a:pt x="13385" y="12636"/>
                </a:lnTo>
                <a:lnTo>
                  <a:pt x="13388" y="12603"/>
                </a:lnTo>
                <a:lnTo>
                  <a:pt x="13390" y="12571"/>
                </a:lnTo>
                <a:lnTo>
                  <a:pt x="13388" y="12603"/>
                </a:lnTo>
                <a:lnTo>
                  <a:pt x="13385" y="12636"/>
                </a:lnTo>
                <a:lnTo>
                  <a:pt x="13382" y="12668"/>
                </a:lnTo>
                <a:lnTo>
                  <a:pt x="13380" y="12701"/>
                </a:lnTo>
                <a:lnTo>
                  <a:pt x="13377" y="12733"/>
                </a:lnTo>
                <a:lnTo>
                  <a:pt x="13375" y="12766"/>
                </a:lnTo>
                <a:lnTo>
                  <a:pt x="13372" y="12798"/>
                </a:lnTo>
                <a:lnTo>
                  <a:pt x="13369" y="12831"/>
                </a:lnTo>
                <a:lnTo>
                  <a:pt x="13369" y="12831"/>
                </a:lnTo>
                <a:close/>
                <a:moveTo>
                  <a:pt x="13295" y="12799"/>
                </a:moveTo>
                <a:lnTo>
                  <a:pt x="13287" y="12794"/>
                </a:lnTo>
                <a:lnTo>
                  <a:pt x="13279" y="12788"/>
                </a:lnTo>
                <a:lnTo>
                  <a:pt x="13287" y="12794"/>
                </a:lnTo>
                <a:lnTo>
                  <a:pt x="13295" y="12799"/>
                </a:lnTo>
                <a:close/>
                <a:moveTo>
                  <a:pt x="13319" y="12812"/>
                </a:moveTo>
                <a:lnTo>
                  <a:pt x="13312" y="12808"/>
                </a:lnTo>
                <a:lnTo>
                  <a:pt x="13303" y="12805"/>
                </a:lnTo>
                <a:lnTo>
                  <a:pt x="13312" y="12808"/>
                </a:lnTo>
                <a:lnTo>
                  <a:pt x="13319" y="12812"/>
                </a:lnTo>
                <a:close/>
                <a:moveTo>
                  <a:pt x="13277" y="12785"/>
                </a:moveTo>
                <a:lnTo>
                  <a:pt x="13267" y="12775"/>
                </a:lnTo>
                <a:lnTo>
                  <a:pt x="13259" y="12765"/>
                </a:lnTo>
                <a:lnTo>
                  <a:pt x="13253" y="12754"/>
                </a:lnTo>
                <a:lnTo>
                  <a:pt x="13248" y="12742"/>
                </a:lnTo>
                <a:lnTo>
                  <a:pt x="13253" y="12754"/>
                </a:lnTo>
                <a:lnTo>
                  <a:pt x="13259" y="12765"/>
                </a:lnTo>
                <a:lnTo>
                  <a:pt x="13267" y="12775"/>
                </a:lnTo>
                <a:lnTo>
                  <a:pt x="13277" y="12785"/>
                </a:lnTo>
                <a:close/>
                <a:moveTo>
                  <a:pt x="13241" y="12712"/>
                </a:moveTo>
                <a:lnTo>
                  <a:pt x="13243" y="12725"/>
                </a:lnTo>
                <a:lnTo>
                  <a:pt x="13246" y="12735"/>
                </a:lnTo>
                <a:lnTo>
                  <a:pt x="13243" y="12725"/>
                </a:lnTo>
                <a:lnTo>
                  <a:pt x="13241" y="12712"/>
                </a:lnTo>
                <a:close/>
                <a:moveTo>
                  <a:pt x="11010" y="597"/>
                </a:moveTo>
                <a:lnTo>
                  <a:pt x="11010" y="597"/>
                </a:lnTo>
                <a:lnTo>
                  <a:pt x="11011" y="576"/>
                </a:lnTo>
                <a:lnTo>
                  <a:pt x="11012" y="555"/>
                </a:lnTo>
                <a:lnTo>
                  <a:pt x="11012" y="533"/>
                </a:lnTo>
                <a:lnTo>
                  <a:pt x="11013" y="512"/>
                </a:lnTo>
                <a:lnTo>
                  <a:pt x="11014" y="490"/>
                </a:lnTo>
                <a:lnTo>
                  <a:pt x="11014" y="467"/>
                </a:lnTo>
                <a:lnTo>
                  <a:pt x="11015" y="444"/>
                </a:lnTo>
                <a:lnTo>
                  <a:pt x="11016" y="422"/>
                </a:lnTo>
                <a:lnTo>
                  <a:pt x="11015" y="444"/>
                </a:lnTo>
                <a:lnTo>
                  <a:pt x="11015" y="467"/>
                </a:lnTo>
                <a:lnTo>
                  <a:pt x="11014" y="490"/>
                </a:lnTo>
                <a:lnTo>
                  <a:pt x="11013" y="512"/>
                </a:lnTo>
                <a:lnTo>
                  <a:pt x="11012" y="533"/>
                </a:lnTo>
                <a:lnTo>
                  <a:pt x="11012" y="555"/>
                </a:lnTo>
                <a:lnTo>
                  <a:pt x="11011" y="576"/>
                </a:lnTo>
                <a:lnTo>
                  <a:pt x="11010" y="597"/>
                </a:lnTo>
                <a:close/>
                <a:moveTo>
                  <a:pt x="5413" y="1804"/>
                </a:moveTo>
                <a:lnTo>
                  <a:pt x="5393" y="1811"/>
                </a:lnTo>
                <a:lnTo>
                  <a:pt x="5373" y="1817"/>
                </a:lnTo>
                <a:lnTo>
                  <a:pt x="5352" y="1823"/>
                </a:lnTo>
                <a:lnTo>
                  <a:pt x="5330" y="1829"/>
                </a:lnTo>
                <a:lnTo>
                  <a:pt x="5309" y="1836"/>
                </a:lnTo>
                <a:lnTo>
                  <a:pt x="5285" y="1844"/>
                </a:lnTo>
                <a:lnTo>
                  <a:pt x="5261" y="1851"/>
                </a:lnTo>
                <a:lnTo>
                  <a:pt x="5235" y="1859"/>
                </a:lnTo>
                <a:lnTo>
                  <a:pt x="5261" y="1851"/>
                </a:lnTo>
                <a:lnTo>
                  <a:pt x="5285" y="1844"/>
                </a:lnTo>
                <a:lnTo>
                  <a:pt x="5309" y="1836"/>
                </a:lnTo>
                <a:lnTo>
                  <a:pt x="5330" y="1829"/>
                </a:lnTo>
                <a:lnTo>
                  <a:pt x="5352" y="1823"/>
                </a:lnTo>
                <a:lnTo>
                  <a:pt x="5373" y="1817"/>
                </a:lnTo>
                <a:lnTo>
                  <a:pt x="5393" y="1811"/>
                </a:lnTo>
                <a:lnTo>
                  <a:pt x="5413" y="1804"/>
                </a:lnTo>
                <a:lnTo>
                  <a:pt x="5413" y="1804"/>
                </a:lnTo>
                <a:lnTo>
                  <a:pt x="5413" y="1804"/>
                </a:lnTo>
                <a:lnTo>
                  <a:pt x="5413" y="1804"/>
                </a:lnTo>
                <a:close/>
                <a:moveTo>
                  <a:pt x="2852" y="12315"/>
                </a:moveTo>
                <a:lnTo>
                  <a:pt x="2864" y="12315"/>
                </a:lnTo>
                <a:lnTo>
                  <a:pt x="2876" y="12315"/>
                </a:lnTo>
                <a:lnTo>
                  <a:pt x="2887" y="12316"/>
                </a:lnTo>
                <a:lnTo>
                  <a:pt x="2899" y="12316"/>
                </a:lnTo>
                <a:lnTo>
                  <a:pt x="2924" y="12300"/>
                </a:lnTo>
                <a:lnTo>
                  <a:pt x="2950" y="12284"/>
                </a:lnTo>
                <a:lnTo>
                  <a:pt x="2975" y="12268"/>
                </a:lnTo>
                <a:lnTo>
                  <a:pt x="3001" y="12252"/>
                </a:lnTo>
                <a:lnTo>
                  <a:pt x="2975" y="12268"/>
                </a:lnTo>
                <a:lnTo>
                  <a:pt x="2950" y="12284"/>
                </a:lnTo>
                <a:lnTo>
                  <a:pt x="2924" y="12300"/>
                </a:lnTo>
                <a:lnTo>
                  <a:pt x="2899" y="12316"/>
                </a:lnTo>
                <a:lnTo>
                  <a:pt x="2887" y="12316"/>
                </a:lnTo>
                <a:lnTo>
                  <a:pt x="2876" y="12315"/>
                </a:lnTo>
                <a:lnTo>
                  <a:pt x="2864" y="12315"/>
                </a:lnTo>
                <a:lnTo>
                  <a:pt x="2852" y="12315"/>
                </a:lnTo>
                <a:close/>
                <a:moveTo>
                  <a:pt x="3666" y="2019"/>
                </a:moveTo>
                <a:lnTo>
                  <a:pt x="3657" y="2019"/>
                </a:lnTo>
                <a:lnTo>
                  <a:pt x="3649" y="2021"/>
                </a:lnTo>
                <a:lnTo>
                  <a:pt x="3646" y="2023"/>
                </a:lnTo>
                <a:lnTo>
                  <a:pt x="3642" y="2027"/>
                </a:lnTo>
                <a:lnTo>
                  <a:pt x="3638" y="2030"/>
                </a:lnTo>
                <a:lnTo>
                  <a:pt x="3635" y="2034"/>
                </a:lnTo>
                <a:lnTo>
                  <a:pt x="3638" y="2030"/>
                </a:lnTo>
                <a:lnTo>
                  <a:pt x="3642" y="2027"/>
                </a:lnTo>
                <a:lnTo>
                  <a:pt x="3646" y="2023"/>
                </a:lnTo>
                <a:lnTo>
                  <a:pt x="3649" y="2021"/>
                </a:lnTo>
                <a:lnTo>
                  <a:pt x="3653" y="2020"/>
                </a:lnTo>
                <a:lnTo>
                  <a:pt x="3657" y="2019"/>
                </a:lnTo>
                <a:lnTo>
                  <a:pt x="3661" y="2019"/>
                </a:lnTo>
                <a:lnTo>
                  <a:pt x="3666" y="2019"/>
                </a:lnTo>
                <a:close/>
                <a:moveTo>
                  <a:pt x="9782" y="2127"/>
                </a:moveTo>
                <a:lnTo>
                  <a:pt x="9782" y="2126"/>
                </a:lnTo>
                <a:lnTo>
                  <a:pt x="9782" y="2125"/>
                </a:lnTo>
                <a:lnTo>
                  <a:pt x="9782" y="2126"/>
                </a:lnTo>
                <a:lnTo>
                  <a:pt x="9782" y="2127"/>
                </a:lnTo>
                <a:close/>
                <a:moveTo>
                  <a:pt x="9772" y="2176"/>
                </a:moveTo>
                <a:lnTo>
                  <a:pt x="9773" y="2171"/>
                </a:lnTo>
                <a:lnTo>
                  <a:pt x="9773" y="2167"/>
                </a:lnTo>
                <a:lnTo>
                  <a:pt x="9773" y="2171"/>
                </a:lnTo>
                <a:lnTo>
                  <a:pt x="9772" y="2176"/>
                </a:lnTo>
                <a:close/>
                <a:moveTo>
                  <a:pt x="5431" y="10784"/>
                </a:moveTo>
                <a:lnTo>
                  <a:pt x="5421" y="10786"/>
                </a:lnTo>
                <a:lnTo>
                  <a:pt x="5411" y="10787"/>
                </a:lnTo>
                <a:lnTo>
                  <a:pt x="5421" y="10786"/>
                </a:lnTo>
                <a:lnTo>
                  <a:pt x="5431" y="10784"/>
                </a:lnTo>
                <a:close/>
                <a:moveTo>
                  <a:pt x="5352" y="10791"/>
                </a:moveTo>
                <a:lnTo>
                  <a:pt x="5367" y="10791"/>
                </a:lnTo>
                <a:lnTo>
                  <a:pt x="5382" y="10790"/>
                </a:lnTo>
                <a:lnTo>
                  <a:pt x="5395" y="10789"/>
                </a:lnTo>
                <a:lnTo>
                  <a:pt x="5408" y="10788"/>
                </a:lnTo>
                <a:lnTo>
                  <a:pt x="5394" y="10790"/>
                </a:lnTo>
                <a:lnTo>
                  <a:pt x="5380" y="10791"/>
                </a:lnTo>
                <a:lnTo>
                  <a:pt x="5366" y="10792"/>
                </a:lnTo>
                <a:lnTo>
                  <a:pt x="5352" y="10794"/>
                </a:lnTo>
                <a:lnTo>
                  <a:pt x="5352" y="10793"/>
                </a:lnTo>
                <a:lnTo>
                  <a:pt x="5352" y="10791"/>
                </a:lnTo>
                <a:close/>
                <a:moveTo>
                  <a:pt x="5328" y="10792"/>
                </a:moveTo>
                <a:lnTo>
                  <a:pt x="5328" y="10792"/>
                </a:lnTo>
                <a:lnTo>
                  <a:pt x="5328" y="10792"/>
                </a:lnTo>
                <a:lnTo>
                  <a:pt x="5329" y="10792"/>
                </a:lnTo>
                <a:lnTo>
                  <a:pt x="5329" y="10792"/>
                </a:lnTo>
                <a:lnTo>
                  <a:pt x="5329" y="10792"/>
                </a:lnTo>
                <a:lnTo>
                  <a:pt x="5328" y="10792"/>
                </a:lnTo>
                <a:lnTo>
                  <a:pt x="5332" y="10793"/>
                </a:lnTo>
                <a:lnTo>
                  <a:pt x="5346" y="10795"/>
                </a:lnTo>
                <a:lnTo>
                  <a:pt x="5345" y="10795"/>
                </a:lnTo>
                <a:lnTo>
                  <a:pt x="5345" y="10795"/>
                </a:lnTo>
                <a:lnTo>
                  <a:pt x="5344" y="10818"/>
                </a:lnTo>
                <a:lnTo>
                  <a:pt x="5343" y="10842"/>
                </a:lnTo>
                <a:lnTo>
                  <a:pt x="5343" y="10864"/>
                </a:lnTo>
                <a:lnTo>
                  <a:pt x="5342" y="10887"/>
                </a:lnTo>
                <a:lnTo>
                  <a:pt x="5342" y="10864"/>
                </a:lnTo>
                <a:lnTo>
                  <a:pt x="5341" y="10841"/>
                </a:lnTo>
                <a:lnTo>
                  <a:pt x="5340" y="10829"/>
                </a:lnTo>
                <a:lnTo>
                  <a:pt x="5338" y="10817"/>
                </a:lnTo>
                <a:lnTo>
                  <a:pt x="5333" y="10804"/>
                </a:lnTo>
                <a:lnTo>
                  <a:pt x="5328" y="10792"/>
                </a:lnTo>
                <a:close/>
                <a:moveTo>
                  <a:pt x="9866" y="2380"/>
                </a:moveTo>
                <a:lnTo>
                  <a:pt x="9866" y="2380"/>
                </a:lnTo>
                <a:lnTo>
                  <a:pt x="9866" y="2380"/>
                </a:lnTo>
                <a:lnTo>
                  <a:pt x="9863" y="2387"/>
                </a:lnTo>
                <a:lnTo>
                  <a:pt x="9860" y="2395"/>
                </a:lnTo>
                <a:lnTo>
                  <a:pt x="9860" y="2400"/>
                </a:lnTo>
                <a:lnTo>
                  <a:pt x="9863" y="2404"/>
                </a:lnTo>
                <a:lnTo>
                  <a:pt x="9850" y="2441"/>
                </a:lnTo>
                <a:lnTo>
                  <a:pt x="9839" y="2470"/>
                </a:lnTo>
                <a:lnTo>
                  <a:pt x="9831" y="2492"/>
                </a:lnTo>
                <a:lnTo>
                  <a:pt x="9826" y="2507"/>
                </a:lnTo>
                <a:lnTo>
                  <a:pt x="9831" y="2491"/>
                </a:lnTo>
                <a:lnTo>
                  <a:pt x="9840" y="2469"/>
                </a:lnTo>
                <a:lnTo>
                  <a:pt x="9848" y="2444"/>
                </a:lnTo>
                <a:lnTo>
                  <a:pt x="9857" y="2417"/>
                </a:lnTo>
                <a:lnTo>
                  <a:pt x="9847" y="2411"/>
                </a:lnTo>
                <a:lnTo>
                  <a:pt x="9839" y="2403"/>
                </a:lnTo>
                <a:lnTo>
                  <a:pt x="9829" y="2393"/>
                </a:lnTo>
                <a:lnTo>
                  <a:pt x="9821" y="2382"/>
                </a:lnTo>
                <a:lnTo>
                  <a:pt x="9814" y="2371"/>
                </a:lnTo>
                <a:lnTo>
                  <a:pt x="9806" y="2357"/>
                </a:lnTo>
                <a:lnTo>
                  <a:pt x="9800" y="2344"/>
                </a:lnTo>
                <a:lnTo>
                  <a:pt x="9794" y="2329"/>
                </a:lnTo>
                <a:lnTo>
                  <a:pt x="9789" y="2314"/>
                </a:lnTo>
                <a:lnTo>
                  <a:pt x="9785" y="2298"/>
                </a:lnTo>
                <a:lnTo>
                  <a:pt x="9781" y="2282"/>
                </a:lnTo>
                <a:lnTo>
                  <a:pt x="9778" y="2266"/>
                </a:lnTo>
                <a:lnTo>
                  <a:pt x="9775" y="2250"/>
                </a:lnTo>
                <a:lnTo>
                  <a:pt x="9773" y="2232"/>
                </a:lnTo>
                <a:lnTo>
                  <a:pt x="9772" y="2216"/>
                </a:lnTo>
                <a:lnTo>
                  <a:pt x="9772" y="2200"/>
                </a:lnTo>
                <a:lnTo>
                  <a:pt x="9772" y="2215"/>
                </a:lnTo>
                <a:lnTo>
                  <a:pt x="9774" y="2230"/>
                </a:lnTo>
                <a:lnTo>
                  <a:pt x="9776" y="2246"/>
                </a:lnTo>
                <a:lnTo>
                  <a:pt x="9779" y="2260"/>
                </a:lnTo>
                <a:lnTo>
                  <a:pt x="9783" y="2276"/>
                </a:lnTo>
                <a:lnTo>
                  <a:pt x="9787" y="2289"/>
                </a:lnTo>
                <a:lnTo>
                  <a:pt x="9792" y="2302"/>
                </a:lnTo>
                <a:lnTo>
                  <a:pt x="9797" y="2316"/>
                </a:lnTo>
                <a:lnTo>
                  <a:pt x="9804" y="2328"/>
                </a:lnTo>
                <a:lnTo>
                  <a:pt x="9811" y="2340"/>
                </a:lnTo>
                <a:lnTo>
                  <a:pt x="9819" y="2349"/>
                </a:lnTo>
                <a:lnTo>
                  <a:pt x="9827" y="2358"/>
                </a:lnTo>
                <a:lnTo>
                  <a:pt x="9836" y="2367"/>
                </a:lnTo>
                <a:lnTo>
                  <a:pt x="9846" y="2373"/>
                </a:lnTo>
                <a:lnTo>
                  <a:pt x="9856" y="2377"/>
                </a:lnTo>
                <a:lnTo>
                  <a:pt x="9866" y="2380"/>
                </a:lnTo>
                <a:lnTo>
                  <a:pt x="9866" y="2380"/>
                </a:lnTo>
                <a:lnTo>
                  <a:pt x="9866" y="2380"/>
                </a:lnTo>
                <a:lnTo>
                  <a:pt x="9866" y="2380"/>
                </a:lnTo>
                <a:lnTo>
                  <a:pt x="9866" y="2380"/>
                </a:lnTo>
                <a:close/>
                <a:moveTo>
                  <a:pt x="9873" y="2413"/>
                </a:moveTo>
                <a:lnTo>
                  <a:pt x="9872" y="2412"/>
                </a:lnTo>
                <a:lnTo>
                  <a:pt x="9872" y="2412"/>
                </a:lnTo>
                <a:lnTo>
                  <a:pt x="9872" y="2413"/>
                </a:lnTo>
                <a:lnTo>
                  <a:pt x="9873" y="2413"/>
                </a:lnTo>
                <a:close/>
                <a:moveTo>
                  <a:pt x="2048" y="7176"/>
                </a:moveTo>
                <a:lnTo>
                  <a:pt x="2048" y="7176"/>
                </a:lnTo>
                <a:lnTo>
                  <a:pt x="2048" y="7176"/>
                </a:lnTo>
                <a:lnTo>
                  <a:pt x="2048" y="7176"/>
                </a:lnTo>
                <a:lnTo>
                  <a:pt x="2048" y="7176"/>
                </a:lnTo>
                <a:lnTo>
                  <a:pt x="2048" y="7176"/>
                </a:lnTo>
                <a:close/>
                <a:moveTo>
                  <a:pt x="13434" y="4605"/>
                </a:moveTo>
                <a:lnTo>
                  <a:pt x="13437" y="4626"/>
                </a:lnTo>
                <a:lnTo>
                  <a:pt x="13439" y="4646"/>
                </a:lnTo>
                <a:lnTo>
                  <a:pt x="13442" y="4666"/>
                </a:lnTo>
                <a:lnTo>
                  <a:pt x="13444" y="4687"/>
                </a:lnTo>
                <a:lnTo>
                  <a:pt x="13446" y="4707"/>
                </a:lnTo>
                <a:lnTo>
                  <a:pt x="13449" y="4728"/>
                </a:lnTo>
                <a:lnTo>
                  <a:pt x="13451" y="4749"/>
                </a:lnTo>
                <a:lnTo>
                  <a:pt x="13454" y="4769"/>
                </a:lnTo>
                <a:lnTo>
                  <a:pt x="13451" y="4749"/>
                </a:lnTo>
                <a:lnTo>
                  <a:pt x="13449" y="4728"/>
                </a:lnTo>
                <a:lnTo>
                  <a:pt x="13446" y="4707"/>
                </a:lnTo>
                <a:lnTo>
                  <a:pt x="13444" y="4687"/>
                </a:lnTo>
                <a:lnTo>
                  <a:pt x="13442" y="4666"/>
                </a:lnTo>
                <a:lnTo>
                  <a:pt x="13439" y="4646"/>
                </a:lnTo>
                <a:lnTo>
                  <a:pt x="13437" y="4626"/>
                </a:lnTo>
                <a:lnTo>
                  <a:pt x="13434" y="4605"/>
                </a:lnTo>
                <a:lnTo>
                  <a:pt x="13434" y="4605"/>
                </a:lnTo>
                <a:lnTo>
                  <a:pt x="13434" y="4605"/>
                </a:lnTo>
                <a:close/>
                <a:moveTo>
                  <a:pt x="9296" y="4657"/>
                </a:moveTo>
                <a:lnTo>
                  <a:pt x="9288" y="4655"/>
                </a:lnTo>
                <a:lnTo>
                  <a:pt x="9282" y="4652"/>
                </a:lnTo>
                <a:lnTo>
                  <a:pt x="9276" y="4649"/>
                </a:lnTo>
                <a:lnTo>
                  <a:pt x="9270" y="4645"/>
                </a:lnTo>
                <a:lnTo>
                  <a:pt x="9265" y="4640"/>
                </a:lnTo>
                <a:lnTo>
                  <a:pt x="9261" y="4634"/>
                </a:lnTo>
                <a:lnTo>
                  <a:pt x="9256" y="4628"/>
                </a:lnTo>
                <a:lnTo>
                  <a:pt x="9253" y="4620"/>
                </a:lnTo>
                <a:lnTo>
                  <a:pt x="9250" y="4612"/>
                </a:lnTo>
                <a:lnTo>
                  <a:pt x="9248" y="4604"/>
                </a:lnTo>
                <a:lnTo>
                  <a:pt x="9247" y="4595"/>
                </a:lnTo>
                <a:lnTo>
                  <a:pt x="9246" y="4584"/>
                </a:lnTo>
                <a:lnTo>
                  <a:pt x="9246" y="4573"/>
                </a:lnTo>
                <a:lnTo>
                  <a:pt x="9247" y="4562"/>
                </a:lnTo>
                <a:lnTo>
                  <a:pt x="9248" y="4549"/>
                </a:lnTo>
                <a:lnTo>
                  <a:pt x="9250" y="4536"/>
                </a:lnTo>
                <a:lnTo>
                  <a:pt x="9239" y="4536"/>
                </a:lnTo>
                <a:lnTo>
                  <a:pt x="9227" y="4535"/>
                </a:lnTo>
                <a:lnTo>
                  <a:pt x="9216" y="4535"/>
                </a:lnTo>
                <a:lnTo>
                  <a:pt x="9205" y="4534"/>
                </a:lnTo>
                <a:lnTo>
                  <a:pt x="9216" y="4535"/>
                </a:lnTo>
                <a:lnTo>
                  <a:pt x="9227" y="4535"/>
                </a:lnTo>
                <a:lnTo>
                  <a:pt x="9239" y="4536"/>
                </a:lnTo>
                <a:lnTo>
                  <a:pt x="9250" y="4536"/>
                </a:lnTo>
                <a:lnTo>
                  <a:pt x="9248" y="4549"/>
                </a:lnTo>
                <a:lnTo>
                  <a:pt x="9247" y="4562"/>
                </a:lnTo>
                <a:lnTo>
                  <a:pt x="9246" y="4573"/>
                </a:lnTo>
                <a:lnTo>
                  <a:pt x="9246" y="4584"/>
                </a:lnTo>
                <a:lnTo>
                  <a:pt x="9247" y="4595"/>
                </a:lnTo>
                <a:lnTo>
                  <a:pt x="9248" y="4604"/>
                </a:lnTo>
                <a:lnTo>
                  <a:pt x="9250" y="4612"/>
                </a:lnTo>
                <a:lnTo>
                  <a:pt x="9253" y="4620"/>
                </a:lnTo>
                <a:lnTo>
                  <a:pt x="9256" y="4628"/>
                </a:lnTo>
                <a:lnTo>
                  <a:pt x="9261" y="4634"/>
                </a:lnTo>
                <a:lnTo>
                  <a:pt x="9265" y="4640"/>
                </a:lnTo>
                <a:lnTo>
                  <a:pt x="9270" y="4645"/>
                </a:lnTo>
                <a:lnTo>
                  <a:pt x="9276" y="4649"/>
                </a:lnTo>
                <a:lnTo>
                  <a:pt x="9282" y="4652"/>
                </a:lnTo>
                <a:lnTo>
                  <a:pt x="9288" y="4655"/>
                </a:lnTo>
                <a:lnTo>
                  <a:pt x="9296" y="4657"/>
                </a:lnTo>
                <a:close/>
                <a:moveTo>
                  <a:pt x="12763" y="7999"/>
                </a:moveTo>
                <a:lnTo>
                  <a:pt x="12786" y="7988"/>
                </a:lnTo>
                <a:lnTo>
                  <a:pt x="12809" y="7977"/>
                </a:lnTo>
                <a:lnTo>
                  <a:pt x="12833" y="7967"/>
                </a:lnTo>
                <a:lnTo>
                  <a:pt x="12857" y="7956"/>
                </a:lnTo>
                <a:lnTo>
                  <a:pt x="12881" y="7945"/>
                </a:lnTo>
                <a:lnTo>
                  <a:pt x="12904" y="7935"/>
                </a:lnTo>
                <a:lnTo>
                  <a:pt x="12927" y="7923"/>
                </a:lnTo>
                <a:lnTo>
                  <a:pt x="12951" y="7913"/>
                </a:lnTo>
                <a:lnTo>
                  <a:pt x="12927" y="7923"/>
                </a:lnTo>
                <a:lnTo>
                  <a:pt x="12904" y="7935"/>
                </a:lnTo>
                <a:lnTo>
                  <a:pt x="12881" y="7945"/>
                </a:lnTo>
                <a:lnTo>
                  <a:pt x="12857" y="7956"/>
                </a:lnTo>
                <a:lnTo>
                  <a:pt x="12833" y="7967"/>
                </a:lnTo>
                <a:lnTo>
                  <a:pt x="12809" y="7977"/>
                </a:lnTo>
                <a:lnTo>
                  <a:pt x="12786" y="7988"/>
                </a:lnTo>
                <a:lnTo>
                  <a:pt x="12763" y="7999"/>
                </a:lnTo>
                <a:close/>
                <a:moveTo>
                  <a:pt x="12837" y="8087"/>
                </a:moveTo>
                <a:lnTo>
                  <a:pt x="12832" y="8099"/>
                </a:lnTo>
                <a:lnTo>
                  <a:pt x="12825" y="8113"/>
                </a:lnTo>
                <a:lnTo>
                  <a:pt x="12832" y="8099"/>
                </a:lnTo>
                <a:lnTo>
                  <a:pt x="12837" y="8087"/>
                </a:lnTo>
                <a:close/>
                <a:moveTo>
                  <a:pt x="12842" y="8064"/>
                </a:moveTo>
                <a:lnTo>
                  <a:pt x="12841" y="8070"/>
                </a:lnTo>
                <a:lnTo>
                  <a:pt x="12839" y="8075"/>
                </a:lnTo>
                <a:lnTo>
                  <a:pt x="12841" y="8070"/>
                </a:lnTo>
                <a:lnTo>
                  <a:pt x="12842" y="8064"/>
                </a:lnTo>
                <a:close/>
                <a:moveTo>
                  <a:pt x="12842" y="8045"/>
                </a:moveTo>
                <a:lnTo>
                  <a:pt x="12842" y="8045"/>
                </a:lnTo>
                <a:lnTo>
                  <a:pt x="12842" y="8045"/>
                </a:lnTo>
                <a:lnTo>
                  <a:pt x="12842" y="8045"/>
                </a:lnTo>
                <a:lnTo>
                  <a:pt x="12842" y="8045"/>
                </a:lnTo>
                <a:close/>
                <a:moveTo>
                  <a:pt x="6730" y="10463"/>
                </a:moveTo>
                <a:lnTo>
                  <a:pt x="6729" y="10464"/>
                </a:lnTo>
                <a:lnTo>
                  <a:pt x="6729" y="10464"/>
                </a:lnTo>
                <a:lnTo>
                  <a:pt x="6729" y="10464"/>
                </a:lnTo>
                <a:lnTo>
                  <a:pt x="6729" y="10464"/>
                </a:lnTo>
                <a:lnTo>
                  <a:pt x="6732" y="10456"/>
                </a:lnTo>
                <a:lnTo>
                  <a:pt x="6735" y="10448"/>
                </a:lnTo>
                <a:lnTo>
                  <a:pt x="6739" y="10440"/>
                </a:lnTo>
                <a:lnTo>
                  <a:pt x="6742" y="10433"/>
                </a:lnTo>
                <a:lnTo>
                  <a:pt x="6735" y="10447"/>
                </a:lnTo>
                <a:lnTo>
                  <a:pt x="6730" y="10463"/>
                </a:lnTo>
                <a:close/>
                <a:moveTo>
                  <a:pt x="8753" y="6935"/>
                </a:moveTo>
                <a:lnTo>
                  <a:pt x="8748" y="6908"/>
                </a:lnTo>
                <a:lnTo>
                  <a:pt x="8742" y="6883"/>
                </a:lnTo>
                <a:lnTo>
                  <a:pt x="8737" y="6856"/>
                </a:lnTo>
                <a:lnTo>
                  <a:pt x="8732" y="6830"/>
                </a:lnTo>
                <a:lnTo>
                  <a:pt x="8727" y="6804"/>
                </a:lnTo>
                <a:lnTo>
                  <a:pt x="8722" y="6777"/>
                </a:lnTo>
                <a:lnTo>
                  <a:pt x="8718" y="6751"/>
                </a:lnTo>
                <a:lnTo>
                  <a:pt x="8712" y="6725"/>
                </a:lnTo>
                <a:lnTo>
                  <a:pt x="8718" y="6751"/>
                </a:lnTo>
                <a:lnTo>
                  <a:pt x="8722" y="6777"/>
                </a:lnTo>
                <a:lnTo>
                  <a:pt x="8727" y="6804"/>
                </a:lnTo>
                <a:lnTo>
                  <a:pt x="8732" y="6830"/>
                </a:lnTo>
                <a:lnTo>
                  <a:pt x="8737" y="6856"/>
                </a:lnTo>
                <a:lnTo>
                  <a:pt x="8742" y="6883"/>
                </a:lnTo>
                <a:lnTo>
                  <a:pt x="8748" y="6908"/>
                </a:lnTo>
                <a:lnTo>
                  <a:pt x="8753" y="6935"/>
                </a:lnTo>
                <a:close/>
                <a:moveTo>
                  <a:pt x="8648" y="4485"/>
                </a:moveTo>
                <a:lnTo>
                  <a:pt x="8600" y="4493"/>
                </a:lnTo>
                <a:lnTo>
                  <a:pt x="8551" y="4502"/>
                </a:lnTo>
                <a:lnTo>
                  <a:pt x="8504" y="4510"/>
                </a:lnTo>
                <a:lnTo>
                  <a:pt x="8457" y="4517"/>
                </a:lnTo>
                <a:lnTo>
                  <a:pt x="8412" y="4525"/>
                </a:lnTo>
                <a:lnTo>
                  <a:pt x="8365" y="4534"/>
                </a:lnTo>
                <a:lnTo>
                  <a:pt x="8320" y="4542"/>
                </a:lnTo>
                <a:lnTo>
                  <a:pt x="8274" y="4549"/>
                </a:lnTo>
                <a:lnTo>
                  <a:pt x="8274" y="4561"/>
                </a:lnTo>
                <a:lnTo>
                  <a:pt x="8273" y="4573"/>
                </a:lnTo>
                <a:lnTo>
                  <a:pt x="8273" y="4584"/>
                </a:lnTo>
                <a:lnTo>
                  <a:pt x="8273" y="4596"/>
                </a:lnTo>
                <a:lnTo>
                  <a:pt x="8273" y="4584"/>
                </a:lnTo>
                <a:lnTo>
                  <a:pt x="8273" y="4573"/>
                </a:lnTo>
                <a:lnTo>
                  <a:pt x="8274" y="4561"/>
                </a:lnTo>
                <a:lnTo>
                  <a:pt x="8274" y="4549"/>
                </a:lnTo>
                <a:lnTo>
                  <a:pt x="8320" y="4542"/>
                </a:lnTo>
                <a:lnTo>
                  <a:pt x="8365" y="4534"/>
                </a:lnTo>
                <a:lnTo>
                  <a:pt x="8412" y="4525"/>
                </a:lnTo>
                <a:lnTo>
                  <a:pt x="8457" y="4517"/>
                </a:lnTo>
                <a:lnTo>
                  <a:pt x="8504" y="4510"/>
                </a:lnTo>
                <a:lnTo>
                  <a:pt x="8551" y="4502"/>
                </a:lnTo>
                <a:lnTo>
                  <a:pt x="8600" y="4493"/>
                </a:lnTo>
                <a:lnTo>
                  <a:pt x="8648" y="4485"/>
                </a:lnTo>
                <a:close/>
                <a:moveTo>
                  <a:pt x="4392" y="7751"/>
                </a:moveTo>
                <a:lnTo>
                  <a:pt x="4392" y="7750"/>
                </a:lnTo>
                <a:lnTo>
                  <a:pt x="4392" y="7749"/>
                </a:lnTo>
                <a:lnTo>
                  <a:pt x="4401" y="7760"/>
                </a:lnTo>
                <a:lnTo>
                  <a:pt x="4408" y="7771"/>
                </a:lnTo>
                <a:lnTo>
                  <a:pt x="4399" y="7758"/>
                </a:lnTo>
                <a:lnTo>
                  <a:pt x="4392" y="7751"/>
                </a:lnTo>
                <a:lnTo>
                  <a:pt x="4392" y="7759"/>
                </a:lnTo>
                <a:lnTo>
                  <a:pt x="4392" y="7766"/>
                </a:lnTo>
                <a:lnTo>
                  <a:pt x="4366" y="7766"/>
                </a:lnTo>
                <a:lnTo>
                  <a:pt x="4339" y="7766"/>
                </a:lnTo>
                <a:lnTo>
                  <a:pt x="4313" y="7766"/>
                </a:lnTo>
                <a:lnTo>
                  <a:pt x="4286" y="7768"/>
                </a:lnTo>
                <a:lnTo>
                  <a:pt x="4315" y="7766"/>
                </a:lnTo>
                <a:lnTo>
                  <a:pt x="4342" y="7764"/>
                </a:lnTo>
                <a:lnTo>
                  <a:pt x="4355" y="7762"/>
                </a:lnTo>
                <a:lnTo>
                  <a:pt x="4368" y="7760"/>
                </a:lnTo>
                <a:lnTo>
                  <a:pt x="4380" y="7756"/>
                </a:lnTo>
                <a:lnTo>
                  <a:pt x="4392" y="7751"/>
                </a:lnTo>
                <a:close/>
                <a:moveTo>
                  <a:pt x="4483" y="7940"/>
                </a:moveTo>
                <a:lnTo>
                  <a:pt x="4485" y="7941"/>
                </a:lnTo>
                <a:lnTo>
                  <a:pt x="4488" y="7941"/>
                </a:lnTo>
                <a:lnTo>
                  <a:pt x="4485" y="7941"/>
                </a:lnTo>
                <a:lnTo>
                  <a:pt x="4483" y="7940"/>
                </a:lnTo>
                <a:close/>
                <a:moveTo>
                  <a:pt x="4412" y="7908"/>
                </a:moveTo>
                <a:lnTo>
                  <a:pt x="4413" y="7910"/>
                </a:lnTo>
                <a:lnTo>
                  <a:pt x="4415" y="7911"/>
                </a:lnTo>
                <a:lnTo>
                  <a:pt x="4413" y="7910"/>
                </a:lnTo>
                <a:lnTo>
                  <a:pt x="4412" y="7908"/>
                </a:lnTo>
                <a:close/>
                <a:moveTo>
                  <a:pt x="4457" y="7935"/>
                </a:moveTo>
                <a:lnTo>
                  <a:pt x="4452" y="7933"/>
                </a:lnTo>
                <a:lnTo>
                  <a:pt x="4448" y="7932"/>
                </a:lnTo>
                <a:lnTo>
                  <a:pt x="4452" y="7933"/>
                </a:lnTo>
                <a:lnTo>
                  <a:pt x="4457" y="7935"/>
                </a:lnTo>
                <a:close/>
                <a:moveTo>
                  <a:pt x="4433" y="7925"/>
                </a:moveTo>
                <a:lnTo>
                  <a:pt x="4429" y="7923"/>
                </a:lnTo>
                <a:lnTo>
                  <a:pt x="4424" y="7920"/>
                </a:lnTo>
                <a:lnTo>
                  <a:pt x="4429" y="7923"/>
                </a:lnTo>
                <a:lnTo>
                  <a:pt x="4433" y="7925"/>
                </a:lnTo>
                <a:close/>
                <a:moveTo>
                  <a:pt x="12193" y="2799"/>
                </a:moveTo>
                <a:lnTo>
                  <a:pt x="12195" y="2793"/>
                </a:lnTo>
                <a:lnTo>
                  <a:pt x="12198" y="2789"/>
                </a:lnTo>
                <a:lnTo>
                  <a:pt x="12195" y="2793"/>
                </a:lnTo>
                <a:lnTo>
                  <a:pt x="12193" y="2799"/>
                </a:lnTo>
                <a:lnTo>
                  <a:pt x="12215" y="2822"/>
                </a:lnTo>
                <a:lnTo>
                  <a:pt x="12237" y="2846"/>
                </a:lnTo>
                <a:lnTo>
                  <a:pt x="12260" y="2870"/>
                </a:lnTo>
                <a:lnTo>
                  <a:pt x="12282" y="2894"/>
                </a:lnTo>
                <a:lnTo>
                  <a:pt x="12260" y="2870"/>
                </a:lnTo>
                <a:lnTo>
                  <a:pt x="12237" y="2846"/>
                </a:lnTo>
                <a:lnTo>
                  <a:pt x="12215" y="2822"/>
                </a:lnTo>
                <a:lnTo>
                  <a:pt x="12193" y="2799"/>
                </a:lnTo>
                <a:close/>
                <a:moveTo>
                  <a:pt x="2967" y="11668"/>
                </a:moveTo>
                <a:lnTo>
                  <a:pt x="2967" y="11668"/>
                </a:lnTo>
                <a:lnTo>
                  <a:pt x="2968" y="11667"/>
                </a:lnTo>
                <a:lnTo>
                  <a:pt x="2967" y="11668"/>
                </a:lnTo>
                <a:close/>
                <a:moveTo>
                  <a:pt x="10684" y="12315"/>
                </a:moveTo>
                <a:lnTo>
                  <a:pt x="10684" y="12315"/>
                </a:lnTo>
                <a:lnTo>
                  <a:pt x="10684" y="12315"/>
                </a:lnTo>
                <a:lnTo>
                  <a:pt x="10683" y="12311"/>
                </a:lnTo>
                <a:lnTo>
                  <a:pt x="10683" y="12307"/>
                </a:lnTo>
                <a:lnTo>
                  <a:pt x="10683" y="12311"/>
                </a:lnTo>
                <a:lnTo>
                  <a:pt x="10684" y="12315"/>
                </a:lnTo>
                <a:close/>
                <a:moveTo>
                  <a:pt x="906" y="6741"/>
                </a:moveTo>
                <a:lnTo>
                  <a:pt x="898" y="6739"/>
                </a:lnTo>
                <a:lnTo>
                  <a:pt x="889" y="6738"/>
                </a:lnTo>
                <a:lnTo>
                  <a:pt x="881" y="6737"/>
                </a:lnTo>
                <a:lnTo>
                  <a:pt x="874" y="6736"/>
                </a:lnTo>
                <a:lnTo>
                  <a:pt x="881" y="6737"/>
                </a:lnTo>
                <a:lnTo>
                  <a:pt x="889" y="6738"/>
                </a:lnTo>
                <a:lnTo>
                  <a:pt x="898" y="6739"/>
                </a:lnTo>
                <a:lnTo>
                  <a:pt x="906" y="6741"/>
                </a:lnTo>
                <a:close/>
                <a:moveTo>
                  <a:pt x="841" y="6732"/>
                </a:moveTo>
                <a:lnTo>
                  <a:pt x="832" y="6732"/>
                </a:lnTo>
                <a:lnTo>
                  <a:pt x="825" y="6731"/>
                </a:lnTo>
                <a:lnTo>
                  <a:pt x="832" y="6732"/>
                </a:lnTo>
                <a:lnTo>
                  <a:pt x="841" y="6732"/>
                </a:lnTo>
                <a:close/>
                <a:moveTo>
                  <a:pt x="7810" y="13595"/>
                </a:moveTo>
                <a:lnTo>
                  <a:pt x="7820" y="13608"/>
                </a:lnTo>
                <a:lnTo>
                  <a:pt x="7829" y="13621"/>
                </a:lnTo>
                <a:lnTo>
                  <a:pt x="7829" y="13632"/>
                </a:lnTo>
                <a:lnTo>
                  <a:pt x="7829" y="13643"/>
                </a:lnTo>
                <a:lnTo>
                  <a:pt x="7829" y="13655"/>
                </a:lnTo>
                <a:lnTo>
                  <a:pt x="7829" y="13666"/>
                </a:lnTo>
                <a:lnTo>
                  <a:pt x="7829" y="13655"/>
                </a:lnTo>
                <a:lnTo>
                  <a:pt x="7829" y="13643"/>
                </a:lnTo>
                <a:lnTo>
                  <a:pt x="7829" y="13632"/>
                </a:lnTo>
                <a:lnTo>
                  <a:pt x="7829" y="13621"/>
                </a:lnTo>
                <a:lnTo>
                  <a:pt x="7819" y="13608"/>
                </a:lnTo>
                <a:lnTo>
                  <a:pt x="7810" y="13595"/>
                </a:lnTo>
                <a:close/>
                <a:moveTo>
                  <a:pt x="13727" y="11458"/>
                </a:moveTo>
                <a:lnTo>
                  <a:pt x="13723" y="11429"/>
                </a:lnTo>
                <a:lnTo>
                  <a:pt x="13720" y="11400"/>
                </a:lnTo>
                <a:lnTo>
                  <a:pt x="13716" y="11372"/>
                </a:lnTo>
                <a:lnTo>
                  <a:pt x="13711" y="11344"/>
                </a:lnTo>
                <a:lnTo>
                  <a:pt x="13706" y="11316"/>
                </a:lnTo>
                <a:lnTo>
                  <a:pt x="13699" y="11288"/>
                </a:lnTo>
                <a:lnTo>
                  <a:pt x="13691" y="11260"/>
                </a:lnTo>
                <a:lnTo>
                  <a:pt x="13683" y="11230"/>
                </a:lnTo>
                <a:lnTo>
                  <a:pt x="13681" y="11229"/>
                </a:lnTo>
                <a:lnTo>
                  <a:pt x="13680" y="11228"/>
                </a:lnTo>
                <a:lnTo>
                  <a:pt x="13681" y="11229"/>
                </a:lnTo>
                <a:lnTo>
                  <a:pt x="13682" y="11230"/>
                </a:lnTo>
                <a:lnTo>
                  <a:pt x="13682" y="11230"/>
                </a:lnTo>
                <a:lnTo>
                  <a:pt x="13683" y="11230"/>
                </a:lnTo>
                <a:lnTo>
                  <a:pt x="13686" y="11232"/>
                </a:lnTo>
                <a:lnTo>
                  <a:pt x="13689" y="11234"/>
                </a:lnTo>
                <a:lnTo>
                  <a:pt x="13694" y="11231"/>
                </a:lnTo>
                <a:lnTo>
                  <a:pt x="13698" y="11226"/>
                </a:lnTo>
                <a:lnTo>
                  <a:pt x="13696" y="11223"/>
                </a:lnTo>
                <a:lnTo>
                  <a:pt x="13694" y="11220"/>
                </a:lnTo>
                <a:lnTo>
                  <a:pt x="13709" y="11212"/>
                </a:lnTo>
                <a:lnTo>
                  <a:pt x="13722" y="11203"/>
                </a:lnTo>
                <a:lnTo>
                  <a:pt x="13735" y="11194"/>
                </a:lnTo>
                <a:lnTo>
                  <a:pt x="13746" y="11185"/>
                </a:lnTo>
                <a:lnTo>
                  <a:pt x="13757" y="11174"/>
                </a:lnTo>
                <a:lnTo>
                  <a:pt x="13767" y="11163"/>
                </a:lnTo>
                <a:lnTo>
                  <a:pt x="13774" y="11152"/>
                </a:lnTo>
                <a:lnTo>
                  <a:pt x="13781" y="11140"/>
                </a:lnTo>
                <a:lnTo>
                  <a:pt x="13774" y="11154"/>
                </a:lnTo>
                <a:lnTo>
                  <a:pt x="13765" y="11166"/>
                </a:lnTo>
                <a:lnTo>
                  <a:pt x="13755" y="11179"/>
                </a:lnTo>
                <a:lnTo>
                  <a:pt x="13744" y="11190"/>
                </a:lnTo>
                <a:lnTo>
                  <a:pt x="13722" y="11214"/>
                </a:lnTo>
                <a:lnTo>
                  <a:pt x="13701" y="11237"/>
                </a:lnTo>
                <a:lnTo>
                  <a:pt x="13704" y="11263"/>
                </a:lnTo>
                <a:lnTo>
                  <a:pt x="13707" y="11290"/>
                </a:lnTo>
                <a:lnTo>
                  <a:pt x="13710" y="11317"/>
                </a:lnTo>
                <a:lnTo>
                  <a:pt x="13713" y="11344"/>
                </a:lnTo>
                <a:lnTo>
                  <a:pt x="13716" y="11371"/>
                </a:lnTo>
                <a:lnTo>
                  <a:pt x="13720" y="11400"/>
                </a:lnTo>
                <a:lnTo>
                  <a:pt x="13723" y="11428"/>
                </a:lnTo>
                <a:lnTo>
                  <a:pt x="13727" y="11458"/>
                </a:lnTo>
                <a:close/>
                <a:moveTo>
                  <a:pt x="1492" y="5670"/>
                </a:moveTo>
                <a:lnTo>
                  <a:pt x="1489" y="5696"/>
                </a:lnTo>
                <a:lnTo>
                  <a:pt x="1485" y="5722"/>
                </a:lnTo>
                <a:lnTo>
                  <a:pt x="1482" y="5749"/>
                </a:lnTo>
                <a:lnTo>
                  <a:pt x="1478" y="5775"/>
                </a:lnTo>
                <a:lnTo>
                  <a:pt x="1474" y="5801"/>
                </a:lnTo>
                <a:lnTo>
                  <a:pt x="1470" y="5826"/>
                </a:lnTo>
                <a:lnTo>
                  <a:pt x="1467" y="5852"/>
                </a:lnTo>
                <a:lnTo>
                  <a:pt x="1463" y="5878"/>
                </a:lnTo>
                <a:lnTo>
                  <a:pt x="1434" y="5893"/>
                </a:lnTo>
                <a:lnTo>
                  <a:pt x="1403" y="5908"/>
                </a:lnTo>
                <a:lnTo>
                  <a:pt x="1369" y="5926"/>
                </a:lnTo>
                <a:lnTo>
                  <a:pt x="1333" y="5944"/>
                </a:lnTo>
                <a:lnTo>
                  <a:pt x="1369" y="5926"/>
                </a:lnTo>
                <a:lnTo>
                  <a:pt x="1403" y="5908"/>
                </a:lnTo>
                <a:lnTo>
                  <a:pt x="1434" y="5893"/>
                </a:lnTo>
                <a:lnTo>
                  <a:pt x="1463" y="5878"/>
                </a:lnTo>
                <a:lnTo>
                  <a:pt x="1467" y="5852"/>
                </a:lnTo>
                <a:lnTo>
                  <a:pt x="1470" y="5826"/>
                </a:lnTo>
                <a:lnTo>
                  <a:pt x="1474" y="5801"/>
                </a:lnTo>
                <a:lnTo>
                  <a:pt x="1478" y="5775"/>
                </a:lnTo>
                <a:lnTo>
                  <a:pt x="1482" y="5749"/>
                </a:lnTo>
                <a:lnTo>
                  <a:pt x="1485" y="5722"/>
                </a:lnTo>
                <a:lnTo>
                  <a:pt x="1489" y="5696"/>
                </a:lnTo>
                <a:lnTo>
                  <a:pt x="1492" y="5670"/>
                </a:lnTo>
                <a:close/>
                <a:moveTo>
                  <a:pt x="3737" y="13287"/>
                </a:moveTo>
                <a:lnTo>
                  <a:pt x="3782" y="13289"/>
                </a:lnTo>
                <a:lnTo>
                  <a:pt x="3827" y="13290"/>
                </a:lnTo>
                <a:lnTo>
                  <a:pt x="3872" y="13290"/>
                </a:lnTo>
                <a:lnTo>
                  <a:pt x="3918" y="13290"/>
                </a:lnTo>
                <a:lnTo>
                  <a:pt x="3963" y="13289"/>
                </a:lnTo>
                <a:lnTo>
                  <a:pt x="4009" y="13288"/>
                </a:lnTo>
                <a:lnTo>
                  <a:pt x="4053" y="13287"/>
                </a:lnTo>
                <a:lnTo>
                  <a:pt x="4099" y="13286"/>
                </a:lnTo>
                <a:lnTo>
                  <a:pt x="4099" y="13286"/>
                </a:lnTo>
                <a:lnTo>
                  <a:pt x="4099" y="13286"/>
                </a:lnTo>
                <a:lnTo>
                  <a:pt x="4053" y="13287"/>
                </a:lnTo>
                <a:lnTo>
                  <a:pt x="4009" y="13288"/>
                </a:lnTo>
                <a:lnTo>
                  <a:pt x="3963" y="13289"/>
                </a:lnTo>
                <a:lnTo>
                  <a:pt x="3918" y="13290"/>
                </a:lnTo>
                <a:lnTo>
                  <a:pt x="3872" y="13290"/>
                </a:lnTo>
                <a:lnTo>
                  <a:pt x="3827" y="13290"/>
                </a:lnTo>
                <a:lnTo>
                  <a:pt x="3782" y="13289"/>
                </a:lnTo>
                <a:lnTo>
                  <a:pt x="3737" y="13287"/>
                </a:lnTo>
                <a:close/>
                <a:moveTo>
                  <a:pt x="9001" y="14751"/>
                </a:moveTo>
                <a:lnTo>
                  <a:pt x="8980" y="14778"/>
                </a:lnTo>
                <a:lnTo>
                  <a:pt x="8958" y="14805"/>
                </a:lnTo>
                <a:lnTo>
                  <a:pt x="8947" y="14819"/>
                </a:lnTo>
                <a:lnTo>
                  <a:pt x="8939" y="14833"/>
                </a:lnTo>
                <a:lnTo>
                  <a:pt x="8935" y="14840"/>
                </a:lnTo>
                <a:lnTo>
                  <a:pt x="8932" y="14847"/>
                </a:lnTo>
                <a:lnTo>
                  <a:pt x="8929" y="14854"/>
                </a:lnTo>
                <a:lnTo>
                  <a:pt x="8927" y="14862"/>
                </a:lnTo>
                <a:lnTo>
                  <a:pt x="8929" y="14854"/>
                </a:lnTo>
                <a:lnTo>
                  <a:pt x="8932" y="14847"/>
                </a:lnTo>
                <a:lnTo>
                  <a:pt x="8935" y="14840"/>
                </a:lnTo>
                <a:lnTo>
                  <a:pt x="8939" y="14833"/>
                </a:lnTo>
                <a:lnTo>
                  <a:pt x="8947" y="14819"/>
                </a:lnTo>
                <a:lnTo>
                  <a:pt x="8958" y="14805"/>
                </a:lnTo>
                <a:lnTo>
                  <a:pt x="8980" y="14778"/>
                </a:lnTo>
                <a:lnTo>
                  <a:pt x="9001" y="14751"/>
                </a:lnTo>
                <a:lnTo>
                  <a:pt x="9002" y="14740"/>
                </a:lnTo>
                <a:lnTo>
                  <a:pt x="9002" y="14728"/>
                </a:lnTo>
                <a:lnTo>
                  <a:pt x="9002" y="14717"/>
                </a:lnTo>
                <a:lnTo>
                  <a:pt x="9003" y="14706"/>
                </a:lnTo>
                <a:lnTo>
                  <a:pt x="9002" y="14717"/>
                </a:lnTo>
                <a:lnTo>
                  <a:pt x="9002" y="14728"/>
                </a:lnTo>
                <a:lnTo>
                  <a:pt x="9002" y="14740"/>
                </a:lnTo>
                <a:lnTo>
                  <a:pt x="9001" y="14751"/>
                </a:lnTo>
                <a:close/>
                <a:moveTo>
                  <a:pt x="16538" y="4803"/>
                </a:moveTo>
                <a:lnTo>
                  <a:pt x="16536" y="4789"/>
                </a:lnTo>
                <a:lnTo>
                  <a:pt x="16533" y="4775"/>
                </a:lnTo>
                <a:lnTo>
                  <a:pt x="16528" y="4761"/>
                </a:lnTo>
                <a:lnTo>
                  <a:pt x="16523" y="4748"/>
                </a:lnTo>
                <a:lnTo>
                  <a:pt x="16511" y="4721"/>
                </a:lnTo>
                <a:lnTo>
                  <a:pt x="16497" y="4694"/>
                </a:lnTo>
                <a:lnTo>
                  <a:pt x="16482" y="4667"/>
                </a:lnTo>
                <a:lnTo>
                  <a:pt x="16466" y="4640"/>
                </a:lnTo>
                <a:lnTo>
                  <a:pt x="16451" y="4613"/>
                </a:lnTo>
                <a:lnTo>
                  <a:pt x="16437" y="4586"/>
                </a:lnTo>
                <a:lnTo>
                  <a:pt x="16437" y="4586"/>
                </a:lnTo>
                <a:lnTo>
                  <a:pt x="16430" y="4565"/>
                </a:lnTo>
                <a:lnTo>
                  <a:pt x="16424" y="4542"/>
                </a:lnTo>
                <a:lnTo>
                  <a:pt x="16418" y="4520"/>
                </a:lnTo>
                <a:lnTo>
                  <a:pt x="16412" y="4497"/>
                </a:lnTo>
                <a:lnTo>
                  <a:pt x="16412" y="4497"/>
                </a:lnTo>
                <a:lnTo>
                  <a:pt x="16412" y="4499"/>
                </a:lnTo>
                <a:lnTo>
                  <a:pt x="16408" y="4484"/>
                </a:lnTo>
                <a:lnTo>
                  <a:pt x="16403" y="4471"/>
                </a:lnTo>
                <a:lnTo>
                  <a:pt x="16398" y="4456"/>
                </a:lnTo>
                <a:lnTo>
                  <a:pt x="16392" y="4443"/>
                </a:lnTo>
                <a:lnTo>
                  <a:pt x="16386" y="4429"/>
                </a:lnTo>
                <a:lnTo>
                  <a:pt x="16378" y="4416"/>
                </a:lnTo>
                <a:lnTo>
                  <a:pt x="16369" y="4403"/>
                </a:lnTo>
                <a:lnTo>
                  <a:pt x="16361" y="4391"/>
                </a:lnTo>
                <a:lnTo>
                  <a:pt x="16352" y="4379"/>
                </a:lnTo>
                <a:lnTo>
                  <a:pt x="16341" y="4366"/>
                </a:lnTo>
                <a:lnTo>
                  <a:pt x="16330" y="4355"/>
                </a:lnTo>
                <a:lnTo>
                  <a:pt x="16319" y="4342"/>
                </a:lnTo>
                <a:lnTo>
                  <a:pt x="16307" y="4332"/>
                </a:lnTo>
                <a:lnTo>
                  <a:pt x="16295" y="4321"/>
                </a:lnTo>
                <a:lnTo>
                  <a:pt x="16281" y="4310"/>
                </a:lnTo>
                <a:lnTo>
                  <a:pt x="16268" y="4300"/>
                </a:lnTo>
                <a:lnTo>
                  <a:pt x="16254" y="4291"/>
                </a:lnTo>
                <a:lnTo>
                  <a:pt x="16240" y="4281"/>
                </a:lnTo>
                <a:lnTo>
                  <a:pt x="16224" y="4273"/>
                </a:lnTo>
                <a:lnTo>
                  <a:pt x="16209" y="4265"/>
                </a:lnTo>
                <a:lnTo>
                  <a:pt x="16193" y="4257"/>
                </a:lnTo>
                <a:lnTo>
                  <a:pt x="16178" y="4249"/>
                </a:lnTo>
                <a:lnTo>
                  <a:pt x="16161" y="4243"/>
                </a:lnTo>
                <a:lnTo>
                  <a:pt x="16145" y="4236"/>
                </a:lnTo>
                <a:lnTo>
                  <a:pt x="16127" y="4231"/>
                </a:lnTo>
                <a:lnTo>
                  <a:pt x="16111" y="4226"/>
                </a:lnTo>
                <a:lnTo>
                  <a:pt x="16093" y="4221"/>
                </a:lnTo>
                <a:lnTo>
                  <a:pt x="16076" y="4216"/>
                </a:lnTo>
                <a:lnTo>
                  <a:pt x="16057" y="4213"/>
                </a:lnTo>
                <a:lnTo>
                  <a:pt x="16039" y="4210"/>
                </a:lnTo>
                <a:lnTo>
                  <a:pt x="16021" y="4208"/>
                </a:lnTo>
                <a:lnTo>
                  <a:pt x="16002" y="4207"/>
                </a:lnTo>
                <a:lnTo>
                  <a:pt x="16002" y="4206"/>
                </a:lnTo>
                <a:lnTo>
                  <a:pt x="16005" y="4163"/>
                </a:lnTo>
                <a:lnTo>
                  <a:pt x="16009" y="4119"/>
                </a:lnTo>
                <a:lnTo>
                  <a:pt x="16013" y="4076"/>
                </a:lnTo>
                <a:lnTo>
                  <a:pt x="16014" y="4032"/>
                </a:lnTo>
                <a:lnTo>
                  <a:pt x="16014" y="3990"/>
                </a:lnTo>
                <a:lnTo>
                  <a:pt x="16013" y="3948"/>
                </a:lnTo>
                <a:lnTo>
                  <a:pt x="16011" y="3926"/>
                </a:lnTo>
                <a:lnTo>
                  <a:pt x="16009" y="3905"/>
                </a:lnTo>
                <a:lnTo>
                  <a:pt x="16007" y="3885"/>
                </a:lnTo>
                <a:lnTo>
                  <a:pt x="16004" y="3864"/>
                </a:lnTo>
                <a:lnTo>
                  <a:pt x="16000" y="3843"/>
                </a:lnTo>
                <a:lnTo>
                  <a:pt x="15996" y="3824"/>
                </a:lnTo>
                <a:lnTo>
                  <a:pt x="15991" y="3803"/>
                </a:lnTo>
                <a:lnTo>
                  <a:pt x="15985" y="3783"/>
                </a:lnTo>
                <a:lnTo>
                  <a:pt x="15978" y="3764"/>
                </a:lnTo>
                <a:lnTo>
                  <a:pt x="15971" y="3743"/>
                </a:lnTo>
                <a:lnTo>
                  <a:pt x="15963" y="3724"/>
                </a:lnTo>
                <a:lnTo>
                  <a:pt x="15954" y="3705"/>
                </a:lnTo>
                <a:lnTo>
                  <a:pt x="15943" y="3685"/>
                </a:lnTo>
                <a:lnTo>
                  <a:pt x="15933" y="3667"/>
                </a:lnTo>
                <a:lnTo>
                  <a:pt x="15920" y="3648"/>
                </a:lnTo>
                <a:lnTo>
                  <a:pt x="15908" y="3629"/>
                </a:lnTo>
                <a:lnTo>
                  <a:pt x="15894" y="3612"/>
                </a:lnTo>
                <a:lnTo>
                  <a:pt x="15878" y="3593"/>
                </a:lnTo>
                <a:lnTo>
                  <a:pt x="15862" y="3576"/>
                </a:lnTo>
                <a:lnTo>
                  <a:pt x="15844" y="3558"/>
                </a:lnTo>
                <a:lnTo>
                  <a:pt x="15839" y="3552"/>
                </a:lnTo>
                <a:lnTo>
                  <a:pt x="15836" y="3545"/>
                </a:lnTo>
                <a:lnTo>
                  <a:pt x="15833" y="3536"/>
                </a:lnTo>
                <a:lnTo>
                  <a:pt x="15831" y="3528"/>
                </a:lnTo>
                <a:lnTo>
                  <a:pt x="15830" y="3518"/>
                </a:lnTo>
                <a:lnTo>
                  <a:pt x="15828" y="3507"/>
                </a:lnTo>
                <a:lnTo>
                  <a:pt x="15830" y="3496"/>
                </a:lnTo>
                <a:lnTo>
                  <a:pt x="15830" y="3485"/>
                </a:lnTo>
                <a:lnTo>
                  <a:pt x="15832" y="3461"/>
                </a:lnTo>
                <a:lnTo>
                  <a:pt x="15834" y="3436"/>
                </a:lnTo>
                <a:lnTo>
                  <a:pt x="15835" y="3412"/>
                </a:lnTo>
                <a:lnTo>
                  <a:pt x="15835" y="3390"/>
                </a:lnTo>
                <a:lnTo>
                  <a:pt x="15832" y="3346"/>
                </a:lnTo>
                <a:lnTo>
                  <a:pt x="15828" y="3302"/>
                </a:lnTo>
                <a:lnTo>
                  <a:pt x="15825" y="3257"/>
                </a:lnTo>
                <a:lnTo>
                  <a:pt x="15822" y="3214"/>
                </a:lnTo>
                <a:lnTo>
                  <a:pt x="15819" y="3170"/>
                </a:lnTo>
                <a:lnTo>
                  <a:pt x="15816" y="3125"/>
                </a:lnTo>
                <a:lnTo>
                  <a:pt x="15813" y="3082"/>
                </a:lnTo>
                <a:lnTo>
                  <a:pt x="15809" y="3037"/>
                </a:lnTo>
                <a:lnTo>
                  <a:pt x="15809" y="3037"/>
                </a:lnTo>
                <a:lnTo>
                  <a:pt x="15809" y="3037"/>
                </a:lnTo>
                <a:lnTo>
                  <a:pt x="15811" y="3008"/>
                </a:lnTo>
                <a:lnTo>
                  <a:pt x="15814" y="2978"/>
                </a:lnTo>
                <a:lnTo>
                  <a:pt x="15815" y="2964"/>
                </a:lnTo>
                <a:lnTo>
                  <a:pt x="15816" y="2949"/>
                </a:lnTo>
                <a:lnTo>
                  <a:pt x="15816" y="2935"/>
                </a:lnTo>
                <a:lnTo>
                  <a:pt x="15814" y="2921"/>
                </a:lnTo>
                <a:lnTo>
                  <a:pt x="15811" y="2908"/>
                </a:lnTo>
                <a:lnTo>
                  <a:pt x="15807" y="2897"/>
                </a:lnTo>
                <a:lnTo>
                  <a:pt x="15804" y="2890"/>
                </a:lnTo>
                <a:lnTo>
                  <a:pt x="15801" y="2885"/>
                </a:lnTo>
                <a:lnTo>
                  <a:pt x="15796" y="2879"/>
                </a:lnTo>
                <a:lnTo>
                  <a:pt x="15791" y="2875"/>
                </a:lnTo>
                <a:lnTo>
                  <a:pt x="15786" y="2870"/>
                </a:lnTo>
                <a:lnTo>
                  <a:pt x="15780" y="2866"/>
                </a:lnTo>
                <a:lnTo>
                  <a:pt x="15773" y="2862"/>
                </a:lnTo>
                <a:lnTo>
                  <a:pt x="15765" y="2857"/>
                </a:lnTo>
                <a:lnTo>
                  <a:pt x="15756" y="2854"/>
                </a:lnTo>
                <a:lnTo>
                  <a:pt x="15747" y="2851"/>
                </a:lnTo>
                <a:lnTo>
                  <a:pt x="15736" y="2848"/>
                </a:lnTo>
                <a:lnTo>
                  <a:pt x="15726" y="2846"/>
                </a:lnTo>
                <a:lnTo>
                  <a:pt x="15725" y="2846"/>
                </a:lnTo>
                <a:lnTo>
                  <a:pt x="15713" y="2813"/>
                </a:lnTo>
                <a:lnTo>
                  <a:pt x="15700" y="2780"/>
                </a:lnTo>
                <a:lnTo>
                  <a:pt x="15688" y="2747"/>
                </a:lnTo>
                <a:lnTo>
                  <a:pt x="15675" y="2715"/>
                </a:lnTo>
                <a:lnTo>
                  <a:pt x="15661" y="2711"/>
                </a:lnTo>
                <a:lnTo>
                  <a:pt x="15645" y="2708"/>
                </a:lnTo>
                <a:lnTo>
                  <a:pt x="15631" y="2704"/>
                </a:lnTo>
                <a:lnTo>
                  <a:pt x="15615" y="2701"/>
                </a:lnTo>
                <a:lnTo>
                  <a:pt x="15610" y="2708"/>
                </a:lnTo>
                <a:lnTo>
                  <a:pt x="15610" y="2708"/>
                </a:lnTo>
                <a:lnTo>
                  <a:pt x="15610" y="2708"/>
                </a:lnTo>
                <a:lnTo>
                  <a:pt x="15613" y="2704"/>
                </a:lnTo>
                <a:lnTo>
                  <a:pt x="15615" y="2701"/>
                </a:lnTo>
                <a:lnTo>
                  <a:pt x="15587" y="2655"/>
                </a:lnTo>
                <a:lnTo>
                  <a:pt x="15558" y="2608"/>
                </a:lnTo>
                <a:lnTo>
                  <a:pt x="15528" y="2561"/>
                </a:lnTo>
                <a:lnTo>
                  <a:pt x="15499" y="2514"/>
                </a:lnTo>
                <a:lnTo>
                  <a:pt x="15469" y="2468"/>
                </a:lnTo>
                <a:lnTo>
                  <a:pt x="15440" y="2421"/>
                </a:lnTo>
                <a:lnTo>
                  <a:pt x="15411" y="2375"/>
                </a:lnTo>
                <a:lnTo>
                  <a:pt x="15381" y="2328"/>
                </a:lnTo>
                <a:lnTo>
                  <a:pt x="15377" y="2325"/>
                </a:lnTo>
                <a:lnTo>
                  <a:pt x="15371" y="2322"/>
                </a:lnTo>
                <a:lnTo>
                  <a:pt x="15369" y="2294"/>
                </a:lnTo>
                <a:lnTo>
                  <a:pt x="15365" y="2267"/>
                </a:lnTo>
                <a:lnTo>
                  <a:pt x="15359" y="2240"/>
                </a:lnTo>
                <a:lnTo>
                  <a:pt x="15353" y="2216"/>
                </a:lnTo>
                <a:lnTo>
                  <a:pt x="15344" y="2191"/>
                </a:lnTo>
                <a:lnTo>
                  <a:pt x="15333" y="2168"/>
                </a:lnTo>
                <a:lnTo>
                  <a:pt x="15322" y="2145"/>
                </a:lnTo>
                <a:lnTo>
                  <a:pt x="15309" y="2125"/>
                </a:lnTo>
                <a:lnTo>
                  <a:pt x="15294" y="2105"/>
                </a:lnTo>
                <a:lnTo>
                  <a:pt x="15278" y="2086"/>
                </a:lnTo>
                <a:lnTo>
                  <a:pt x="15269" y="2078"/>
                </a:lnTo>
                <a:lnTo>
                  <a:pt x="15261" y="2070"/>
                </a:lnTo>
                <a:lnTo>
                  <a:pt x="15250" y="2062"/>
                </a:lnTo>
                <a:lnTo>
                  <a:pt x="15241" y="2054"/>
                </a:lnTo>
                <a:lnTo>
                  <a:pt x="15231" y="2047"/>
                </a:lnTo>
                <a:lnTo>
                  <a:pt x="15220" y="2040"/>
                </a:lnTo>
                <a:lnTo>
                  <a:pt x="15209" y="2034"/>
                </a:lnTo>
                <a:lnTo>
                  <a:pt x="15198" y="2029"/>
                </a:lnTo>
                <a:lnTo>
                  <a:pt x="15186" y="2022"/>
                </a:lnTo>
                <a:lnTo>
                  <a:pt x="15174" y="2017"/>
                </a:lnTo>
                <a:lnTo>
                  <a:pt x="15162" y="2013"/>
                </a:lnTo>
                <a:lnTo>
                  <a:pt x="15148" y="2009"/>
                </a:lnTo>
                <a:lnTo>
                  <a:pt x="15120" y="2001"/>
                </a:lnTo>
                <a:lnTo>
                  <a:pt x="15091" y="1993"/>
                </a:lnTo>
                <a:lnTo>
                  <a:pt x="15062" y="1987"/>
                </a:lnTo>
                <a:lnTo>
                  <a:pt x="15033" y="1982"/>
                </a:lnTo>
                <a:lnTo>
                  <a:pt x="14975" y="1972"/>
                </a:lnTo>
                <a:lnTo>
                  <a:pt x="14916" y="1965"/>
                </a:lnTo>
                <a:lnTo>
                  <a:pt x="14857" y="1957"/>
                </a:lnTo>
                <a:lnTo>
                  <a:pt x="14798" y="1950"/>
                </a:lnTo>
                <a:lnTo>
                  <a:pt x="14738" y="1944"/>
                </a:lnTo>
                <a:lnTo>
                  <a:pt x="14679" y="1936"/>
                </a:lnTo>
                <a:lnTo>
                  <a:pt x="14669" y="1934"/>
                </a:lnTo>
                <a:lnTo>
                  <a:pt x="14659" y="1931"/>
                </a:lnTo>
                <a:lnTo>
                  <a:pt x="14650" y="1928"/>
                </a:lnTo>
                <a:lnTo>
                  <a:pt x="14639" y="1926"/>
                </a:lnTo>
                <a:lnTo>
                  <a:pt x="14611" y="1907"/>
                </a:lnTo>
                <a:lnTo>
                  <a:pt x="14584" y="1887"/>
                </a:lnTo>
                <a:lnTo>
                  <a:pt x="14569" y="1878"/>
                </a:lnTo>
                <a:lnTo>
                  <a:pt x="14555" y="1869"/>
                </a:lnTo>
                <a:lnTo>
                  <a:pt x="14539" y="1862"/>
                </a:lnTo>
                <a:lnTo>
                  <a:pt x="14524" y="1856"/>
                </a:lnTo>
                <a:lnTo>
                  <a:pt x="14480" y="1844"/>
                </a:lnTo>
                <a:lnTo>
                  <a:pt x="14436" y="1832"/>
                </a:lnTo>
                <a:lnTo>
                  <a:pt x="14391" y="1821"/>
                </a:lnTo>
                <a:lnTo>
                  <a:pt x="14344" y="1808"/>
                </a:lnTo>
                <a:lnTo>
                  <a:pt x="14295" y="1797"/>
                </a:lnTo>
                <a:lnTo>
                  <a:pt x="14243" y="1785"/>
                </a:lnTo>
                <a:lnTo>
                  <a:pt x="14190" y="1772"/>
                </a:lnTo>
                <a:lnTo>
                  <a:pt x="14133" y="1758"/>
                </a:lnTo>
                <a:lnTo>
                  <a:pt x="14152" y="1750"/>
                </a:lnTo>
                <a:lnTo>
                  <a:pt x="14171" y="1742"/>
                </a:lnTo>
                <a:lnTo>
                  <a:pt x="14190" y="1736"/>
                </a:lnTo>
                <a:lnTo>
                  <a:pt x="14207" y="1731"/>
                </a:lnTo>
                <a:lnTo>
                  <a:pt x="14225" y="1728"/>
                </a:lnTo>
                <a:lnTo>
                  <a:pt x="14242" y="1724"/>
                </a:lnTo>
                <a:lnTo>
                  <a:pt x="14260" y="1722"/>
                </a:lnTo>
                <a:lnTo>
                  <a:pt x="14276" y="1721"/>
                </a:lnTo>
                <a:lnTo>
                  <a:pt x="14293" y="1720"/>
                </a:lnTo>
                <a:lnTo>
                  <a:pt x="14310" y="1720"/>
                </a:lnTo>
                <a:lnTo>
                  <a:pt x="14326" y="1721"/>
                </a:lnTo>
                <a:lnTo>
                  <a:pt x="14342" y="1723"/>
                </a:lnTo>
                <a:lnTo>
                  <a:pt x="14373" y="1727"/>
                </a:lnTo>
                <a:lnTo>
                  <a:pt x="14403" y="1733"/>
                </a:lnTo>
                <a:lnTo>
                  <a:pt x="14432" y="1741"/>
                </a:lnTo>
                <a:lnTo>
                  <a:pt x="14460" y="1750"/>
                </a:lnTo>
                <a:lnTo>
                  <a:pt x="14489" y="1759"/>
                </a:lnTo>
                <a:lnTo>
                  <a:pt x="14517" y="1769"/>
                </a:lnTo>
                <a:lnTo>
                  <a:pt x="14544" y="1779"/>
                </a:lnTo>
                <a:lnTo>
                  <a:pt x="14572" y="1787"/>
                </a:lnTo>
                <a:lnTo>
                  <a:pt x="14600" y="1795"/>
                </a:lnTo>
                <a:lnTo>
                  <a:pt x="14628" y="1800"/>
                </a:lnTo>
                <a:lnTo>
                  <a:pt x="14706" y="1816"/>
                </a:lnTo>
                <a:lnTo>
                  <a:pt x="14783" y="1832"/>
                </a:lnTo>
                <a:lnTo>
                  <a:pt x="14861" y="1850"/>
                </a:lnTo>
                <a:lnTo>
                  <a:pt x="14937" y="1868"/>
                </a:lnTo>
                <a:lnTo>
                  <a:pt x="15015" y="1887"/>
                </a:lnTo>
                <a:lnTo>
                  <a:pt x="15092" y="1907"/>
                </a:lnTo>
                <a:lnTo>
                  <a:pt x="15169" y="1925"/>
                </a:lnTo>
                <a:lnTo>
                  <a:pt x="15246" y="1944"/>
                </a:lnTo>
                <a:lnTo>
                  <a:pt x="15263" y="1945"/>
                </a:lnTo>
                <a:lnTo>
                  <a:pt x="15280" y="1947"/>
                </a:lnTo>
                <a:lnTo>
                  <a:pt x="15298" y="1948"/>
                </a:lnTo>
                <a:lnTo>
                  <a:pt x="15316" y="1950"/>
                </a:lnTo>
                <a:lnTo>
                  <a:pt x="15385" y="1970"/>
                </a:lnTo>
                <a:lnTo>
                  <a:pt x="15455" y="1990"/>
                </a:lnTo>
                <a:lnTo>
                  <a:pt x="15526" y="2011"/>
                </a:lnTo>
                <a:lnTo>
                  <a:pt x="15596" y="2032"/>
                </a:lnTo>
                <a:lnTo>
                  <a:pt x="15666" y="2052"/>
                </a:lnTo>
                <a:lnTo>
                  <a:pt x="15736" y="2072"/>
                </a:lnTo>
                <a:lnTo>
                  <a:pt x="15807" y="2093"/>
                </a:lnTo>
                <a:lnTo>
                  <a:pt x="15878" y="2112"/>
                </a:lnTo>
                <a:lnTo>
                  <a:pt x="15882" y="2112"/>
                </a:lnTo>
                <a:lnTo>
                  <a:pt x="15887" y="2112"/>
                </a:lnTo>
                <a:lnTo>
                  <a:pt x="15893" y="2110"/>
                </a:lnTo>
                <a:lnTo>
                  <a:pt x="15899" y="2107"/>
                </a:lnTo>
                <a:lnTo>
                  <a:pt x="15904" y="2104"/>
                </a:lnTo>
                <a:lnTo>
                  <a:pt x="15909" y="2100"/>
                </a:lnTo>
                <a:lnTo>
                  <a:pt x="15913" y="2096"/>
                </a:lnTo>
                <a:lnTo>
                  <a:pt x="15917" y="2092"/>
                </a:lnTo>
                <a:lnTo>
                  <a:pt x="15932" y="2072"/>
                </a:lnTo>
                <a:lnTo>
                  <a:pt x="15947" y="2053"/>
                </a:lnTo>
                <a:lnTo>
                  <a:pt x="15963" y="2034"/>
                </a:lnTo>
                <a:lnTo>
                  <a:pt x="15978" y="2014"/>
                </a:lnTo>
                <a:lnTo>
                  <a:pt x="15993" y="1995"/>
                </a:lnTo>
                <a:lnTo>
                  <a:pt x="16005" y="1975"/>
                </a:lnTo>
                <a:lnTo>
                  <a:pt x="16010" y="1965"/>
                </a:lnTo>
                <a:lnTo>
                  <a:pt x="16015" y="1954"/>
                </a:lnTo>
                <a:lnTo>
                  <a:pt x="16018" y="1944"/>
                </a:lnTo>
                <a:lnTo>
                  <a:pt x="16021" y="1933"/>
                </a:lnTo>
                <a:lnTo>
                  <a:pt x="16033" y="1868"/>
                </a:lnTo>
                <a:lnTo>
                  <a:pt x="16047" y="1803"/>
                </a:lnTo>
                <a:lnTo>
                  <a:pt x="16059" y="1738"/>
                </a:lnTo>
                <a:lnTo>
                  <a:pt x="16070" y="1673"/>
                </a:lnTo>
                <a:lnTo>
                  <a:pt x="16075" y="1640"/>
                </a:lnTo>
                <a:lnTo>
                  <a:pt x="16079" y="1607"/>
                </a:lnTo>
                <a:lnTo>
                  <a:pt x="16082" y="1575"/>
                </a:lnTo>
                <a:lnTo>
                  <a:pt x="16084" y="1543"/>
                </a:lnTo>
                <a:lnTo>
                  <a:pt x="16085" y="1510"/>
                </a:lnTo>
                <a:lnTo>
                  <a:pt x="16085" y="1478"/>
                </a:lnTo>
                <a:lnTo>
                  <a:pt x="16084" y="1446"/>
                </a:lnTo>
                <a:lnTo>
                  <a:pt x="16081" y="1414"/>
                </a:lnTo>
                <a:lnTo>
                  <a:pt x="16078" y="1392"/>
                </a:lnTo>
                <a:lnTo>
                  <a:pt x="16074" y="1369"/>
                </a:lnTo>
                <a:lnTo>
                  <a:pt x="16066" y="1346"/>
                </a:lnTo>
                <a:lnTo>
                  <a:pt x="16059" y="1322"/>
                </a:lnTo>
                <a:lnTo>
                  <a:pt x="16050" y="1297"/>
                </a:lnTo>
                <a:lnTo>
                  <a:pt x="16039" y="1273"/>
                </a:lnTo>
                <a:lnTo>
                  <a:pt x="16028" y="1249"/>
                </a:lnTo>
                <a:lnTo>
                  <a:pt x="16016" y="1227"/>
                </a:lnTo>
                <a:lnTo>
                  <a:pt x="16002" y="1205"/>
                </a:lnTo>
                <a:lnTo>
                  <a:pt x="15988" y="1183"/>
                </a:lnTo>
                <a:lnTo>
                  <a:pt x="15972" y="1164"/>
                </a:lnTo>
                <a:lnTo>
                  <a:pt x="15956" y="1146"/>
                </a:lnTo>
                <a:lnTo>
                  <a:pt x="15939" y="1131"/>
                </a:lnTo>
                <a:lnTo>
                  <a:pt x="15923" y="1116"/>
                </a:lnTo>
                <a:lnTo>
                  <a:pt x="15913" y="1111"/>
                </a:lnTo>
                <a:lnTo>
                  <a:pt x="15905" y="1105"/>
                </a:lnTo>
                <a:lnTo>
                  <a:pt x="15896" y="1101"/>
                </a:lnTo>
                <a:lnTo>
                  <a:pt x="15887" y="1096"/>
                </a:lnTo>
                <a:lnTo>
                  <a:pt x="15823" y="1071"/>
                </a:lnTo>
                <a:lnTo>
                  <a:pt x="15759" y="1046"/>
                </a:lnTo>
                <a:lnTo>
                  <a:pt x="15695" y="1022"/>
                </a:lnTo>
                <a:lnTo>
                  <a:pt x="15631" y="998"/>
                </a:lnTo>
                <a:lnTo>
                  <a:pt x="15566" y="976"/>
                </a:lnTo>
                <a:lnTo>
                  <a:pt x="15501" y="953"/>
                </a:lnTo>
                <a:lnTo>
                  <a:pt x="15436" y="931"/>
                </a:lnTo>
                <a:lnTo>
                  <a:pt x="15370" y="910"/>
                </a:lnTo>
                <a:lnTo>
                  <a:pt x="15304" y="890"/>
                </a:lnTo>
                <a:lnTo>
                  <a:pt x="15239" y="869"/>
                </a:lnTo>
                <a:lnTo>
                  <a:pt x="15173" y="849"/>
                </a:lnTo>
                <a:lnTo>
                  <a:pt x="15107" y="831"/>
                </a:lnTo>
                <a:lnTo>
                  <a:pt x="15041" y="812"/>
                </a:lnTo>
                <a:lnTo>
                  <a:pt x="14974" y="795"/>
                </a:lnTo>
                <a:lnTo>
                  <a:pt x="14908" y="777"/>
                </a:lnTo>
                <a:lnTo>
                  <a:pt x="14841" y="760"/>
                </a:lnTo>
                <a:lnTo>
                  <a:pt x="14783" y="745"/>
                </a:lnTo>
                <a:lnTo>
                  <a:pt x="14724" y="732"/>
                </a:lnTo>
                <a:lnTo>
                  <a:pt x="14666" y="719"/>
                </a:lnTo>
                <a:lnTo>
                  <a:pt x="14607" y="707"/>
                </a:lnTo>
                <a:lnTo>
                  <a:pt x="14548" y="695"/>
                </a:lnTo>
                <a:lnTo>
                  <a:pt x="14489" y="684"/>
                </a:lnTo>
                <a:lnTo>
                  <a:pt x="14429" y="674"/>
                </a:lnTo>
                <a:lnTo>
                  <a:pt x="14371" y="663"/>
                </a:lnTo>
                <a:lnTo>
                  <a:pt x="14312" y="654"/>
                </a:lnTo>
                <a:lnTo>
                  <a:pt x="14252" y="645"/>
                </a:lnTo>
                <a:lnTo>
                  <a:pt x="14193" y="636"/>
                </a:lnTo>
                <a:lnTo>
                  <a:pt x="14133" y="626"/>
                </a:lnTo>
                <a:lnTo>
                  <a:pt x="14074" y="616"/>
                </a:lnTo>
                <a:lnTo>
                  <a:pt x="14014" y="607"/>
                </a:lnTo>
                <a:lnTo>
                  <a:pt x="13955" y="597"/>
                </a:lnTo>
                <a:lnTo>
                  <a:pt x="13896" y="588"/>
                </a:lnTo>
                <a:lnTo>
                  <a:pt x="13836" y="578"/>
                </a:lnTo>
                <a:lnTo>
                  <a:pt x="13777" y="568"/>
                </a:lnTo>
                <a:lnTo>
                  <a:pt x="13718" y="559"/>
                </a:lnTo>
                <a:lnTo>
                  <a:pt x="13659" y="550"/>
                </a:lnTo>
                <a:lnTo>
                  <a:pt x="13599" y="540"/>
                </a:lnTo>
                <a:lnTo>
                  <a:pt x="13540" y="531"/>
                </a:lnTo>
                <a:lnTo>
                  <a:pt x="13481" y="522"/>
                </a:lnTo>
                <a:lnTo>
                  <a:pt x="13421" y="513"/>
                </a:lnTo>
                <a:lnTo>
                  <a:pt x="13362" y="504"/>
                </a:lnTo>
                <a:lnTo>
                  <a:pt x="13303" y="495"/>
                </a:lnTo>
                <a:lnTo>
                  <a:pt x="13243" y="486"/>
                </a:lnTo>
                <a:lnTo>
                  <a:pt x="13185" y="476"/>
                </a:lnTo>
                <a:lnTo>
                  <a:pt x="13126" y="468"/>
                </a:lnTo>
                <a:lnTo>
                  <a:pt x="13066" y="459"/>
                </a:lnTo>
                <a:lnTo>
                  <a:pt x="13007" y="450"/>
                </a:lnTo>
                <a:lnTo>
                  <a:pt x="12948" y="441"/>
                </a:lnTo>
                <a:lnTo>
                  <a:pt x="12883" y="431"/>
                </a:lnTo>
                <a:lnTo>
                  <a:pt x="12817" y="421"/>
                </a:lnTo>
                <a:lnTo>
                  <a:pt x="12752" y="411"/>
                </a:lnTo>
                <a:lnTo>
                  <a:pt x="12687" y="401"/>
                </a:lnTo>
                <a:lnTo>
                  <a:pt x="12623" y="391"/>
                </a:lnTo>
                <a:lnTo>
                  <a:pt x="12558" y="380"/>
                </a:lnTo>
                <a:lnTo>
                  <a:pt x="12493" y="370"/>
                </a:lnTo>
                <a:lnTo>
                  <a:pt x="12428" y="361"/>
                </a:lnTo>
                <a:lnTo>
                  <a:pt x="12363" y="350"/>
                </a:lnTo>
                <a:lnTo>
                  <a:pt x="12297" y="341"/>
                </a:lnTo>
                <a:lnTo>
                  <a:pt x="12232" y="331"/>
                </a:lnTo>
                <a:lnTo>
                  <a:pt x="12167" y="321"/>
                </a:lnTo>
                <a:lnTo>
                  <a:pt x="12102" y="312"/>
                </a:lnTo>
                <a:lnTo>
                  <a:pt x="12037" y="303"/>
                </a:lnTo>
                <a:lnTo>
                  <a:pt x="11972" y="293"/>
                </a:lnTo>
                <a:lnTo>
                  <a:pt x="11907" y="284"/>
                </a:lnTo>
                <a:lnTo>
                  <a:pt x="11839" y="276"/>
                </a:lnTo>
                <a:lnTo>
                  <a:pt x="11771" y="267"/>
                </a:lnTo>
                <a:lnTo>
                  <a:pt x="11703" y="258"/>
                </a:lnTo>
                <a:lnTo>
                  <a:pt x="11636" y="250"/>
                </a:lnTo>
                <a:lnTo>
                  <a:pt x="11567" y="242"/>
                </a:lnTo>
                <a:lnTo>
                  <a:pt x="11499" y="234"/>
                </a:lnTo>
                <a:lnTo>
                  <a:pt x="11431" y="226"/>
                </a:lnTo>
                <a:lnTo>
                  <a:pt x="11364" y="218"/>
                </a:lnTo>
                <a:lnTo>
                  <a:pt x="11295" y="210"/>
                </a:lnTo>
                <a:lnTo>
                  <a:pt x="11227" y="203"/>
                </a:lnTo>
                <a:lnTo>
                  <a:pt x="11159" y="194"/>
                </a:lnTo>
                <a:lnTo>
                  <a:pt x="11091" y="186"/>
                </a:lnTo>
                <a:lnTo>
                  <a:pt x="11023" y="179"/>
                </a:lnTo>
                <a:lnTo>
                  <a:pt x="10955" y="171"/>
                </a:lnTo>
                <a:lnTo>
                  <a:pt x="10887" y="162"/>
                </a:lnTo>
                <a:lnTo>
                  <a:pt x="10820" y="154"/>
                </a:lnTo>
                <a:lnTo>
                  <a:pt x="10745" y="144"/>
                </a:lnTo>
                <a:lnTo>
                  <a:pt x="10671" y="132"/>
                </a:lnTo>
                <a:lnTo>
                  <a:pt x="10596" y="121"/>
                </a:lnTo>
                <a:lnTo>
                  <a:pt x="10523" y="110"/>
                </a:lnTo>
                <a:lnTo>
                  <a:pt x="10449" y="98"/>
                </a:lnTo>
                <a:lnTo>
                  <a:pt x="10374" y="88"/>
                </a:lnTo>
                <a:lnTo>
                  <a:pt x="10300" y="80"/>
                </a:lnTo>
                <a:lnTo>
                  <a:pt x="10225" y="72"/>
                </a:lnTo>
                <a:lnTo>
                  <a:pt x="10169" y="68"/>
                </a:lnTo>
                <a:lnTo>
                  <a:pt x="10113" y="64"/>
                </a:lnTo>
                <a:lnTo>
                  <a:pt x="10057" y="61"/>
                </a:lnTo>
                <a:lnTo>
                  <a:pt x="10001" y="58"/>
                </a:lnTo>
                <a:lnTo>
                  <a:pt x="9944" y="55"/>
                </a:lnTo>
                <a:lnTo>
                  <a:pt x="9888" y="52"/>
                </a:lnTo>
                <a:lnTo>
                  <a:pt x="9832" y="50"/>
                </a:lnTo>
                <a:lnTo>
                  <a:pt x="9775" y="47"/>
                </a:lnTo>
                <a:lnTo>
                  <a:pt x="9720" y="44"/>
                </a:lnTo>
                <a:lnTo>
                  <a:pt x="9663" y="42"/>
                </a:lnTo>
                <a:lnTo>
                  <a:pt x="9607" y="40"/>
                </a:lnTo>
                <a:lnTo>
                  <a:pt x="9551" y="38"/>
                </a:lnTo>
                <a:lnTo>
                  <a:pt x="9494" y="36"/>
                </a:lnTo>
                <a:lnTo>
                  <a:pt x="9438" y="34"/>
                </a:lnTo>
                <a:lnTo>
                  <a:pt x="9381" y="31"/>
                </a:lnTo>
                <a:lnTo>
                  <a:pt x="9326" y="29"/>
                </a:lnTo>
                <a:lnTo>
                  <a:pt x="9242" y="26"/>
                </a:lnTo>
                <a:lnTo>
                  <a:pt x="9159" y="23"/>
                </a:lnTo>
                <a:lnTo>
                  <a:pt x="9075" y="20"/>
                </a:lnTo>
                <a:lnTo>
                  <a:pt x="8993" y="17"/>
                </a:lnTo>
                <a:lnTo>
                  <a:pt x="8909" y="14"/>
                </a:lnTo>
                <a:lnTo>
                  <a:pt x="8826" y="12"/>
                </a:lnTo>
                <a:lnTo>
                  <a:pt x="8744" y="10"/>
                </a:lnTo>
                <a:lnTo>
                  <a:pt x="8660" y="8"/>
                </a:lnTo>
                <a:lnTo>
                  <a:pt x="8616" y="9"/>
                </a:lnTo>
                <a:lnTo>
                  <a:pt x="8573" y="10"/>
                </a:lnTo>
                <a:lnTo>
                  <a:pt x="8529" y="12"/>
                </a:lnTo>
                <a:lnTo>
                  <a:pt x="8487" y="14"/>
                </a:lnTo>
                <a:lnTo>
                  <a:pt x="8444" y="17"/>
                </a:lnTo>
                <a:lnTo>
                  <a:pt x="8400" y="19"/>
                </a:lnTo>
                <a:lnTo>
                  <a:pt x="8357" y="20"/>
                </a:lnTo>
                <a:lnTo>
                  <a:pt x="8313" y="20"/>
                </a:lnTo>
                <a:lnTo>
                  <a:pt x="8259" y="19"/>
                </a:lnTo>
                <a:lnTo>
                  <a:pt x="8204" y="19"/>
                </a:lnTo>
                <a:lnTo>
                  <a:pt x="8149" y="18"/>
                </a:lnTo>
                <a:lnTo>
                  <a:pt x="8094" y="16"/>
                </a:lnTo>
                <a:lnTo>
                  <a:pt x="8039" y="14"/>
                </a:lnTo>
                <a:lnTo>
                  <a:pt x="7985" y="13"/>
                </a:lnTo>
                <a:lnTo>
                  <a:pt x="7930" y="12"/>
                </a:lnTo>
                <a:lnTo>
                  <a:pt x="7874" y="10"/>
                </a:lnTo>
                <a:lnTo>
                  <a:pt x="7819" y="9"/>
                </a:lnTo>
                <a:lnTo>
                  <a:pt x="7764" y="8"/>
                </a:lnTo>
                <a:lnTo>
                  <a:pt x="7710" y="7"/>
                </a:lnTo>
                <a:lnTo>
                  <a:pt x="7655" y="5"/>
                </a:lnTo>
                <a:lnTo>
                  <a:pt x="7600" y="4"/>
                </a:lnTo>
                <a:lnTo>
                  <a:pt x="7545" y="3"/>
                </a:lnTo>
                <a:lnTo>
                  <a:pt x="7490" y="2"/>
                </a:lnTo>
                <a:lnTo>
                  <a:pt x="7435" y="1"/>
                </a:lnTo>
                <a:lnTo>
                  <a:pt x="7382" y="0"/>
                </a:lnTo>
                <a:lnTo>
                  <a:pt x="7329" y="0"/>
                </a:lnTo>
                <a:lnTo>
                  <a:pt x="7276" y="0"/>
                </a:lnTo>
                <a:lnTo>
                  <a:pt x="7224" y="0"/>
                </a:lnTo>
                <a:lnTo>
                  <a:pt x="7170" y="1"/>
                </a:lnTo>
                <a:lnTo>
                  <a:pt x="7117" y="2"/>
                </a:lnTo>
                <a:lnTo>
                  <a:pt x="7064" y="3"/>
                </a:lnTo>
                <a:lnTo>
                  <a:pt x="7011" y="5"/>
                </a:lnTo>
                <a:lnTo>
                  <a:pt x="6958" y="8"/>
                </a:lnTo>
                <a:lnTo>
                  <a:pt x="6904" y="11"/>
                </a:lnTo>
                <a:lnTo>
                  <a:pt x="6851" y="16"/>
                </a:lnTo>
                <a:lnTo>
                  <a:pt x="6799" y="20"/>
                </a:lnTo>
                <a:lnTo>
                  <a:pt x="6745" y="24"/>
                </a:lnTo>
                <a:lnTo>
                  <a:pt x="6692" y="27"/>
                </a:lnTo>
                <a:lnTo>
                  <a:pt x="6638" y="30"/>
                </a:lnTo>
                <a:lnTo>
                  <a:pt x="6586" y="32"/>
                </a:lnTo>
                <a:lnTo>
                  <a:pt x="6510" y="32"/>
                </a:lnTo>
                <a:lnTo>
                  <a:pt x="6436" y="32"/>
                </a:lnTo>
                <a:lnTo>
                  <a:pt x="6361" y="31"/>
                </a:lnTo>
                <a:lnTo>
                  <a:pt x="6287" y="29"/>
                </a:lnTo>
                <a:lnTo>
                  <a:pt x="6212" y="28"/>
                </a:lnTo>
                <a:lnTo>
                  <a:pt x="6138" y="28"/>
                </a:lnTo>
                <a:lnTo>
                  <a:pt x="6063" y="28"/>
                </a:lnTo>
                <a:lnTo>
                  <a:pt x="5989" y="31"/>
                </a:lnTo>
                <a:lnTo>
                  <a:pt x="5942" y="33"/>
                </a:lnTo>
                <a:lnTo>
                  <a:pt x="5897" y="35"/>
                </a:lnTo>
                <a:lnTo>
                  <a:pt x="5850" y="38"/>
                </a:lnTo>
                <a:lnTo>
                  <a:pt x="5805" y="41"/>
                </a:lnTo>
                <a:lnTo>
                  <a:pt x="5758" y="44"/>
                </a:lnTo>
                <a:lnTo>
                  <a:pt x="5713" y="48"/>
                </a:lnTo>
                <a:lnTo>
                  <a:pt x="5666" y="52"/>
                </a:lnTo>
                <a:lnTo>
                  <a:pt x="5621" y="55"/>
                </a:lnTo>
                <a:lnTo>
                  <a:pt x="5574" y="59"/>
                </a:lnTo>
                <a:lnTo>
                  <a:pt x="5529" y="63"/>
                </a:lnTo>
                <a:lnTo>
                  <a:pt x="5482" y="67"/>
                </a:lnTo>
                <a:lnTo>
                  <a:pt x="5437" y="71"/>
                </a:lnTo>
                <a:lnTo>
                  <a:pt x="5390" y="75"/>
                </a:lnTo>
                <a:lnTo>
                  <a:pt x="5345" y="80"/>
                </a:lnTo>
                <a:lnTo>
                  <a:pt x="5299" y="84"/>
                </a:lnTo>
                <a:lnTo>
                  <a:pt x="5253" y="87"/>
                </a:lnTo>
                <a:lnTo>
                  <a:pt x="5222" y="90"/>
                </a:lnTo>
                <a:lnTo>
                  <a:pt x="5191" y="93"/>
                </a:lnTo>
                <a:lnTo>
                  <a:pt x="5160" y="97"/>
                </a:lnTo>
                <a:lnTo>
                  <a:pt x="5129" y="100"/>
                </a:lnTo>
                <a:lnTo>
                  <a:pt x="5098" y="104"/>
                </a:lnTo>
                <a:lnTo>
                  <a:pt x="5067" y="109"/>
                </a:lnTo>
                <a:lnTo>
                  <a:pt x="5036" y="113"/>
                </a:lnTo>
                <a:lnTo>
                  <a:pt x="5005" y="117"/>
                </a:lnTo>
                <a:lnTo>
                  <a:pt x="4976" y="115"/>
                </a:lnTo>
                <a:lnTo>
                  <a:pt x="4947" y="113"/>
                </a:lnTo>
                <a:lnTo>
                  <a:pt x="4932" y="113"/>
                </a:lnTo>
                <a:lnTo>
                  <a:pt x="4919" y="113"/>
                </a:lnTo>
                <a:lnTo>
                  <a:pt x="4904" y="113"/>
                </a:lnTo>
                <a:lnTo>
                  <a:pt x="4890" y="114"/>
                </a:lnTo>
                <a:lnTo>
                  <a:pt x="4829" y="122"/>
                </a:lnTo>
                <a:lnTo>
                  <a:pt x="4768" y="129"/>
                </a:lnTo>
                <a:lnTo>
                  <a:pt x="4706" y="136"/>
                </a:lnTo>
                <a:lnTo>
                  <a:pt x="4645" y="144"/>
                </a:lnTo>
                <a:lnTo>
                  <a:pt x="4584" y="151"/>
                </a:lnTo>
                <a:lnTo>
                  <a:pt x="4523" y="158"/>
                </a:lnTo>
                <a:lnTo>
                  <a:pt x="4461" y="165"/>
                </a:lnTo>
                <a:lnTo>
                  <a:pt x="4400" y="174"/>
                </a:lnTo>
                <a:lnTo>
                  <a:pt x="4339" y="181"/>
                </a:lnTo>
                <a:lnTo>
                  <a:pt x="4277" y="188"/>
                </a:lnTo>
                <a:lnTo>
                  <a:pt x="4216" y="196"/>
                </a:lnTo>
                <a:lnTo>
                  <a:pt x="4155" y="205"/>
                </a:lnTo>
                <a:lnTo>
                  <a:pt x="4094" y="213"/>
                </a:lnTo>
                <a:lnTo>
                  <a:pt x="4033" y="222"/>
                </a:lnTo>
                <a:lnTo>
                  <a:pt x="3972" y="230"/>
                </a:lnTo>
                <a:lnTo>
                  <a:pt x="3911" y="240"/>
                </a:lnTo>
                <a:lnTo>
                  <a:pt x="3842" y="250"/>
                </a:lnTo>
                <a:lnTo>
                  <a:pt x="3775" y="261"/>
                </a:lnTo>
                <a:lnTo>
                  <a:pt x="3708" y="273"/>
                </a:lnTo>
                <a:lnTo>
                  <a:pt x="3641" y="284"/>
                </a:lnTo>
                <a:lnTo>
                  <a:pt x="3574" y="296"/>
                </a:lnTo>
                <a:lnTo>
                  <a:pt x="3506" y="308"/>
                </a:lnTo>
                <a:lnTo>
                  <a:pt x="3439" y="319"/>
                </a:lnTo>
                <a:lnTo>
                  <a:pt x="3372" y="332"/>
                </a:lnTo>
                <a:lnTo>
                  <a:pt x="3305" y="344"/>
                </a:lnTo>
                <a:lnTo>
                  <a:pt x="3237" y="357"/>
                </a:lnTo>
                <a:lnTo>
                  <a:pt x="3170" y="369"/>
                </a:lnTo>
                <a:lnTo>
                  <a:pt x="3103" y="381"/>
                </a:lnTo>
                <a:lnTo>
                  <a:pt x="3036" y="394"/>
                </a:lnTo>
                <a:lnTo>
                  <a:pt x="2969" y="405"/>
                </a:lnTo>
                <a:lnTo>
                  <a:pt x="2901" y="418"/>
                </a:lnTo>
                <a:lnTo>
                  <a:pt x="2834" y="430"/>
                </a:lnTo>
                <a:lnTo>
                  <a:pt x="2817" y="439"/>
                </a:lnTo>
                <a:lnTo>
                  <a:pt x="2799" y="449"/>
                </a:lnTo>
                <a:lnTo>
                  <a:pt x="2781" y="457"/>
                </a:lnTo>
                <a:lnTo>
                  <a:pt x="2764" y="466"/>
                </a:lnTo>
                <a:lnTo>
                  <a:pt x="2746" y="469"/>
                </a:lnTo>
                <a:lnTo>
                  <a:pt x="2729" y="472"/>
                </a:lnTo>
                <a:lnTo>
                  <a:pt x="2711" y="475"/>
                </a:lnTo>
                <a:lnTo>
                  <a:pt x="2694" y="477"/>
                </a:lnTo>
                <a:lnTo>
                  <a:pt x="2648" y="483"/>
                </a:lnTo>
                <a:lnTo>
                  <a:pt x="2603" y="489"/>
                </a:lnTo>
                <a:lnTo>
                  <a:pt x="2558" y="495"/>
                </a:lnTo>
                <a:lnTo>
                  <a:pt x="2514" y="503"/>
                </a:lnTo>
                <a:lnTo>
                  <a:pt x="2471" y="513"/>
                </a:lnTo>
                <a:lnTo>
                  <a:pt x="2429" y="524"/>
                </a:lnTo>
                <a:lnTo>
                  <a:pt x="2408" y="530"/>
                </a:lnTo>
                <a:lnTo>
                  <a:pt x="2388" y="537"/>
                </a:lnTo>
                <a:lnTo>
                  <a:pt x="2368" y="545"/>
                </a:lnTo>
                <a:lnTo>
                  <a:pt x="2348" y="553"/>
                </a:lnTo>
                <a:lnTo>
                  <a:pt x="2329" y="562"/>
                </a:lnTo>
                <a:lnTo>
                  <a:pt x="2310" y="571"/>
                </a:lnTo>
                <a:lnTo>
                  <a:pt x="2291" y="582"/>
                </a:lnTo>
                <a:lnTo>
                  <a:pt x="2274" y="593"/>
                </a:lnTo>
                <a:lnTo>
                  <a:pt x="2256" y="606"/>
                </a:lnTo>
                <a:lnTo>
                  <a:pt x="2240" y="618"/>
                </a:lnTo>
                <a:lnTo>
                  <a:pt x="2223" y="631"/>
                </a:lnTo>
                <a:lnTo>
                  <a:pt x="2208" y="646"/>
                </a:lnTo>
                <a:lnTo>
                  <a:pt x="2192" y="661"/>
                </a:lnTo>
                <a:lnTo>
                  <a:pt x="2178" y="678"/>
                </a:lnTo>
                <a:lnTo>
                  <a:pt x="2163" y="695"/>
                </a:lnTo>
                <a:lnTo>
                  <a:pt x="2151" y="714"/>
                </a:lnTo>
                <a:lnTo>
                  <a:pt x="2138" y="734"/>
                </a:lnTo>
                <a:lnTo>
                  <a:pt x="2126" y="754"/>
                </a:lnTo>
                <a:lnTo>
                  <a:pt x="2115" y="776"/>
                </a:lnTo>
                <a:lnTo>
                  <a:pt x="2104" y="799"/>
                </a:lnTo>
                <a:lnTo>
                  <a:pt x="2096" y="822"/>
                </a:lnTo>
                <a:lnTo>
                  <a:pt x="2088" y="844"/>
                </a:lnTo>
                <a:lnTo>
                  <a:pt x="2079" y="868"/>
                </a:lnTo>
                <a:lnTo>
                  <a:pt x="2071" y="893"/>
                </a:lnTo>
                <a:lnTo>
                  <a:pt x="2065" y="918"/>
                </a:lnTo>
                <a:lnTo>
                  <a:pt x="2059" y="944"/>
                </a:lnTo>
                <a:lnTo>
                  <a:pt x="2052" y="968"/>
                </a:lnTo>
                <a:lnTo>
                  <a:pt x="2048" y="994"/>
                </a:lnTo>
                <a:lnTo>
                  <a:pt x="2045" y="1019"/>
                </a:lnTo>
                <a:lnTo>
                  <a:pt x="2044" y="1044"/>
                </a:lnTo>
                <a:lnTo>
                  <a:pt x="2043" y="1068"/>
                </a:lnTo>
                <a:lnTo>
                  <a:pt x="2044" y="1090"/>
                </a:lnTo>
                <a:lnTo>
                  <a:pt x="2045" y="1102"/>
                </a:lnTo>
                <a:lnTo>
                  <a:pt x="2047" y="1113"/>
                </a:lnTo>
                <a:lnTo>
                  <a:pt x="2049" y="1123"/>
                </a:lnTo>
                <a:lnTo>
                  <a:pt x="2052" y="1133"/>
                </a:lnTo>
                <a:lnTo>
                  <a:pt x="2056" y="1143"/>
                </a:lnTo>
                <a:lnTo>
                  <a:pt x="2059" y="1152"/>
                </a:lnTo>
                <a:lnTo>
                  <a:pt x="2063" y="1161"/>
                </a:lnTo>
                <a:lnTo>
                  <a:pt x="2067" y="1169"/>
                </a:lnTo>
                <a:lnTo>
                  <a:pt x="2084" y="1196"/>
                </a:lnTo>
                <a:lnTo>
                  <a:pt x="2098" y="1222"/>
                </a:lnTo>
                <a:lnTo>
                  <a:pt x="2110" y="1245"/>
                </a:lnTo>
                <a:lnTo>
                  <a:pt x="2122" y="1268"/>
                </a:lnTo>
                <a:lnTo>
                  <a:pt x="2130" y="1291"/>
                </a:lnTo>
                <a:lnTo>
                  <a:pt x="2136" y="1311"/>
                </a:lnTo>
                <a:lnTo>
                  <a:pt x="2138" y="1322"/>
                </a:lnTo>
                <a:lnTo>
                  <a:pt x="2139" y="1331"/>
                </a:lnTo>
                <a:lnTo>
                  <a:pt x="2140" y="1341"/>
                </a:lnTo>
                <a:lnTo>
                  <a:pt x="2140" y="1351"/>
                </a:lnTo>
                <a:lnTo>
                  <a:pt x="2139" y="1360"/>
                </a:lnTo>
                <a:lnTo>
                  <a:pt x="2137" y="1369"/>
                </a:lnTo>
                <a:lnTo>
                  <a:pt x="2135" y="1378"/>
                </a:lnTo>
                <a:lnTo>
                  <a:pt x="2132" y="1387"/>
                </a:lnTo>
                <a:lnTo>
                  <a:pt x="2128" y="1395"/>
                </a:lnTo>
                <a:lnTo>
                  <a:pt x="2123" y="1404"/>
                </a:lnTo>
                <a:lnTo>
                  <a:pt x="2117" y="1413"/>
                </a:lnTo>
                <a:lnTo>
                  <a:pt x="2109" y="1421"/>
                </a:lnTo>
                <a:lnTo>
                  <a:pt x="2102" y="1429"/>
                </a:lnTo>
                <a:lnTo>
                  <a:pt x="2093" y="1437"/>
                </a:lnTo>
                <a:lnTo>
                  <a:pt x="2084" y="1446"/>
                </a:lnTo>
                <a:lnTo>
                  <a:pt x="2072" y="1453"/>
                </a:lnTo>
                <a:lnTo>
                  <a:pt x="2061" y="1461"/>
                </a:lnTo>
                <a:lnTo>
                  <a:pt x="2047" y="1470"/>
                </a:lnTo>
                <a:lnTo>
                  <a:pt x="2034" y="1477"/>
                </a:lnTo>
                <a:lnTo>
                  <a:pt x="2018" y="1485"/>
                </a:lnTo>
                <a:lnTo>
                  <a:pt x="2014" y="1488"/>
                </a:lnTo>
                <a:lnTo>
                  <a:pt x="2012" y="1493"/>
                </a:lnTo>
                <a:lnTo>
                  <a:pt x="2009" y="1500"/>
                </a:lnTo>
                <a:lnTo>
                  <a:pt x="2007" y="1505"/>
                </a:lnTo>
                <a:lnTo>
                  <a:pt x="1991" y="1507"/>
                </a:lnTo>
                <a:lnTo>
                  <a:pt x="1976" y="1509"/>
                </a:lnTo>
                <a:lnTo>
                  <a:pt x="1960" y="1511"/>
                </a:lnTo>
                <a:lnTo>
                  <a:pt x="1945" y="1513"/>
                </a:lnTo>
                <a:lnTo>
                  <a:pt x="1926" y="1522"/>
                </a:lnTo>
                <a:lnTo>
                  <a:pt x="1908" y="1533"/>
                </a:lnTo>
                <a:lnTo>
                  <a:pt x="1889" y="1542"/>
                </a:lnTo>
                <a:lnTo>
                  <a:pt x="1871" y="1551"/>
                </a:lnTo>
                <a:lnTo>
                  <a:pt x="1869" y="1552"/>
                </a:lnTo>
                <a:lnTo>
                  <a:pt x="1869" y="1553"/>
                </a:lnTo>
                <a:lnTo>
                  <a:pt x="1843" y="1568"/>
                </a:lnTo>
                <a:lnTo>
                  <a:pt x="1815" y="1580"/>
                </a:lnTo>
                <a:lnTo>
                  <a:pt x="1786" y="1593"/>
                </a:lnTo>
                <a:lnTo>
                  <a:pt x="1757" y="1605"/>
                </a:lnTo>
                <a:lnTo>
                  <a:pt x="1700" y="1630"/>
                </a:lnTo>
                <a:lnTo>
                  <a:pt x="1642" y="1655"/>
                </a:lnTo>
                <a:lnTo>
                  <a:pt x="1615" y="1668"/>
                </a:lnTo>
                <a:lnTo>
                  <a:pt x="1588" y="1681"/>
                </a:lnTo>
                <a:lnTo>
                  <a:pt x="1562" y="1696"/>
                </a:lnTo>
                <a:lnTo>
                  <a:pt x="1538" y="1711"/>
                </a:lnTo>
                <a:lnTo>
                  <a:pt x="1514" y="1728"/>
                </a:lnTo>
                <a:lnTo>
                  <a:pt x="1492" y="1745"/>
                </a:lnTo>
                <a:lnTo>
                  <a:pt x="1482" y="1755"/>
                </a:lnTo>
                <a:lnTo>
                  <a:pt x="1472" y="1765"/>
                </a:lnTo>
                <a:lnTo>
                  <a:pt x="1463" y="1775"/>
                </a:lnTo>
                <a:lnTo>
                  <a:pt x="1455" y="1786"/>
                </a:lnTo>
                <a:lnTo>
                  <a:pt x="1447" y="1795"/>
                </a:lnTo>
                <a:lnTo>
                  <a:pt x="1440" y="1806"/>
                </a:lnTo>
                <a:lnTo>
                  <a:pt x="1433" y="1817"/>
                </a:lnTo>
                <a:lnTo>
                  <a:pt x="1427" y="1828"/>
                </a:lnTo>
                <a:lnTo>
                  <a:pt x="1417" y="1852"/>
                </a:lnTo>
                <a:lnTo>
                  <a:pt x="1407" y="1877"/>
                </a:lnTo>
                <a:lnTo>
                  <a:pt x="1399" y="1903"/>
                </a:lnTo>
                <a:lnTo>
                  <a:pt x="1393" y="1930"/>
                </a:lnTo>
                <a:lnTo>
                  <a:pt x="1387" y="1958"/>
                </a:lnTo>
                <a:lnTo>
                  <a:pt x="1382" y="1986"/>
                </a:lnTo>
                <a:lnTo>
                  <a:pt x="1379" y="2016"/>
                </a:lnTo>
                <a:lnTo>
                  <a:pt x="1376" y="2045"/>
                </a:lnTo>
                <a:lnTo>
                  <a:pt x="1374" y="2075"/>
                </a:lnTo>
                <a:lnTo>
                  <a:pt x="1372" y="2105"/>
                </a:lnTo>
                <a:lnTo>
                  <a:pt x="1370" y="2164"/>
                </a:lnTo>
                <a:lnTo>
                  <a:pt x="1369" y="2221"/>
                </a:lnTo>
                <a:lnTo>
                  <a:pt x="1369" y="2240"/>
                </a:lnTo>
                <a:lnTo>
                  <a:pt x="1370" y="2260"/>
                </a:lnTo>
                <a:lnTo>
                  <a:pt x="1372" y="2280"/>
                </a:lnTo>
                <a:lnTo>
                  <a:pt x="1376" y="2299"/>
                </a:lnTo>
                <a:lnTo>
                  <a:pt x="1386" y="2338"/>
                </a:lnTo>
                <a:lnTo>
                  <a:pt x="1397" y="2377"/>
                </a:lnTo>
                <a:lnTo>
                  <a:pt x="1408" y="2416"/>
                </a:lnTo>
                <a:lnTo>
                  <a:pt x="1421" y="2455"/>
                </a:lnTo>
                <a:lnTo>
                  <a:pt x="1426" y="2476"/>
                </a:lnTo>
                <a:lnTo>
                  <a:pt x="1430" y="2496"/>
                </a:lnTo>
                <a:lnTo>
                  <a:pt x="1434" y="2515"/>
                </a:lnTo>
                <a:lnTo>
                  <a:pt x="1438" y="2535"/>
                </a:lnTo>
                <a:lnTo>
                  <a:pt x="1440" y="2549"/>
                </a:lnTo>
                <a:lnTo>
                  <a:pt x="1442" y="2562"/>
                </a:lnTo>
                <a:lnTo>
                  <a:pt x="1447" y="2575"/>
                </a:lnTo>
                <a:lnTo>
                  <a:pt x="1450" y="2587"/>
                </a:lnTo>
                <a:lnTo>
                  <a:pt x="1454" y="2599"/>
                </a:lnTo>
                <a:lnTo>
                  <a:pt x="1459" y="2610"/>
                </a:lnTo>
                <a:lnTo>
                  <a:pt x="1464" y="2621"/>
                </a:lnTo>
                <a:lnTo>
                  <a:pt x="1469" y="2631"/>
                </a:lnTo>
                <a:lnTo>
                  <a:pt x="1482" y="2651"/>
                </a:lnTo>
                <a:lnTo>
                  <a:pt x="1496" y="2669"/>
                </a:lnTo>
                <a:lnTo>
                  <a:pt x="1511" y="2687"/>
                </a:lnTo>
                <a:lnTo>
                  <a:pt x="1527" y="2702"/>
                </a:lnTo>
                <a:lnTo>
                  <a:pt x="1545" y="2718"/>
                </a:lnTo>
                <a:lnTo>
                  <a:pt x="1562" y="2733"/>
                </a:lnTo>
                <a:lnTo>
                  <a:pt x="1581" y="2747"/>
                </a:lnTo>
                <a:lnTo>
                  <a:pt x="1600" y="2761"/>
                </a:lnTo>
                <a:lnTo>
                  <a:pt x="1639" y="2788"/>
                </a:lnTo>
                <a:lnTo>
                  <a:pt x="1677" y="2817"/>
                </a:lnTo>
                <a:lnTo>
                  <a:pt x="1684" y="2823"/>
                </a:lnTo>
                <a:lnTo>
                  <a:pt x="1693" y="2831"/>
                </a:lnTo>
                <a:lnTo>
                  <a:pt x="1700" y="2838"/>
                </a:lnTo>
                <a:lnTo>
                  <a:pt x="1707" y="2846"/>
                </a:lnTo>
                <a:lnTo>
                  <a:pt x="1714" y="2855"/>
                </a:lnTo>
                <a:lnTo>
                  <a:pt x="1721" y="2865"/>
                </a:lnTo>
                <a:lnTo>
                  <a:pt x="1727" y="2875"/>
                </a:lnTo>
                <a:lnTo>
                  <a:pt x="1733" y="2885"/>
                </a:lnTo>
                <a:lnTo>
                  <a:pt x="1738" y="2896"/>
                </a:lnTo>
                <a:lnTo>
                  <a:pt x="1742" y="2906"/>
                </a:lnTo>
                <a:lnTo>
                  <a:pt x="1746" y="2916"/>
                </a:lnTo>
                <a:lnTo>
                  <a:pt x="1750" y="2926"/>
                </a:lnTo>
                <a:lnTo>
                  <a:pt x="1752" y="2936"/>
                </a:lnTo>
                <a:lnTo>
                  <a:pt x="1753" y="2945"/>
                </a:lnTo>
                <a:lnTo>
                  <a:pt x="1753" y="2955"/>
                </a:lnTo>
                <a:lnTo>
                  <a:pt x="1752" y="2963"/>
                </a:lnTo>
                <a:lnTo>
                  <a:pt x="1748" y="2982"/>
                </a:lnTo>
                <a:lnTo>
                  <a:pt x="1746" y="3001"/>
                </a:lnTo>
                <a:lnTo>
                  <a:pt x="1746" y="3018"/>
                </a:lnTo>
                <a:lnTo>
                  <a:pt x="1748" y="3032"/>
                </a:lnTo>
                <a:lnTo>
                  <a:pt x="1752" y="3047"/>
                </a:lnTo>
                <a:lnTo>
                  <a:pt x="1756" y="3059"/>
                </a:lnTo>
                <a:lnTo>
                  <a:pt x="1762" y="3070"/>
                </a:lnTo>
                <a:lnTo>
                  <a:pt x="1769" y="3082"/>
                </a:lnTo>
                <a:lnTo>
                  <a:pt x="1777" y="3091"/>
                </a:lnTo>
                <a:lnTo>
                  <a:pt x="1788" y="3100"/>
                </a:lnTo>
                <a:lnTo>
                  <a:pt x="1798" y="3109"/>
                </a:lnTo>
                <a:lnTo>
                  <a:pt x="1811" y="3117"/>
                </a:lnTo>
                <a:lnTo>
                  <a:pt x="1823" y="3124"/>
                </a:lnTo>
                <a:lnTo>
                  <a:pt x="1836" y="3131"/>
                </a:lnTo>
                <a:lnTo>
                  <a:pt x="1851" y="3139"/>
                </a:lnTo>
                <a:lnTo>
                  <a:pt x="1866" y="3146"/>
                </a:lnTo>
                <a:lnTo>
                  <a:pt x="1873" y="3149"/>
                </a:lnTo>
                <a:lnTo>
                  <a:pt x="1880" y="3153"/>
                </a:lnTo>
                <a:lnTo>
                  <a:pt x="1886" y="3158"/>
                </a:lnTo>
                <a:lnTo>
                  <a:pt x="1893" y="3163"/>
                </a:lnTo>
                <a:lnTo>
                  <a:pt x="1906" y="3175"/>
                </a:lnTo>
                <a:lnTo>
                  <a:pt x="1917" y="3188"/>
                </a:lnTo>
                <a:lnTo>
                  <a:pt x="1927" y="3203"/>
                </a:lnTo>
                <a:lnTo>
                  <a:pt x="1935" y="3216"/>
                </a:lnTo>
                <a:lnTo>
                  <a:pt x="1938" y="3223"/>
                </a:lnTo>
                <a:lnTo>
                  <a:pt x="1939" y="3229"/>
                </a:lnTo>
                <a:lnTo>
                  <a:pt x="1940" y="3236"/>
                </a:lnTo>
                <a:lnTo>
                  <a:pt x="1940" y="3241"/>
                </a:lnTo>
                <a:lnTo>
                  <a:pt x="1938" y="3247"/>
                </a:lnTo>
                <a:lnTo>
                  <a:pt x="1936" y="3254"/>
                </a:lnTo>
                <a:lnTo>
                  <a:pt x="1933" y="3260"/>
                </a:lnTo>
                <a:lnTo>
                  <a:pt x="1928" y="3268"/>
                </a:lnTo>
                <a:lnTo>
                  <a:pt x="1919" y="3281"/>
                </a:lnTo>
                <a:lnTo>
                  <a:pt x="1907" y="3294"/>
                </a:lnTo>
                <a:lnTo>
                  <a:pt x="1893" y="3306"/>
                </a:lnTo>
                <a:lnTo>
                  <a:pt x="1879" y="3316"/>
                </a:lnTo>
                <a:lnTo>
                  <a:pt x="1872" y="3320"/>
                </a:lnTo>
                <a:lnTo>
                  <a:pt x="1864" y="3323"/>
                </a:lnTo>
                <a:lnTo>
                  <a:pt x="1857" y="3327"/>
                </a:lnTo>
                <a:lnTo>
                  <a:pt x="1850" y="3330"/>
                </a:lnTo>
                <a:lnTo>
                  <a:pt x="1762" y="3355"/>
                </a:lnTo>
                <a:lnTo>
                  <a:pt x="1673" y="3378"/>
                </a:lnTo>
                <a:lnTo>
                  <a:pt x="1584" y="3402"/>
                </a:lnTo>
                <a:lnTo>
                  <a:pt x="1495" y="3426"/>
                </a:lnTo>
                <a:lnTo>
                  <a:pt x="1406" y="3450"/>
                </a:lnTo>
                <a:lnTo>
                  <a:pt x="1317" y="3474"/>
                </a:lnTo>
                <a:lnTo>
                  <a:pt x="1229" y="3500"/>
                </a:lnTo>
                <a:lnTo>
                  <a:pt x="1142" y="3527"/>
                </a:lnTo>
                <a:lnTo>
                  <a:pt x="1131" y="3531"/>
                </a:lnTo>
                <a:lnTo>
                  <a:pt x="1121" y="3537"/>
                </a:lnTo>
                <a:lnTo>
                  <a:pt x="1111" y="3544"/>
                </a:lnTo>
                <a:lnTo>
                  <a:pt x="1100" y="3551"/>
                </a:lnTo>
                <a:lnTo>
                  <a:pt x="1091" y="3559"/>
                </a:lnTo>
                <a:lnTo>
                  <a:pt x="1082" y="3568"/>
                </a:lnTo>
                <a:lnTo>
                  <a:pt x="1072" y="3579"/>
                </a:lnTo>
                <a:lnTo>
                  <a:pt x="1063" y="3589"/>
                </a:lnTo>
                <a:lnTo>
                  <a:pt x="1046" y="3612"/>
                </a:lnTo>
                <a:lnTo>
                  <a:pt x="1032" y="3636"/>
                </a:lnTo>
                <a:lnTo>
                  <a:pt x="1018" y="3659"/>
                </a:lnTo>
                <a:lnTo>
                  <a:pt x="1007" y="3683"/>
                </a:lnTo>
                <a:lnTo>
                  <a:pt x="993" y="3715"/>
                </a:lnTo>
                <a:lnTo>
                  <a:pt x="981" y="3748"/>
                </a:lnTo>
                <a:lnTo>
                  <a:pt x="971" y="3781"/>
                </a:lnTo>
                <a:lnTo>
                  <a:pt x="962" y="3815"/>
                </a:lnTo>
                <a:lnTo>
                  <a:pt x="953" y="3850"/>
                </a:lnTo>
                <a:lnTo>
                  <a:pt x="945" y="3885"/>
                </a:lnTo>
                <a:lnTo>
                  <a:pt x="936" y="3919"/>
                </a:lnTo>
                <a:lnTo>
                  <a:pt x="927" y="3953"/>
                </a:lnTo>
                <a:lnTo>
                  <a:pt x="920" y="3974"/>
                </a:lnTo>
                <a:lnTo>
                  <a:pt x="912" y="3995"/>
                </a:lnTo>
                <a:lnTo>
                  <a:pt x="909" y="4006"/>
                </a:lnTo>
                <a:lnTo>
                  <a:pt x="906" y="4016"/>
                </a:lnTo>
                <a:lnTo>
                  <a:pt x="905" y="4027"/>
                </a:lnTo>
                <a:lnTo>
                  <a:pt x="904" y="4038"/>
                </a:lnTo>
                <a:lnTo>
                  <a:pt x="907" y="4082"/>
                </a:lnTo>
                <a:lnTo>
                  <a:pt x="910" y="4128"/>
                </a:lnTo>
                <a:lnTo>
                  <a:pt x="913" y="4172"/>
                </a:lnTo>
                <a:lnTo>
                  <a:pt x="917" y="4217"/>
                </a:lnTo>
                <a:lnTo>
                  <a:pt x="920" y="4262"/>
                </a:lnTo>
                <a:lnTo>
                  <a:pt x="924" y="4307"/>
                </a:lnTo>
                <a:lnTo>
                  <a:pt x="930" y="4352"/>
                </a:lnTo>
                <a:lnTo>
                  <a:pt x="934" y="4397"/>
                </a:lnTo>
                <a:lnTo>
                  <a:pt x="938" y="4438"/>
                </a:lnTo>
                <a:lnTo>
                  <a:pt x="942" y="4479"/>
                </a:lnTo>
                <a:lnTo>
                  <a:pt x="947" y="4519"/>
                </a:lnTo>
                <a:lnTo>
                  <a:pt x="951" y="4559"/>
                </a:lnTo>
                <a:lnTo>
                  <a:pt x="956" y="4601"/>
                </a:lnTo>
                <a:lnTo>
                  <a:pt x="963" y="4641"/>
                </a:lnTo>
                <a:lnTo>
                  <a:pt x="969" y="4681"/>
                </a:lnTo>
                <a:lnTo>
                  <a:pt x="976" y="4722"/>
                </a:lnTo>
                <a:lnTo>
                  <a:pt x="983" y="4756"/>
                </a:lnTo>
                <a:lnTo>
                  <a:pt x="992" y="4790"/>
                </a:lnTo>
                <a:lnTo>
                  <a:pt x="1000" y="4824"/>
                </a:lnTo>
                <a:lnTo>
                  <a:pt x="1010" y="4857"/>
                </a:lnTo>
                <a:lnTo>
                  <a:pt x="1021" y="4891"/>
                </a:lnTo>
                <a:lnTo>
                  <a:pt x="1031" y="4924"/>
                </a:lnTo>
                <a:lnTo>
                  <a:pt x="1043" y="4957"/>
                </a:lnTo>
                <a:lnTo>
                  <a:pt x="1056" y="4989"/>
                </a:lnTo>
                <a:lnTo>
                  <a:pt x="1059" y="4996"/>
                </a:lnTo>
                <a:lnTo>
                  <a:pt x="1062" y="5002"/>
                </a:lnTo>
                <a:lnTo>
                  <a:pt x="1066" y="5008"/>
                </a:lnTo>
                <a:lnTo>
                  <a:pt x="1071" y="5014"/>
                </a:lnTo>
                <a:lnTo>
                  <a:pt x="1082" y="5025"/>
                </a:lnTo>
                <a:lnTo>
                  <a:pt x="1093" y="5035"/>
                </a:lnTo>
                <a:lnTo>
                  <a:pt x="1118" y="5056"/>
                </a:lnTo>
                <a:lnTo>
                  <a:pt x="1143" y="5076"/>
                </a:lnTo>
                <a:lnTo>
                  <a:pt x="1157" y="5109"/>
                </a:lnTo>
                <a:lnTo>
                  <a:pt x="1173" y="5141"/>
                </a:lnTo>
                <a:lnTo>
                  <a:pt x="1187" y="5174"/>
                </a:lnTo>
                <a:lnTo>
                  <a:pt x="1203" y="5206"/>
                </a:lnTo>
                <a:lnTo>
                  <a:pt x="1218" y="5239"/>
                </a:lnTo>
                <a:lnTo>
                  <a:pt x="1233" y="5272"/>
                </a:lnTo>
                <a:lnTo>
                  <a:pt x="1246" y="5305"/>
                </a:lnTo>
                <a:lnTo>
                  <a:pt x="1259" y="5338"/>
                </a:lnTo>
                <a:lnTo>
                  <a:pt x="1267" y="5357"/>
                </a:lnTo>
                <a:lnTo>
                  <a:pt x="1273" y="5377"/>
                </a:lnTo>
                <a:lnTo>
                  <a:pt x="1279" y="5396"/>
                </a:lnTo>
                <a:lnTo>
                  <a:pt x="1283" y="5414"/>
                </a:lnTo>
                <a:lnTo>
                  <a:pt x="1286" y="5433"/>
                </a:lnTo>
                <a:lnTo>
                  <a:pt x="1289" y="5451"/>
                </a:lnTo>
                <a:lnTo>
                  <a:pt x="1291" y="5469"/>
                </a:lnTo>
                <a:lnTo>
                  <a:pt x="1293" y="5486"/>
                </a:lnTo>
                <a:lnTo>
                  <a:pt x="1293" y="5504"/>
                </a:lnTo>
                <a:lnTo>
                  <a:pt x="1291" y="5521"/>
                </a:lnTo>
                <a:lnTo>
                  <a:pt x="1290" y="5537"/>
                </a:lnTo>
                <a:lnTo>
                  <a:pt x="1288" y="5554"/>
                </a:lnTo>
                <a:lnTo>
                  <a:pt x="1285" y="5569"/>
                </a:lnTo>
                <a:lnTo>
                  <a:pt x="1281" y="5585"/>
                </a:lnTo>
                <a:lnTo>
                  <a:pt x="1277" y="5600"/>
                </a:lnTo>
                <a:lnTo>
                  <a:pt x="1271" y="5615"/>
                </a:lnTo>
                <a:lnTo>
                  <a:pt x="1265" y="5629"/>
                </a:lnTo>
                <a:lnTo>
                  <a:pt x="1257" y="5643"/>
                </a:lnTo>
                <a:lnTo>
                  <a:pt x="1250" y="5656"/>
                </a:lnTo>
                <a:lnTo>
                  <a:pt x="1242" y="5668"/>
                </a:lnTo>
                <a:lnTo>
                  <a:pt x="1233" y="5681"/>
                </a:lnTo>
                <a:lnTo>
                  <a:pt x="1222" y="5692"/>
                </a:lnTo>
                <a:lnTo>
                  <a:pt x="1211" y="5703"/>
                </a:lnTo>
                <a:lnTo>
                  <a:pt x="1199" y="5714"/>
                </a:lnTo>
                <a:lnTo>
                  <a:pt x="1188" y="5724"/>
                </a:lnTo>
                <a:lnTo>
                  <a:pt x="1175" y="5733"/>
                </a:lnTo>
                <a:lnTo>
                  <a:pt x="1161" y="5742"/>
                </a:lnTo>
                <a:lnTo>
                  <a:pt x="1147" y="5750"/>
                </a:lnTo>
                <a:lnTo>
                  <a:pt x="1132" y="5757"/>
                </a:lnTo>
                <a:lnTo>
                  <a:pt x="1117" y="5764"/>
                </a:lnTo>
                <a:lnTo>
                  <a:pt x="1100" y="5771"/>
                </a:lnTo>
                <a:lnTo>
                  <a:pt x="1083" y="5776"/>
                </a:lnTo>
                <a:lnTo>
                  <a:pt x="1023" y="5793"/>
                </a:lnTo>
                <a:lnTo>
                  <a:pt x="964" y="5812"/>
                </a:lnTo>
                <a:lnTo>
                  <a:pt x="904" y="5831"/>
                </a:lnTo>
                <a:lnTo>
                  <a:pt x="844" y="5848"/>
                </a:lnTo>
                <a:lnTo>
                  <a:pt x="784" y="5867"/>
                </a:lnTo>
                <a:lnTo>
                  <a:pt x="725" y="5885"/>
                </a:lnTo>
                <a:lnTo>
                  <a:pt x="665" y="5904"/>
                </a:lnTo>
                <a:lnTo>
                  <a:pt x="605" y="5923"/>
                </a:lnTo>
                <a:lnTo>
                  <a:pt x="570" y="5922"/>
                </a:lnTo>
                <a:lnTo>
                  <a:pt x="534" y="5919"/>
                </a:lnTo>
                <a:lnTo>
                  <a:pt x="498" y="5917"/>
                </a:lnTo>
                <a:lnTo>
                  <a:pt x="463" y="5915"/>
                </a:lnTo>
                <a:lnTo>
                  <a:pt x="427" y="5913"/>
                </a:lnTo>
                <a:lnTo>
                  <a:pt x="392" y="5912"/>
                </a:lnTo>
                <a:lnTo>
                  <a:pt x="357" y="5913"/>
                </a:lnTo>
                <a:lnTo>
                  <a:pt x="322" y="5915"/>
                </a:lnTo>
                <a:lnTo>
                  <a:pt x="309" y="5916"/>
                </a:lnTo>
                <a:lnTo>
                  <a:pt x="297" y="5919"/>
                </a:lnTo>
                <a:lnTo>
                  <a:pt x="285" y="5923"/>
                </a:lnTo>
                <a:lnTo>
                  <a:pt x="275" y="5927"/>
                </a:lnTo>
                <a:lnTo>
                  <a:pt x="265" y="5933"/>
                </a:lnTo>
                <a:lnTo>
                  <a:pt x="254" y="5939"/>
                </a:lnTo>
                <a:lnTo>
                  <a:pt x="245" y="5946"/>
                </a:lnTo>
                <a:lnTo>
                  <a:pt x="237" y="5954"/>
                </a:lnTo>
                <a:lnTo>
                  <a:pt x="229" y="5963"/>
                </a:lnTo>
                <a:lnTo>
                  <a:pt x="221" y="5972"/>
                </a:lnTo>
                <a:lnTo>
                  <a:pt x="214" y="5983"/>
                </a:lnTo>
                <a:lnTo>
                  <a:pt x="208" y="5993"/>
                </a:lnTo>
                <a:lnTo>
                  <a:pt x="203" y="6004"/>
                </a:lnTo>
                <a:lnTo>
                  <a:pt x="197" y="6016"/>
                </a:lnTo>
                <a:lnTo>
                  <a:pt x="193" y="6027"/>
                </a:lnTo>
                <a:lnTo>
                  <a:pt x="189" y="6040"/>
                </a:lnTo>
                <a:lnTo>
                  <a:pt x="186" y="6053"/>
                </a:lnTo>
                <a:lnTo>
                  <a:pt x="184" y="6066"/>
                </a:lnTo>
                <a:lnTo>
                  <a:pt x="182" y="6080"/>
                </a:lnTo>
                <a:lnTo>
                  <a:pt x="181" y="6093"/>
                </a:lnTo>
                <a:lnTo>
                  <a:pt x="181" y="6107"/>
                </a:lnTo>
                <a:lnTo>
                  <a:pt x="182" y="6121"/>
                </a:lnTo>
                <a:lnTo>
                  <a:pt x="183" y="6135"/>
                </a:lnTo>
                <a:lnTo>
                  <a:pt x="185" y="6149"/>
                </a:lnTo>
                <a:lnTo>
                  <a:pt x="187" y="6163"/>
                </a:lnTo>
                <a:lnTo>
                  <a:pt x="191" y="6178"/>
                </a:lnTo>
                <a:lnTo>
                  <a:pt x="195" y="6191"/>
                </a:lnTo>
                <a:lnTo>
                  <a:pt x="201" y="6206"/>
                </a:lnTo>
                <a:lnTo>
                  <a:pt x="207" y="6219"/>
                </a:lnTo>
                <a:lnTo>
                  <a:pt x="213" y="6233"/>
                </a:lnTo>
                <a:lnTo>
                  <a:pt x="221" y="6246"/>
                </a:lnTo>
                <a:lnTo>
                  <a:pt x="230" y="6258"/>
                </a:lnTo>
                <a:lnTo>
                  <a:pt x="219" y="6271"/>
                </a:lnTo>
                <a:lnTo>
                  <a:pt x="210" y="6282"/>
                </a:lnTo>
                <a:lnTo>
                  <a:pt x="203" y="6296"/>
                </a:lnTo>
                <a:lnTo>
                  <a:pt x="195" y="6309"/>
                </a:lnTo>
                <a:lnTo>
                  <a:pt x="190" y="6323"/>
                </a:lnTo>
                <a:lnTo>
                  <a:pt x="185" y="6337"/>
                </a:lnTo>
                <a:lnTo>
                  <a:pt x="181" y="6351"/>
                </a:lnTo>
                <a:lnTo>
                  <a:pt x="178" y="6366"/>
                </a:lnTo>
                <a:lnTo>
                  <a:pt x="176" y="6381"/>
                </a:lnTo>
                <a:lnTo>
                  <a:pt x="175" y="6396"/>
                </a:lnTo>
                <a:lnTo>
                  <a:pt x="175" y="6411"/>
                </a:lnTo>
                <a:lnTo>
                  <a:pt x="176" y="6427"/>
                </a:lnTo>
                <a:lnTo>
                  <a:pt x="177" y="6442"/>
                </a:lnTo>
                <a:lnTo>
                  <a:pt x="179" y="6457"/>
                </a:lnTo>
                <a:lnTo>
                  <a:pt x="182" y="6472"/>
                </a:lnTo>
                <a:lnTo>
                  <a:pt x="186" y="6487"/>
                </a:lnTo>
                <a:lnTo>
                  <a:pt x="191" y="6502"/>
                </a:lnTo>
                <a:lnTo>
                  <a:pt x="196" y="6517"/>
                </a:lnTo>
                <a:lnTo>
                  <a:pt x="203" y="6530"/>
                </a:lnTo>
                <a:lnTo>
                  <a:pt x="210" y="6544"/>
                </a:lnTo>
                <a:lnTo>
                  <a:pt x="218" y="6557"/>
                </a:lnTo>
                <a:lnTo>
                  <a:pt x="226" y="6569"/>
                </a:lnTo>
                <a:lnTo>
                  <a:pt x="236" y="6582"/>
                </a:lnTo>
                <a:lnTo>
                  <a:pt x="245" y="6593"/>
                </a:lnTo>
                <a:lnTo>
                  <a:pt x="255" y="6604"/>
                </a:lnTo>
                <a:lnTo>
                  <a:pt x="267" y="6613"/>
                </a:lnTo>
                <a:lnTo>
                  <a:pt x="278" y="6622"/>
                </a:lnTo>
                <a:lnTo>
                  <a:pt x="291" y="6630"/>
                </a:lnTo>
                <a:lnTo>
                  <a:pt x="304" y="6638"/>
                </a:lnTo>
                <a:lnTo>
                  <a:pt x="317" y="6644"/>
                </a:lnTo>
                <a:lnTo>
                  <a:pt x="331" y="6649"/>
                </a:lnTo>
                <a:lnTo>
                  <a:pt x="345" y="6652"/>
                </a:lnTo>
                <a:lnTo>
                  <a:pt x="349" y="6664"/>
                </a:lnTo>
                <a:lnTo>
                  <a:pt x="354" y="6675"/>
                </a:lnTo>
                <a:lnTo>
                  <a:pt x="352" y="6692"/>
                </a:lnTo>
                <a:lnTo>
                  <a:pt x="352" y="6710"/>
                </a:lnTo>
                <a:lnTo>
                  <a:pt x="351" y="6726"/>
                </a:lnTo>
                <a:lnTo>
                  <a:pt x="352" y="6742"/>
                </a:lnTo>
                <a:lnTo>
                  <a:pt x="353" y="6758"/>
                </a:lnTo>
                <a:lnTo>
                  <a:pt x="355" y="6773"/>
                </a:lnTo>
                <a:lnTo>
                  <a:pt x="358" y="6788"/>
                </a:lnTo>
                <a:lnTo>
                  <a:pt x="362" y="6801"/>
                </a:lnTo>
                <a:lnTo>
                  <a:pt x="366" y="6814"/>
                </a:lnTo>
                <a:lnTo>
                  <a:pt x="371" y="6828"/>
                </a:lnTo>
                <a:lnTo>
                  <a:pt x="376" y="6840"/>
                </a:lnTo>
                <a:lnTo>
                  <a:pt x="383" y="6852"/>
                </a:lnTo>
                <a:lnTo>
                  <a:pt x="390" y="6863"/>
                </a:lnTo>
                <a:lnTo>
                  <a:pt x="397" y="6874"/>
                </a:lnTo>
                <a:lnTo>
                  <a:pt x="405" y="6885"/>
                </a:lnTo>
                <a:lnTo>
                  <a:pt x="415" y="6894"/>
                </a:lnTo>
                <a:lnTo>
                  <a:pt x="424" y="6903"/>
                </a:lnTo>
                <a:lnTo>
                  <a:pt x="434" y="6912"/>
                </a:lnTo>
                <a:lnTo>
                  <a:pt x="446" y="6920"/>
                </a:lnTo>
                <a:lnTo>
                  <a:pt x="457" y="6927"/>
                </a:lnTo>
                <a:lnTo>
                  <a:pt x="468" y="6933"/>
                </a:lnTo>
                <a:lnTo>
                  <a:pt x="481" y="6939"/>
                </a:lnTo>
                <a:lnTo>
                  <a:pt x="494" y="6946"/>
                </a:lnTo>
                <a:lnTo>
                  <a:pt x="508" y="6950"/>
                </a:lnTo>
                <a:lnTo>
                  <a:pt x="522" y="6954"/>
                </a:lnTo>
                <a:lnTo>
                  <a:pt x="537" y="6958"/>
                </a:lnTo>
                <a:lnTo>
                  <a:pt x="552" y="6960"/>
                </a:lnTo>
                <a:lnTo>
                  <a:pt x="568" y="6962"/>
                </a:lnTo>
                <a:lnTo>
                  <a:pt x="584" y="6964"/>
                </a:lnTo>
                <a:lnTo>
                  <a:pt x="602" y="6965"/>
                </a:lnTo>
                <a:lnTo>
                  <a:pt x="618" y="6965"/>
                </a:lnTo>
                <a:lnTo>
                  <a:pt x="637" y="6964"/>
                </a:lnTo>
                <a:lnTo>
                  <a:pt x="662" y="6962"/>
                </a:lnTo>
                <a:lnTo>
                  <a:pt x="689" y="6959"/>
                </a:lnTo>
                <a:lnTo>
                  <a:pt x="702" y="6958"/>
                </a:lnTo>
                <a:lnTo>
                  <a:pt x="714" y="6958"/>
                </a:lnTo>
                <a:lnTo>
                  <a:pt x="726" y="6960"/>
                </a:lnTo>
                <a:lnTo>
                  <a:pt x="735" y="6962"/>
                </a:lnTo>
                <a:lnTo>
                  <a:pt x="739" y="6964"/>
                </a:lnTo>
                <a:lnTo>
                  <a:pt x="743" y="6966"/>
                </a:lnTo>
                <a:lnTo>
                  <a:pt x="747" y="6969"/>
                </a:lnTo>
                <a:lnTo>
                  <a:pt x="749" y="6974"/>
                </a:lnTo>
                <a:lnTo>
                  <a:pt x="751" y="6977"/>
                </a:lnTo>
                <a:lnTo>
                  <a:pt x="752" y="6982"/>
                </a:lnTo>
                <a:lnTo>
                  <a:pt x="753" y="6987"/>
                </a:lnTo>
                <a:lnTo>
                  <a:pt x="753" y="6993"/>
                </a:lnTo>
                <a:lnTo>
                  <a:pt x="752" y="7000"/>
                </a:lnTo>
                <a:lnTo>
                  <a:pt x="750" y="7008"/>
                </a:lnTo>
                <a:lnTo>
                  <a:pt x="748" y="7016"/>
                </a:lnTo>
                <a:lnTo>
                  <a:pt x="744" y="7025"/>
                </a:lnTo>
                <a:lnTo>
                  <a:pt x="734" y="7046"/>
                </a:lnTo>
                <a:lnTo>
                  <a:pt x="720" y="7072"/>
                </a:lnTo>
                <a:lnTo>
                  <a:pt x="713" y="7083"/>
                </a:lnTo>
                <a:lnTo>
                  <a:pt x="707" y="7094"/>
                </a:lnTo>
                <a:lnTo>
                  <a:pt x="703" y="7107"/>
                </a:lnTo>
                <a:lnTo>
                  <a:pt x="699" y="7118"/>
                </a:lnTo>
                <a:lnTo>
                  <a:pt x="696" y="7131"/>
                </a:lnTo>
                <a:lnTo>
                  <a:pt x="693" y="7143"/>
                </a:lnTo>
                <a:lnTo>
                  <a:pt x="691" y="7155"/>
                </a:lnTo>
                <a:lnTo>
                  <a:pt x="690" y="7168"/>
                </a:lnTo>
                <a:lnTo>
                  <a:pt x="690" y="7180"/>
                </a:lnTo>
                <a:lnTo>
                  <a:pt x="690" y="7193"/>
                </a:lnTo>
                <a:lnTo>
                  <a:pt x="691" y="7205"/>
                </a:lnTo>
                <a:lnTo>
                  <a:pt x="692" y="7216"/>
                </a:lnTo>
                <a:lnTo>
                  <a:pt x="694" y="7229"/>
                </a:lnTo>
                <a:lnTo>
                  <a:pt x="697" y="7241"/>
                </a:lnTo>
                <a:lnTo>
                  <a:pt x="700" y="7253"/>
                </a:lnTo>
                <a:lnTo>
                  <a:pt x="704" y="7265"/>
                </a:lnTo>
                <a:lnTo>
                  <a:pt x="709" y="7276"/>
                </a:lnTo>
                <a:lnTo>
                  <a:pt x="713" y="7288"/>
                </a:lnTo>
                <a:lnTo>
                  <a:pt x="720" y="7299"/>
                </a:lnTo>
                <a:lnTo>
                  <a:pt x="726" y="7310"/>
                </a:lnTo>
                <a:lnTo>
                  <a:pt x="732" y="7321"/>
                </a:lnTo>
                <a:lnTo>
                  <a:pt x="739" y="7331"/>
                </a:lnTo>
                <a:lnTo>
                  <a:pt x="747" y="7341"/>
                </a:lnTo>
                <a:lnTo>
                  <a:pt x="755" y="7351"/>
                </a:lnTo>
                <a:lnTo>
                  <a:pt x="763" y="7360"/>
                </a:lnTo>
                <a:lnTo>
                  <a:pt x="772" y="7368"/>
                </a:lnTo>
                <a:lnTo>
                  <a:pt x="781" y="7378"/>
                </a:lnTo>
                <a:lnTo>
                  <a:pt x="791" y="7385"/>
                </a:lnTo>
                <a:lnTo>
                  <a:pt x="800" y="7393"/>
                </a:lnTo>
                <a:lnTo>
                  <a:pt x="811" y="7399"/>
                </a:lnTo>
                <a:lnTo>
                  <a:pt x="822" y="7407"/>
                </a:lnTo>
                <a:lnTo>
                  <a:pt x="832" y="7412"/>
                </a:lnTo>
                <a:lnTo>
                  <a:pt x="833" y="7427"/>
                </a:lnTo>
                <a:lnTo>
                  <a:pt x="835" y="7442"/>
                </a:lnTo>
                <a:lnTo>
                  <a:pt x="838" y="7456"/>
                </a:lnTo>
                <a:lnTo>
                  <a:pt x="840" y="7471"/>
                </a:lnTo>
                <a:lnTo>
                  <a:pt x="843" y="7485"/>
                </a:lnTo>
                <a:lnTo>
                  <a:pt x="847" y="7499"/>
                </a:lnTo>
                <a:lnTo>
                  <a:pt x="851" y="7512"/>
                </a:lnTo>
                <a:lnTo>
                  <a:pt x="856" y="7524"/>
                </a:lnTo>
                <a:lnTo>
                  <a:pt x="866" y="7550"/>
                </a:lnTo>
                <a:lnTo>
                  <a:pt x="879" y="7574"/>
                </a:lnTo>
                <a:lnTo>
                  <a:pt x="893" y="7598"/>
                </a:lnTo>
                <a:lnTo>
                  <a:pt x="909" y="7620"/>
                </a:lnTo>
                <a:lnTo>
                  <a:pt x="924" y="7643"/>
                </a:lnTo>
                <a:lnTo>
                  <a:pt x="941" y="7665"/>
                </a:lnTo>
                <a:lnTo>
                  <a:pt x="959" y="7687"/>
                </a:lnTo>
                <a:lnTo>
                  <a:pt x="977" y="7708"/>
                </a:lnTo>
                <a:lnTo>
                  <a:pt x="1013" y="7751"/>
                </a:lnTo>
                <a:lnTo>
                  <a:pt x="1048" y="7793"/>
                </a:lnTo>
                <a:lnTo>
                  <a:pt x="1034" y="7813"/>
                </a:lnTo>
                <a:lnTo>
                  <a:pt x="1020" y="7832"/>
                </a:lnTo>
                <a:lnTo>
                  <a:pt x="1012" y="7842"/>
                </a:lnTo>
                <a:lnTo>
                  <a:pt x="1004" y="7850"/>
                </a:lnTo>
                <a:lnTo>
                  <a:pt x="1000" y="7853"/>
                </a:lnTo>
                <a:lnTo>
                  <a:pt x="996" y="7856"/>
                </a:lnTo>
                <a:lnTo>
                  <a:pt x="992" y="7858"/>
                </a:lnTo>
                <a:lnTo>
                  <a:pt x="987" y="7859"/>
                </a:lnTo>
                <a:lnTo>
                  <a:pt x="948" y="7870"/>
                </a:lnTo>
                <a:lnTo>
                  <a:pt x="909" y="7877"/>
                </a:lnTo>
                <a:lnTo>
                  <a:pt x="870" y="7885"/>
                </a:lnTo>
                <a:lnTo>
                  <a:pt x="829" y="7892"/>
                </a:lnTo>
                <a:lnTo>
                  <a:pt x="790" y="7900"/>
                </a:lnTo>
                <a:lnTo>
                  <a:pt x="751" y="7908"/>
                </a:lnTo>
                <a:lnTo>
                  <a:pt x="712" y="7917"/>
                </a:lnTo>
                <a:lnTo>
                  <a:pt x="674" y="7928"/>
                </a:lnTo>
                <a:lnTo>
                  <a:pt x="626" y="7944"/>
                </a:lnTo>
                <a:lnTo>
                  <a:pt x="574" y="7958"/>
                </a:lnTo>
                <a:lnTo>
                  <a:pt x="521" y="7973"/>
                </a:lnTo>
                <a:lnTo>
                  <a:pt x="470" y="7989"/>
                </a:lnTo>
                <a:lnTo>
                  <a:pt x="446" y="7998"/>
                </a:lnTo>
                <a:lnTo>
                  <a:pt x="423" y="8007"/>
                </a:lnTo>
                <a:lnTo>
                  <a:pt x="402" y="8017"/>
                </a:lnTo>
                <a:lnTo>
                  <a:pt x="383" y="8029"/>
                </a:lnTo>
                <a:lnTo>
                  <a:pt x="373" y="8035"/>
                </a:lnTo>
                <a:lnTo>
                  <a:pt x="365" y="8041"/>
                </a:lnTo>
                <a:lnTo>
                  <a:pt x="358" y="8047"/>
                </a:lnTo>
                <a:lnTo>
                  <a:pt x="351" y="8053"/>
                </a:lnTo>
                <a:lnTo>
                  <a:pt x="344" y="8061"/>
                </a:lnTo>
                <a:lnTo>
                  <a:pt x="339" y="8068"/>
                </a:lnTo>
                <a:lnTo>
                  <a:pt x="334" y="8075"/>
                </a:lnTo>
                <a:lnTo>
                  <a:pt x="330" y="8083"/>
                </a:lnTo>
                <a:lnTo>
                  <a:pt x="302" y="8140"/>
                </a:lnTo>
                <a:lnTo>
                  <a:pt x="271" y="8199"/>
                </a:lnTo>
                <a:lnTo>
                  <a:pt x="256" y="8229"/>
                </a:lnTo>
                <a:lnTo>
                  <a:pt x="242" y="8260"/>
                </a:lnTo>
                <a:lnTo>
                  <a:pt x="229" y="8291"/>
                </a:lnTo>
                <a:lnTo>
                  <a:pt x="217" y="8323"/>
                </a:lnTo>
                <a:lnTo>
                  <a:pt x="213" y="8340"/>
                </a:lnTo>
                <a:lnTo>
                  <a:pt x="209" y="8355"/>
                </a:lnTo>
                <a:lnTo>
                  <a:pt x="206" y="8372"/>
                </a:lnTo>
                <a:lnTo>
                  <a:pt x="204" y="8389"/>
                </a:lnTo>
                <a:lnTo>
                  <a:pt x="202" y="8406"/>
                </a:lnTo>
                <a:lnTo>
                  <a:pt x="201" y="8422"/>
                </a:lnTo>
                <a:lnTo>
                  <a:pt x="202" y="8440"/>
                </a:lnTo>
                <a:lnTo>
                  <a:pt x="203" y="8458"/>
                </a:lnTo>
                <a:lnTo>
                  <a:pt x="206" y="8475"/>
                </a:lnTo>
                <a:lnTo>
                  <a:pt x="209" y="8493"/>
                </a:lnTo>
                <a:lnTo>
                  <a:pt x="214" y="8511"/>
                </a:lnTo>
                <a:lnTo>
                  <a:pt x="220" y="8529"/>
                </a:lnTo>
                <a:lnTo>
                  <a:pt x="229" y="8547"/>
                </a:lnTo>
                <a:lnTo>
                  <a:pt x="238" y="8566"/>
                </a:lnTo>
                <a:lnTo>
                  <a:pt x="248" y="8586"/>
                </a:lnTo>
                <a:lnTo>
                  <a:pt x="261" y="8604"/>
                </a:lnTo>
                <a:lnTo>
                  <a:pt x="272" y="8622"/>
                </a:lnTo>
                <a:lnTo>
                  <a:pt x="284" y="8639"/>
                </a:lnTo>
                <a:lnTo>
                  <a:pt x="296" y="8660"/>
                </a:lnTo>
                <a:lnTo>
                  <a:pt x="307" y="8681"/>
                </a:lnTo>
                <a:lnTo>
                  <a:pt x="317" y="8704"/>
                </a:lnTo>
                <a:lnTo>
                  <a:pt x="327" y="8726"/>
                </a:lnTo>
                <a:lnTo>
                  <a:pt x="330" y="8738"/>
                </a:lnTo>
                <a:lnTo>
                  <a:pt x="333" y="8749"/>
                </a:lnTo>
                <a:lnTo>
                  <a:pt x="336" y="8760"/>
                </a:lnTo>
                <a:lnTo>
                  <a:pt x="337" y="8773"/>
                </a:lnTo>
                <a:lnTo>
                  <a:pt x="338" y="8784"/>
                </a:lnTo>
                <a:lnTo>
                  <a:pt x="338" y="8795"/>
                </a:lnTo>
                <a:lnTo>
                  <a:pt x="337" y="8807"/>
                </a:lnTo>
                <a:lnTo>
                  <a:pt x="336" y="8818"/>
                </a:lnTo>
                <a:lnTo>
                  <a:pt x="333" y="8830"/>
                </a:lnTo>
                <a:lnTo>
                  <a:pt x="329" y="8840"/>
                </a:lnTo>
                <a:lnTo>
                  <a:pt x="324" y="8851"/>
                </a:lnTo>
                <a:lnTo>
                  <a:pt x="317" y="8862"/>
                </a:lnTo>
                <a:lnTo>
                  <a:pt x="309" y="8872"/>
                </a:lnTo>
                <a:lnTo>
                  <a:pt x="301" y="8881"/>
                </a:lnTo>
                <a:lnTo>
                  <a:pt x="290" y="8892"/>
                </a:lnTo>
                <a:lnTo>
                  <a:pt x="278" y="8900"/>
                </a:lnTo>
                <a:lnTo>
                  <a:pt x="265" y="8909"/>
                </a:lnTo>
                <a:lnTo>
                  <a:pt x="249" y="8917"/>
                </a:lnTo>
                <a:lnTo>
                  <a:pt x="233" y="8926"/>
                </a:lnTo>
                <a:lnTo>
                  <a:pt x="214" y="8933"/>
                </a:lnTo>
                <a:lnTo>
                  <a:pt x="192" y="8941"/>
                </a:lnTo>
                <a:lnTo>
                  <a:pt x="172" y="8951"/>
                </a:lnTo>
                <a:lnTo>
                  <a:pt x="153" y="8961"/>
                </a:lnTo>
                <a:lnTo>
                  <a:pt x="135" y="8971"/>
                </a:lnTo>
                <a:lnTo>
                  <a:pt x="120" y="8984"/>
                </a:lnTo>
                <a:lnTo>
                  <a:pt x="105" y="8996"/>
                </a:lnTo>
                <a:lnTo>
                  <a:pt x="92" y="9008"/>
                </a:lnTo>
                <a:lnTo>
                  <a:pt x="81" y="9022"/>
                </a:lnTo>
                <a:lnTo>
                  <a:pt x="69" y="9036"/>
                </a:lnTo>
                <a:lnTo>
                  <a:pt x="60" y="9051"/>
                </a:lnTo>
                <a:lnTo>
                  <a:pt x="52" y="9065"/>
                </a:lnTo>
                <a:lnTo>
                  <a:pt x="43" y="9081"/>
                </a:lnTo>
                <a:lnTo>
                  <a:pt x="37" y="9097"/>
                </a:lnTo>
                <a:lnTo>
                  <a:pt x="31" y="9113"/>
                </a:lnTo>
                <a:lnTo>
                  <a:pt x="26" y="9129"/>
                </a:lnTo>
                <a:lnTo>
                  <a:pt x="22" y="9146"/>
                </a:lnTo>
                <a:lnTo>
                  <a:pt x="18" y="9163"/>
                </a:lnTo>
                <a:lnTo>
                  <a:pt x="14" y="9181"/>
                </a:lnTo>
                <a:lnTo>
                  <a:pt x="12" y="9197"/>
                </a:lnTo>
                <a:lnTo>
                  <a:pt x="10" y="9215"/>
                </a:lnTo>
                <a:lnTo>
                  <a:pt x="7" y="9250"/>
                </a:lnTo>
                <a:lnTo>
                  <a:pt x="5" y="9285"/>
                </a:lnTo>
                <a:lnTo>
                  <a:pt x="4" y="9354"/>
                </a:lnTo>
                <a:lnTo>
                  <a:pt x="1" y="9418"/>
                </a:lnTo>
                <a:lnTo>
                  <a:pt x="0" y="9430"/>
                </a:lnTo>
                <a:lnTo>
                  <a:pt x="0" y="9442"/>
                </a:lnTo>
                <a:lnTo>
                  <a:pt x="1" y="9454"/>
                </a:lnTo>
                <a:lnTo>
                  <a:pt x="3" y="9466"/>
                </a:lnTo>
                <a:lnTo>
                  <a:pt x="5" y="9479"/>
                </a:lnTo>
                <a:lnTo>
                  <a:pt x="8" y="9491"/>
                </a:lnTo>
                <a:lnTo>
                  <a:pt x="11" y="9503"/>
                </a:lnTo>
                <a:lnTo>
                  <a:pt x="16" y="9517"/>
                </a:lnTo>
                <a:lnTo>
                  <a:pt x="26" y="9542"/>
                </a:lnTo>
                <a:lnTo>
                  <a:pt x="38" y="9567"/>
                </a:lnTo>
                <a:lnTo>
                  <a:pt x="52" y="9592"/>
                </a:lnTo>
                <a:lnTo>
                  <a:pt x="67" y="9618"/>
                </a:lnTo>
                <a:lnTo>
                  <a:pt x="84" y="9644"/>
                </a:lnTo>
                <a:lnTo>
                  <a:pt x="101" y="9669"/>
                </a:lnTo>
                <a:lnTo>
                  <a:pt x="119" y="9694"/>
                </a:lnTo>
                <a:lnTo>
                  <a:pt x="138" y="9718"/>
                </a:lnTo>
                <a:lnTo>
                  <a:pt x="176" y="9766"/>
                </a:lnTo>
                <a:lnTo>
                  <a:pt x="213" y="9810"/>
                </a:lnTo>
                <a:lnTo>
                  <a:pt x="221" y="9819"/>
                </a:lnTo>
                <a:lnTo>
                  <a:pt x="232" y="9826"/>
                </a:lnTo>
                <a:lnTo>
                  <a:pt x="243" y="9832"/>
                </a:lnTo>
                <a:lnTo>
                  <a:pt x="255" y="9837"/>
                </a:lnTo>
                <a:lnTo>
                  <a:pt x="269" y="9841"/>
                </a:lnTo>
                <a:lnTo>
                  <a:pt x="284" y="9844"/>
                </a:lnTo>
                <a:lnTo>
                  <a:pt x="300" y="9846"/>
                </a:lnTo>
                <a:lnTo>
                  <a:pt x="315" y="9849"/>
                </a:lnTo>
                <a:lnTo>
                  <a:pt x="349" y="9852"/>
                </a:lnTo>
                <a:lnTo>
                  <a:pt x="385" y="9853"/>
                </a:lnTo>
                <a:lnTo>
                  <a:pt x="418" y="9855"/>
                </a:lnTo>
                <a:lnTo>
                  <a:pt x="450" y="9857"/>
                </a:lnTo>
                <a:lnTo>
                  <a:pt x="479" y="9859"/>
                </a:lnTo>
                <a:lnTo>
                  <a:pt x="506" y="9862"/>
                </a:lnTo>
                <a:lnTo>
                  <a:pt x="519" y="9864"/>
                </a:lnTo>
                <a:lnTo>
                  <a:pt x="531" y="9866"/>
                </a:lnTo>
                <a:lnTo>
                  <a:pt x="544" y="9869"/>
                </a:lnTo>
                <a:lnTo>
                  <a:pt x="555" y="9873"/>
                </a:lnTo>
                <a:lnTo>
                  <a:pt x="566" y="9880"/>
                </a:lnTo>
                <a:lnTo>
                  <a:pt x="576" y="9886"/>
                </a:lnTo>
                <a:lnTo>
                  <a:pt x="584" y="9894"/>
                </a:lnTo>
                <a:lnTo>
                  <a:pt x="591" y="9904"/>
                </a:lnTo>
                <a:lnTo>
                  <a:pt x="598" y="9916"/>
                </a:lnTo>
                <a:lnTo>
                  <a:pt x="603" y="9930"/>
                </a:lnTo>
                <a:lnTo>
                  <a:pt x="607" y="9946"/>
                </a:lnTo>
                <a:lnTo>
                  <a:pt x="609" y="9964"/>
                </a:lnTo>
                <a:lnTo>
                  <a:pt x="609" y="9974"/>
                </a:lnTo>
                <a:lnTo>
                  <a:pt x="609" y="9982"/>
                </a:lnTo>
                <a:lnTo>
                  <a:pt x="609" y="9983"/>
                </a:lnTo>
                <a:lnTo>
                  <a:pt x="609" y="9984"/>
                </a:lnTo>
                <a:lnTo>
                  <a:pt x="620" y="9994"/>
                </a:lnTo>
                <a:lnTo>
                  <a:pt x="633" y="10005"/>
                </a:lnTo>
                <a:lnTo>
                  <a:pt x="642" y="10006"/>
                </a:lnTo>
                <a:lnTo>
                  <a:pt x="652" y="10009"/>
                </a:lnTo>
                <a:lnTo>
                  <a:pt x="653" y="10024"/>
                </a:lnTo>
                <a:lnTo>
                  <a:pt x="656" y="10039"/>
                </a:lnTo>
                <a:lnTo>
                  <a:pt x="659" y="10052"/>
                </a:lnTo>
                <a:lnTo>
                  <a:pt x="662" y="10067"/>
                </a:lnTo>
                <a:lnTo>
                  <a:pt x="665" y="10079"/>
                </a:lnTo>
                <a:lnTo>
                  <a:pt x="669" y="10091"/>
                </a:lnTo>
                <a:lnTo>
                  <a:pt x="673" y="10104"/>
                </a:lnTo>
                <a:lnTo>
                  <a:pt x="679" y="10115"/>
                </a:lnTo>
                <a:lnTo>
                  <a:pt x="685" y="10127"/>
                </a:lnTo>
                <a:lnTo>
                  <a:pt x="691" y="10137"/>
                </a:lnTo>
                <a:lnTo>
                  <a:pt x="698" y="10147"/>
                </a:lnTo>
                <a:lnTo>
                  <a:pt x="705" y="10157"/>
                </a:lnTo>
                <a:lnTo>
                  <a:pt x="713" y="10166"/>
                </a:lnTo>
                <a:lnTo>
                  <a:pt x="723" y="10174"/>
                </a:lnTo>
                <a:lnTo>
                  <a:pt x="732" y="10182"/>
                </a:lnTo>
                <a:lnTo>
                  <a:pt x="741" y="10190"/>
                </a:lnTo>
                <a:lnTo>
                  <a:pt x="753" y="10197"/>
                </a:lnTo>
                <a:lnTo>
                  <a:pt x="763" y="10204"/>
                </a:lnTo>
                <a:lnTo>
                  <a:pt x="776" y="10210"/>
                </a:lnTo>
                <a:lnTo>
                  <a:pt x="788" y="10216"/>
                </a:lnTo>
                <a:lnTo>
                  <a:pt x="801" y="10222"/>
                </a:lnTo>
                <a:lnTo>
                  <a:pt x="815" y="10227"/>
                </a:lnTo>
                <a:lnTo>
                  <a:pt x="829" y="10231"/>
                </a:lnTo>
                <a:lnTo>
                  <a:pt x="844" y="10235"/>
                </a:lnTo>
                <a:lnTo>
                  <a:pt x="860" y="10239"/>
                </a:lnTo>
                <a:lnTo>
                  <a:pt x="877" y="10242"/>
                </a:lnTo>
                <a:lnTo>
                  <a:pt x="893" y="10245"/>
                </a:lnTo>
                <a:lnTo>
                  <a:pt x="911" y="10248"/>
                </a:lnTo>
                <a:lnTo>
                  <a:pt x="949" y="10252"/>
                </a:lnTo>
                <a:lnTo>
                  <a:pt x="990" y="10255"/>
                </a:lnTo>
                <a:lnTo>
                  <a:pt x="1004" y="10256"/>
                </a:lnTo>
                <a:lnTo>
                  <a:pt x="1018" y="10259"/>
                </a:lnTo>
                <a:lnTo>
                  <a:pt x="1032" y="10263"/>
                </a:lnTo>
                <a:lnTo>
                  <a:pt x="1046" y="10267"/>
                </a:lnTo>
                <a:lnTo>
                  <a:pt x="1074" y="10278"/>
                </a:lnTo>
                <a:lnTo>
                  <a:pt x="1103" y="10288"/>
                </a:lnTo>
                <a:lnTo>
                  <a:pt x="1090" y="10313"/>
                </a:lnTo>
                <a:lnTo>
                  <a:pt x="1077" y="10338"/>
                </a:lnTo>
                <a:lnTo>
                  <a:pt x="1065" y="10364"/>
                </a:lnTo>
                <a:lnTo>
                  <a:pt x="1052" y="10389"/>
                </a:lnTo>
                <a:lnTo>
                  <a:pt x="1044" y="10400"/>
                </a:lnTo>
                <a:lnTo>
                  <a:pt x="1036" y="10413"/>
                </a:lnTo>
                <a:lnTo>
                  <a:pt x="1033" y="10419"/>
                </a:lnTo>
                <a:lnTo>
                  <a:pt x="1030" y="10424"/>
                </a:lnTo>
                <a:lnTo>
                  <a:pt x="1029" y="10428"/>
                </a:lnTo>
                <a:lnTo>
                  <a:pt x="1030" y="10431"/>
                </a:lnTo>
                <a:lnTo>
                  <a:pt x="1036" y="10443"/>
                </a:lnTo>
                <a:lnTo>
                  <a:pt x="1041" y="10453"/>
                </a:lnTo>
                <a:lnTo>
                  <a:pt x="1046" y="10463"/>
                </a:lnTo>
                <a:lnTo>
                  <a:pt x="1050" y="10473"/>
                </a:lnTo>
                <a:lnTo>
                  <a:pt x="1052" y="10481"/>
                </a:lnTo>
                <a:lnTo>
                  <a:pt x="1054" y="10488"/>
                </a:lnTo>
                <a:lnTo>
                  <a:pt x="1055" y="10495"/>
                </a:lnTo>
                <a:lnTo>
                  <a:pt x="1055" y="10502"/>
                </a:lnTo>
                <a:lnTo>
                  <a:pt x="1054" y="10508"/>
                </a:lnTo>
                <a:lnTo>
                  <a:pt x="1052" y="10513"/>
                </a:lnTo>
                <a:lnTo>
                  <a:pt x="1050" y="10518"/>
                </a:lnTo>
                <a:lnTo>
                  <a:pt x="1046" y="10522"/>
                </a:lnTo>
                <a:lnTo>
                  <a:pt x="1043" y="10525"/>
                </a:lnTo>
                <a:lnTo>
                  <a:pt x="1039" y="10530"/>
                </a:lnTo>
                <a:lnTo>
                  <a:pt x="1034" y="10532"/>
                </a:lnTo>
                <a:lnTo>
                  <a:pt x="1030" y="10535"/>
                </a:lnTo>
                <a:lnTo>
                  <a:pt x="1018" y="10539"/>
                </a:lnTo>
                <a:lnTo>
                  <a:pt x="1007" y="10542"/>
                </a:lnTo>
                <a:lnTo>
                  <a:pt x="994" y="10544"/>
                </a:lnTo>
                <a:lnTo>
                  <a:pt x="981" y="10545"/>
                </a:lnTo>
                <a:lnTo>
                  <a:pt x="956" y="10547"/>
                </a:lnTo>
                <a:lnTo>
                  <a:pt x="935" y="10548"/>
                </a:lnTo>
                <a:lnTo>
                  <a:pt x="895" y="10555"/>
                </a:lnTo>
                <a:lnTo>
                  <a:pt x="857" y="10563"/>
                </a:lnTo>
                <a:lnTo>
                  <a:pt x="820" y="10571"/>
                </a:lnTo>
                <a:lnTo>
                  <a:pt x="784" y="10581"/>
                </a:lnTo>
                <a:lnTo>
                  <a:pt x="766" y="10587"/>
                </a:lnTo>
                <a:lnTo>
                  <a:pt x="750" y="10594"/>
                </a:lnTo>
                <a:lnTo>
                  <a:pt x="732" y="10600"/>
                </a:lnTo>
                <a:lnTo>
                  <a:pt x="716" y="10607"/>
                </a:lnTo>
                <a:lnTo>
                  <a:pt x="700" y="10614"/>
                </a:lnTo>
                <a:lnTo>
                  <a:pt x="685" y="10623"/>
                </a:lnTo>
                <a:lnTo>
                  <a:pt x="669" y="10632"/>
                </a:lnTo>
                <a:lnTo>
                  <a:pt x="655" y="10641"/>
                </a:lnTo>
                <a:lnTo>
                  <a:pt x="641" y="10650"/>
                </a:lnTo>
                <a:lnTo>
                  <a:pt x="628" y="10662"/>
                </a:lnTo>
                <a:lnTo>
                  <a:pt x="614" y="10672"/>
                </a:lnTo>
                <a:lnTo>
                  <a:pt x="602" y="10685"/>
                </a:lnTo>
                <a:lnTo>
                  <a:pt x="590" y="10697"/>
                </a:lnTo>
                <a:lnTo>
                  <a:pt x="579" y="10710"/>
                </a:lnTo>
                <a:lnTo>
                  <a:pt x="569" y="10724"/>
                </a:lnTo>
                <a:lnTo>
                  <a:pt x="558" y="10739"/>
                </a:lnTo>
                <a:lnTo>
                  <a:pt x="549" y="10755"/>
                </a:lnTo>
                <a:lnTo>
                  <a:pt x="541" y="10770"/>
                </a:lnTo>
                <a:lnTo>
                  <a:pt x="533" y="10788"/>
                </a:lnTo>
                <a:lnTo>
                  <a:pt x="525" y="10806"/>
                </a:lnTo>
                <a:lnTo>
                  <a:pt x="519" y="10825"/>
                </a:lnTo>
                <a:lnTo>
                  <a:pt x="514" y="10845"/>
                </a:lnTo>
                <a:lnTo>
                  <a:pt x="509" y="10865"/>
                </a:lnTo>
                <a:lnTo>
                  <a:pt x="505" y="10886"/>
                </a:lnTo>
                <a:lnTo>
                  <a:pt x="499" y="10910"/>
                </a:lnTo>
                <a:lnTo>
                  <a:pt x="493" y="10933"/>
                </a:lnTo>
                <a:lnTo>
                  <a:pt x="485" y="10955"/>
                </a:lnTo>
                <a:lnTo>
                  <a:pt x="477" y="10978"/>
                </a:lnTo>
                <a:lnTo>
                  <a:pt x="467" y="11001"/>
                </a:lnTo>
                <a:lnTo>
                  <a:pt x="459" y="11025"/>
                </a:lnTo>
                <a:lnTo>
                  <a:pt x="451" y="11047"/>
                </a:lnTo>
                <a:lnTo>
                  <a:pt x="445" y="11071"/>
                </a:lnTo>
                <a:lnTo>
                  <a:pt x="442" y="11082"/>
                </a:lnTo>
                <a:lnTo>
                  <a:pt x="439" y="11095"/>
                </a:lnTo>
                <a:lnTo>
                  <a:pt x="438" y="11106"/>
                </a:lnTo>
                <a:lnTo>
                  <a:pt x="437" y="11119"/>
                </a:lnTo>
                <a:lnTo>
                  <a:pt x="436" y="11130"/>
                </a:lnTo>
                <a:lnTo>
                  <a:pt x="437" y="11142"/>
                </a:lnTo>
                <a:lnTo>
                  <a:pt x="438" y="11155"/>
                </a:lnTo>
                <a:lnTo>
                  <a:pt x="440" y="11166"/>
                </a:lnTo>
                <a:lnTo>
                  <a:pt x="444" y="11179"/>
                </a:lnTo>
                <a:lnTo>
                  <a:pt x="448" y="11191"/>
                </a:lnTo>
                <a:lnTo>
                  <a:pt x="453" y="11203"/>
                </a:lnTo>
                <a:lnTo>
                  <a:pt x="459" y="11216"/>
                </a:lnTo>
                <a:lnTo>
                  <a:pt x="467" y="11228"/>
                </a:lnTo>
                <a:lnTo>
                  <a:pt x="476" y="11241"/>
                </a:lnTo>
                <a:lnTo>
                  <a:pt x="486" y="11253"/>
                </a:lnTo>
                <a:lnTo>
                  <a:pt x="498" y="11265"/>
                </a:lnTo>
                <a:lnTo>
                  <a:pt x="508" y="11276"/>
                </a:lnTo>
                <a:lnTo>
                  <a:pt x="516" y="11288"/>
                </a:lnTo>
                <a:lnTo>
                  <a:pt x="524" y="11299"/>
                </a:lnTo>
                <a:lnTo>
                  <a:pt x="531" y="11313"/>
                </a:lnTo>
                <a:lnTo>
                  <a:pt x="544" y="11340"/>
                </a:lnTo>
                <a:lnTo>
                  <a:pt x="555" y="11369"/>
                </a:lnTo>
                <a:lnTo>
                  <a:pt x="567" y="11398"/>
                </a:lnTo>
                <a:lnTo>
                  <a:pt x="578" y="11427"/>
                </a:lnTo>
                <a:lnTo>
                  <a:pt x="584" y="11441"/>
                </a:lnTo>
                <a:lnTo>
                  <a:pt x="590" y="11454"/>
                </a:lnTo>
                <a:lnTo>
                  <a:pt x="598" y="11469"/>
                </a:lnTo>
                <a:lnTo>
                  <a:pt x="606" y="11481"/>
                </a:lnTo>
                <a:lnTo>
                  <a:pt x="617" y="11499"/>
                </a:lnTo>
                <a:lnTo>
                  <a:pt x="631" y="11517"/>
                </a:lnTo>
                <a:lnTo>
                  <a:pt x="646" y="11534"/>
                </a:lnTo>
                <a:lnTo>
                  <a:pt x="663" y="11551"/>
                </a:lnTo>
                <a:lnTo>
                  <a:pt x="670" y="11558"/>
                </a:lnTo>
                <a:lnTo>
                  <a:pt x="679" y="11564"/>
                </a:lnTo>
                <a:lnTo>
                  <a:pt x="688" y="11570"/>
                </a:lnTo>
                <a:lnTo>
                  <a:pt x="696" y="11575"/>
                </a:lnTo>
                <a:lnTo>
                  <a:pt x="704" y="11580"/>
                </a:lnTo>
                <a:lnTo>
                  <a:pt x="712" y="11583"/>
                </a:lnTo>
                <a:lnTo>
                  <a:pt x="720" y="11585"/>
                </a:lnTo>
                <a:lnTo>
                  <a:pt x="728" y="11585"/>
                </a:lnTo>
                <a:lnTo>
                  <a:pt x="740" y="11586"/>
                </a:lnTo>
                <a:lnTo>
                  <a:pt x="753" y="11588"/>
                </a:lnTo>
                <a:lnTo>
                  <a:pt x="767" y="11591"/>
                </a:lnTo>
                <a:lnTo>
                  <a:pt x="781" y="11595"/>
                </a:lnTo>
                <a:lnTo>
                  <a:pt x="795" y="11599"/>
                </a:lnTo>
                <a:lnTo>
                  <a:pt x="811" y="11603"/>
                </a:lnTo>
                <a:lnTo>
                  <a:pt x="825" y="11606"/>
                </a:lnTo>
                <a:lnTo>
                  <a:pt x="839" y="11608"/>
                </a:lnTo>
                <a:lnTo>
                  <a:pt x="846" y="11608"/>
                </a:lnTo>
                <a:lnTo>
                  <a:pt x="853" y="11608"/>
                </a:lnTo>
                <a:lnTo>
                  <a:pt x="859" y="11608"/>
                </a:lnTo>
                <a:lnTo>
                  <a:pt x="866" y="11607"/>
                </a:lnTo>
                <a:lnTo>
                  <a:pt x="873" y="11605"/>
                </a:lnTo>
                <a:lnTo>
                  <a:pt x="879" y="11603"/>
                </a:lnTo>
                <a:lnTo>
                  <a:pt x="884" y="11600"/>
                </a:lnTo>
                <a:lnTo>
                  <a:pt x="890" y="11596"/>
                </a:lnTo>
                <a:lnTo>
                  <a:pt x="895" y="11591"/>
                </a:lnTo>
                <a:lnTo>
                  <a:pt x="901" y="11585"/>
                </a:lnTo>
                <a:lnTo>
                  <a:pt x="905" y="11579"/>
                </a:lnTo>
                <a:lnTo>
                  <a:pt x="909" y="11570"/>
                </a:lnTo>
                <a:lnTo>
                  <a:pt x="913" y="11562"/>
                </a:lnTo>
                <a:lnTo>
                  <a:pt x="916" y="11552"/>
                </a:lnTo>
                <a:lnTo>
                  <a:pt x="919" y="11540"/>
                </a:lnTo>
                <a:lnTo>
                  <a:pt x="922" y="11528"/>
                </a:lnTo>
                <a:lnTo>
                  <a:pt x="925" y="11519"/>
                </a:lnTo>
                <a:lnTo>
                  <a:pt x="929" y="11509"/>
                </a:lnTo>
                <a:lnTo>
                  <a:pt x="954" y="11525"/>
                </a:lnTo>
                <a:lnTo>
                  <a:pt x="981" y="11538"/>
                </a:lnTo>
                <a:lnTo>
                  <a:pt x="995" y="11544"/>
                </a:lnTo>
                <a:lnTo>
                  <a:pt x="1008" y="11549"/>
                </a:lnTo>
                <a:lnTo>
                  <a:pt x="1022" y="11553"/>
                </a:lnTo>
                <a:lnTo>
                  <a:pt x="1035" y="11556"/>
                </a:lnTo>
                <a:lnTo>
                  <a:pt x="1048" y="11557"/>
                </a:lnTo>
                <a:lnTo>
                  <a:pt x="1062" y="11556"/>
                </a:lnTo>
                <a:lnTo>
                  <a:pt x="1075" y="11554"/>
                </a:lnTo>
                <a:lnTo>
                  <a:pt x="1089" y="11550"/>
                </a:lnTo>
                <a:lnTo>
                  <a:pt x="1095" y="11546"/>
                </a:lnTo>
                <a:lnTo>
                  <a:pt x="1102" y="11542"/>
                </a:lnTo>
                <a:lnTo>
                  <a:pt x="1108" y="11538"/>
                </a:lnTo>
                <a:lnTo>
                  <a:pt x="1116" y="11533"/>
                </a:lnTo>
                <a:lnTo>
                  <a:pt x="1128" y="11522"/>
                </a:lnTo>
                <a:lnTo>
                  <a:pt x="1142" y="11507"/>
                </a:lnTo>
                <a:lnTo>
                  <a:pt x="1145" y="11503"/>
                </a:lnTo>
                <a:lnTo>
                  <a:pt x="1149" y="11500"/>
                </a:lnTo>
                <a:lnTo>
                  <a:pt x="1149" y="11500"/>
                </a:lnTo>
                <a:lnTo>
                  <a:pt x="1149" y="11500"/>
                </a:lnTo>
                <a:lnTo>
                  <a:pt x="1159" y="11496"/>
                </a:lnTo>
                <a:lnTo>
                  <a:pt x="1168" y="11493"/>
                </a:lnTo>
                <a:lnTo>
                  <a:pt x="1178" y="11490"/>
                </a:lnTo>
                <a:lnTo>
                  <a:pt x="1187" y="11488"/>
                </a:lnTo>
                <a:lnTo>
                  <a:pt x="1195" y="11487"/>
                </a:lnTo>
                <a:lnTo>
                  <a:pt x="1203" y="11487"/>
                </a:lnTo>
                <a:lnTo>
                  <a:pt x="1211" y="11487"/>
                </a:lnTo>
                <a:lnTo>
                  <a:pt x="1217" y="11487"/>
                </a:lnTo>
                <a:lnTo>
                  <a:pt x="1223" y="11489"/>
                </a:lnTo>
                <a:lnTo>
                  <a:pt x="1229" y="11490"/>
                </a:lnTo>
                <a:lnTo>
                  <a:pt x="1235" y="11493"/>
                </a:lnTo>
                <a:lnTo>
                  <a:pt x="1240" y="11495"/>
                </a:lnTo>
                <a:lnTo>
                  <a:pt x="1249" y="11502"/>
                </a:lnTo>
                <a:lnTo>
                  <a:pt x="1257" y="11511"/>
                </a:lnTo>
                <a:lnTo>
                  <a:pt x="1264" y="11521"/>
                </a:lnTo>
                <a:lnTo>
                  <a:pt x="1270" y="11532"/>
                </a:lnTo>
                <a:lnTo>
                  <a:pt x="1274" y="11544"/>
                </a:lnTo>
                <a:lnTo>
                  <a:pt x="1279" y="11558"/>
                </a:lnTo>
                <a:lnTo>
                  <a:pt x="1286" y="11586"/>
                </a:lnTo>
                <a:lnTo>
                  <a:pt x="1293" y="11614"/>
                </a:lnTo>
                <a:lnTo>
                  <a:pt x="1291" y="11652"/>
                </a:lnTo>
                <a:lnTo>
                  <a:pt x="1290" y="11688"/>
                </a:lnTo>
                <a:lnTo>
                  <a:pt x="1291" y="11722"/>
                </a:lnTo>
                <a:lnTo>
                  <a:pt x="1295" y="11754"/>
                </a:lnTo>
                <a:lnTo>
                  <a:pt x="1299" y="11785"/>
                </a:lnTo>
                <a:lnTo>
                  <a:pt x="1304" y="11815"/>
                </a:lnTo>
                <a:lnTo>
                  <a:pt x="1310" y="11843"/>
                </a:lnTo>
                <a:lnTo>
                  <a:pt x="1318" y="11869"/>
                </a:lnTo>
                <a:lnTo>
                  <a:pt x="1328" y="11894"/>
                </a:lnTo>
                <a:lnTo>
                  <a:pt x="1338" y="11917"/>
                </a:lnTo>
                <a:lnTo>
                  <a:pt x="1349" y="11938"/>
                </a:lnTo>
                <a:lnTo>
                  <a:pt x="1363" y="11959"/>
                </a:lnTo>
                <a:lnTo>
                  <a:pt x="1376" y="11977"/>
                </a:lnTo>
                <a:lnTo>
                  <a:pt x="1392" y="11994"/>
                </a:lnTo>
                <a:lnTo>
                  <a:pt x="1408" y="12009"/>
                </a:lnTo>
                <a:lnTo>
                  <a:pt x="1426" y="12024"/>
                </a:lnTo>
                <a:lnTo>
                  <a:pt x="1444" y="12036"/>
                </a:lnTo>
                <a:lnTo>
                  <a:pt x="1464" y="12047"/>
                </a:lnTo>
                <a:lnTo>
                  <a:pt x="1485" y="12056"/>
                </a:lnTo>
                <a:lnTo>
                  <a:pt x="1507" y="12064"/>
                </a:lnTo>
                <a:lnTo>
                  <a:pt x="1529" y="12070"/>
                </a:lnTo>
                <a:lnTo>
                  <a:pt x="1553" y="12076"/>
                </a:lnTo>
                <a:lnTo>
                  <a:pt x="1577" y="12080"/>
                </a:lnTo>
                <a:lnTo>
                  <a:pt x="1603" y="12082"/>
                </a:lnTo>
                <a:lnTo>
                  <a:pt x="1630" y="12083"/>
                </a:lnTo>
                <a:lnTo>
                  <a:pt x="1656" y="12082"/>
                </a:lnTo>
                <a:lnTo>
                  <a:pt x="1685" y="12080"/>
                </a:lnTo>
                <a:lnTo>
                  <a:pt x="1714" y="12077"/>
                </a:lnTo>
                <a:lnTo>
                  <a:pt x="1744" y="12071"/>
                </a:lnTo>
                <a:lnTo>
                  <a:pt x="1774" y="12065"/>
                </a:lnTo>
                <a:lnTo>
                  <a:pt x="1806" y="12057"/>
                </a:lnTo>
                <a:lnTo>
                  <a:pt x="1838" y="12049"/>
                </a:lnTo>
                <a:lnTo>
                  <a:pt x="1850" y="12049"/>
                </a:lnTo>
                <a:lnTo>
                  <a:pt x="1861" y="12050"/>
                </a:lnTo>
                <a:lnTo>
                  <a:pt x="1873" y="12051"/>
                </a:lnTo>
                <a:lnTo>
                  <a:pt x="1885" y="12052"/>
                </a:lnTo>
                <a:lnTo>
                  <a:pt x="1914" y="12053"/>
                </a:lnTo>
                <a:lnTo>
                  <a:pt x="1943" y="12054"/>
                </a:lnTo>
                <a:lnTo>
                  <a:pt x="1972" y="12056"/>
                </a:lnTo>
                <a:lnTo>
                  <a:pt x="2001" y="12057"/>
                </a:lnTo>
                <a:lnTo>
                  <a:pt x="2036" y="12057"/>
                </a:lnTo>
                <a:lnTo>
                  <a:pt x="2071" y="12057"/>
                </a:lnTo>
                <a:lnTo>
                  <a:pt x="2105" y="12058"/>
                </a:lnTo>
                <a:lnTo>
                  <a:pt x="2140" y="12058"/>
                </a:lnTo>
                <a:lnTo>
                  <a:pt x="2162" y="12065"/>
                </a:lnTo>
                <a:lnTo>
                  <a:pt x="2183" y="12072"/>
                </a:lnTo>
                <a:lnTo>
                  <a:pt x="2193" y="12077"/>
                </a:lnTo>
                <a:lnTo>
                  <a:pt x="2203" y="12079"/>
                </a:lnTo>
                <a:lnTo>
                  <a:pt x="2215" y="12082"/>
                </a:lnTo>
                <a:lnTo>
                  <a:pt x="2225" y="12083"/>
                </a:lnTo>
                <a:lnTo>
                  <a:pt x="2270" y="12086"/>
                </a:lnTo>
                <a:lnTo>
                  <a:pt x="2309" y="12089"/>
                </a:lnTo>
                <a:lnTo>
                  <a:pt x="2343" y="12093"/>
                </a:lnTo>
                <a:lnTo>
                  <a:pt x="2372" y="12097"/>
                </a:lnTo>
                <a:lnTo>
                  <a:pt x="2385" y="12099"/>
                </a:lnTo>
                <a:lnTo>
                  <a:pt x="2397" y="12102"/>
                </a:lnTo>
                <a:lnTo>
                  <a:pt x="2408" y="12106"/>
                </a:lnTo>
                <a:lnTo>
                  <a:pt x="2417" y="12110"/>
                </a:lnTo>
                <a:lnTo>
                  <a:pt x="2427" y="12114"/>
                </a:lnTo>
                <a:lnTo>
                  <a:pt x="2434" y="12119"/>
                </a:lnTo>
                <a:lnTo>
                  <a:pt x="2441" y="12124"/>
                </a:lnTo>
                <a:lnTo>
                  <a:pt x="2449" y="12130"/>
                </a:lnTo>
                <a:lnTo>
                  <a:pt x="2454" y="12137"/>
                </a:lnTo>
                <a:lnTo>
                  <a:pt x="2459" y="12144"/>
                </a:lnTo>
                <a:lnTo>
                  <a:pt x="2463" y="12152"/>
                </a:lnTo>
                <a:lnTo>
                  <a:pt x="2467" y="12161"/>
                </a:lnTo>
                <a:lnTo>
                  <a:pt x="2470" y="12171"/>
                </a:lnTo>
                <a:lnTo>
                  <a:pt x="2472" y="12182"/>
                </a:lnTo>
                <a:lnTo>
                  <a:pt x="2474" y="12193"/>
                </a:lnTo>
                <a:lnTo>
                  <a:pt x="2476" y="12206"/>
                </a:lnTo>
                <a:lnTo>
                  <a:pt x="2480" y="12235"/>
                </a:lnTo>
                <a:lnTo>
                  <a:pt x="2481" y="12269"/>
                </a:lnTo>
                <a:lnTo>
                  <a:pt x="2482" y="12307"/>
                </a:lnTo>
                <a:lnTo>
                  <a:pt x="2482" y="12352"/>
                </a:lnTo>
                <a:lnTo>
                  <a:pt x="2482" y="12352"/>
                </a:lnTo>
                <a:lnTo>
                  <a:pt x="2482" y="12352"/>
                </a:lnTo>
                <a:lnTo>
                  <a:pt x="2402" y="12363"/>
                </a:lnTo>
                <a:lnTo>
                  <a:pt x="2323" y="12374"/>
                </a:lnTo>
                <a:lnTo>
                  <a:pt x="2245" y="12386"/>
                </a:lnTo>
                <a:lnTo>
                  <a:pt x="2166" y="12397"/>
                </a:lnTo>
                <a:lnTo>
                  <a:pt x="2088" y="12408"/>
                </a:lnTo>
                <a:lnTo>
                  <a:pt x="2008" y="12419"/>
                </a:lnTo>
                <a:lnTo>
                  <a:pt x="1929" y="12430"/>
                </a:lnTo>
                <a:lnTo>
                  <a:pt x="1851" y="12440"/>
                </a:lnTo>
                <a:lnTo>
                  <a:pt x="1833" y="12441"/>
                </a:lnTo>
                <a:lnTo>
                  <a:pt x="1815" y="12442"/>
                </a:lnTo>
                <a:lnTo>
                  <a:pt x="1797" y="12443"/>
                </a:lnTo>
                <a:lnTo>
                  <a:pt x="1778" y="12443"/>
                </a:lnTo>
                <a:lnTo>
                  <a:pt x="1760" y="12443"/>
                </a:lnTo>
                <a:lnTo>
                  <a:pt x="1742" y="12445"/>
                </a:lnTo>
                <a:lnTo>
                  <a:pt x="1725" y="12446"/>
                </a:lnTo>
                <a:lnTo>
                  <a:pt x="1707" y="12448"/>
                </a:lnTo>
                <a:lnTo>
                  <a:pt x="1690" y="12452"/>
                </a:lnTo>
                <a:lnTo>
                  <a:pt x="1673" y="12456"/>
                </a:lnTo>
                <a:lnTo>
                  <a:pt x="1665" y="12459"/>
                </a:lnTo>
                <a:lnTo>
                  <a:pt x="1658" y="12462"/>
                </a:lnTo>
                <a:lnTo>
                  <a:pt x="1649" y="12466"/>
                </a:lnTo>
                <a:lnTo>
                  <a:pt x="1642" y="12471"/>
                </a:lnTo>
                <a:lnTo>
                  <a:pt x="1635" y="12477"/>
                </a:lnTo>
                <a:lnTo>
                  <a:pt x="1628" y="12482"/>
                </a:lnTo>
                <a:lnTo>
                  <a:pt x="1620" y="12488"/>
                </a:lnTo>
                <a:lnTo>
                  <a:pt x="1614" y="12495"/>
                </a:lnTo>
                <a:lnTo>
                  <a:pt x="1608" y="12502"/>
                </a:lnTo>
                <a:lnTo>
                  <a:pt x="1602" y="12512"/>
                </a:lnTo>
                <a:lnTo>
                  <a:pt x="1595" y="12521"/>
                </a:lnTo>
                <a:lnTo>
                  <a:pt x="1589" y="12530"/>
                </a:lnTo>
                <a:lnTo>
                  <a:pt x="1578" y="12530"/>
                </a:lnTo>
                <a:lnTo>
                  <a:pt x="1567" y="12531"/>
                </a:lnTo>
                <a:lnTo>
                  <a:pt x="1555" y="12531"/>
                </a:lnTo>
                <a:lnTo>
                  <a:pt x="1544" y="12531"/>
                </a:lnTo>
                <a:lnTo>
                  <a:pt x="1497" y="12529"/>
                </a:lnTo>
                <a:lnTo>
                  <a:pt x="1451" y="12526"/>
                </a:lnTo>
                <a:lnTo>
                  <a:pt x="1404" y="12523"/>
                </a:lnTo>
                <a:lnTo>
                  <a:pt x="1358" y="12520"/>
                </a:lnTo>
                <a:lnTo>
                  <a:pt x="1311" y="12518"/>
                </a:lnTo>
                <a:lnTo>
                  <a:pt x="1265" y="12517"/>
                </a:lnTo>
                <a:lnTo>
                  <a:pt x="1218" y="12517"/>
                </a:lnTo>
                <a:lnTo>
                  <a:pt x="1172" y="12519"/>
                </a:lnTo>
                <a:lnTo>
                  <a:pt x="1153" y="12520"/>
                </a:lnTo>
                <a:lnTo>
                  <a:pt x="1134" y="12523"/>
                </a:lnTo>
                <a:lnTo>
                  <a:pt x="1116" y="12526"/>
                </a:lnTo>
                <a:lnTo>
                  <a:pt x="1097" y="12530"/>
                </a:lnTo>
                <a:lnTo>
                  <a:pt x="1079" y="12536"/>
                </a:lnTo>
                <a:lnTo>
                  <a:pt x="1062" y="12543"/>
                </a:lnTo>
                <a:lnTo>
                  <a:pt x="1044" y="12549"/>
                </a:lnTo>
                <a:lnTo>
                  <a:pt x="1027" y="12557"/>
                </a:lnTo>
                <a:lnTo>
                  <a:pt x="1010" y="12565"/>
                </a:lnTo>
                <a:lnTo>
                  <a:pt x="995" y="12576"/>
                </a:lnTo>
                <a:lnTo>
                  <a:pt x="979" y="12585"/>
                </a:lnTo>
                <a:lnTo>
                  <a:pt x="964" y="12596"/>
                </a:lnTo>
                <a:lnTo>
                  <a:pt x="948" y="12608"/>
                </a:lnTo>
                <a:lnTo>
                  <a:pt x="934" y="12620"/>
                </a:lnTo>
                <a:lnTo>
                  <a:pt x="920" y="12633"/>
                </a:lnTo>
                <a:lnTo>
                  <a:pt x="907" y="12646"/>
                </a:lnTo>
                <a:lnTo>
                  <a:pt x="894" y="12659"/>
                </a:lnTo>
                <a:lnTo>
                  <a:pt x="882" y="12674"/>
                </a:lnTo>
                <a:lnTo>
                  <a:pt x="871" y="12689"/>
                </a:lnTo>
                <a:lnTo>
                  <a:pt x="859" y="12705"/>
                </a:lnTo>
                <a:lnTo>
                  <a:pt x="849" y="12720"/>
                </a:lnTo>
                <a:lnTo>
                  <a:pt x="840" y="12737"/>
                </a:lnTo>
                <a:lnTo>
                  <a:pt x="830" y="12754"/>
                </a:lnTo>
                <a:lnTo>
                  <a:pt x="823" y="12770"/>
                </a:lnTo>
                <a:lnTo>
                  <a:pt x="815" y="12788"/>
                </a:lnTo>
                <a:lnTo>
                  <a:pt x="809" y="12806"/>
                </a:lnTo>
                <a:lnTo>
                  <a:pt x="802" y="12824"/>
                </a:lnTo>
                <a:lnTo>
                  <a:pt x="797" y="12842"/>
                </a:lnTo>
                <a:lnTo>
                  <a:pt x="793" y="12861"/>
                </a:lnTo>
                <a:lnTo>
                  <a:pt x="790" y="12880"/>
                </a:lnTo>
                <a:lnTo>
                  <a:pt x="787" y="12898"/>
                </a:lnTo>
                <a:lnTo>
                  <a:pt x="786" y="12917"/>
                </a:lnTo>
                <a:lnTo>
                  <a:pt x="783" y="12968"/>
                </a:lnTo>
                <a:lnTo>
                  <a:pt x="783" y="13019"/>
                </a:lnTo>
                <a:lnTo>
                  <a:pt x="784" y="13044"/>
                </a:lnTo>
                <a:lnTo>
                  <a:pt x="785" y="13069"/>
                </a:lnTo>
                <a:lnTo>
                  <a:pt x="787" y="13094"/>
                </a:lnTo>
                <a:lnTo>
                  <a:pt x="790" y="13118"/>
                </a:lnTo>
                <a:lnTo>
                  <a:pt x="794" y="13143"/>
                </a:lnTo>
                <a:lnTo>
                  <a:pt x="799" y="13168"/>
                </a:lnTo>
                <a:lnTo>
                  <a:pt x="807" y="13192"/>
                </a:lnTo>
                <a:lnTo>
                  <a:pt x="814" y="13216"/>
                </a:lnTo>
                <a:lnTo>
                  <a:pt x="823" y="13241"/>
                </a:lnTo>
                <a:lnTo>
                  <a:pt x="833" y="13266"/>
                </a:lnTo>
                <a:lnTo>
                  <a:pt x="845" y="13291"/>
                </a:lnTo>
                <a:lnTo>
                  <a:pt x="859" y="13316"/>
                </a:lnTo>
                <a:lnTo>
                  <a:pt x="870" y="13333"/>
                </a:lnTo>
                <a:lnTo>
                  <a:pt x="883" y="13351"/>
                </a:lnTo>
                <a:lnTo>
                  <a:pt x="896" y="13367"/>
                </a:lnTo>
                <a:lnTo>
                  <a:pt x="912" y="13384"/>
                </a:lnTo>
                <a:lnTo>
                  <a:pt x="927" y="13398"/>
                </a:lnTo>
                <a:lnTo>
                  <a:pt x="945" y="13412"/>
                </a:lnTo>
                <a:lnTo>
                  <a:pt x="963" y="13423"/>
                </a:lnTo>
                <a:lnTo>
                  <a:pt x="981" y="13434"/>
                </a:lnTo>
                <a:lnTo>
                  <a:pt x="991" y="13438"/>
                </a:lnTo>
                <a:lnTo>
                  <a:pt x="1000" y="13442"/>
                </a:lnTo>
                <a:lnTo>
                  <a:pt x="1010" y="13445"/>
                </a:lnTo>
                <a:lnTo>
                  <a:pt x="1021" y="13448"/>
                </a:lnTo>
                <a:lnTo>
                  <a:pt x="1030" y="13450"/>
                </a:lnTo>
                <a:lnTo>
                  <a:pt x="1040" y="13451"/>
                </a:lnTo>
                <a:lnTo>
                  <a:pt x="1051" y="13452"/>
                </a:lnTo>
                <a:lnTo>
                  <a:pt x="1061" y="13453"/>
                </a:lnTo>
                <a:lnTo>
                  <a:pt x="1071" y="13452"/>
                </a:lnTo>
                <a:lnTo>
                  <a:pt x="1082" y="13451"/>
                </a:lnTo>
                <a:lnTo>
                  <a:pt x="1092" y="13449"/>
                </a:lnTo>
                <a:lnTo>
                  <a:pt x="1103" y="13447"/>
                </a:lnTo>
                <a:lnTo>
                  <a:pt x="1114" y="13443"/>
                </a:lnTo>
                <a:lnTo>
                  <a:pt x="1124" y="13439"/>
                </a:lnTo>
                <a:lnTo>
                  <a:pt x="1134" y="13435"/>
                </a:lnTo>
                <a:lnTo>
                  <a:pt x="1146" y="13428"/>
                </a:lnTo>
                <a:lnTo>
                  <a:pt x="1155" y="13429"/>
                </a:lnTo>
                <a:lnTo>
                  <a:pt x="1165" y="13429"/>
                </a:lnTo>
                <a:lnTo>
                  <a:pt x="1175" y="13430"/>
                </a:lnTo>
                <a:lnTo>
                  <a:pt x="1185" y="13430"/>
                </a:lnTo>
                <a:lnTo>
                  <a:pt x="1198" y="13437"/>
                </a:lnTo>
                <a:lnTo>
                  <a:pt x="1213" y="13442"/>
                </a:lnTo>
                <a:lnTo>
                  <a:pt x="1271" y="13454"/>
                </a:lnTo>
                <a:lnTo>
                  <a:pt x="1329" y="13468"/>
                </a:lnTo>
                <a:lnTo>
                  <a:pt x="1388" y="13481"/>
                </a:lnTo>
                <a:lnTo>
                  <a:pt x="1446" y="13493"/>
                </a:lnTo>
                <a:lnTo>
                  <a:pt x="1503" y="13507"/>
                </a:lnTo>
                <a:lnTo>
                  <a:pt x="1562" y="13518"/>
                </a:lnTo>
                <a:lnTo>
                  <a:pt x="1620" y="13531"/>
                </a:lnTo>
                <a:lnTo>
                  <a:pt x="1679" y="13541"/>
                </a:lnTo>
                <a:lnTo>
                  <a:pt x="1684" y="13541"/>
                </a:lnTo>
                <a:lnTo>
                  <a:pt x="1690" y="13541"/>
                </a:lnTo>
                <a:lnTo>
                  <a:pt x="1695" y="13539"/>
                </a:lnTo>
                <a:lnTo>
                  <a:pt x="1700" y="13537"/>
                </a:lnTo>
                <a:lnTo>
                  <a:pt x="1710" y="13530"/>
                </a:lnTo>
                <a:lnTo>
                  <a:pt x="1722" y="13521"/>
                </a:lnTo>
                <a:lnTo>
                  <a:pt x="1734" y="13512"/>
                </a:lnTo>
                <a:lnTo>
                  <a:pt x="1745" y="13503"/>
                </a:lnTo>
                <a:lnTo>
                  <a:pt x="1758" y="13494"/>
                </a:lnTo>
                <a:lnTo>
                  <a:pt x="1770" y="13488"/>
                </a:lnTo>
                <a:lnTo>
                  <a:pt x="1784" y="13484"/>
                </a:lnTo>
                <a:lnTo>
                  <a:pt x="1797" y="13479"/>
                </a:lnTo>
                <a:lnTo>
                  <a:pt x="1812" y="13476"/>
                </a:lnTo>
                <a:lnTo>
                  <a:pt x="1826" y="13473"/>
                </a:lnTo>
                <a:lnTo>
                  <a:pt x="1855" y="13467"/>
                </a:lnTo>
                <a:lnTo>
                  <a:pt x="1883" y="13461"/>
                </a:lnTo>
                <a:lnTo>
                  <a:pt x="1891" y="13490"/>
                </a:lnTo>
                <a:lnTo>
                  <a:pt x="1899" y="13519"/>
                </a:lnTo>
                <a:lnTo>
                  <a:pt x="1903" y="13534"/>
                </a:lnTo>
                <a:lnTo>
                  <a:pt x="1906" y="13548"/>
                </a:lnTo>
                <a:lnTo>
                  <a:pt x="1908" y="13563"/>
                </a:lnTo>
                <a:lnTo>
                  <a:pt x="1908" y="13577"/>
                </a:lnTo>
                <a:lnTo>
                  <a:pt x="1908" y="13594"/>
                </a:lnTo>
                <a:lnTo>
                  <a:pt x="1906" y="13612"/>
                </a:lnTo>
                <a:lnTo>
                  <a:pt x="1904" y="13630"/>
                </a:lnTo>
                <a:lnTo>
                  <a:pt x="1900" y="13648"/>
                </a:lnTo>
                <a:lnTo>
                  <a:pt x="1895" y="13685"/>
                </a:lnTo>
                <a:lnTo>
                  <a:pt x="1889" y="13721"/>
                </a:lnTo>
                <a:lnTo>
                  <a:pt x="1887" y="13738"/>
                </a:lnTo>
                <a:lnTo>
                  <a:pt x="1886" y="13756"/>
                </a:lnTo>
                <a:lnTo>
                  <a:pt x="1885" y="13772"/>
                </a:lnTo>
                <a:lnTo>
                  <a:pt x="1885" y="13789"/>
                </a:lnTo>
                <a:lnTo>
                  <a:pt x="1886" y="13806"/>
                </a:lnTo>
                <a:lnTo>
                  <a:pt x="1888" y="13820"/>
                </a:lnTo>
                <a:lnTo>
                  <a:pt x="1892" y="13836"/>
                </a:lnTo>
                <a:lnTo>
                  <a:pt x="1898" y="13849"/>
                </a:lnTo>
                <a:lnTo>
                  <a:pt x="1917" y="13885"/>
                </a:lnTo>
                <a:lnTo>
                  <a:pt x="1936" y="13919"/>
                </a:lnTo>
                <a:lnTo>
                  <a:pt x="1956" y="13953"/>
                </a:lnTo>
                <a:lnTo>
                  <a:pt x="1978" y="13985"/>
                </a:lnTo>
                <a:lnTo>
                  <a:pt x="1989" y="14001"/>
                </a:lnTo>
                <a:lnTo>
                  <a:pt x="2001" y="14016"/>
                </a:lnTo>
                <a:lnTo>
                  <a:pt x="2013" y="14031"/>
                </a:lnTo>
                <a:lnTo>
                  <a:pt x="2026" y="14044"/>
                </a:lnTo>
                <a:lnTo>
                  <a:pt x="2039" y="14058"/>
                </a:lnTo>
                <a:lnTo>
                  <a:pt x="2052" y="14070"/>
                </a:lnTo>
                <a:lnTo>
                  <a:pt x="2066" y="14083"/>
                </a:lnTo>
                <a:lnTo>
                  <a:pt x="2080" y="14094"/>
                </a:lnTo>
                <a:lnTo>
                  <a:pt x="2096" y="14104"/>
                </a:lnTo>
                <a:lnTo>
                  <a:pt x="2111" y="14115"/>
                </a:lnTo>
                <a:lnTo>
                  <a:pt x="2127" y="14123"/>
                </a:lnTo>
                <a:lnTo>
                  <a:pt x="2143" y="14131"/>
                </a:lnTo>
                <a:lnTo>
                  <a:pt x="2160" y="14139"/>
                </a:lnTo>
                <a:lnTo>
                  <a:pt x="2178" y="14146"/>
                </a:lnTo>
                <a:lnTo>
                  <a:pt x="2195" y="14152"/>
                </a:lnTo>
                <a:lnTo>
                  <a:pt x="2214" y="14156"/>
                </a:lnTo>
                <a:lnTo>
                  <a:pt x="2233" y="14160"/>
                </a:lnTo>
                <a:lnTo>
                  <a:pt x="2253" y="14162"/>
                </a:lnTo>
                <a:lnTo>
                  <a:pt x="2274" y="14164"/>
                </a:lnTo>
                <a:lnTo>
                  <a:pt x="2294" y="14164"/>
                </a:lnTo>
                <a:lnTo>
                  <a:pt x="2316" y="14164"/>
                </a:lnTo>
                <a:lnTo>
                  <a:pt x="2339" y="14162"/>
                </a:lnTo>
                <a:lnTo>
                  <a:pt x="2362" y="14159"/>
                </a:lnTo>
                <a:lnTo>
                  <a:pt x="2386" y="14155"/>
                </a:lnTo>
                <a:lnTo>
                  <a:pt x="2395" y="14155"/>
                </a:lnTo>
                <a:lnTo>
                  <a:pt x="2403" y="14155"/>
                </a:lnTo>
                <a:lnTo>
                  <a:pt x="2411" y="14156"/>
                </a:lnTo>
                <a:lnTo>
                  <a:pt x="2421" y="14157"/>
                </a:lnTo>
                <a:lnTo>
                  <a:pt x="2434" y="14189"/>
                </a:lnTo>
                <a:lnTo>
                  <a:pt x="2446" y="14223"/>
                </a:lnTo>
                <a:lnTo>
                  <a:pt x="2454" y="14239"/>
                </a:lnTo>
                <a:lnTo>
                  <a:pt x="2460" y="14251"/>
                </a:lnTo>
                <a:lnTo>
                  <a:pt x="2464" y="14256"/>
                </a:lnTo>
                <a:lnTo>
                  <a:pt x="2467" y="14259"/>
                </a:lnTo>
                <a:lnTo>
                  <a:pt x="2471" y="14262"/>
                </a:lnTo>
                <a:lnTo>
                  <a:pt x="2475" y="14263"/>
                </a:lnTo>
                <a:lnTo>
                  <a:pt x="2502" y="14264"/>
                </a:lnTo>
                <a:lnTo>
                  <a:pt x="2530" y="14263"/>
                </a:lnTo>
                <a:lnTo>
                  <a:pt x="2557" y="14261"/>
                </a:lnTo>
                <a:lnTo>
                  <a:pt x="2585" y="14257"/>
                </a:lnTo>
                <a:lnTo>
                  <a:pt x="2613" y="14253"/>
                </a:lnTo>
                <a:lnTo>
                  <a:pt x="2641" y="14249"/>
                </a:lnTo>
                <a:lnTo>
                  <a:pt x="2668" y="14245"/>
                </a:lnTo>
                <a:lnTo>
                  <a:pt x="2696" y="14242"/>
                </a:lnTo>
                <a:lnTo>
                  <a:pt x="2724" y="14239"/>
                </a:lnTo>
                <a:lnTo>
                  <a:pt x="2751" y="14235"/>
                </a:lnTo>
                <a:lnTo>
                  <a:pt x="2778" y="14233"/>
                </a:lnTo>
                <a:lnTo>
                  <a:pt x="2806" y="14230"/>
                </a:lnTo>
                <a:lnTo>
                  <a:pt x="2835" y="14234"/>
                </a:lnTo>
                <a:lnTo>
                  <a:pt x="2863" y="14238"/>
                </a:lnTo>
                <a:lnTo>
                  <a:pt x="2892" y="14241"/>
                </a:lnTo>
                <a:lnTo>
                  <a:pt x="2921" y="14244"/>
                </a:lnTo>
                <a:lnTo>
                  <a:pt x="2949" y="14248"/>
                </a:lnTo>
                <a:lnTo>
                  <a:pt x="2977" y="14253"/>
                </a:lnTo>
                <a:lnTo>
                  <a:pt x="2991" y="14256"/>
                </a:lnTo>
                <a:lnTo>
                  <a:pt x="3005" y="14260"/>
                </a:lnTo>
                <a:lnTo>
                  <a:pt x="3018" y="14264"/>
                </a:lnTo>
                <a:lnTo>
                  <a:pt x="3031" y="14269"/>
                </a:lnTo>
                <a:lnTo>
                  <a:pt x="3054" y="14277"/>
                </a:lnTo>
                <a:lnTo>
                  <a:pt x="3078" y="14283"/>
                </a:lnTo>
                <a:lnTo>
                  <a:pt x="3100" y="14287"/>
                </a:lnTo>
                <a:lnTo>
                  <a:pt x="3122" y="14290"/>
                </a:lnTo>
                <a:lnTo>
                  <a:pt x="3143" y="14290"/>
                </a:lnTo>
                <a:lnTo>
                  <a:pt x="3164" y="14289"/>
                </a:lnTo>
                <a:lnTo>
                  <a:pt x="3184" y="14286"/>
                </a:lnTo>
                <a:lnTo>
                  <a:pt x="3203" y="14282"/>
                </a:lnTo>
                <a:lnTo>
                  <a:pt x="3223" y="14276"/>
                </a:lnTo>
                <a:lnTo>
                  <a:pt x="3242" y="14267"/>
                </a:lnTo>
                <a:lnTo>
                  <a:pt x="3260" y="14258"/>
                </a:lnTo>
                <a:lnTo>
                  <a:pt x="3278" y="14248"/>
                </a:lnTo>
                <a:lnTo>
                  <a:pt x="3295" y="14235"/>
                </a:lnTo>
                <a:lnTo>
                  <a:pt x="3313" y="14222"/>
                </a:lnTo>
                <a:lnTo>
                  <a:pt x="3331" y="14208"/>
                </a:lnTo>
                <a:lnTo>
                  <a:pt x="3348" y="14192"/>
                </a:lnTo>
                <a:lnTo>
                  <a:pt x="3388" y="14195"/>
                </a:lnTo>
                <a:lnTo>
                  <a:pt x="3429" y="14198"/>
                </a:lnTo>
                <a:lnTo>
                  <a:pt x="3470" y="14201"/>
                </a:lnTo>
                <a:lnTo>
                  <a:pt x="3510" y="14203"/>
                </a:lnTo>
                <a:lnTo>
                  <a:pt x="3552" y="14207"/>
                </a:lnTo>
                <a:lnTo>
                  <a:pt x="3592" y="14211"/>
                </a:lnTo>
                <a:lnTo>
                  <a:pt x="3632" y="14214"/>
                </a:lnTo>
                <a:lnTo>
                  <a:pt x="3674" y="14219"/>
                </a:lnTo>
                <a:lnTo>
                  <a:pt x="3713" y="14224"/>
                </a:lnTo>
                <a:lnTo>
                  <a:pt x="3752" y="14231"/>
                </a:lnTo>
                <a:lnTo>
                  <a:pt x="3792" y="14240"/>
                </a:lnTo>
                <a:lnTo>
                  <a:pt x="3831" y="14248"/>
                </a:lnTo>
                <a:lnTo>
                  <a:pt x="3870" y="14255"/>
                </a:lnTo>
                <a:lnTo>
                  <a:pt x="3910" y="14260"/>
                </a:lnTo>
                <a:lnTo>
                  <a:pt x="3929" y="14261"/>
                </a:lnTo>
                <a:lnTo>
                  <a:pt x="3949" y="14262"/>
                </a:lnTo>
                <a:lnTo>
                  <a:pt x="3968" y="14263"/>
                </a:lnTo>
                <a:lnTo>
                  <a:pt x="3988" y="14262"/>
                </a:lnTo>
                <a:lnTo>
                  <a:pt x="4022" y="14259"/>
                </a:lnTo>
                <a:lnTo>
                  <a:pt x="4056" y="14256"/>
                </a:lnTo>
                <a:lnTo>
                  <a:pt x="4091" y="14252"/>
                </a:lnTo>
                <a:lnTo>
                  <a:pt x="4125" y="14247"/>
                </a:lnTo>
                <a:lnTo>
                  <a:pt x="4194" y="14236"/>
                </a:lnTo>
                <a:lnTo>
                  <a:pt x="4262" y="14225"/>
                </a:lnTo>
                <a:lnTo>
                  <a:pt x="4330" y="14214"/>
                </a:lnTo>
                <a:lnTo>
                  <a:pt x="4399" y="14203"/>
                </a:lnTo>
                <a:lnTo>
                  <a:pt x="4433" y="14199"/>
                </a:lnTo>
                <a:lnTo>
                  <a:pt x="4467" y="14195"/>
                </a:lnTo>
                <a:lnTo>
                  <a:pt x="4501" y="14193"/>
                </a:lnTo>
                <a:lnTo>
                  <a:pt x="4535" y="14191"/>
                </a:lnTo>
                <a:lnTo>
                  <a:pt x="4560" y="14190"/>
                </a:lnTo>
                <a:lnTo>
                  <a:pt x="4584" y="14191"/>
                </a:lnTo>
                <a:lnTo>
                  <a:pt x="4609" y="14192"/>
                </a:lnTo>
                <a:lnTo>
                  <a:pt x="4633" y="14194"/>
                </a:lnTo>
                <a:lnTo>
                  <a:pt x="4682" y="14200"/>
                </a:lnTo>
                <a:lnTo>
                  <a:pt x="4731" y="14209"/>
                </a:lnTo>
                <a:lnTo>
                  <a:pt x="4780" y="14218"/>
                </a:lnTo>
                <a:lnTo>
                  <a:pt x="4829" y="14228"/>
                </a:lnTo>
                <a:lnTo>
                  <a:pt x="4878" y="14238"/>
                </a:lnTo>
                <a:lnTo>
                  <a:pt x="4927" y="14246"/>
                </a:lnTo>
                <a:lnTo>
                  <a:pt x="4938" y="14246"/>
                </a:lnTo>
                <a:lnTo>
                  <a:pt x="4950" y="14246"/>
                </a:lnTo>
                <a:lnTo>
                  <a:pt x="5036" y="14249"/>
                </a:lnTo>
                <a:lnTo>
                  <a:pt x="5121" y="14252"/>
                </a:lnTo>
                <a:lnTo>
                  <a:pt x="5206" y="14255"/>
                </a:lnTo>
                <a:lnTo>
                  <a:pt x="5292" y="14258"/>
                </a:lnTo>
                <a:lnTo>
                  <a:pt x="5378" y="14261"/>
                </a:lnTo>
                <a:lnTo>
                  <a:pt x="5463" y="14263"/>
                </a:lnTo>
                <a:lnTo>
                  <a:pt x="5548" y="14266"/>
                </a:lnTo>
                <a:lnTo>
                  <a:pt x="5634" y="14270"/>
                </a:lnTo>
                <a:lnTo>
                  <a:pt x="5720" y="14273"/>
                </a:lnTo>
                <a:lnTo>
                  <a:pt x="5805" y="14276"/>
                </a:lnTo>
                <a:lnTo>
                  <a:pt x="5891" y="14279"/>
                </a:lnTo>
                <a:lnTo>
                  <a:pt x="5977" y="14282"/>
                </a:lnTo>
                <a:lnTo>
                  <a:pt x="6061" y="14284"/>
                </a:lnTo>
                <a:lnTo>
                  <a:pt x="6147" y="14287"/>
                </a:lnTo>
                <a:lnTo>
                  <a:pt x="6233" y="14290"/>
                </a:lnTo>
                <a:lnTo>
                  <a:pt x="6319" y="14293"/>
                </a:lnTo>
                <a:lnTo>
                  <a:pt x="6324" y="14326"/>
                </a:lnTo>
                <a:lnTo>
                  <a:pt x="6328" y="14350"/>
                </a:lnTo>
                <a:lnTo>
                  <a:pt x="6331" y="14358"/>
                </a:lnTo>
                <a:lnTo>
                  <a:pt x="6334" y="14366"/>
                </a:lnTo>
                <a:lnTo>
                  <a:pt x="6337" y="14370"/>
                </a:lnTo>
                <a:lnTo>
                  <a:pt x="6342" y="14373"/>
                </a:lnTo>
                <a:lnTo>
                  <a:pt x="6347" y="14375"/>
                </a:lnTo>
                <a:lnTo>
                  <a:pt x="6353" y="14375"/>
                </a:lnTo>
                <a:lnTo>
                  <a:pt x="6360" y="14373"/>
                </a:lnTo>
                <a:lnTo>
                  <a:pt x="6368" y="14370"/>
                </a:lnTo>
                <a:lnTo>
                  <a:pt x="6389" y="14359"/>
                </a:lnTo>
                <a:lnTo>
                  <a:pt x="6416" y="14344"/>
                </a:lnTo>
                <a:lnTo>
                  <a:pt x="6423" y="14341"/>
                </a:lnTo>
                <a:lnTo>
                  <a:pt x="6433" y="14339"/>
                </a:lnTo>
                <a:lnTo>
                  <a:pt x="6442" y="14338"/>
                </a:lnTo>
                <a:lnTo>
                  <a:pt x="6452" y="14338"/>
                </a:lnTo>
                <a:lnTo>
                  <a:pt x="6461" y="14339"/>
                </a:lnTo>
                <a:lnTo>
                  <a:pt x="6471" y="14342"/>
                </a:lnTo>
                <a:lnTo>
                  <a:pt x="6478" y="14345"/>
                </a:lnTo>
                <a:lnTo>
                  <a:pt x="6483" y="14349"/>
                </a:lnTo>
                <a:lnTo>
                  <a:pt x="6488" y="14356"/>
                </a:lnTo>
                <a:lnTo>
                  <a:pt x="6492" y="14366"/>
                </a:lnTo>
                <a:lnTo>
                  <a:pt x="6496" y="14375"/>
                </a:lnTo>
                <a:lnTo>
                  <a:pt x="6499" y="14385"/>
                </a:lnTo>
                <a:lnTo>
                  <a:pt x="6503" y="14406"/>
                </a:lnTo>
                <a:lnTo>
                  <a:pt x="6507" y="14427"/>
                </a:lnTo>
                <a:lnTo>
                  <a:pt x="6471" y="14438"/>
                </a:lnTo>
                <a:lnTo>
                  <a:pt x="6435" y="14449"/>
                </a:lnTo>
                <a:lnTo>
                  <a:pt x="6416" y="14455"/>
                </a:lnTo>
                <a:lnTo>
                  <a:pt x="6398" y="14459"/>
                </a:lnTo>
                <a:lnTo>
                  <a:pt x="6389" y="14460"/>
                </a:lnTo>
                <a:lnTo>
                  <a:pt x="6381" y="14461"/>
                </a:lnTo>
                <a:lnTo>
                  <a:pt x="6372" y="14461"/>
                </a:lnTo>
                <a:lnTo>
                  <a:pt x="6363" y="14461"/>
                </a:lnTo>
                <a:lnTo>
                  <a:pt x="6353" y="14459"/>
                </a:lnTo>
                <a:lnTo>
                  <a:pt x="6343" y="14457"/>
                </a:lnTo>
                <a:lnTo>
                  <a:pt x="6332" y="14454"/>
                </a:lnTo>
                <a:lnTo>
                  <a:pt x="6323" y="14449"/>
                </a:lnTo>
                <a:lnTo>
                  <a:pt x="6303" y="14440"/>
                </a:lnTo>
                <a:lnTo>
                  <a:pt x="6283" y="14431"/>
                </a:lnTo>
                <a:lnTo>
                  <a:pt x="6263" y="14421"/>
                </a:lnTo>
                <a:lnTo>
                  <a:pt x="6244" y="14413"/>
                </a:lnTo>
                <a:lnTo>
                  <a:pt x="6234" y="14410"/>
                </a:lnTo>
                <a:lnTo>
                  <a:pt x="6225" y="14408"/>
                </a:lnTo>
                <a:lnTo>
                  <a:pt x="6214" y="14406"/>
                </a:lnTo>
                <a:lnTo>
                  <a:pt x="6205" y="14406"/>
                </a:lnTo>
                <a:lnTo>
                  <a:pt x="6166" y="14407"/>
                </a:lnTo>
                <a:lnTo>
                  <a:pt x="6126" y="14410"/>
                </a:lnTo>
                <a:lnTo>
                  <a:pt x="6087" y="14413"/>
                </a:lnTo>
                <a:lnTo>
                  <a:pt x="6048" y="14416"/>
                </a:lnTo>
                <a:lnTo>
                  <a:pt x="5969" y="14424"/>
                </a:lnTo>
                <a:lnTo>
                  <a:pt x="5892" y="14430"/>
                </a:lnTo>
                <a:lnTo>
                  <a:pt x="5852" y="14432"/>
                </a:lnTo>
                <a:lnTo>
                  <a:pt x="5812" y="14434"/>
                </a:lnTo>
                <a:lnTo>
                  <a:pt x="5773" y="14434"/>
                </a:lnTo>
                <a:lnTo>
                  <a:pt x="5734" y="14434"/>
                </a:lnTo>
                <a:lnTo>
                  <a:pt x="5693" y="14432"/>
                </a:lnTo>
                <a:lnTo>
                  <a:pt x="5653" y="14428"/>
                </a:lnTo>
                <a:lnTo>
                  <a:pt x="5613" y="14423"/>
                </a:lnTo>
                <a:lnTo>
                  <a:pt x="5572" y="14415"/>
                </a:lnTo>
                <a:lnTo>
                  <a:pt x="5544" y="14410"/>
                </a:lnTo>
                <a:lnTo>
                  <a:pt x="5516" y="14408"/>
                </a:lnTo>
                <a:lnTo>
                  <a:pt x="5488" y="14407"/>
                </a:lnTo>
                <a:lnTo>
                  <a:pt x="5460" y="14407"/>
                </a:lnTo>
                <a:lnTo>
                  <a:pt x="5432" y="14409"/>
                </a:lnTo>
                <a:lnTo>
                  <a:pt x="5402" y="14412"/>
                </a:lnTo>
                <a:lnTo>
                  <a:pt x="5373" y="14416"/>
                </a:lnTo>
                <a:lnTo>
                  <a:pt x="5344" y="14420"/>
                </a:lnTo>
                <a:lnTo>
                  <a:pt x="5285" y="14431"/>
                </a:lnTo>
                <a:lnTo>
                  <a:pt x="5225" y="14441"/>
                </a:lnTo>
                <a:lnTo>
                  <a:pt x="5196" y="14446"/>
                </a:lnTo>
                <a:lnTo>
                  <a:pt x="5166" y="14450"/>
                </a:lnTo>
                <a:lnTo>
                  <a:pt x="5136" y="14455"/>
                </a:lnTo>
                <a:lnTo>
                  <a:pt x="5107" y="14457"/>
                </a:lnTo>
                <a:lnTo>
                  <a:pt x="5044" y="14461"/>
                </a:lnTo>
                <a:lnTo>
                  <a:pt x="4982" y="14465"/>
                </a:lnTo>
                <a:lnTo>
                  <a:pt x="4919" y="14468"/>
                </a:lnTo>
                <a:lnTo>
                  <a:pt x="4857" y="14471"/>
                </a:lnTo>
                <a:lnTo>
                  <a:pt x="4794" y="14475"/>
                </a:lnTo>
                <a:lnTo>
                  <a:pt x="4731" y="14478"/>
                </a:lnTo>
                <a:lnTo>
                  <a:pt x="4669" y="14481"/>
                </a:lnTo>
                <a:lnTo>
                  <a:pt x="4605" y="14485"/>
                </a:lnTo>
                <a:lnTo>
                  <a:pt x="4542" y="14488"/>
                </a:lnTo>
                <a:lnTo>
                  <a:pt x="4480" y="14492"/>
                </a:lnTo>
                <a:lnTo>
                  <a:pt x="4417" y="14496"/>
                </a:lnTo>
                <a:lnTo>
                  <a:pt x="4355" y="14500"/>
                </a:lnTo>
                <a:lnTo>
                  <a:pt x="4292" y="14505"/>
                </a:lnTo>
                <a:lnTo>
                  <a:pt x="4230" y="14511"/>
                </a:lnTo>
                <a:lnTo>
                  <a:pt x="4168" y="14518"/>
                </a:lnTo>
                <a:lnTo>
                  <a:pt x="4106" y="14525"/>
                </a:lnTo>
                <a:lnTo>
                  <a:pt x="4095" y="14526"/>
                </a:lnTo>
                <a:lnTo>
                  <a:pt x="4083" y="14526"/>
                </a:lnTo>
                <a:lnTo>
                  <a:pt x="4072" y="14526"/>
                </a:lnTo>
                <a:lnTo>
                  <a:pt x="4059" y="14525"/>
                </a:lnTo>
                <a:lnTo>
                  <a:pt x="4036" y="14523"/>
                </a:lnTo>
                <a:lnTo>
                  <a:pt x="4011" y="14519"/>
                </a:lnTo>
                <a:lnTo>
                  <a:pt x="3985" y="14514"/>
                </a:lnTo>
                <a:lnTo>
                  <a:pt x="3960" y="14511"/>
                </a:lnTo>
                <a:lnTo>
                  <a:pt x="3934" y="14508"/>
                </a:lnTo>
                <a:lnTo>
                  <a:pt x="3910" y="14507"/>
                </a:lnTo>
                <a:lnTo>
                  <a:pt x="3897" y="14507"/>
                </a:lnTo>
                <a:lnTo>
                  <a:pt x="3885" y="14508"/>
                </a:lnTo>
                <a:lnTo>
                  <a:pt x="3873" y="14509"/>
                </a:lnTo>
                <a:lnTo>
                  <a:pt x="3862" y="14512"/>
                </a:lnTo>
                <a:lnTo>
                  <a:pt x="3851" y="14516"/>
                </a:lnTo>
                <a:lnTo>
                  <a:pt x="3839" y="14520"/>
                </a:lnTo>
                <a:lnTo>
                  <a:pt x="3829" y="14525"/>
                </a:lnTo>
                <a:lnTo>
                  <a:pt x="3819" y="14532"/>
                </a:lnTo>
                <a:lnTo>
                  <a:pt x="3809" y="14539"/>
                </a:lnTo>
                <a:lnTo>
                  <a:pt x="3800" y="14549"/>
                </a:lnTo>
                <a:lnTo>
                  <a:pt x="3791" y="14559"/>
                </a:lnTo>
                <a:lnTo>
                  <a:pt x="3782" y="14571"/>
                </a:lnTo>
                <a:lnTo>
                  <a:pt x="3775" y="14585"/>
                </a:lnTo>
                <a:lnTo>
                  <a:pt x="3768" y="14599"/>
                </a:lnTo>
                <a:lnTo>
                  <a:pt x="3761" y="14617"/>
                </a:lnTo>
                <a:lnTo>
                  <a:pt x="3755" y="14635"/>
                </a:lnTo>
                <a:lnTo>
                  <a:pt x="3755" y="14635"/>
                </a:lnTo>
                <a:lnTo>
                  <a:pt x="3757" y="14635"/>
                </a:lnTo>
                <a:lnTo>
                  <a:pt x="3754" y="14636"/>
                </a:lnTo>
                <a:lnTo>
                  <a:pt x="3754" y="14636"/>
                </a:lnTo>
                <a:lnTo>
                  <a:pt x="3749" y="14637"/>
                </a:lnTo>
                <a:lnTo>
                  <a:pt x="3754" y="14636"/>
                </a:lnTo>
                <a:lnTo>
                  <a:pt x="3754" y="14636"/>
                </a:lnTo>
                <a:lnTo>
                  <a:pt x="3754" y="14635"/>
                </a:lnTo>
                <a:lnTo>
                  <a:pt x="3754" y="14635"/>
                </a:lnTo>
                <a:lnTo>
                  <a:pt x="3755" y="14635"/>
                </a:lnTo>
                <a:lnTo>
                  <a:pt x="3719" y="14607"/>
                </a:lnTo>
                <a:lnTo>
                  <a:pt x="3687" y="14581"/>
                </a:lnTo>
                <a:lnTo>
                  <a:pt x="3673" y="14570"/>
                </a:lnTo>
                <a:lnTo>
                  <a:pt x="3659" y="14562"/>
                </a:lnTo>
                <a:lnTo>
                  <a:pt x="3653" y="14559"/>
                </a:lnTo>
                <a:lnTo>
                  <a:pt x="3647" y="14557"/>
                </a:lnTo>
                <a:lnTo>
                  <a:pt x="3641" y="14557"/>
                </a:lnTo>
                <a:lnTo>
                  <a:pt x="3636" y="14557"/>
                </a:lnTo>
                <a:lnTo>
                  <a:pt x="3553" y="14572"/>
                </a:lnTo>
                <a:lnTo>
                  <a:pt x="3470" y="14588"/>
                </a:lnTo>
                <a:lnTo>
                  <a:pt x="3387" y="14604"/>
                </a:lnTo>
                <a:lnTo>
                  <a:pt x="3305" y="14621"/>
                </a:lnTo>
                <a:lnTo>
                  <a:pt x="3223" y="14638"/>
                </a:lnTo>
                <a:lnTo>
                  <a:pt x="3140" y="14656"/>
                </a:lnTo>
                <a:lnTo>
                  <a:pt x="3059" y="14674"/>
                </a:lnTo>
                <a:lnTo>
                  <a:pt x="2976" y="14691"/>
                </a:lnTo>
                <a:lnTo>
                  <a:pt x="2955" y="14697"/>
                </a:lnTo>
                <a:lnTo>
                  <a:pt x="2934" y="14704"/>
                </a:lnTo>
                <a:lnTo>
                  <a:pt x="2925" y="14706"/>
                </a:lnTo>
                <a:lnTo>
                  <a:pt x="2915" y="14707"/>
                </a:lnTo>
                <a:lnTo>
                  <a:pt x="2911" y="14707"/>
                </a:lnTo>
                <a:lnTo>
                  <a:pt x="2907" y="14706"/>
                </a:lnTo>
                <a:lnTo>
                  <a:pt x="2902" y="14705"/>
                </a:lnTo>
                <a:lnTo>
                  <a:pt x="2899" y="14704"/>
                </a:lnTo>
                <a:lnTo>
                  <a:pt x="2872" y="14691"/>
                </a:lnTo>
                <a:lnTo>
                  <a:pt x="2847" y="14681"/>
                </a:lnTo>
                <a:lnTo>
                  <a:pt x="2821" y="14673"/>
                </a:lnTo>
                <a:lnTo>
                  <a:pt x="2795" y="14666"/>
                </a:lnTo>
                <a:lnTo>
                  <a:pt x="2769" y="14662"/>
                </a:lnTo>
                <a:lnTo>
                  <a:pt x="2743" y="14659"/>
                </a:lnTo>
                <a:lnTo>
                  <a:pt x="2717" y="14658"/>
                </a:lnTo>
                <a:lnTo>
                  <a:pt x="2693" y="14659"/>
                </a:lnTo>
                <a:lnTo>
                  <a:pt x="2667" y="14661"/>
                </a:lnTo>
                <a:lnTo>
                  <a:pt x="2641" y="14664"/>
                </a:lnTo>
                <a:lnTo>
                  <a:pt x="2615" y="14668"/>
                </a:lnTo>
                <a:lnTo>
                  <a:pt x="2589" y="14675"/>
                </a:lnTo>
                <a:lnTo>
                  <a:pt x="2563" y="14682"/>
                </a:lnTo>
                <a:lnTo>
                  <a:pt x="2537" y="14689"/>
                </a:lnTo>
                <a:lnTo>
                  <a:pt x="2512" y="14698"/>
                </a:lnTo>
                <a:lnTo>
                  <a:pt x="2485" y="14708"/>
                </a:lnTo>
                <a:lnTo>
                  <a:pt x="2436" y="14724"/>
                </a:lnTo>
                <a:lnTo>
                  <a:pt x="2388" y="14739"/>
                </a:lnTo>
                <a:lnTo>
                  <a:pt x="2338" y="14753"/>
                </a:lnTo>
                <a:lnTo>
                  <a:pt x="2288" y="14766"/>
                </a:lnTo>
                <a:lnTo>
                  <a:pt x="2238" y="14779"/>
                </a:lnTo>
                <a:lnTo>
                  <a:pt x="2188" y="14791"/>
                </a:lnTo>
                <a:lnTo>
                  <a:pt x="2138" y="14805"/>
                </a:lnTo>
                <a:lnTo>
                  <a:pt x="2089" y="14819"/>
                </a:lnTo>
                <a:lnTo>
                  <a:pt x="2049" y="14833"/>
                </a:lnTo>
                <a:lnTo>
                  <a:pt x="2009" y="14846"/>
                </a:lnTo>
                <a:lnTo>
                  <a:pt x="1970" y="14861"/>
                </a:lnTo>
                <a:lnTo>
                  <a:pt x="1930" y="14875"/>
                </a:lnTo>
                <a:lnTo>
                  <a:pt x="1891" y="14891"/>
                </a:lnTo>
                <a:lnTo>
                  <a:pt x="1853" y="14907"/>
                </a:lnTo>
                <a:lnTo>
                  <a:pt x="1815" y="14924"/>
                </a:lnTo>
                <a:lnTo>
                  <a:pt x="1776" y="14941"/>
                </a:lnTo>
                <a:lnTo>
                  <a:pt x="1758" y="14951"/>
                </a:lnTo>
                <a:lnTo>
                  <a:pt x="1739" y="14960"/>
                </a:lnTo>
                <a:lnTo>
                  <a:pt x="1721" y="14970"/>
                </a:lnTo>
                <a:lnTo>
                  <a:pt x="1702" y="14981"/>
                </a:lnTo>
                <a:lnTo>
                  <a:pt x="1666" y="15003"/>
                </a:lnTo>
                <a:lnTo>
                  <a:pt x="1630" y="15025"/>
                </a:lnTo>
                <a:lnTo>
                  <a:pt x="1593" y="15047"/>
                </a:lnTo>
                <a:lnTo>
                  <a:pt x="1557" y="15066"/>
                </a:lnTo>
                <a:lnTo>
                  <a:pt x="1539" y="15075"/>
                </a:lnTo>
                <a:lnTo>
                  <a:pt x="1519" y="15083"/>
                </a:lnTo>
                <a:lnTo>
                  <a:pt x="1500" y="15090"/>
                </a:lnTo>
                <a:lnTo>
                  <a:pt x="1481" y="15096"/>
                </a:lnTo>
                <a:lnTo>
                  <a:pt x="1464" y="15100"/>
                </a:lnTo>
                <a:lnTo>
                  <a:pt x="1447" y="15104"/>
                </a:lnTo>
                <a:lnTo>
                  <a:pt x="1429" y="15106"/>
                </a:lnTo>
                <a:lnTo>
                  <a:pt x="1411" y="15107"/>
                </a:lnTo>
                <a:lnTo>
                  <a:pt x="1394" y="15107"/>
                </a:lnTo>
                <a:lnTo>
                  <a:pt x="1375" y="15107"/>
                </a:lnTo>
                <a:lnTo>
                  <a:pt x="1358" y="15106"/>
                </a:lnTo>
                <a:lnTo>
                  <a:pt x="1339" y="15105"/>
                </a:lnTo>
                <a:lnTo>
                  <a:pt x="1302" y="15101"/>
                </a:lnTo>
                <a:lnTo>
                  <a:pt x="1265" y="15097"/>
                </a:lnTo>
                <a:lnTo>
                  <a:pt x="1227" y="15094"/>
                </a:lnTo>
                <a:lnTo>
                  <a:pt x="1190" y="15092"/>
                </a:lnTo>
                <a:lnTo>
                  <a:pt x="1184" y="15120"/>
                </a:lnTo>
                <a:lnTo>
                  <a:pt x="1178" y="15144"/>
                </a:lnTo>
                <a:lnTo>
                  <a:pt x="1174" y="15166"/>
                </a:lnTo>
                <a:lnTo>
                  <a:pt x="1172" y="15183"/>
                </a:lnTo>
                <a:lnTo>
                  <a:pt x="1170" y="15199"/>
                </a:lnTo>
                <a:lnTo>
                  <a:pt x="1172" y="15211"/>
                </a:lnTo>
                <a:lnTo>
                  <a:pt x="1173" y="15216"/>
                </a:lnTo>
                <a:lnTo>
                  <a:pt x="1174" y="15221"/>
                </a:lnTo>
                <a:lnTo>
                  <a:pt x="1176" y="15225"/>
                </a:lnTo>
                <a:lnTo>
                  <a:pt x="1179" y="15230"/>
                </a:lnTo>
                <a:lnTo>
                  <a:pt x="1182" y="15233"/>
                </a:lnTo>
                <a:lnTo>
                  <a:pt x="1185" y="15236"/>
                </a:lnTo>
                <a:lnTo>
                  <a:pt x="1189" y="15238"/>
                </a:lnTo>
                <a:lnTo>
                  <a:pt x="1194" y="15240"/>
                </a:lnTo>
                <a:lnTo>
                  <a:pt x="1206" y="15243"/>
                </a:lnTo>
                <a:lnTo>
                  <a:pt x="1220" y="15245"/>
                </a:lnTo>
                <a:lnTo>
                  <a:pt x="1237" y="15245"/>
                </a:lnTo>
                <a:lnTo>
                  <a:pt x="1257" y="15245"/>
                </a:lnTo>
                <a:lnTo>
                  <a:pt x="1280" y="15243"/>
                </a:lnTo>
                <a:lnTo>
                  <a:pt x="1306" y="15242"/>
                </a:lnTo>
                <a:lnTo>
                  <a:pt x="1363" y="15238"/>
                </a:lnTo>
                <a:lnTo>
                  <a:pt x="1420" y="15236"/>
                </a:lnTo>
                <a:lnTo>
                  <a:pt x="1477" y="15234"/>
                </a:lnTo>
                <a:lnTo>
                  <a:pt x="1533" y="15233"/>
                </a:lnTo>
                <a:lnTo>
                  <a:pt x="1591" y="15232"/>
                </a:lnTo>
                <a:lnTo>
                  <a:pt x="1648" y="15231"/>
                </a:lnTo>
                <a:lnTo>
                  <a:pt x="1705" y="15230"/>
                </a:lnTo>
                <a:lnTo>
                  <a:pt x="1762" y="15229"/>
                </a:lnTo>
                <a:lnTo>
                  <a:pt x="1739" y="15238"/>
                </a:lnTo>
                <a:lnTo>
                  <a:pt x="1716" y="15247"/>
                </a:lnTo>
                <a:lnTo>
                  <a:pt x="1694" y="15256"/>
                </a:lnTo>
                <a:lnTo>
                  <a:pt x="1670" y="15265"/>
                </a:lnTo>
                <a:lnTo>
                  <a:pt x="1623" y="15279"/>
                </a:lnTo>
                <a:lnTo>
                  <a:pt x="1577" y="15294"/>
                </a:lnTo>
                <a:lnTo>
                  <a:pt x="1529" y="15306"/>
                </a:lnTo>
                <a:lnTo>
                  <a:pt x="1483" y="15318"/>
                </a:lnTo>
                <a:lnTo>
                  <a:pt x="1435" y="15332"/>
                </a:lnTo>
                <a:lnTo>
                  <a:pt x="1389" y="15345"/>
                </a:lnTo>
                <a:lnTo>
                  <a:pt x="1382" y="15347"/>
                </a:lnTo>
                <a:lnTo>
                  <a:pt x="1377" y="15352"/>
                </a:lnTo>
                <a:lnTo>
                  <a:pt x="1371" y="15356"/>
                </a:lnTo>
                <a:lnTo>
                  <a:pt x="1366" y="15360"/>
                </a:lnTo>
                <a:lnTo>
                  <a:pt x="1357" y="15372"/>
                </a:lnTo>
                <a:lnTo>
                  <a:pt x="1347" y="15386"/>
                </a:lnTo>
                <a:lnTo>
                  <a:pt x="1329" y="15415"/>
                </a:lnTo>
                <a:lnTo>
                  <a:pt x="1310" y="15442"/>
                </a:lnTo>
                <a:lnTo>
                  <a:pt x="1340" y="15444"/>
                </a:lnTo>
                <a:lnTo>
                  <a:pt x="1371" y="15446"/>
                </a:lnTo>
                <a:lnTo>
                  <a:pt x="1401" y="15447"/>
                </a:lnTo>
                <a:lnTo>
                  <a:pt x="1431" y="15447"/>
                </a:lnTo>
                <a:lnTo>
                  <a:pt x="1486" y="15446"/>
                </a:lnTo>
                <a:lnTo>
                  <a:pt x="1540" y="15444"/>
                </a:lnTo>
                <a:lnTo>
                  <a:pt x="1593" y="15441"/>
                </a:lnTo>
                <a:lnTo>
                  <a:pt x="1647" y="15438"/>
                </a:lnTo>
                <a:lnTo>
                  <a:pt x="1702" y="15436"/>
                </a:lnTo>
                <a:lnTo>
                  <a:pt x="1756" y="15434"/>
                </a:lnTo>
                <a:lnTo>
                  <a:pt x="1810" y="15432"/>
                </a:lnTo>
                <a:lnTo>
                  <a:pt x="1863" y="15430"/>
                </a:lnTo>
                <a:lnTo>
                  <a:pt x="1888" y="15431"/>
                </a:lnTo>
                <a:lnTo>
                  <a:pt x="1913" y="15433"/>
                </a:lnTo>
                <a:lnTo>
                  <a:pt x="1938" y="15435"/>
                </a:lnTo>
                <a:lnTo>
                  <a:pt x="1963" y="15437"/>
                </a:lnTo>
                <a:lnTo>
                  <a:pt x="1986" y="15438"/>
                </a:lnTo>
                <a:lnTo>
                  <a:pt x="2010" y="15438"/>
                </a:lnTo>
                <a:lnTo>
                  <a:pt x="2023" y="15437"/>
                </a:lnTo>
                <a:lnTo>
                  <a:pt x="2034" y="15435"/>
                </a:lnTo>
                <a:lnTo>
                  <a:pt x="2044" y="15433"/>
                </a:lnTo>
                <a:lnTo>
                  <a:pt x="2055" y="15429"/>
                </a:lnTo>
                <a:lnTo>
                  <a:pt x="2094" y="15415"/>
                </a:lnTo>
                <a:lnTo>
                  <a:pt x="2133" y="15402"/>
                </a:lnTo>
                <a:lnTo>
                  <a:pt x="2152" y="15397"/>
                </a:lnTo>
                <a:lnTo>
                  <a:pt x="2171" y="15392"/>
                </a:lnTo>
                <a:lnTo>
                  <a:pt x="2191" y="15388"/>
                </a:lnTo>
                <a:lnTo>
                  <a:pt x="2210" y="15385"/>
                </a:lnTo>
                <a:lnTo>
                  <a:pt x="2229" y="15382"/>
                </a:lnTo>
                <a:lnTo>
                  <a:pt x="2249" y="15378"/>
                </a:lnTo>
                <a:lnTo>
                  <a:pt x="2270" y="15377"/>
                </a:lnTo>
                <a:lnTo>
                  <a:pt x="2290" y="15376"/>
                </a:lnTo>
                <a:lnTo>
                  <a:pt x="2311" y="15376"/>
                </a:lnTo>
                <a:lnTo>
                  <a:pt x="2332" y="15376"/>
                </a:lnTo>
                <a:lnTo>
                  <a:pt x="2353" y="15378"/>
                </a:lnTo>
                <a:lnTo>
                  <a:pt x="2376" y="15380"/>
                </a:lnTo>
                <a:lnTo>
                  <a:pt x="2451" y="15390"/>
                </a:lnTo>
                <a:lnTo>
                  <a:pt x="2526" y="15397"/>
                </a:lnTo>
                <a:lnTo>
                  <a:pt x="2563" y="15399"/>
                </a:lnTo>
                <a:lnTo>
                  <a:pt x="2601" y="15401"/>
                </a:lnTo>
                <a:lnTo>
                  <a:pt x="2639" y="15401"/>
                </a:lnTo>
                <a:lnTo>
                  <a:pt x="2676" y="15399"/>
                </a:lnTo>
                <a:lnTo>
                  <a:pt x="2695" y="15397"/>
                </a:lnTo>
                <a:lnTo>
                  <a:pt x="2713" y="15395"/>
                </a:lnTo>
                <a:lnTo>
                  <a:pt x="2732" y="15393"/>
                </a:lnTo>
                <a:lnTo>
                  <a:pt x="2750" y="15390"/>
                </a:lnTo>
                <a:lnTo>
                  <a:pt x="2768" y="15386"/>
                </a:lnTo>
                <a:lnTo>
                  <a:pt x="2787" y="15382"/>
                </a:lnTo>
                <a:lnTo>
                  <a:pt x="2805" y="15376"/>
                </a:lnTo>
                <a:lnTo>
                  <a:pt x="2823" y="15370"/>
                </a:lnTo>
                <a:lnTo>
                  <a:pt x="2840" y="15364"/>
                </a:lnTo>
                <a:lnTo>
                  <a:pt x="2859" y="15357"/>
                </a:lnTo>
                <a:lnTo>
                  <a:pt x="2877" y="15348"/>
                </a:lnTo>
                <a:lnTo>
                  <a:pt x="2894" y="15340"/>
                </a:lnTo>
                <a:lnTo>
                  <a:pt x="2911" y="15330"/>
                </a:lnTo>
                <a:lnTo>
                  <a:pt x="2928" y="15320"/>
                </a:lnTo>
                <a:lnTo>
                  <a:pt x="2945" y="15308"/>
                </a:lnTo>
                <a:lnTo>
                  <a:pt x="2962" y="15295"/>
                </a:lnTo>
                <a:lnTo>
                  <a:pt x="2978" y="15294"/>
                </a:lnTo>
                <a:lnTo>
                  <a:pt x="2994" y="15293"/>
                </a:lnTo>
                <a:lnTo>
                  <a:pt x="3011" y="15292"/>
                </a:lnTo>
                <a:lnTo>
                  <a:pt x="3027" y="15291"/>
                </a:lnTo>
                <a:lnTo>
                  <a:pt x="3057" y="15292"/>
                </a:lnTo>
                <a:lnTo>
                  <a:pt x="3086" y="15295"/>
                </a:lnTo>
                <a:lnTo>
                  <a:pt x="3115" y="15297"/>
                </a:lnTo>
                <a:lnTo>
                  <a:pt x="3145" y="15299"/>
                </a:lnTo>
                <a:lnTo>
                  <a:pt x="3174" y="15301"/>
                </a:lnTo>
                <a:lnTo>
                  <a:pt x="3204" y="15301"/>
                </a:lnTo>
                <a:lnTo>
                  <a:pt x="3219" y="15301"/>
                </a:lnTo>
                <a:lnTo>
                  <a:pt x="3233" y="15300"/>
                </a:lnTo>
                <a:lnTo>
                  <a:pt x="3248" y="15298"/>
                </a:lnTo>
                <a:lnTo>
                  <a:pt x="3262" y="15296"/>
                </a:lnTo>
                <a:lnTo>
                  <a:pt x="3272" y="15295"/>
                </a:lnTo>
                <a:lnTo>
                  <a:pt x="3281" y="15292"/>
                </a:lnTo>
                <a:lnTo>
                  <a:pt x="3290" y="15289"/>
                </a:lnTo>
                <a:lnTo>
                  <a:pt x="3299" y="15284"/>
                </a:lnTo>
                <a:lnTo>
                  <a:pt x="3317" y="15274"/>
                </a:lnTo>
                <a:lnTo>
                  <a:pt x="3335" y="15263"/>
                </a:lnTo>
                <a:lnTo>
                  <a:pt x="3370" y="15238"/>
                </a:lnTo>
                <a:lnTo>
                  <a:pt x="3405" y="15214"/>
                </a:lnTo>
                <a:lnTo>
                  <a:pt x="3405" y="15214"/>
                </a:lnTo>
                <a:lnTo>
                  <a:pt x="3405" y="15214"/>
                </a:lnTo>
                <a:lnTo>
                  <a:pt x="3453" y="15212"/>
                </a:lnTo>
                <a:lnTo>
                  <a:pt x="3500" y="15211"/>
                </a:lnTo>
                <a:lnTo>
                  <a:pt x="3547" y="15209"/>
                </a:lnTo>
                <a:lnTo>
                  <a:pt x="3594" y="15207"/>
                </a:lnTo>
                <a:lnTo>
                  <a:pt x="3642" y="15205"/>
                </a:lnTo>
                <a:lnTo>
                  <a:pt x="3688" y="15204"/>
                </a:lnTo>
                <a:lnTo>
                  <a:pt x="3736" y="15202"/>
                </a:lnTo>
                <a:lnTo>
                  <a:pt x="3783" y="15200"/>
                </a:lnTo>
                <a:lnTo>
                  <a:pt x="3814" y="15199"/>
                </a:lnTo>
                <a:lnTo>
                  <a:pt x="3846" y="15198"/>
                </a:lnTo>
                <a:lnTo>
                  <a:pt x="3878" y="15197"/>
                </a:lnTo>
                <a:lnTo>
                  <a:pt x="3909" y="15196"/>
                </a:lnTo>
                <a:lnTo>
                  <a:pt x="3941" y="15194"/>
                </a:lnTo>
                <a:lnTo>
                  <a:pt x="3972" y="15193"/>
                </a:lnTo>
                <a:lnTo>
                  <a:pt x="4004" y="15192"/>
                </a:lnTo>
                <a:lnTo>
                  <a:pt x="4035" y="15191"/>
                </a:lnTo>
                <a:lnTo>
                  <a:pt x="4064" y="15185"/>
                </a:lnTo>
                <a:lnTo>
                  <a:pt x="4092" y="15179"/>
                </a:lnTo>
                <a:lnTo>
                  <a:pt x="4119" y="15173"/>
                </a:lnTo>
                <a:lnTo>
                  <a:pt x="4148" y="15167"/>
                </a:lnTo>
                <a:lnTo>
                  <a:pt x="4147" y="15167"/>
                </a:lnTo>
                <a:lnTo>
                  <a:pt x="4174" y="15174"/>
                </a:lnTo>
                <a:lnTo>
                  <a:pt x="4201" y="15182"/>
                </a:lnTo>
                <a:lnTo>
                  <a:pt x="4229" y="15189"/>
                </a:lnTo>
                <a:lnTo>
                  <a:pt x="4256" y="15198"/>
                </a:lnTo>
                <a:lnTo>
                  <a:pt x="4284" y="15205"/>
                </a:lnTo>
                <a:lnTo>
                  <a:pt x="4311" y="15212"/>
                </a:lnTo>
                <a:lnTo>
                  <a:pt x="4339" y="15219"/>
                </a:lnTo>
                <a:lnTo>
                  <a:pt x="4366" y="15225"/>
                </a:lnTo>
                <a:lnTo>
                  <a:pt x="4383" y="15229"/>
                </a:lnTo>
                <a:lnTo>
                  <a:pt x="4402" y="15232"/>
                </a:lnTo>
                <a:lnTo>
                  <a:pt x="4419" y="15234"/>
                </a:lnTo>
                <a:lnTo>
                  <a:pt x="4437" y="15235"/>
                </a:lnTo>
                <a:lnTo>
                  <a:pt x="4456" y="15236"/>
                </a:lnTo>
                <a:lnTo>
                  <a:pt x="4473" y="15237"/>
                </a:lnTo>
                <a:lnTo>
                  <a:pt x="4492" y="15237"/>
                </a:lnTo>
                <a:lnTo>
                  <a:pt x="4509" y="15236"/>
                </a:lnTo>
                <a:lnTo>
                  <a:pt x="4559" y="15233"/>
                </a:lnTo>
                <a:lnTo>
                  <a:pt x="4608" y="15231"/>
                </a:lnTo>
                <a:lnTo>
                  <a:pt x="4656" y="15228"/>
                </a:lnTo>
                <a:lnTo>
                  <a:pt x="4705" y="15223"/>
                </a:lnTo>
                <a:lnTo>
                  <a:pt x="4754" y="15220"/>
                </a:lnTo>
                <a:lnTo>
                  <a:pt x="4803" y="15216"/>
                </a:lnTo>
                <a:lnTo>
                  <a:pt x="4852" y="15212"/>
                </a:lnTo>
                <a:lnTo>
                  <a:pt x="4901" y="15207"/>
                </a:lnTo>
                <a:lnTo>
                  <a:pt x="4947" y="15203"/>
                </a:lnTo>
                <a:lnTo>
                  <a:pt x="4993" y="15198"/>
                </a:lnTo>
                <a:lnTo>
                  <a:pt x="5040" y="15192"/>
                </a:lnTo>
                <a:lnTo>
                  <a:pt x="5085" y="15187"/>
                </a:lnTo>
                <a:lnTo>
                  <a:pt x="5132" y="15181"/>
                </a:lnTo>
                <a:lnTo>
                  <a:pt x="5177" y="15176"/>
                </a:lnTo>
                <a:lnTo>
                  <a:pt x="5224" y="15170"/>
                </a:lnTo>
                <a:lnTo>
                  <a:pt x="5270" y="15165"/>
                </a:lnTo>
                <a:lnTo>
                  <a:pt x="5271" y="15163"/>
                </a:lnTo>
                <a:lnTo>
                  <a:pt x="5322" y="15165"/>
                </a:lnTo>
                <a:lnTo>
                  <a:pt x="5374" y="15166"/>
                </a:lnTo>
                <a:lnTo>
                  <a:pt x="5424" y="15166"/>
                </a:lnTo>
                <a:lnTo>
                  <a:pt x="5475" y="15167"/>
                </a:lnTo>
                <a:lnTo>
                  <a:pt x="5527" y="15168"/>
                </a:lnTo>
                <a:lnTo>
                  <a:pt x="5577" y="15169"/>
                </a:lnTo>
                <a:lnTo>
                  <a:pt x="5629" y="15170"/>
                </a:lnTo>
                <a:lnTo>
                  <a:pt x="5680" y="15171"/>
                </a:lnTo>
                <a:lnTo>
                  <a:pt x="5731" y="15171"/>
                </a:lnTo>
                <a:lnTo>
                  <a:pt x="5782" y="15172"/>
                </a:lnTo>
                <a:lnTo>
                  <a:pt x="5834" y="15173"/>
                </a:lnTo>
                <a:lnTo>
                  <a:pt x="5884" y="15174"/>
                </a:lnTo>
                <a:lnTo>
                  <a:pt x="5936" y="15175"/>
                </a:lnTo>
                <a:lnTo>
                  <a:pt x="5987" y="15176"/>
                </a:lnTo>
                <a:lnTo>
                  <a:pt x="6038" y="15176"/>
                </a:lnTo>
                <a:lnTo>
                  <a:pt x="6089" y="15177"/>
                </a:lnTo>
                <a:lnTo>
                  <a:pt x="6134" y="15178"/>
                </a:lnTo>
                <a:lnTo>
                  <a:pt x="6179" y="15178"/>
                </a:lnTo>
                <a:lnTo>
                  <a:pt x="6224" y="15178"/>
                </a:lnTo>
                <a:lnTo>
                  <a:pt x="6268" y="15177"/>
                </a:lnTo>
                <a:lnTo>
                  <a:pt x="6358" y="15176"/>
                </a:lnTo>
                <a:lnTo>
                  <a:pt x="6448" y="15176"/>
                </a:lnTo>
                <a:lnTo>
                  <a:pt x="6492" y="15177"/>
                </a:lnTo>
                <a:lnTo>
                  <a:pt x="6537" y="15179"/>
                </a:lnTo>
                <a:lnTo>
                  <a:pt x="6582" y="15182"/>
                </a:lnTo>
                <a:lnTo>
                  <a:pt x="6627" y="15186"/>
                </a:lnTo>
                <a:lnTo>
                  <a:pt x="6671" y="15193"/>
                </a:lnTo>
                <a:lnTo>
                  <a:pt x="6715" y="15202"/>
                </a:lnTo>
                <a:lnTo>
                  <a:pt x="6738" y="15207"/>
                </a:lnTo>
                <a:lnTo>
                  <a:pt x="6759" y="15212"/>
                </a:lnTo>
                <a:lnTo>
                  <a:pt x="6781" y="15218"/>
                </a:lnTo>
                <a:lnTo>
                  <a:pt x="6804" y="15225"/>
                </a:lnTo>
                <a:lnTo>
                  <a:pt x="6810" y="15227"/>
                </a:lnTo>
                <a:lnTo>
                  <a:pt x="6817" y="15229"/>
                </a:lnTo>
                <a:lnTo>
                  <a:pt x="6824" y="15229"/>
                </a:lnTo>
                <a:lnTo>
                  <a:pt x="6833" y="15230"/>
                </a:lnTo>
                <a:lnTo>
                  <a:pt x="6840" y="15229"/>
                </a:lnTo>
                <a:lnTo>
                  <a:pt x="6847" y="15228"/>
                </a:lnTo>
                <a:lnTo>
                  <a:pt x="6854" y="15227"/>
                </a:lnTo>
                <a:lnTo>
                  <a:pt x="6861" y="15224"/>
                </a:lnTo>
                <a:lnTo>
                  <a:pt x="6885" y="15215"/>
                </a:lnTo>
                <a:lnTo>
                  <a:pt x="6909" y="15206"/>
                </a:lnTo>
                <a:lnTo>
                  <a:pt x="6934" y="15200"/>
                </a:lnTo>
                <a:lnTo>
                  <a:pt x="6959" y="15193"/>
                </a:lnTo>
                <a:lnTo>
                  <a:pt x="6984" y="15188"/>
                </a:lnTo>
                <a:lnTo>
                  <a:pt x="7007" y="15184"/>
                </a:lnTo>
                <a:lnTo>
                  <a:pt x="7032" y="15180"/>
                </a:lnTo>
                <a:lnTo>
                  <a:pt x="7057" y="15178"/>
                </a:lnTo>
                <a:lnTo>
                  <a:pt x="7082" y="15176"/>
                </a:lnTo>
                <a:lnTo>
                  <a:pt x="7106" y="15176"/>
                </a:lnTo>
                <a:lnTo>
                  <a:pt x="7130" y="15175"/>
                </a:lnTo>
                <a:lnTo>
                  <a:pt x="7155" y="15176"/>
                </a:lnTo>
                <a:lnTo>
                  <a:pt x="7204" y="15178"/>
                </a:lnTo>
                <a:lnTo>
                  <a:pt x="7254" y="15182"/>
                </a:lnTo>
                <a:lnTo>
                  <a:pt x="7302" y="15187"/>
                </a:lnTo>
                <a:lnTo>
                  <a:pt x="7352" y="15193"/>
                </a:lnTo>
                <a:lnTo>
                  <a:pt x="7400" y="15201"/>
                </a:lnTo>
                <a:lnTo>
                  <a:pt x="7450" y="15207"/>
                </a:lnTo>
                <a:lnTo>
                  <a:pt x="7499" y="15213"/>
                </a:lnTo>
                <a:lnTo>
                  <a:pt x="7547" y="15218"/>
                </a:lnTo>
                <a:lnTo>
                  <a:pt x="7597" y="15222"/>
                </a:lnTo>
                <a:lnTo>
                  <a:pt x="7645" y="15224"/>
                </a:lnTo>
                <a:lnTo>
                  <a:pt x="7657" y="15223"/>
                </a:lnTo>
                <a:lnTo>
                  <a:pt x="7669" y="15221"/>
                </a:lnTo>
                <a:lnTo>
                  <a:pt x="7681" y="15219"/>
                </a:lnTo>
                <a:lnTo>
                  <a:pt x="7692" y="15216"/>
                </a:lnTo>
                <a:lnTo>
                  <a:pt x="7715" y="15209"/>
                </a:lnTo>
                <a:lnTo>
                  <a:pt x="7738" y="15202"/>
                </a:lnTo>
                <a:lnTo>
                  <a:pt x="7748" y="15202"/>
                </a:lnTo>
                <a:lnTo>
                  <a:pt x="7757" y="15202"/>
                </a:lnTo>
                <a:lnTo>
                  <a:pt x="7767" y="15202"/>
                </a:lnTo>
                <a:lnTo>
                  <a:pt x="7777" y="15202"/>
                </a:lnTo>
                <a:lnTo>
                  <a:pt x="7815" y="15207"/>
                </a:lnTo>
                <a:lnTo>
                  <a:pt x="7853" y="15213"/>
                </a:lnTo>
                <a:lnTo>
                  <a:pt x="7891" y="15219"/>
                </a:lnTo>
                <a:lnTo>
                  <a:pt x="7930" y="15224"/>
                </a:lnTo>
                <a:lnTo>
                  <a:pt x="7968" y="15231"/>
                </a:lnTo>
                <a:lnTo>
                  <a:pt x="8006" y="15236"/>
                </a:lnTo>
                <a:lnTo>
                  <a:pt x="8046" y="15240"/>
                </a:lnTo>
                <a:lnTo>
                  <a:pt x="8084" y="15244"/>
                </a:lnTo>
                <a:lnTo>
                  <a:pt x="8124" y="15248"/>
                </a:lnTo>
                <a:lnTo>
                  <a:pt x="8164" y="15253"/>
                </a:lnTo>
                <a:lnTo>
                  <a:pt x="8205" y="15260"/>
                </a:lnTo>
                <a:lnTo>
                  <a:pt x="8245" y="15267"/>
                </a:lnTo>
                <a:lnTo>
                  <a:pt x="8325" y="15281"/>
                </a:lnTo>
                <a:lnTo>
                  <a:pt x="8405" y="15294"/>
                </a:lnTo>
                <a:lnTo>
                  <a:pt x="8446" y="15299"/>
                </a:lnTo>
                <a:lnTo>
                  <a:pt x="8486" y="15302"/>
                </a:lnTo>
                <a:lnTo>
                  <a:pt x="8527" y="15304"/>
                </a:lnTo>
                <a:lnTo>
                  <a:pt x="8569" y="15304"/>
                </a:lnTo>
                <a:lnTo>
                  <a:pt x="8588" y="15303"/>
                </a:lnTo>
                <a:lnTo>
                  <a:pt x="8609" y="15302"/>
                </a:lnTo>
                <a:lnTo>
                  <a:pt x="8630" y="15300"/>
                </a:lnTo>
                <a:lnTo>
                  <a:pt x="8651" y="15297"/>
                </a:lnTo>
                <a:lnTo>
                  <a:pt x="8672" y="15293"/>
                </a:lnTo>
                <a:lnTo>
                  <a:pt x="8693" y="15289"/>
                </a:lnTo>
                <a:lnTo>
                  <a:pt x="8714" y="15283"/>
                </a:lnTo>
                <a:lnTo>
                  <a:pt x="8735" y="15277"/>
                </a:lnTo>
                <a:lnTo>
                  <a:pt x="8751" y="15273"/>
                </a:lnTo>
                <a:lnTo>
                  <a:pt x="8767" y="15271"/>
                </a:lnTo>
                <a:lnTo>
                  <a:pt x="8784" y="15270"/>
                </a:lnTo>
                <a:lnTo>
                  <a:pt x="8801" y="15270"/>
                </a:lnTo>
                <a:lnTo>
                  <a:pt x="8818" y="15270"/>
                </a:lnTo>
                <a:lnTo>
                  <a:pt x="8837" y="15272"/>
                </a:lnTo>
                <a:lnTo>
                  <a:pt x="8854" y="15274"/>
                </a:lnTo>
                <a:lnTo>
                  <a:pt x="8872" y="15277"/>
                </a:lnTo>
                <a:lnTo>
                  <a:pt x="8909" y="15284"/>
                </a:lnTo>
                <a:lnTo>
                  <a:pt x="8945" y="15292"/>
                </a:lnTo>
                <a:lnTo>
                  <a:pt x="8981" y="15298"/>
                </a:lnTo>
                <a:lnTo>
                  <a:pt x="9018" y="15302"/>
                </a:lnTo>
                <a:lnTo>
                  <a:pt x="9096" y="15310"/>
                </a:lnTo>
                <a:lnTo>
                  <a:pt x="9175" y="15318"/>
                </a:lnTo>
                <a:lnTo>
                  <a:pt x="9254" y="15328"/>
                </a:lnTo>
                <a:lnTo>
                  <a:pt x="9333" y="15336"/>
                </a:lnTo>
                <a:lnTo>
                  <a:pt x="9372" y="15340"/>
                </a:lnTo>
                <a:lnTo>
                  <a:pt x="9411" y="15343"/>
                </a:lnTo>
                <a:lnTo>
                  <a:pt x="9451" y="15345"/>
                </a:lnTo>
                <a:lnTo>
                  <a:pt x="9490" y="15346"/>
                </a:lnTo>
                <a:lnTo>
                  <a:pt x="9528" y="15347"/>
                </a:lnTo>
                <a:lnTo>
                  <a:pt x="9568" y="15347"/>
                </a:lnTo>
                <a:lnTo>
                  <a:pt x="9607" y="15345"/>
                </a:lnTo>
                <a:lnTo>
                  <a:pt x="9645" y="15342"/>
                </a:lnTo>
                <a:lnTo>
                  <a:pt x="9691" y="15338"/>
                </a:lnTo>
                <a:lnTo>
                  <a:pt x="9734" y="15335"/>
                </a:lnTo>
                <a:lnTo>
                  <a:pt x="9755" y="15334"/>
                </a:lnTo>
                <a:lnTo>
                  <a:pt x="9776" y="15334"/>
                </a:lnTo>
                <a:lnTo>
                  <a:pt x="9797" y="15334"/>
                </a:lnTo>
                <a:lnTo>
                  <a:pt x="9818" y="15335"/>
                </a:lnTo>
                <a:lnTo>
                  <a:pt x="9839" y="15336"/>
                </a:lnTo>
                <a:lnTo>
                  <a:pt x="9859" y="15338"/>
                </a:lnTo>
                <a:lnTo>
                  <a:pt x="9880" y="15341"/>
                </a:lnTo>
                <a:lnTo>
                  <a:pt x="9901" y="15345"/>
                </a:lnTo>
                <a:lnTo>
                  <a:pt x="9920" y="15351"/>
                </a:lnTo>
                <a:lnTo>
                  <a:pt x="9941" y="15357"/>
                </a:lnTo>
                <a:lnTo>
                  <a:pt x="9963" y="15364"/>
                </a:lnTo>
                <a:lnTo>
                  <a:pt x="9983" y="15372"/>
                </a:lnTo>
                <a:lnTo>
                  <a:pt x="10005" y="15382"/>
                </a:lnTo>
                <a:lnTo>
                  <a:pt x="10029" y="15388"/>
                </a:lnTo>
                <a:lnTo>
                  <a:pt x="10053" y="15394"/>
                </a:lnTo>
                <a:lnTo>
                  <a:pt x="10076" y="15398"/>
                </a:lnTo>
                <a:lnTo>
                  <a:pt x="10101" y="15401"/>
                </a:lnTo>
                <a:lnTo>
                  <a:pt x="10126" y="15404"/>
                </a:lnTo>
                <a:lnTo>
                  <a:pt x="10151" y="15406"/>
                </a:lnTo>
                <a:lnTo>
                  <a:pt x="10176" y="15407"/>
                </a:lnTo>
                <a:lnTo>
                  <a:pt x="10265" y="15415"/>
                </a:lnTo>
                <a:lnTo>
                  <a:pt x="10354" y="15421"/>
                </a:lnTo>
                <a:lnTo>
                  <a:pt x="10443" y="15427"/>
                </a:lnTo>
                <a:lnTo>
                  <a:pt x="10533" y="15432"/>
                </a:lnTo>
                <a:lnTo>
                  <a:pt x="10622" y="15438"/>
                </a:lnTo>
                <a:lnTo>
                  <a:pt x="10712" y="15445"/>
                </a:lnTo>
                <a:lnTo>
                  <a:pt x="10801" y="15450"/>
                </a:lnTo>
                <a:lnTo>
                  <a:pt x="10891" y="15456"/>
                </a:lnTo>
                <a:lnTo>
                  <a:pt x="10980" y="15462"/>
                </a:lnTo>
                <a:lnTo>
                  <a:pt x="11070" y="15468"/>
                </a:lnTo>
                <a:lnTo>
                  <a:pt x="11159" y="15475"/>
                </a:lnTo>
                <a:lnTo>
                  <a:pt x="11248" y="15482"/>
                </a:lnTo>
                <a:lnTo>
                  <a:pt x="11338" y="15489"/>
                </a:lnTo>
                <a:lnTo>
                  <a:pt x="11427" y="15497"/>
                </a:lnTo>
                <a:lnTo>
                  <a:pt x="11516" y="15506"/>
                </a:lnTo>
                <a:lnTo>
                  <a:pt x="11605" y="15515"/>
                </a:lnTo>
                <a:lnTo>
                  <a:pt x="11629" y="15518"/>
                </a:lnTo>
                <a:lnTo>
                  <a:pt x="11653" y="15519"/>
                </a:lnTo>
                <a:lnTo>
                  <a:pt x="11677" y="15520"/>
                </a:lnTo>
                <a:lnTo>
                  <a:pt x="11700" y="15520"/>
                </a:lnTo>
                <a:lnTo>
                  <a:pt x="11722" y="15520"/>
                </a:lnTo>
                <a:lnTo>
                  <a:pt x="11744" y="15518"/>
                </a:lnTo>
                <a:lnTo>
                  <a:pt x="11766" y="15516"/>
                </a:lnTo>
                <a:lnTo>
                  <a:pt x="11787" y="15514"/>
                </a:lnTo>
                <a:lnTo>
                  <a:pt x="11807" y="15510"/>
                </a:lnTo>
                <a:lnTo>
                  <a:pt x="11827" y="15506"/>
                </a:lnTo>
                <a:lnTo>
                  <a:pt x="11847" y="15501"/>
                </a:lnTo>
                <a:lnTo>
                  <a:pt x="11866" y="15495"/>
                </a:lnTo>
                <a:lnTo>
                  <a:pt x="11885" y="15489"/>
                </a:lnTo>
                <a:lnTo>
                  <a:pt x="11902" y="15482"/>
                </a:lnTo>
                <a:lnTo>
                  <a:pt x="11921" y="15473"/>
                </a:lnTo>
                <a:lnTo>
                  <a:pt x="11938" y="15465"/>
                </a:lnTo>
                <a:lnTo>
                  <a:pt x="11955" y="15456"/>
                </a:lnTo>
                <a:lnTo>
                  <a:pt x="11972" y="15446"/>
                </a:lnTo>
                <a:lnTo>
                  <a:pt x="11987" y="15435"/>
                </a:lnTo>
                <a:lnTo>
                  <a:pt x="12004" y="15424"/>
                </a:lnTo>
                <a:lnTo>
                  <a:pt x="12018" y="15411"/>
                </a:lnTo>
                <a:lnTo>
                  <a:pt x="12034" y="15398"/>
                </a:lnTo>
                <a:lnTo>
                  <a:pt x="12048" y="15385"/>
                </a:lnTo>
                <a:lnTo>
                  <a:pt x="12062" y="15370"/>
                </a:lnTo>
                <a:lnTo>
                  <a:pt x="12076" y="15355"/>
                </a:lnTo>
                <a:lnTo>
                  <a:pt x="12090" y="15339"/>
                </a:lnTo>
                <a:lnTo>
                  <a:pt x="12102" y="15323"/>
                </a:lnTo>
                <a:lnTo>
                  <a:pt x="12114" y="15305"/>
                </a:lnTo>
                <a:lnTo>
                  <a:pt x="12127" y="15286"/>
                </a:lnTo>
                <a:lnTo>
                  <a:pt x="12139" y="15268"/>
                </a:lnTo>
                <a:lnTo>
                  <a:pt x="12151" y="15248"/>
                </a:lnTo>
                <a:lnTo>
                  <a:pt x="12162" y="15228"/>
                </a:lnTo>
                <a:lnTo>
                  <a:pt x="12169" y="15212"/>
                </a:lnTo>
                <a:lnTo>
                  <a:pt x="12176" y="15197"/>
                </a:lnTo>
                <a:lnTo>
                  <a:pt x="12183" y="15180"/>
                </a:lnTo>
                <a:lnTo>
                  <a:pt x="12189" y="15163"/>
                </a:lnTo>
                <a:lnTo>
                  <a:pt x="12194" y="15146"/>
                </a:lnTo>
                <a:lnTo>
                  <a:pt x="12198" y="15128"/>
                </a:lnTo>
                <a:lnTo>
                  <a:pt x="12202" y="15111"/>
                </a:lnTo>
                <a:lnTo>
                  <a:pt x="12205" y="15092"/>
                </a:lnTo>
                <a:lnTo>
                  <a:pt x="12208" y="15074"/>
                </a:lnTo>
                <a:lnTo>
                  <a:pt x="12211" y="15055"/>
                </a:lnTo>
                <a:lnTo>
                  <a:pt x="12212" y="15036"/>
                </a:lnTo>
                <a:lnTo>
                  <a:pt x="12213" y="15018"/>
                </a:lnTo>
                <a:lnTo>
                  <a:pt x="12213" y="14999"/>
                </a:lnTo>
                <a:lnTo>
                  <a:pt x="12212" y="14981"/>
                </a:lnTo>
                <a:lnTo>
                  <a:pt x="12211" y="14962"/>
                </a:lnTo>
                <a:lnTo>
                  <a:pt x="12208" y="14943"/>
                </a:lnTo>
                <a:lnTo>
                  <a:pt x="12205" y="14926"/>
                </a:lnTo>
                <a:lnTo>
                  <a:pt x="12202" y="14908"/>
                </a:lnTo>
                <a:lnTo>
                  <a:pt x="12198" y="14891"/>
                </a:lnTo>
                <a:lnTo>
                  <a:pt x="12194" y="14873"/>
                </a:lnTo>
                <a:lnTo>
                  <a:pt x="12188" y="14857"/>
                </a:lnTo>
                <a:lnTo>
                  <a:pt x="12183" y="14840"/>
                </a:lnTo>
                <a:lnTo>
                  <a:pt x="12175" y="14825"/>
                </a:lnTo>
                <a:lnTo>
                  <a:pt x="12168" y="14809"/>
                </a:lnTo>
                <a:lnTo>
                  <a:pt x="12160" y="14795"/>
                </a:lnTo>
                <a:lnTo>
                  <a:pt x="12152" y="14780"/>
                </a:lnTo>
                <a:lnTo>
                  <a:pt x="12141" y="14768"/>
                </a:lnTo>
                <a:lnTo>
                  <a:pt x="12132" y="14755"/>
                </a:lnTo>
                <a:lnTo>
                  <a:pt x="12121" y="14743"/>
                </a:lnTo>
                <a:lnTo>
                  <a:pt x="12109" y="14733"/>
                </a:lnTo>
                <a:lnTo>
                  <a:pt x="12097" y="14723"/>
                </a:lnTo>
                <a:lnTo>
                  <a:pt x="12083" y="14714"/>
                </a:lnTo>
                <a:lnTo>
                  <a:pt x="12051" y="14694"/>
                </a:lnTo>
                <a:lnTo>
                  <a:pt x="12018" y="14677"/>
                </a:lnTo>
                <a:lnTo>
                  <a:pt x="11984" y="14659"/>
                </a:lnTo>
                <a:lnTo>
                  <a:pt x="11950" y="14642"/>
                </a:lnTo>
                <a:lnTo>
                  <a:pt x="11915" y="14626"/>
                </a:lnTo>
                <a:lnTo>
                  <a:pt x="11880" y="14611"/>
                </a:lnTo>
                <a:lnTo>
                  <a:pt x="11844" y="14595"/>
                </a:lnTo>
                <a:lnTo>
                  <a:pt x="11808" y="14581"/>
                </a:lnTo>
                <a:lnTo>
                  <a:pt x="11737" y="14552"/>
                </a:lnTo>
                <a:lnTo>
                  <a:pt x="11665" y="14524"/>
                </a:lnTo>
                <a:lnTo>
                  <a:pt x="11593" y="14495"/>
                </a:lnTo>
                <a:lnTo>
                  <a:pt x="11522" y="14466"/>
                </a:lnTo>
                <a:lnTo>
                  <a:pt x="11518" y="14440"/>
                </a:lnTo>
                <a:lnTo>
                  <a:pt x="11514" y="14414"/>
                </a:lnTo>
                <a:lnTo>
                  <a:pt x="11509" y="14388"/>
                </a:lnTo>
                <a:lnTo>
                  <a:pt x="11505" y="14363"/>
                </a:lnTo>
                <a:lnTo>
                  <a:pt x="11522" y="14365"/>
                </a:lnTo>
                <a:lnTo>
                  <a:pt x="11538" y="14366"/>
                </a:lnTo>
                <a:lnTo>
                  <a:pt x="11555" y="14367"/>
                </a:lnTo>
                <a:lnTo>
                  <a:pt x="11571" y="14368"/>
                </a:lnTo>
                <a:lnTo>
                  <a:pt x="11590" y="14382"/>
                </a:lnTo>
                <a:lnTo>
                  <a:pt x="11611" y="14399"/>
                </a:lnTo>
                <a:lnTo>
                  <a:pt x="11620" y="14406"/>
                </a:lnTo>
                <a:lnTo>
                  <a:pt x="11629" y="14412"/>
                </a:lnTo>
                <a:lnTo>
                  <a:pt x="11634" y="14413"/>
                </a:lnTo>
                <a:lnTo>
                  <a:pt x="11638" y="14414"/>
                </a:lnTo>
                <a:lnTo>
                  <a:pt x="11641" y="14415"/>
                </a:lnTo>
                <a:lnTo>
                  <a:pt x="11645" y="14414"/>
                </a:lnTo>
                <a:lnTo>
                  <a:pt x="11660" y="14410"/>
                </a:lnTo>
                <a:lnTo>
                  <a:pt x="11677" y="14407"/>
                </a:lnTo>
                <a:lnTo>
                  <a:pt x="11694" y="14404"/>
                </a:lnTo>
                <a:lnTo>
                  <a:pt x="11710" y="14402"/>
                </a:lnTo>
                <a:lnTo>
                  <a:pt x="11743" y="14400"/>
                </a:lnTo>
                <a:lnTo>
                  <a:pt x="11776" y="14400"/>
                </a:lnTo>
                <a:lnTo>
                  <a:pt x="11842" y="14401"/>
                </a:lnTo>
                <a:lnTo>
                  <a:pt x="11911" y="14403"/>
                </a:lnTo>
                <a:lnTo>
                  <a:pt x="11944" y="14402"/>
                </a:lnTo>
                <a:lnTo>
                  <a:pt x="11977" y="14399"/>
                </a:lnTo>
                <a:lnTo>
                  <a:pt x="11994" y="14397"/>
                </a:lnTo>
                <a:lnTo>
                  <a:pt x="12011" y="14394"/>
                </a:lnTo>
                <a:lnTo>
                  <a:pt x="12027" y="14389"/>
                </a:lnTo>
                <a:lnTo>
                  <a:pt x="12044" y="14384"/>
                </a:lnTo>
                <a:lnTo>
                  <a:pt x="12061" y="14379"/>
                </a:lnTo>
                <a:lnTo>
                  <a:pt x="12076" y="14372"/>
                </a:lnTo>
                <a:lnTo>
                  <a:pt x="12093" y="14364"/>
                </a:lnTo>
                <a:lnTo>
                  <a:pt x="12109" y="14354"/>
                </a:lnTo>
                <a:lnTo>
                  <a:pt x="12125" y="14344"/>
                </a:lnTo>
                <a:lnTo>
                  <a:pt x="12141" y="14333"/>
                </a:lnTo>
                <a:lnTo>
                  <a:pt x="12157" y="14319"/>
                </a:lnTo>
                <a:lnTo>
                  <a:pt x="12172" y="14304"/>
                </a:lnTo>
                <a:lnTo>
                  <a:pt x="12213" y="14264"/>
                </a:lnTo>
                <a:lnTo>
                  <a:pt x="12251" y="14227"/>
                </a:lnTo>
                <a:lnTo>
                  <a:pt x="12269" y="14209"/>
                </a:lnTo>
                <a:lnTo>
                  <a:pt x="12287" y="14190"/>
                </a:lnTo>
                <a:lnTo>
                  <a:pt x="12303" y="14170"/>
                </a:lnTo>
                <a:lnTo>
                  <a:pt x="12318" y="14151"/>
                </a:lnTo>
                <a:lnTo>
                  <a:pt x="12331" y="14130"/>
                </a:lnTo>
                <a:lnTo>
                  <a:pt x="12343" y="14109"/>
                </a:lnTo>
                <a:lnTo>
                  <a:pt x="12349" y="14098"/>
                </a:lnTo>
                <a:lnTo>
                  <a:pt x="12353" y="14087"/>
                </a:lnTo>
                <a:lnTo>
                  <a:pt x="12358" y="14075"/>
                </a:lnTo>
                <a:lnTo>
                  <a:pt x="12361" y="14064"/>
                </a:lnTo>
                <a:lnTo>
                  <a:pt x="12366" y="14052"/>
                </a:lnTo>
                <a:lnTo>
                  <a:pt x="12368" y="14039"/>
                </a:lnTo>
                <a:lnTo>
                  <a:pt x="12371" y="14026"/>
                </a:lnTo>
                <a:lnTo>
                  <a:pt x="12372" y="14012"/>
                </a:lnTo>
                <a:lnTo>
                  <a:pt x="12373" y="13999"/>
                </a:lnTo>
                <a:lnTo>
                  <a:pt x="12374" y="13984"/>
                </a:lnTo>
                <a:lnTo>
                  <a:pt x="12374" y="13970"/>
                </a:lnTo>
                <a:lnTo>
                  <a:pt x="12373" y="13955"/>
                </a:lnTo>
                <a:lnTo>
                  <a:pt x="12377" y="13926"/>
                </a:lnTo>
                <a:lnTo>
                  <a:pt x="12381" y="13899"/>
                </a:lnTo>
                <a:lnTo>
                  <a:pt x="12384" y="13871"/>
                </a:lnTo>
                <a:lnTo>
                  <a:pt x="12385" y="13843"/>
                </a:lnTo>
                <a:lnTo>
                  <a:pt x="12386" y="13815"/>
                </a:lnTo>
                <a:lnTo>
                  <a:pt x="12385" y="13788"/>
                </a:lnTo>
                <a:lnTo>
                  <a:pt x="12383" y="13761"/>
                </a:lnTo>
                <a:lnTo>
                  <a:pt x="12380" y="13734"/>
                </a:lnTo>
                <a:lnTo>
                  <a:pt x="12374" y="13707"/>
                </a:lnTo>
                <a:lnTo>
                  <a:pt x="12368" y="13682"/>
                </a:lnTo>
                <a:lnTo>
                  <a:pt x="12358" y="13656"/>
                </a:lnTo>
                <a:lnTo>
                  <a:pt x="12348" y="13630"/>
                </a:lnTo>
                <a:lnTo>
                  <a:pt x="12336" y="13605"/>
                </a:lnTo>
                <a:lnTo>
                  <a:pt x="12321" y="13580"/>
                </a:lnTo>
                <a:lnTo>
                  <a:pt x="12306" y="13556"/>
                </a:lnTo>
                <a:lnTo>
                  <a:pt x="12287" y="13532"/>
                </a:lnTo>
                <a:lnTo>
                  <a:pt x="12283" y="13528"/>
                </a:lnTo>
                <a:lnTo>
                  <a:pt x="12280" y="13522"/>
                </a:lnTo>
                <a:lnTo>
                  <a:pt x="12278" y="13516"/>
                </a:lnTo>
                <a:lnTo>
                  <a:pt x="12276" y="13510"/>
                </a:lnTo>
                <a:lnTo>
                  <a:pt x="12274" y="13498"/>
                </a:lnTo>
                <a:lnTo>
                  <a:pt x="12272" y="13484"/>
                </a:lnTo>
                <a:lnTo>
                  <a:pt x="12269" y="13455"/>
                </a:lnTo>
                <a:lnTo>
                  <a:pt x="12267" y="13427"/>
                </a:lnTo>
                <a:lnTo>
                  <a:pt x="12298" y="13428"/>
                </a:lnTo>
                <a:lnTo>
                  <a:pt x="12329" y="13429"/>
                </a:lnTo>
                <a:lnTo>
                  <a:pt x="12361" y="13430"/>
                </a:lnTo>
                <a:lnTo>
                  <a:pt x="12392" y="13432"/>
                </a:lnTo>
                <a:lnTo>
                  <a:pt x="12413" y="13438"/>
                </a:lnTo>
                <a:lnTo>
                  <a:pt x="12434" y="13441"/>
                </a:lnTo>
                <a:lnTo>
                  <a:pt x="12456" y="13444"/>
                </a:lnTo>
                <a:lnTo>
                  <a:pt x="12476" y="13446"/>
                </a:lnTo>
                <a:lnTo>
                  <a:pt x="12498" y="13446"/>
                </a:lnTo>
                <a:lnTo>
                  <a:pt x="12520" y="13446"/>
                </a:lnTo>
                <a:lnTo>
                  <a:pt x="12541" y="13445"/>
                </a:lnTo>
                <a:lnTo>
                  <a:pt x="12563" y="13442"/>
                </a:lnTo>
                <a:lnTo>
                  <a:pt x="12584" y="13439"/>
                </a:lnTo>
                <a:lnTo>
                  <a:pt x="12605" y="13435"/>
                </a:lnTo>
                <a:lnTo>
                  <a:pt x="12627" y="13429"/>
                </a:lnTo>
                <a:lnTo>
                  <a:pt x="12648" y="13423"/>
                </a:lnTo>
                <a:lnTo>
                  <a:pt x="12669" y="13416"/>
                </a:lnTo>
                <a:lnTo>
                  <a:pt x="12689" y="13409"/>
                </a:lnTo>
                <a:lnTo>
                  <a:pt x="12709" y="13399"/>
                </a:lnTo>
                <a:lnTo>
                  <a:pt x="12730" y="13390"/>
                </a:lnTo>
                <a:lnTo>
                  <a:pt x="12748" y="13380"/>
                </a:lnTo>
                <a:lnTo>
                  <a:pt x="12768" y="13369"/>
                </a:lnTo>
                <a:lnTo>
                  <a:pt x="12786" y="13357"/>
                </a:lnTo>
                <a:lnTo>
                  <a:pt x="12804" y="13345"/>
                </a:lnTo>
                <a:lnTo>
                  <a:pt x="12822" y="13332"/>
                </a:lnTo>
                <a:lnTo>
                  <a:pt x="12838" y="13318"/>
                </a:lnTo>
                <a:lnTo>
                  <a:pt x="12854" y="13303"/>
                </a:lnTo>
                <a:lnTo>
                  <a:pt x="12869" y="13288"/>
                </a:lnTo>
                <a:lnTo>
                  <a:pt x="12884" y="13272"/>
                </a:lnTo>
                <a:lnTo>
                  <a:pt x="12897" y="13256"/>
                </a:lnTo>
                <a:lnTo>
                  <a:pt x="12911" y="13239"/>
                </a:lnTo>
                <a:lnTo>
                  <a:pt x="12922" y="13222"/>
                </a:lnTo>
                <a:lnTo>
                  <a:pt x="12933" y="13204"/>
                </a:lnTo>
                <a:lnTo>
                  <a:pt x="12943" y="13185"/>
                </a:lnTo>
                <a:lnTo>
                  <a:pt x="12952" y="13166"/>
                </a:lnTo>
                <a:lnTo>
                  <a:pt x="12959" y="13146"/>
                </a:lnTo>
                <a:lnTo>
                  <a:pt x="12967" y="13126"/>
                </a:lnTo>
                <a:lnTo>
                  <a:pt x="12976" y="13106"/>
                </a:lnTo>
                <a:lnTo>
                  <a:pt x="12985" y="13087"/>
                </a:lnTo>
                <a:lnTo>
                  <a:pt x="12995" y="13070"/>
                </a:lnTo>
                <a:lnTo>
                  <a:pt x="13006" y="13054"/>
                </a:lnTo>
                <a:lnTo>
                  <a:pt x="13017" y="13039"/>
                </a:lnTo>
                <a:lnTo>
                  <a:pt x="13029" y="13026"/>
                </a:lnTo>
                <a:lnTo>
                  <a:pt x="13044" y="13014"/>
                </a:lnTo>
                <a:lnTo>
                  <a:pt x="13058" y="13005"/>
                </a:lnTo>
                <a:lnTo>
                  <a:pt x="13074" y="12995"/>
                </a:lnTo>
                <a:lnTo>
                  <a:pt x="13091" y="12989"/>
                </a:lnTo>
                <a:lnTo>
                  <a:pt x="13110" y="12984"/>
                </a:lnTo>
                <a:lnTo>
                  <a:pt x="13131" y="12980"/>
                </a:lnTo>
                <a:lnTo>
                  <a:pt x="13152" y="12979"/>
                </a:lnTo>
                <a:lnTo>
                  <a:pt x="13176" y="12979"/>
                </a:lnTo>
                <a:lnTo>
                  <a:pt x="13202" y="12981"/>
                </a:lnTo>
                <a:lnTo>
                  <a:pt x="13220" y="12983"/>
                </a:lnTo>
                <a:lnTo>
                  <a:pt x="13237" y="12983"/>
                </a:lnTo>
                <a:lnTo>
                  <a:pt x="13254" y="12983"/>
                </a:lnTo>
                <a:lnTo>
                  <a:pt x="13270" y="12983"/>
                </a:lnTo>
                <a:lnTo>
                  <a:pt x="13287" y="12981"/>
                </a:lnTo>
                <a:lnTo>
                  <a:pt x="13302" y="12979"/>
                </a:lnTo>
                <a:lnTo>
                  <a:pt x="13318" y="12976"/>
                </a:lnTo>
                <a:lnTo>
                  <a:pt x="13332" y="12973"/>
                </a:lnTo>
                <a:lnTo>
                  <a:pt x="13348" y="12967"/>
                </a:lnTo>
                <a:lnTo>
                  <a:pt x="13362" y="12963"/>
                </a:lnTo>
                <a:lnTo>
                  <a:pt x="13377" y="12957"/>
                </a:lnTo>
                <a:lnTo>
                  <a:pt x="13390" y="12951"/>
                </a:lnTo>
                <a:lnTo>
                  <a:pt x="13404" y="12945"/>
                </a:lnTo>
                <a:lnTo>
                  <a:pt x="13417" y="12937"/>
                </a:lnTo>
                <a:lnTo>
                  <a:pt x="13431" y="12929"/>
                </a:lnTo>
                <a:lnTo>
                  <a:pt x="13443" y="12921"/>
                </a:lnTo>
                <a:lnTo>
                  <a:pt x="13469" y="12903"/>
                </a:lnTo>
                <a:lnTo>
                  <a:pt x="13493" y="12884"/>
                </a:lnTo>
                <a:lnTo>
                  <a:pt x="13516" y="12862"/>
                </a:lnTo>
                <a:lnTo>
                  <a:pt x="13539" y="12840"/>
                </a:lnTo>
                <a:lnTo>
                  <a:pt x="13561" y="12817"/>
                </a:lnTo>
                <a:lnTo>
                  <a:pt x="13583" y="12793"/>
                </a:lnTo>
                <a:lnTo>
                  <a:pt x="13603" y="12768"/>
                </a:lnTo>
                <a:lnTo>
                  <a:pt x="13624" y="12742"/>
                </a:lnTo>
                <a:lnTo>
                  <a:pt x="13648" y="12717"/>
                </a:lnTo>
                <a:lnTo>
                  <a:pt x="13673" y="12692"/>
                </a:lnTo>
                <a:lnTo>
                  <a:pt x="13685" y="12679"/>
                </a:lnTo>
                <a:lnTo>
                  <a:pt x="13696" y="12666"/>
                </a:lnTo>
                <a:lnTo>
                  <a:pt x="13708" y="12652"/>
                </a:lnTo>
                <a:lnTo>
                  <a:pt x="13718" y="12639"/>
                </a:lnTo>
                <a:lnTo>
                  <a:pt x="13725" y="12625"/>
                </a:lnTo>
                <a:lnTo>
                  <a:pt x="13732" y="12611"/>
                </a:lnTo>
                <a:lnTo>
                  <a:pt x="13737" y="12595"/>
                </a:lnTo>
                <a:lnTo>
                  <a:pt x="13741" y="12581"/>
                </a:lnTo>
                <a:lnTo>
                  <a:pt x="13746" y="12565"/>
                </a:lnTo>
                <a:lnTo>
                  <a:pt x="13752" y="12553"/>
                </a:lnTo>
                <a:lnTo>
                  <a:pt x="13755" y="12547"/>
                </a:lnTo>
                <a:lnTo>
                  <a:pt x="13759" y="12542"/>
                </a:lnTo>
                <a:lnTo>
                  <a:pt x="13764" y="12538"/>
                </a:lnTo>
                <a:lnTo>
                  <a:pt x="13769" y="12533"/>
                </a:lnTo>
                <a:lnTo>
                  <a:pt x="13790" y="12521"/>
                </a:lnTo>
                <a:lnTo>
                  <a:pt x="13813" y="12512"/>
                </a:lnTo>
                <a:lnTo>
                  <a:pt x="13835" y="12503"/>
                </a:lnTo>
                <a:lnTo>
                  <a:pt x="13858" y="12497"/>
                </a:lnTo>
                <a:lnTo>
                  <a:pt x="13880" y="12492"/>
                </a:lnTo>
                <a:lnTo>
                  <a:pt x="13903" y="12490"/>
                </a:lnTo>
                <a:lnTo>
                  <a:pt x="13927" y="12489"/>
                </a:lnTo>
                <a:lnTo>
                  <a:pt x="13951" y="12489"/>
                </a:lnTo>
                <a:lnTo>
                  <a:pt x="13975" y="12491"/>
                </a:lnTo>
                <a:lnTo>
                  <a:pt x="13998" y="12494"/>
                </a:lnTo>
                <a:lnTo>
                  <a:pt x="14023" y="12499"/>
                </a:lnTo>
                <a:lnTo>
                  <a:pt x="14049" y="12505"/>
                </a:lnTo>
                <a:lnTo>
                  <a:pt x="14075" y="12513"/>
                </a:lnTo>
                <a:lnTo>
                  <a:pt x="14101" y="12521"/>
                </a:lnTo>
                <a:lnTo>
                  <a:pt x="14128" y="12530"/>
                </a:lnTo>
                <a:lnTo>
                  <a:pt x="14155" y="12541"/>
                </a:lnTo>
                <a:lnTo>
                  <a:pt x="14119" y="12548"/>
                </a:lnTo>
                <a:lnTo>
                  <a:pt x="14085" y="12555"/>
                </a:lnTo>
                <a:lnTo>
                  <a:pt x="14053" y="12561"/>
                </a:lnTo>
                <a:lnTo>
                  <a:pt x="14024" y="12568"/>
                </a:lnTo>
                <a:lnTo>
                  <a:pt x="13995" y="12574"/>
                </a:lnTo>
                <a:lnTo>
                  <a:pt x="13967" y="12580"/>
                </a:lnTo>
                <a:lnTo>
                  <a:pt x="13940" y="12585"/>
                </a:lnTo>
                <a:lnTo>
                  <a:pt x="13915" y="12590"/>
                </a:lnTo>
                <a:lnTo>
                  <a:pt x="13915" y="12602"/>
                </a:lnTo>
                <a:lnTo>
                  <a:pt x="13916" y="12612"/>
                </a:lnTo>
                <a:lnTo>
                  <a:pt x="13916" y="12623"/>
                </a:lnTo>
                <a:lnTo>
                  <a:pt x="13917" y="12634"/>
                </a:lnTo>
                <a:lnTo>
                  <a:pt x="13957" y="12635"/>
                </a:lnTo>
                <a:lnTo>
                  <a:pt x="13997" y="12637"/>
                </a:lnTo>
                <a:lnTo>
                  <a:pt x="14038" y="12638"/>
                </a:lnTo>
                <a:lnTo>
                  <a:pt x="14078" y="12640"/>
                </a:lnTo>
                <a:lnTo>
                  <a:pt x="14118" y="12641"/>
                </a:lnTo>
                <a:lnTo>
                  <a:pt x="14160" y="12642"/>
                </a:lnTo>
                <a:lnTo>
                  <a:pt x="14200" y="12643"/>
                </a:lnTo>
                <a:lnTo>
                  <a:pt x="14240" y="12643"/>
                </a:lnTo>
                <a:lnTo>
                  <a:pt x="14244" y="12643"/>
                </a:lnTo>
                <a:lnTo>
                  <a:pt x="14249" y="12641"/>
                </a:lnTo>
                <a:lnTo>
                  <a:pt x="14253" y="12638"/>
                </a:lnTo>
                <a:lnTo>
                  <a:pt x="14258" y="12635"/>
                </a:lnTo>
                <a:lnTo>
                  <a:pt x="14266" y="12626"/>
                </a:lnTo>
                <a:lnTo>
                  <a:pt x="14274" y="12618"/>
                </a:lnTo>
                <a:lnTo>
                  <a:pt x="14305" y="12591"/>
                </a:lnTo>
                <a:lnTo>
                  <a:pt x="14336" y="12562"/>
                </a:lnTo>
                <a:lnTo>
                  <a:pt x="14352" y="12549"/>
                </a:lnTo>
                <a:lnTo>
                  <a:pt x="14368" y="12536"/>
                </a:lnTo>
                <a:lnTo>
                  <a:pt x="14377" y="12531"/>
                </a:lnTo>
                <a:lnTo>
                  <a:pt x="14385" y="12527"/>
                </a:lnTo>
                <a:lnTo>
                  <a:pt x="14393" y="12523"/>
                </a:lnTo>
                <a:lnTo>
                  <a:pt x="14403" y="12520"/>
                </a:lnTo>
                <a:lnTo>
                  <a:pt x="14424" y="12513"/>
                </a:lnTo>
                <a:lnTo>
                  <a:pt x="14445" y="12504"/>
                </a:lnTo>
                <a:lnTo>
                  <a:pt x="14466" y="12496"/>
                </a:lnTo>
                <a:lnTo>
                  <a:pt x="14486" y="12488"/>
                </a:lnTo>
                <a:lnTo>
                  <a:pt x="14505" y="12479"/>
                </a:lnTo>
                <a:lnTo>
                  <a:pt x="14525" y="12469"/>
                </a:lnTo>
                <a:lnTo>
                  <a:pt x="14542" y="12459"/>
                </a:lnTo>
                <a:lnTo>
                  <a:pt x="14561" y="12448"/>
                </a:lnTo>
                <a:lnTo>
                  <a:pt x="14577" y="12436"/>
                </a:lnTo>
                <a:lnTo>
                  <a:pt x="14594" y="12425"/>
                </a:lnTo>
                <a:lnTo>
                  <a:pt x="14610" y="12412"/>
                </a:lnTo>
                <a:lnTo>
                  <a:pt x="14626" y="12400"/>
                </a:lnTo>
                <a:lnTo>
                  <a:pt x="14640" y="12387"/>
                </a:lnTo>
                <a:lnTo>
                  <a:pt x="14655" y="12373"/>
                </a:lnTo>
                <a:lnTo>
                  <a:pt x="14668" y="12359"/>
                </a:lnTo>
                <a:lnTo>
                  <a:pt x="14682" y="12343"/>
                </a:lnTo>
                <a:lnTo>
                  <a:pt x="14694" y="12329"/>
                </a:lnTo>
                <a:lnTo>
                  <a:pt x="14707" y="12313"/>
                </a:lnTo>
                <a:lnTo>
                  <a:pt x="14718" y="12297"/>
                </a:lnTo>
                <a:lnTo>
                  <a:pt x="14728" y="12280"/>
                </a:lnTo>
                <a:lnTo>
                  <a:pt x="14739" y="12263"/>
                </a:lnTo>
                <a:lnTo>
                  <a:pt x="14749" y="12245"/>
                </a:lnTo>
                <a:lnTo>
                  <a:pt x="14758" y="12228"/>
                </a:lnTo>
                <a:lnTo>
                  <a:pt x="14767" y="12209"/>
                </a:lnTo>
                <a:lnTo>
                  <a:pt x="14775" y="12189"/>
                </a:lnTo>
                <a:lnTo>
                  <a:pt x="14783" y="12170"/>
                </a:lnTo>
                <a:lnTo>
                  <a:pt x="14790" y="12150"/>
                </a:lnTo>
                <a:lnTo>
                  <a:pt x="14797" y="12129"/>
                </a:lnTo>
                <a:lnTo>
                  <a:pt x="14803" y="12109"/>
                </a:lnTo>
                <a:lnTo>
                  <a:pt x="14808" y="12088"/>
                </a:lnTo>
                <a:lnTo>
                  <a:pt x="14813" y="12066"/>
                </a:lnTo>
                <a:lnTo>
                  <a:pt x="14817" y="12044"/>
                </a:lnTo>
                <a:lnTo>
                  <a:pt x="14821" y="12028"/>
                </a:lnTo>
                <a:lnTo>
                  <a:pt x="14825" y="12013"/>
                </a:lnTo>
                <a:lnTo>
                  <a:pt x="14832" y="11997"/>
                </a:lnTo>
                <a:lnTo>
                  <a:pt x="14838" y="11982"/>
                </a:lnTo>
                <a:lnTo>
                  <a:pt x="14846" y="11967"/>
                </a:lnTo>
                <a:lnTo>
                  <a:pt x="14854" y="11953"/>
                </a:lnTo>
                <a:lnTo>
                  <a:pt x="14864" y="11937"/>
                </a:lnTo>
                <a:lnTo>
                  <a:pt x="14873" y="11923"/>
                </a:lnTo>
                <a:lnTo>
                  <a:pt x="14893" y="11894"/>
                </a:lnTo>
                <a:lnTo>
                  <a:pt x="14913" y="11865"/>
                </a:lnTo>
                <a:lnTo>
                  <a:pt x="14933" y="11836"/>
                </a:lnTo>
                <a:lnTo>
                  <a:pt x="14952" y="11806"/>
                </a:lnTo>
                <a:lnTo>
                  <a:pt x="14966" y="11781"/>
                </a:lnTo>
                <a:lnTo>
                  <a:pt x="14980" y="11757"/>
                </a:lnTo>
                <a:lnTo>
                  <a:pt x="14993" y="11732"/>
                </a:lnTo>
                <a:lnTo>
                  <a:pt x="15007" y="11708"/>
                </a:lnTo>
                <a:lnTo>
                  <a:pt x="15021" y="11684"/>
                </a:lnTo>
                <a:lnTo>
                  <a:pt x="15034" y="11659"/>
                </a:lnTo>
                <a:lnTo>
                  <a:pt x="15048" y="11634"/>
                </a:lnTo>
                <a:lnTo>
                  <a:pt x="15062" y="11611"/>
                </a:lnTo>
                <a:lnTo>
                  <a:pt x="15061" y="11610"/>
                </a:lnTo>
                <a:lnTo>
                  <a:pt x="15085" y="11590"/>
                </a:lnTo>
                <a:lnTo>
                  <a:pt x="15109" y="11570"/>
                </a:lnTo>
                <a:lnTo>
                  <a:pt x="15120" y="11560"/>
                </a:lnTo>
                <a:lnTo>
                  <a:pt x="15129" y="11550"/>
                </a:lnTo>
                <a:lnTo>
                  <a:pt x="15133" y="11544"/>
                </a:lnTo>
                <a:lnTo>
                  <a:pt x="15136" y="11539"/>
                </a:lnTo>
                <a:lnTo>
                  <a:pt x="15139" y="11534"/>
                </a:lnTo>
                <a:lnTo>
                  <a:pt x="15140" y="11528"/>
                </a:lnTo>
                <a:lnTo>
                  <a:pt x="15145" y="11505"/>
                </a:lnTo>
                <a:lnTo>
                  <a:pt x="15151" y="11484"/>
                </a:lnTo>
                <a:lnTo>
                  <a:pt x="15158" y="11466"/>
                </a:lnTo>
                <a:lnTo>
                  <a:pt x="15167" y="11450"/>
                </a:lnTo>
                <a:lnTo>
                  <a:pt x="15177" y="11436"/>
                </a:lnTo>
                <a:lnTo>
                  <a:pt x="15187" y="11423"/>
                </a:lnTo>
                <a:lnTo>
                  <a:pt x="15200" y="11412"/>
                </a:lnTo>
                <a:lnTo>
                  <a:pt x="15213" y="11404"/>
                </a:lnTo>
                <a:lnTo>
                  <a:pt x="15227" y="11396"/>
                </a:lnTo>
                <a:lnTo>
                  <a:pt x="15242" y="11389"/>
                </a:lnTo>
                <a:lnTo>
                  <a:pt x="15259" y="11385"/>
                </a:lnTo>
                <a:lnTo>
                  <a:pt x="15276" y="11381"/>
                </a:lnTo>
                <a:lnTo>
                  <a:pt x="15295" y="11379"/>
                </a:lnTo>
                <a:lnTo>
                  <a:pt x="15314" y="11377"/>
                </a:lnTo>
                <a:lnTo>
                  <a:pt x="15334" y="11377"/>
                </a:lnTo>
                <a:lnTo>
                  <a:pt x="15356" y="11377"/>
                </a:lnTo>
                <a:lnTo>
                  <a:pt x="15361" y="11376"/>
                </a:lnTo>
                <a:lnTo>
                  <a:pt x="15366" y="11374"/>
                </a:lnTo>
                <a:lnTo>
                  <a:pt x="15371" y="11371"/>
                </a:lnTo>
                <a:lnTo>
                  <a:pt x="15377" y="11366"/>
                </a:lnTo>
                <a:lnTo>
                  <a:pt x="15387" y="11354"/>
                </a:lnTo>
                <a:lnTo>
                  <a:pt x="15397" y="11339"/>
                </a:lnTo>
                <a:lnTo>
                  <a:pt x="15419" y="11304"/>
                </a:lnTo>
                <a:lnTo>
                  <a:pt x="15441" y="11272"/>
                </a:lnTo>
                <a:lnTo>
                  <a:pt x="15463" y="11265"/>
                </a:lnTo>
                <a:lnTo>
                  <a:pt x="15486" y="11259"/>
                </a:lnTo>
                <a:lnTo>
                  <a:pt x="15509" y="11253"/>
                </a:lnTo>
                <a:lnTo>
                  <a:pt x="15532" y="11247"/>
                </a:lnTo>
                <a:lnTo>
                  <a:pt x="15541" y="11247"/>
                </a:lnTo>
                <a:lnTo>
                  <a:pt x="15551" y="11245"/>
                </a:lnTo>
                <a:lnTo>
                  <a:pt x="15561" y="11243"/>
                </a:lnTo>
                <a:lnTo>
                  <a:pt x="15571" y="11240"/>
                </a:lnTo>
                <a:lnTo>
                  <a:pt x="15581" y="11236"/>
                </a:lnTo>
                <a:lnTo>
                  <a:pt x="15592" y="11231"/>
                </a:lnTo>
                <a:lnTo>
                  <a:pt x="15602" y="11226"/>
                </a:lnTo>
                <a:lnTo>
                  <a:pt x="15612" y="11220"/>
                </a:lnTo>
                <a:lnTo>
                  <a:pt x="15632" y="11206"/>
                </a:lnTo>
                <a:lnTo>
                  <a:pt x="15653" y="11191"/>
                </a:lnTo>
                <a:lnTo>
                  <a:pt x="15672" y="11173"/>
                </a:lnTo>
                <a:lnTo>
                  <a:pt x="15691" y="11154"/>
                </a:lnTo>
                <a:lnTo>
                  <a:pt x="15707" y="11132"/>
                </a:lnTo>
                <a:lnTo>
                  <a:pt x="15724" y="11110"/>
                </a:lnTo>
                <a:lnTo>
                  <a:pt x="15739" y="11087"/>
                </a:lnTo>
                <a:lnTo>
                  <a:pt x="15751" y="11063"/>
                </a:lnTo>
                <a:lnTo>
                  <a:pt x="15756" y="11050"/>
                </a:lnTo>
                <a:lnTo>
                  <a:pt x="15760" y="11038"/>
                </a:lnTo>
                <a:lnTo>
                  <a:pt x="15764" y="11026"/>
                </a:lnTo>
                <a:lnTo>
                  <a:pt x="15769" y="11013"/>
                </a:lnTo>
                <a:lnTo>
                  <a:pt x="15771" y="11001"/>
                </a:lnTo>
                <a:lnTo>
                  <a:pt x="15773" y="10989"/>
                </a:lnTo>
                <a:lnTo>
                  <a:pt x="15775" y="10977"/>
                </a:lnTo>
                <a:lnTo>
                  <a:pt x="15775" y="10965"/>
                </a:lnTo>
                <a:lnTo>
                  <a:pt x="15777" y="10903"/>
                </a:lnTo>
                <a:lnTo>
                  <a:pt x="15781" y="10840"/>
                </a:lnTo>
                <a:lnTo>
                  <a:pt x="15783" y="10809"/>
                </a:lnTo>
                <a:lnTo>
                  <a:pt x="15784" y="10778"/>
                </a:lnTo>
                <a:lnTo>
                  <a:pt x="15784" y="10747"/>
                </a:lnTo>
                <a:lnTo>
                  <a:pt x="15784" y="10716"/>
                </a:lnTo>
                <a:lnTo>
                  <a:pt x="15782" y="10685"/>
                </a:lnTo>
                <a:lnTo>
                  <a:pt x="15779" y="10654"/>
                </a:lnTo>
                <a:lnTo>
                  <a:pt x="15774" y="10623"/>
                </a:lnTo>
                <a:lnTo>
                  <a:pt x="15766" y="10592"/>
                </a:lnTo>
                <a:lnTo>
                  <a:pt x="15761" y="10576"/>
                </a:lnTo>
                <a:lnTo>
                  <a:pt x="15756" y="10561"/>
                </a:lnTo>
                <a:lnTo>
                  <a:pt x="15750" y="10545"/>
                </a:lnTo>
                <a:lnTo>
                  <a:pt x="15744" y="10530"/>
                </a:lnTo>
                <a:lnTo>
                  <a:pt x="15736" y="10514"/>
                </a:lnTo>
                <a:lnTo>
                  <a:pt x="15728" y="10499"/>
                </a:lnTo>
                <a:lnTo>
                  <a:pt x="15719" y="10483"/>
                </a:lnTo>
                <a:lnTo>
                  <a:pt x="15710" y="10467"/>
                </a:lnTo>
                <a:lnTo>
                  <a:pt x="15693" y="10443"/>
                </a:lnTo>
                <a:lnTo>
                  <a:pt x="15674" y="10419"/>
                </a:lnTo>
                <a:lnTo>
                  <a:pt x="15653" y="10394"/>
                </a:lnTo>
                <a:lnTo>
                  <a:pt x="15631" y="10369"/>
                </a:lnTo>
                <a:lnTo>
                  <a:pt x="15606" y="10345"/>
                </a:lnTo>
                <a:lnTo>
                  <a:pt x="15581" y="10321"/>
                </a:lnTo>
                <a:lnTo>
                  <a:pt x="15554" y="10298"/>
                </a:lnTo>
                <a:lnTo>
                  <a:pt x="15527" y="10276"/>
                </a:lnTo>
                <a:lnTo>
                  <a:pt x="15498" y="10257"/>
                </a:lnTo>
                <a:lnTo>
                  <a:pt x="15469" y="10239"/>
                </a:lnTo>
                <a:lnTo>
                  <a:pt x="15454" y="10231"/>
                </a:lnTo>
                <a:lnTo>
                  <a:pt x="15439" y="10223"/>
                </a:lnTo>
                <a:lnTo>
                  <a:pt x="15424" y="10215"/>
                </a:lnTo>
                <a:lnTo>
                  <a:pt x="15410" y="10209"/>
                </a:lnTo>
                <a:lnTo>
                  <a:pt x="15394" y="10204"/>
                </a:lnTo>
                <a:lnTo>
                  <a:pt x="15380" y="10199"/>
                </a:lnTo>
                <a:lnTo>
                  <a:pt x="15364" y="10195"/>
                </a:lnTo>
                <a:lnTo>
                  <a:pt x="15350" y="10192"/>
                </a:lnTo>
                <a:lnTo>
                  <a:pt x="15335" y="10190"/>
                </a:lnTo>
                <a:lnTo>
                  <a:pt x="15320" y="10188"/>
                </a:lnTo>
                <a:lnTo>
                  <a:pt x="15305" y="10188"/>
                </a:lnTo>
                <a:lnTo>
                  <a:pt x="15291" y="10188"/>
                </a:lnTo>
                <a:lnTo>
                  <a:pt x="15281" y="10179"/>
                </a:lnTo>
                <a:lnTo>
                  <a:pt x="15271" y="10171"/>
                </a:lnTo>
                <a:lnTo>
                  <a:pt x="15260" y="10161"/>
                </a:lnTo>
                <a:lnTo>
                  <a:pt x="15248" y="10150"/>
                </a:lnTo>
                <a:lnTo>
                  <a:pt x="15247" y="10150"/>
                </a:lnTo>
                <a:lnTo>
                  <a:pt x="15243" y="10117"/>
                </a:lnTo>
                <a:lnTo>
                  <a:pt x="15238" y="10086"/>
                </a:lnTo>
                <a:lnTo>
                  <a:pt x="15234" y="10072"/>
                </a:lnTo>
                <a:lnTo>
                  <a:pt x="15230" y="10058"/>
                </a:lnTo>
                <a:lnTo>
                  <a:pt x="15224" y="10047"/>
                </a:lnTo>
                <a:lnTo>
                  <a:pt x="15217" y="10037"/>
                </a:lnTo>
                <a:lnTo>
                  <a:pt x="15213" y="10031"/>
                </a:lnTo>
                <a:lnTo>
                  <a:pt x="15209" y="10028"/>
                </a:lnTo>
                <a:lnTo>
                  <a:pt x="15204" y="10024"/>
                </a:lnTo>
                <a:lnTo>
                  <a:pt x="15199" y="10021"/>
                </a:lnTo>
                <a:lnTo>
                  <a:pt x="15194" y="10019"/>
                </a:lnTo>
                <a:lnTo>
                  <a:pt x="15187" y="10017"/>
                </a:lnTo>
                <a:lnTo>
                  <a:pt x="15181" y="10016"/>
                </a:lnTo>
                <a:lnTo>
                  <a:pt x="15174" y="10016"/>
                </a:lnTo>
                <a:lnTo>
                  <a:pt x="15167" y="10016"/>
                </a:lnTo>
                <a:lnTo>
                  <a:pt x="15158" y="10017"/>
                </a:lnTo>
                <a:lnTo>
                  <a:pt x="15150" y="10018"/>
                </a:lnTo>
                <a:lnTo>
                  <a:pt x="15141" y="10021"/>
                </a:lnTo>
                <a:lnTo>
                  <a:pt x="15131" y="10024"/>
                </a:lnTo>
                <a:lnTo>
                  <a:pt x="15120" y="10027"/>
                </a:lnTo>
                <a:lnTo>
                  <a:pt x="15109" y="10033"/>
                </a:lnTo>
                <a:lnTo>
                  <a:pt x="15097" y="10038"/>
                </a:lnTo>
                <a:lnTo>
                  <a:pt x="15093" y="10040"/>
                </a:lnTo>
                <a:lnTo>
                  <a:pt x="15088" y="10041"/>
                </a:lnTo>
                <a:lnTo>
                  <a:pt x="15084" y="10042"/>
                </a:lnTo>
                <a:lnTo>
                  <a:pt x="15079" y="10042"/>
                </a:lnTo>
                <a:lnTo>
                  <a:pt x="15067" y="10041"/>
                </a:lnTo>
                <a:lnTo>
                  <a:pt x="15056" y="10038"/>
                </a:lnTo>
                <a:lnTo>
                  <a:pt x="15033" y="10031"/>
                </a:lnTo>
                <a:lnTo>
                  <a:pt x="15011" y="10024"/>
                </a:lnTo>
                <a:lnTo>
                  <a:pt x="14977" y="10015"/>
                </a:lnTo>
                <a:lnTo>
                  <a:pt x="14943" y="10006"/>
                </a:lnTo>
                <a:lnTo>
                  <a:pt x="14910" y="9995"/>
                </a:lnTo>
                <a:lnTo>
                  <a:pt x="14877" y="9986"/>
                </a:lnTo>
                <a:lnTo>
                  <a:pt x="14844" y="9977"/>
                </a:lnTo>
                <a:lnTo>
                  <a:pt x="14811" y="9966"/>
                </a:lnTo>
                <a:lnTo>
                  <a:pt x="14778" y="9957"/>
                </a:lnTo>
                <a:lnTo>
                  <a:pt x="14744" y="9947"/>
                </a:lnTo>
                <a:lnTo>
                  <a:pt x="14733" y="9937"/>
                </a:lnTo>
                <a:lnTo>
                  <a:pt x="14724" y="9927"/>
                </a:lnTo>
                <a:lnTo>
                  <a:pt x="14715" y="9917"/>
                </a:lnTo>
                <a:lnTo>
                  <a:pt x="14708" y="9906"/>
                </a:lnTo>
                <a:lnTo>
                  <a:pt x="14700" y="9895"/>
                </a:lnTo>
                <a:lnTo>
                  <a:pt x="14695" y="9885"/>
                </a:lnTo>
                <a:lnTo>
                  <a:pt x="14690" y="9874"/>
                </a:lnTo>
                <a:lnTo>
                  <a:pt x="14686" y="9864"/>
                </a:lnTo>
                <a:lnTo>
                  <a:pt x="14683" y="9853"/>
                </a:lnTo>
                <a:lnTo>
                  <a:pt x="14681" y="9842"/>
                </a:lnTo>
                <a:lnTo>
                  <a:pt x="14679" y="9831"/>
                </a:lnTo>
                <a:lnTo>
                  <a:pt x="14678" y="9821"/>
                </a:lnTo>
                <a:lnTo>
                  <a:pt x="14677" y="9809"/>
                </a:lnTo>
                <a:lnTo>
                  <a:pt x="14677" y="9798"/>
                </a:lnTo>
                <a:lnTo>
                  <a:pt x="14678" y="9788"/>
                </a:lnTo>
                <a:lnTo>
                  <a:pt x="14679" y="9776"/>
                </a:lnTo>
                <a:lnTo>
                  <a:pt x="14682" y="9753"/>
                </a:lnTo>
                <a:lnTo>
                  <a:pt x="14686" y="9732"/>
                </a:lnTo>
                <a:lnTo>
                  <a:pt x="14691" y="9709"/>
                </a:lnTo>
                <a:lnTo>
                  <a:pt x="14697" y="9687"/>
                </a:lnTo>
                <a:lnTo>
                  <a:pt x="14710" y="9643"/>
                </a:lnTo>
                <a:lnTo>
                  <a:pt x="14720" y="9598"/>
                </a:lnTo>
                <a:lnTo>
                  <a:pt x="14724" y="9577"/>
                </a:lnTo>
                <a:lnTo>
                  <a:pt x="14730" y="9558"/>
                </a:lnTo>
                <a:lnTo>
                  <a:pt x="14735" y="9550"/>
                </a:lnTo>
                <a:lnTo>
                  <a:pt x="14738" y="9543"/>
                </a:lnTo>
                <a:lnTo>
                  <a:pt x="14742" y="9535"/>
                </a:lnTo>
                <a:lnTo>
                  <a:pt x="14746" y="9528"/>
                </a:lnTo>
                <a:lnTo>
                  <a:pt x="14751" y="9522"/>
                </a:lnTo>
                <a:lnTo>
                  <a:pt x="14756" y="9517"/>
                </a:lnTo>
                <a:lnTo>
                  <a:pt x="14761" y="9512"/>
                </a:lnTo>
                <a:lnTo>
                  <a:pt x="14767" y="9506"/>
                </a:lnTo>
                <a:lnTo>
                  <a:pt x="14772" y="9503"/>
                </a:lnTo>
                <a:lnTo>
                  <a:pt x="14778" y="9499"/>
                </a:lnTo>
                <a:lnTo>
                  <a:pt x="14784" y="9496"/>
                </a:lnTo>
                <a:lnTo>
                  <a:pt x="14790" y="9494"/>
                </a:lnTo>
                <a:lnTo>
                  <a:pt x="14805" y="9490"/>
                </a:lnTo>
                <a:lnTo>
                  <a:pt x="14819" y="9488"/>
                </a:lnTo>
                <a:lnTo>
                  <a:pt x="14835" y="9488"/>
                </a:lnTo>
                <a:lnTo>
                  <a:pt x="14850" y="9490"/>
                </a:lnTo>
                <a:lnTo>
                  <a:pt x="14868" y="9493"/>
                </a:lnTo>
                <a:lnTo>
                  <a:pt x="14885" y="9497"/>
                </a:lnTo>
                <a:lnTo>
                  <a:pt x="14904" y="9503"/>
                </a:lnTo>
                <a:lnTo>
                  <a:pt x="14923" y="9511"/>
                </a:lnTo>
                <a:lnTo>
                  <a:pt x="14955" y="9522"/>
                </a:lnTo>
                <a:lnTo>
                  <a:pt x="14988" y="9533"/>
                </a:lnTo>
                <a:lnTo>
                  <a:pt x="15021" y="9544"/>
                </a:lnTo>
                <a:lnTo>
                  <a:pt x="15054" y="9554"/>
                </a:lnTo>
                <a:lnTo>
                  <a:pt x="15087" y="9562"/>
                </a:lnTo>
                <a:lnTo>
                  <a:pt x="15120" y="9572"/>
                </a:lnTo>
                <a:lnTo>
                  <a:pt x="15154" y="9579"/>
                </a:lnTo>
                <a:lnTo>
                  <a:pt x="15187" y="9587"/>
                </a:lnTo>
                <a:lnTo>
                  <a:pt x="15223" y="9594"/>
                </a:lnTo>
                <a:lnTo>
                  <a:pt x="15257" y="9599"/>
                </a:lnTo>
                <a:lnTo>
                  <a:pt x="15292" y="9605"/>
                </a:lnTo>
                <a:lnTo>
                  <a:pt x="15327" y="9609"/>
                </a:lnTo>
                <a:lnTo>
                  <a:pt x="15362" y="9614"/>
                </a:lnTo>
                <a:lnTo>
                  <a:pt x="15396" y="9620"/>
                </a:lnTo>
                <a:lnTo>
                  <a:pt x="15414" y="9624"/>
                </a:lnTo>
                <a:lnTo>
                  <a:pt x="15430" y="9628"/>
                </a:lnTo>
                <a:lnTo>
                  <a:pt x="15447" y="9633"/>
                </a:lnTo>
                <a:lnTo>
                  <a:pt x="15463" y="9639"/>
                </a:lnTo>
                <a:lnTo>
                  <a:pt x="15482" y="9644"/>
                </a:lnTo>
                <a:lnTo>
                  <a:pt x="15501" y="9649"/>
                </a:lnTo>
                <a:lnTo>
                  <a:pt x="15519" y="9653"/>
                </a:lnTo>
                <a:lnTo>
                  <a:pt x="15538" y="9656"/>
                </a:lnTo>
                <a:lnTo>
                  <a:pt x="15555" y="9658"/>
                </a:lnTo>
                <a:lnTo>
                  <a:pt x="15574" y="9660"/>
                </a:lnTo>
                <a:lnTo>
                  <a:pt x="15591" y="9660"/>
                </a:lnTo>
                <a:lnTo>
                  <a:pt x="15608" y="9660"/>
                </a:lnTo>
                <a:lnTo>
                  <a:pt x="15626" y="9658"/>
                </a:lnTo>
                <a:lnTo>
                  <a:pt x="15642" y="9656"/>
                </a:lnTo>
                <a:lnTo>
                  <a:pt x="15658" y="9653"/>
                </a:lnTo>
                <a:lnTo>
                  <a:pt x="15674" y="9650"/>
                </a:lnTo>
                <a:lnTo>
                  <a:pt x="15690" y="9645"/>
                </a:lnTo>
                <a:lnTo>
                  <a:pt x="15705" y="9640"/>
                </a:lnTo>
                <a:lnTo>
                  <a:pt x="15720" y="9633"/>
                </a:lnTo>
                <a:lnTo>
                  <a:pt x="15733" y="9625"/>
                </a:lnTo>
                <a:lnTo>
                  <a:pt x="15748" y="9618"/>
                </a:lnTo>
                <a:lnTo>
                  <a:pt x="15760" y="9609"/>
                </a:lnTo>
                <a:lnTo>
                  <a:pt x="15774" y="9599"/>
                </a:lnTo>
                <a:lnTo>
                  <a:pt x="15785" y="9589"/>
                </a:lnTo>
                <a:lnTo>
                  <a:pt x="15797" y="9578"/>
                </a:lnTo>
                <a:lnTo>
                  <a:pt x="15808" y="9565"/>
                </a:lnTo>
                <a:lnTo>
                  <a:pt x="15818" y="9553"/>
                </a:lnTo>
                <a:lnTo>
                  <a:pt x="15828" y="9540"/>
                </a:lnTo>
                <a:lnTo>
                  <a:pt x="15837" y="9525"/>
                </a:lnTo>
                <a:lnTo>
                  <a:pt x="15846" y="9511"/>
                </a:lnTo>
                <a:lnTo>
                  <a:pt x="15853" y="9495"/>
                </a:lnTo>
                <a:lnTo>
                  <a:pt x="15861" y="9479"/>
                </a:lnTo>
                <a:lnTo>
                  <a:pt x="15867" y="9462"/>
                </a:lnTo>
                <a:lnTo>
                  <a:pt x="15872" y="9443"/>
                </a:lnTo>
                <a:lnTo>
                  <a:pt x="15877" y="9426"/>
                </a:lnTo>
                <a:lnTo>
                  <a:pt x="15880" y="9406"/>
                </a:lnTo>
                <a:lnTo>
                  <a:pt x="15907" y="9389"/>
                </a:lnTo>
                <a:lnTo>
                  <a:pt x="15935" y="9370"/>
                </a:lnTo>
                <a:lnTo>
                  <a:pt x="15947" y="9361"/>
                </a:lnTo>
                <a:lnTo>
                  <a:pt x="15958" y="9351"/>
                </a:lnTo>
                <a:lnTo>
                  <a:pt x="15962" y="9347"/>
                </a:lnTo>
                <a:lnTo>
                  <a:pt x="15964" y="9342"/>
                </a:lnTo>
                <a:lnTo>
                  <a:pt x="15966" y="9338"/>
                </a:lnTo>
                <a:lnTo>
                  <a:pt x="15967" y="9333"/>
                </a:lnTo>
                <a:lnTo>
                  <a:pt x="15967" y="9302"/>
                </a:lnTo>
                <a:lnTo>
                  <a:pt x="15968" y="9270"/>
                </a:lnTo>
                <a:lnTo>
                  <a:pt x="15971" y="9238"/>
                </a:lnTo>
                <a:lnTo>
                  <a:pt x="15974" y="9206"/>
                </a:lnTo>
                <a:lnTo>
                  <a:pt x="15978" y="9174"/>
                </a:lnTo>
                <a:lnTo>
                  <a:pt x="15982" y="9142"/>
                </a:lnTo>
                <a:lnTo>
                  <a:pt x="15985" y="9110"/>
                </a:lnTo>
                <a:lnTo>
                  <a:pt x="15987" y="9079"/>
                </a:lnTo>
                <a:lnTo>
                  <a:pt x="15987" y="9047"/>
                </a:lnTo>
                <a:lnTo>
                  <a:pt x="15985" y="9015"/>
                </a:lnTo>
                <a:lnTo>
                  <a:pt x="15983" y="8999"/>
                </a:lnTo>
                <a:lnTo>
                  <a:pt x="15980" y="8984"/>
                </a:lnTo>
                <a:lnTo>
                  <a:pt x="15977" y="8968"/>
                </a:lnTo>
                <a:lnTo>
                  <a:pt x="15974" y="8953"/>
                </a:lnTo>
                <a:lnTo>
                  <a:pt x="15969" y="8937"/>
                </a:lnTo>
                <a:lnTo>
                  <a:pt x="15964" y="8923"/>
                </a:lnTo>
                <a:lnTo>
                  <a:pt x="15957" y="8907"/>
                </a:lnTo>
                <a:lnTo>
                  <a:pt x="15949" y="8892"/>
                </a:lnTo>
                <a:lnTo>
                  <a:pt x="15941" y="8877"/>
                </a:lnTo>
                <a:lnTo>
                  <a:pt x="15932" y="8863"/>
                </a:lnTo>
                <a:lnTo>
                  <a:pt x="15922" y="8847"/>
                </a:lnTo>
                <a:lnTo>
                  <a:pt x="15909" y="8833"/>
                </a:lnTo>
                <a:lnTo>
                  <a:pt x="15896" y="8815"/>
                </a:lnTo>
                <a:lnTo>
                  <a:pt x="15882" y="8798"/>
                </a:lnTo>
                <a:lnTo>
                  <a:pt x="15870" y="8779"/>
                </a:lnTo>
                <a:lnTo>
                  <a:pt x="15858" y="8759"/>
                </a:lnTo>
                <a:lnTo>
                  <a:pt x="15838" y="8722"/>
                </a:lnTo>
                <a:lnTo>
                  <a:pt x="15817" y="8687"/>
                </a:lnTo>
                <a:lnTo>
                  <a:pt x="15858" y="8665"/>
                </a:lnTo>
                <a:lnTo>
                  <a:pt x="15899" y="8645"/>
                </a:lnTo>
                <a:lnTo>
                  <a:pt x="15918" y="8634"/>
                </a:lnTo>
                <a:lnTo>
                  <a:pt x="15936" y="8623"/>
                </a:lnTo>
                <a:lnTo>
                  <a:pt x="15944" y="8617"/>
                </a:lnTo>
                <a:lnTo>
                  <a:pt x="15952" y="8609"/>
                </a:lnTo>
                <a:lnTo>
                  <a:pt x="15959" y="8603"/>
                </a:lnTo>
                <a:lnTo>
                  <a:pt x="15965" y="8595"/>
                </a:lnTo>
                <a:lnTo>
                  <a:pt x="15988" y="8565"/>
                </a:lnTo>
                <a:lnTo>
                  <a:pt x="16009" y="8534"/>
                </a:lnTo>
                <a:lnTo>
                  <a:pt x="16030" y="8502"/>
                </a:lnTo>
                <a:lnTo>
                  <a:pt x="16050" y="8469"/>
                </a:lnTo>
                <a:lnTo>
                  <a:pt x="16068" y="8436"/>
                </a:lnTo>
                <a:lnTo>
                  <a:pt x="16087" y="8402"/>
                </a:lnTo>
                <a:lnTo>
                  <a:pt x="16106" y="8369"/>
                </a:lnTo>
                <a:lnTo>
                  <a:pt x="16125" y="8336"/>
                </a:lnTo>
                <a:lnTo>
                  <a:pt x="16126" y="8330"/>
                </a:lnTo>
                <a:lnTo>
                  <a:pt x="16125" y="8325"/>
                </a:lnTo>
                <a:lnTo>
                  <a:pt x="16123" y="8319"/>
                </a:lnTo>
                <a:lnTo>
                  <a:pt x="16121" y="8313"/>
                </a:lnTo>
                <a:lnTo>
                  <a:pt x="16118" y="8306"/>
                </a:lnTo>
                <a:lnTo>
                  <a:pt x="16116" y="8298"/>
                </a:lnTo>
                <a:lnTo>
                  <a:pt x="16114" y="8292"/>
                </a:lnTo>
                <a:lnTo>
                  <a:pt x="16114" y="8286"/>
                </a:lnTo>
                <a:lnTo>
                  <a:pt x="16115" y="8225"/>
                </a:lnTo>
                <a:lnTo>
                  <a:pt x="16116" y="8165"/>
                </a:lnTo>
                <a:lnTo>
                  <a:pt x="16115" y="8104"/>
                </a:lnTo>
                <a:lnTo>
                  <a:pt x="16116" y="8043"/>
                </a:lnTo>
                <a:lnTo>
                  <a:pt x="16117" y="8013"/>
                </a:lnTo>
                <a:lnTo>
                  <a:pt x="16118" y="7983"/>
                </a:lnTo>
                <a:lnTo>
                  <a:pt x="16120" y="7953"/>
                </a:lnTo>
                <a:lnTo>
                  <a:pt x="16124" y="7924"/>
                </a:lnTo>
                <a:lnTo>
                  <a:pt x="16128" y="7895"/>
                </a:lnTo>
                <a:lnTo>
                  <a:pt x="16134" y="7866"/>
                </a:lnTo>
                <a:lnTo>
                  <a:pt x="16141" y="7839"/>
                </a:lnTo>
                <a:lnTo>
                  <a:pt x="16149" y="7811"/>
                </a:lnTo>
                <a:lnTo>
                  <a:pt x="16163" y="7770"/>
                </a:lnTo>
                <a:lnTo>
                  <a:pt x="16176" y="7730"/>
                </a:lnTo>
                <a:lnTo>
                  <a:pt x="16188" y="7691"/>
                </a:lnTo>
                <a:lnTo>
                  <a:pt x="16200" y="7650"/>
                </a:lnTo>
                <a:lnTo>
                  <a:pt x="16210" y="7611"/>
                </a:lnTo>
                <a:lnTo>
                  <a:pt x="16219" y="7571"/>
                </a:lnTo>
                <a:lnTo>
                  <a:pt x="16227" y="7532"/>
                </a:lnTo>
                <a:lnTo>
                  <a:pt x="16232" y="7491"/>
                </a:lnTo>
                <a:lnTo>
                  <a:pt x="16236" y="7452"/>
                </a:lnTo>
                <a:lnTo>
                  <a:pt x="16238" y="7412"/>
                </a:lnTo>
                <a:lnTo>
                  <a:pt x="16238" y="7392"/>
                </a:lnTo>
                <a:lnTo>
                  <a:pt x="16237" y="7371"/>
                </a:lnTo>
                <a:lnTo>
                  <a:pt x="16236" y="7352"/>
                </a:lnTo>
                <a:lnTo>
                  <a:pt x="16235" y="7331"/>
                </a:lnTo>
                <a:lnTo>
                  <a:pt x="16233" y="7311"/>
                </a:lnTo>
                <a:lnTo>
                  <a:pt x="16230" y="7291"/>
                </a:lnTo>
                <a:lnTo>
                  <a:pt x="16226" y="7270"/>
                </a:lnTo>
                <a:lnTo>
                  <a:pt x="16221" y="7249"/>
                </a:lnTo>
                <a:lnTo>
                  <a:pt x="16216" y="7229"/>
                </a:lnTo>
                <a:lnTo>
                  <a:pt x="16211" y="7208"/>
                </a:lnTo>
                <a:lnTo>
                  <a:pt x="16204" y="7187"/>
                </a:lnTo>
                <a:lnTo>
                  <a:pt x="16197" y="7167"/>
                </a:lnTo>
                <a:lnTo>
                  <a:pt x="16187" y="7142"/>
                </a:lnTo>
                <a:lnTo>
                  <a:pt x="16179" y="7116"/>
                </a:lnTo>
                <a:lnTo>
                  <a:pt x="16171" y="7090"/>
                </a:lnTo>
                <a:lnTo>
                  <a:pt x="16163" y="7063"/>
                </a:lnTo>
                <a:lnTo>
                  <a:pt x="16160" y="7050"/>
                </a:lnTo>
                <a:lnTo>
                  <a:pt x="16158" y="7037"/>
                </a:lnTo>
                <a:lnTo>
                  <a:pt x="16156" y="7024"/>
                </a:lnTo>
                <a:lnTo>
                  <a:pt x="16155" y="7011"/>
                </a:lnTo>
                <a:lnTo>
                  <a:pt x="16155" y="6998"/>
                </a:lnTo>
                <a:lnTo>
                  <a:pt x="16155" y="6986"/>
                </a:lnTo>
                <a:lnTo>
                  <a:pt x="16157" y="6974"/>
                </a:lnTo>
                <a:lnTo>
                  <a:pt x="16159" y="6961"/>
                </a:lnTo>
                <a:lnTo>
                  <a:pt x="16172" y="6906"/>
                </a:lnTo>
                <a:lnTo>
                  <a:pt x="16184" y="6852"/>
                </a:lnTo>
                <a:lnTo>
                  <a:pt x="16196" y="6797"/>
                </a:lnTo>
                <a:lnTo>
                  <a:pt x="16206" y="6743"/>
                </a:lnTo>
                <a:lnTo>
                  <a:pt x="16211" y="6715"/>
                </a:lnTo>
                <a:lnTo>
                  <a:pt x="16214" y="6688"/>
                </a:lnTo>
                <a:lnTo>
                  <a:pt x="16218" y="6663"/>
                </a:lnTo>
                <a:lnTo>
                  <a:pt x="16220" y="6636"/>
                </a:lnTo>
                <a:lnTo>
                  <a:pt x="16222" y="6609"/>
                </a:lnTo>
                <a:lnTo>
                  <a:pt x="16223" y="6583"/>
                </a:lnTo>
                <a:lnTo>
                  <a:pt x="16223" y="6557"/>
                </a:lnTo>
                <a:lnTo>
                  <a:pt x="16223" y="6531"/>
                </a:lnTo>
                <a:lnTo>
                  <a:pt x="16221" y="6505"/>
                </a:lnTo>
                <a:lnTo>
                  <a:pt x="16217" y="6480"/>
                </a:lnTo>
                <a:lnTo>
                  <a:pt x="16213" y="6455"/>
                </a:lnTo>
                <a:lnTo>
                  <a:pt x="16208" y="6430"/>
                </a:lnTo>
                <a:lnTo>
                  <a:pt x="16201" y="6405"/>
                </a:lnTo>
                <a:lnTo>
                  <a:pt x="16191" y="6380"/>
                </a:lnTo>
                <a:lnTo>
                  <a:pt x="16181" y="6357"/>
                </a:lnTo>
                <a:lnTo>
                  <a:pt x="16170" y="6333"/>
                </a:lnTo>
                <a:lnTo>
                  <a:pt x="16155" y="6309"/>
                </a:lnTo>
                <a:lnTo>
                  <a:pt x="16140" y="6286"/>
                </a:lnTo>
                <a:lnTo>
                  <a:pt x="16122" y="6263"/>
                </a:lnTo>
                <a:lnTo>
                  <a:pt x="16104" y="6241"/>
                </a:lnTo>
                <a:lnTo>
                  <a:pt x="16082" y="6218"/>
                </a:lnTo>
                <a:lnTo>
                  <a:pt x="16058" y="6196"/>
                </a:lnTo>
                <a:lnTo>
                  <a:pt x="16032" y="6176"/>
                </a:lnTo>
                <a:lnTo>
                  <a:pt x="16004" y="6154"/>
                </a:lnTo>
                <a:lnTo>
                  <a:pt x="16002" y="6152"/>
                </a:lnTo>
                <a:lnTo>
                  <a:pt x="16000" y="6149"/>
                </a:lnTo>
                <a:lnTo>
                  <a:pt x="15998" y="6144"/>
                </a:lnTo>
                <a:lnTo>
                  <a:pt x="15997" y="6139"/>
                </a:lnTo>
                <a:lnTo>
                  <a:pt x="15995" y="6126"/>
                </a:lnTo>
                <a:lnTo>
                  <a:pt x="15995" y="6114"/>
                </a:lnTo>
                <a:lnTo>
                  <a:pt x="15996" y="6100"/>
                </a:lnTo>
                <a:lnTo>
                  <a:pt x="15998" y="6088"/>
                </a:lnTo>
                <a:lnTo>
                  <a:pt x="15999" y="6084"/>
                </a:lnTo>
                <a:lnTo>
                  <a:pt x="16001" y="6079"/>
                </a:lnTo>
                <a:lnTo>
                  <a:pt x="16002" y="6076"/>
                </a:lnTo>
                <a:lnTo>
                  <a:pt x="16005" y="6073"/>
                </a:lnTo>
                <a:lnTo>
                  <a:pt x="16018" y="6066"/>
                </a:lnTo>
                <a:lnTo>
                  <a:pt x="16030" y="6058"/>
                </a:lnTo>
                <a:lnTo>
                  <a:pt x="16040" y="6049"/>
                </a:lnTo>
                <a:lnTo>
                  <a:pt x="16051" y="6040"/>
                </a:lnTo>
                <a:lnTo>
                  <a:pt x="16060" y="6031"/>
                </a:lnTo>
                <a:lnTo>
                  <a:pt x="16069" y="6022"/>
                </a:lnTo>
                <a:lnTo>
                  <a:pt x="16078" y="6011"/>
                </a:lnTo>
                <a:lnTo>
                  <a:pt x="16085" y="6002"/>
                </a:lnTo>
                <a:lnTo>
                  <a:pt x="16091" y="5992"/>
                </a:lnTo>
                <a:lnTo>
                  <a:pt x="16097" y="5981"/>
                </a:lnTo>
                <a:lnTo>
                  <a:pt x="16104" y="5971"/>
                </a:lnTo>
                <a:lnTo>
                  <a:pt x="16109" y="5960"/>
                </a:lnTo>
                <a:lnTo>
                  <a:pt x="16117" y="5938"/>
                </a:lnTo>
                <a:lnTo>
                  <a:pt x="16123" y="5915"/>
                </a:lnTo>
                <a:lnTo>
                  <a:pt x="16128" y="5892"/>
                </a:lnTo>
                <a:lnTo>
                  <a:pt x="16132" y="5868"/>
                </a:lnTo>
                <a:lnTo>
                  <a:pt x="16135" y="5843"/>
                </a:lnTo>
                <a:lnTo>
                  <a:pt x="16137" y="5819"/>
                </a:lnTo>
                <a:lnTo>
                  <a:pt x="16139" y="5769"/>
                </a:lnTo>
                <a:lnTo>
                  <a:pt x="16140" y="5719"/>
                </a:lnTo>
                <a:lnTo>
                  <a:pt x="16140" y="5671"/>
                </a:lnTo>
                <a:lnTo>
                  <a:pt x="16139" y="5624"/>
                </a:lnTo>
                <a:lnTo>
                  <a:pt x="16139" y="5600"/>
                </a:lnTo>
                <a:lnTo>
                  <a:pt x="16140" y="5577"/>
                </a:lnTo>
                <a:lnTo>
                  <a:pt x="16143" y="5555"/>
                </a:lnTo>
                <a:lnTo>
                  <a:pt x="16147" y="5533"/>
                </a:lnTo>
                <a:lnTo>
                  <a:pt x="16150" y="5523"/>
                </a:lnTo>
                <a:lnTo>
                  <a:pt x="16153" y="5512"/>
                </a:lnTo>
                <a:lnTo>
                  <a:pt x="16157" y="5503"/>
                </a:lnTo>
                <a:lnTo>
                  <a:pt x="16161" y="5494"/>
                </a:lnTo>
                <a:lnTo>
                  <a:pt x="16168" y="5484"/>
                </a:lnTo>
                <a:lnTo>
                  <a:pt x="16174" y="5476"/>
                </a:lnTo>
                <a:lnTo>
                  <a:pt x="16181" y="5468"/>
                </a:lnTo>
                <a:lnTo>
                  <a:pt x="16189" y="5460"/>
                </a:lnTo>
                <a:lnTo>
                  <a:pt x="16198" y="5452"/>
                </a:lnTo>
                <a:lnTo>
                  <a:pt x="16208" y="5445"/>
                </a:lnTo>
                <a:lnTo>
                  <a:pt x="16219" y="5439"/>
                </a:lnTo>
                <a:lnTo>
                  <a:pt x="16232" y="5433"/>
                </a:lnTo>
                <a:lnTo>
                  <a:pt x="16244" y="5428"/>
                </a:lnTo>
                <a:lnTo>
                  <a:pt x="16259" y="5423"/>
                </a:lnTo>
                <a:lnTo>
                  <a:pt x="16275" y="5419"/>
                </a:lnTo>
                <a:lnTo>
                  <a:pt x="16292" y="5416"/>
                </a:lnTo>
                <a:lnTo>
                  <a:pt x="16296" y="5415"/>
                </a:lnTo>
                <a:lnTo>
                  <a:pt x="16299" y="5413"/>
                </a:lnTo>
                <a:lnTo>
                  <a:pt x="16302" y="5410"/>
                </a:lnTo>
                <a:lnTo>
                  <a:pt x="16305" y="5407"/>
                </a:lnTo>
                <a:lnTo>
                  <a:pt x="16311" y="5401"/>
                </a:lnTo>
                <a:lnTo>
                  <a:pt x="16319" y="5393"/>
                </a:lnTo>
                <a:lnTo>
                  <a:pt x="16335" y="5379"/>
                </a:lnTo>
                <a:lnTo>
                  <a:pt x="16352" y="5365"/>
                </a:lnTo>
                <a:lnTo>
                  <a:pt x="16367" y="5349"/>
                </a:lnTo>
                <a:lnTo>
                  <a:pt x="16383" y="5334"/>
                </a:lnTo>
                <a:lnTo>
                  <a:pt x="16397" y="5318"/>
                </a:lnTo>
                <a:lnTo>
                  <a:pt x="16411" y="5301"/>
                </a:lnTo>
                <a:lnTo>
                  <a:pt x="16423" y="5285"/>
                </a:lnTo>
                <a:lnTo>
                  <a:pt x="16435" y="5268"/>
                </a:lnTo>
                <a:lnTo>
                  <a:pt x="16447" y="5252"/>
                </a:lnTo>
                <a:lnTo>
                  <a:pt x="16458" y="5234"/>
                </a:lnTo>
                <a:lnTo>
                  <a:pt x="16467" y="5218"/>
                </a:lnTo>
                <a:lnTo>
                  <a:pt x="16478" y="5200"/>
                </a:lnTo>
                <a:lnTo>
                  <a:pt x="16486" y="5182"/>
                </a:lnTo>
                <a:lnTo>
                  <a:pt x="16494" y="5164"/>
                </a:lnTo>
                <a:lnTo>
                  <a:pt x="16502" y="5145"/>
                </a:lnTo>
                <a:lnTo>
                  <a:pt x="16509" y="5127"/>
                </a:lnTo>
                <a:lnTo>
                  <a:pt x="16515" y="5108"/>
                </a:lnTo>
                <a:lnTo>
                  <a:pt x="16520" y="5089"/>
                </a:lnTo>
                <a:lnTo>
                  <a:pt x="16525" y="5070"/>
                </a:lnTo>
                <a:lnTo>
                  <a:pt x="16530" y="5050"/>
                </a:lnTo>
                <a:lnTo>
                  <a:pt x="16534" y="5031"/>
                </a:lnTo>
                <a:lnTo>
                  <a:pt x="16537" y="5011"/>
                </a:lnTo>
                <a:lnTo>
                  <a:pt x="16539" y="4990"/>
                </a:lnTo>
                <a:lnTo>
                  <a:pt x="16541" y="4971"/>
                </a:lnTo>
                <a:lnTo>
                  <a:pt x="16543" y="4950"/>
                </a:lnTo>
                <a:lnTo>
                  <a:pt x="16544" y="4929"/>
                </a:lnTo>
                <a:lnTo>
                  <a:pt x="16544" y="4909"/>
                </a:lnTo>
                <a:lnTo>
                  <a:pt x="16544" y="4888"/>
                </a:lnTo>
                <a:lnTo>
                  <a:pt x="16542" y="4846"/>
                </a:lnTo>
                <a:lnTo>
                  <a:pt x="16538" y="4803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486471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 noGrp="1" noEditPoints="1"/>
          </p:cNvSpPr>
          <p:nvPr>
            <p:ph type="pic" sz="quarter" idx="21"/>
          </p:nvPr>
        </p:nvSpPr>
        <p:spPr bwMode="auto">
          <a:xfrm>
            <a:off x="0" y="0"/>
            <a:ext cx="14859000" cy="10288588"/>
          </a:xfrm>
          <a:custGeom>
            <a:avLst/>
            <a:gdLst>
              <a:gd name="T0" fmla="*/ 3832 w 14392"/>
              <a:gd name="T1" fmla="*/ 201 h 9796"/>
              <a:gd name="T2" fmla="*/ 4375 w 14392"/>
              <a:gd name="T3" fmla="*/ 736 h 9796"/>
              <a:gd name="T4" fmla="*/ 5106 w 14392"/>
              <a:gd name="T5" fmla="*/ 513 h 9796"/>
              <a:gd name="T6" fmla="*/ 6026 w 14392"/>
              <a:gd name="T7" fmla="*/ 1574 h 9796"/>
              <a:gd name="T8" fmla="*/ 6921 w 14392"/>
              <a:gd name="T9" fmla="*/ 1573 h 9796"/>
              <a:gd name="T10" fmla="*/ 7797 w 14392"/>
              <a:gd name="T11" fmla="*/ 2269 h 9796"/>
              <a:gd name="T12" fmla="*/ 8496 w 14392"/>
              <a:gd name="T13" fmla="*/ 3447 h 9796"/>
              <a:gd name="T14" fmla="*/ 9057 w 14392"/>
              <a:gd name="T15" fmla="*/ 4063 h 9796"/>
              <a:gd name="T16" fmla="*/ 8861 w 14392"/>
              <a:gd name="T17" fmla="*/ 4676 h 9796"/>
              <a:gd name="T18" fmla="*/ 9282 w 14392"/>
              <a:gd name="T19" fmla="*/ 5238 h 9796"/>
              <a:gd name="T20" fmla="*/ 9578 w 14392"/>
              <a:gd name="T21" fmla="*/ 6806 h 9796"/>
              <a:gd name="T22" fmla="*/ 9305 w 14392"/>
              <a:gd name="T23" fmla="*/ 7836 h 9796"/>
              <a:gd name="T24" fmla="*/ 10183 w 14392"/>
              <a:gd name="T25" fmla="*/ 8520 h 9796"/>
              <a:gd name="T26" fmla="*/ 9590 w 14392"/>
              <a:gd name="T27" fmla="*/ 8943 h 9796"/>
              <a:gd name="T28" fmla="*/ 9188 w 14392"/>
              <a:gd name="T29" fmla="*/ 9593 h 9796"/>
              <a:gd name="T30" fmla="*/ 7744 w 14392"/>
              <a:gd name="T31" fmla="*/ 8254 h 9796"/>
              <a:gd name="T32" fmla="*/ 8196 w 14392"/>
              <a:gd name="T33" fmla="*/ 9108 h 9796"/>
              <a:gd name="T34" fmla="*/ 7610 w 14392"/>
              <a:gd name="T35" fmla="*/ 8820 h 9796"/>
              <a:gd name="T36" fmla="*/ 7193 w 14392"/>
              <a:gd name="T37" fmla="*/ 9431 h 9796"/>
              <a:gd name="T38" fmla="*/ 5788 w 14392"/>
              <a:gd name="T39" fmla="*/ 8334 h 9796"/>
              <a:gd name="T40" fmla="*/ 4277 w 14392"/>
              <a:gd name="T41" fmla="*/ 7808 h 9796"/>
              <a:gd name="T42" fmla="*/ 3372 w 14392"/>
              <a:gd name="T43" fmla="*/ 8648 h 9796"/>
              <a:gd name="T44" fmla="*/ 1367 w 14392"/>
              <a:gd name="T45" fmla="*/ 8431 h 9796"/>
              <a:gd name="T46" fmla="*/ 1660 w 14392"/>
              <a:gd name="T47" fmla="*/ 7755 h 9796"/>
              <a:gd name="T48" fmla="*/ 423 w 14392"/>
              <a:gd name="T49" fmla="*/ 5714 h 9796"/>
              <a:gd name="T50" fmla="*/ 8164 w 14392"/>
              <a:gd name="T51" fmla="*/ 9756 h 9796"/>
              <a:gd name="T52" fmla="*/ 8771 w 14392"/>
              <a:gd name="T53" fmla="*/ 8793 h 9796"/>
              <a:gd name="T54" fmla="*/ 6058 w 14392"/>
              <a:gd name="T55" fmla="*/ 8453 h 9796"/>
              <a:gd name="T56" fmla="*/ 6996 w 14392"/>
              <a:gd name="T57" fmla="*/ 1944 h 9796"/>
              <a:gd name="T58" fmla="*/ 8255 w 14392"/>
              <a:gd name="T59" fmla="*/ 8561 h 9796"/>
              <a:gd name="T60" fmla="*/ 9370 w 14392"/>
              <a:gd name="T61" fmla="*/ 7513 h 9796"/>
              <a:gd name="T62" fmla="*/ 5630 w 14392"/>
              <a:gd name="T63" fmla="*/ 6764 h 9796"/>
              <a:gd name="T64" fmla="*/ 3257 w 14392"/>
              <a:gd name="T65" fmla="*/ 6799 h 9796"/>
              <a:gd name="T66" fmla="*/ 6543 w 14392"/>
              <a:gd name="T67" fmla="*/ 7186 h 9796"/>
              <a:gd name="T68" fmla="*/ 7646 w 14392"/>
              <a:gd name="T69" fmla="*/ 6368 h 9796"/>
              <a:gd name="T70" fmla="*/ 7823 w 14392"/>
              <a:gd name="T71" fmla="*/ 6972 h 9796"/>
              <a:gd name="T72" fmla="*/ 8491 w 14392"/>
              <a:gd name="T73" fmla="*/ 3935 h 9796"/>
              <a:gd name="T74" fmla="*/ 5585 w 14392"/>
              <a:gd name="T75" fmla="*/ 7078 h 9796"/>
              <a:gd name="T76" fmla="*/ 11846 w 14392"/>
              <a:gd name="T77" fmla="*/ 8375 h 9796"/>
              <a:gd name="T78" fmla="*/ 11504 w 14392"/>
              <a:gd name="T79" fmla="*/ 8761 h 9796"/>
              <a:gd name="T80" fmla="*/ 5881 w 14392"/>
              <a:gd name="T81" fmla="*/ 226 h 9796"/>
              <a:gd name="T82" fmla="*/ 4805 w 14392"/>
              <a:gd name="T83" fmla="*/ 494 h 9796"/>
              <a:gd name="T84" fmla="*/ 3019 w 14392"/>
              <a:gd name="T85" fmla="*/ 8939 h 9796"/>
              <a:gd name="T86" fmla="*/ 9704 w 14392"/>
              <a:gd name="T87" fmla="*/ 8046 h 9796"/>
              <a:gd name="T88" fmla="*/ 9955 w 14392"/>
              <a:gd name="T89" fmla="*/ 8583 h 9796"/>
              <a:gd name="T90" fmla="*/ 9712 w 14392"/>
              <a:gd name="T91" fmla="*/ 7149 h 9796"/>
              <a:gd name="T92" fmla="*/ 10004 w 14392"/>
              <a:gd name="T93" fmla="*/ 3815 h 9796"/>
              <a:gd name="T94" fmla="*/ 10284 w 14392"/>
              <a:gd name="T95" fmla="*/ 9230 h 9796"/>
              <a:gd name="T96" fmla="*/ 10276 w 14392"/>
              <a:gd name="T97" fmla="*/ 5067 h 9796"/>
              <a:gd name="T98" fmla="*/ 10289 w 14392"/>
              <a:gd name="T99" fmla="*/ 1065 h 9796"/>
              <a:gd name="T100" fmla="*/ 11455 w 14392"/>
              <a:gd name="T101" fmla="*/ 4525 h 9796"/>
              <a:gd name="T102" fmla="*/ 7949 w 14392"/>
              <a:gd name="T103" fmla="*/ 9054 h 9796"/>
              <a:gd name="T104" fmla="*/ 9401 w 14392"/>
              <a:gd name="T105" fmla="*/ 981 h 9796"/>
              <a:gd name="T106" fmla="*/ 14104 w 14392"/>
              <a:gd name="T107" fmla="*/ 8880 h 9796"/>
              <a:gd name="T108" fmla="*/ 12917 w 14392"/>
              <a:gd name="T109" fmla="*/ 8416 h 9796"/>
              <a:gd name="T110" fmla="*/ 5421 w 14392"/>
              <a:gd name="T111" fmla="*/ 358 h 9796"/>
              <a:gd name="T112" fmla="*/ 7071 w 14392"/>
              <a:gd name="T113" fmla="*/ 1370 h 9796"/>
              <a:gd name="T114" fmla="*/ 7480 w 14392"/>
              <a:gd name="T115" fmla="*/ 1454 h 9796"/>
              <a:gd name="T116" fmla="*/ 6881 w 14392"/>
              <a:gd name="T117" fmla="*/ 888 h 9796"/>
              <a:gd name="T118" fmla="*/ 9360 w 14392"/>
              <a:gd name="T119" fmla="*/ 3342 h 9796"/>
              <a:gd name="T120" fmla="*/ 6430 w 14392"/>
              <a:gd name="T121" fmla="*/ 301 h 9796"/>
              <a:gd name="T122" fmla="*/ 14277 w 14392"/>
              <a:gd name="T123" fmla="*/ 9266 h 9796"/>
              <a:gd name="T124" fmla="*/ 4892 w 14392"/>
              <a:gd name="T125" fmla="*/ 8880 h 9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392" h="9796">
                <a:moveTo>
                  <a:pt x="0" y="0"/>
                </a:moveTo>
                <a:lnTo>
                  <a:pt x="2788" y="0"/>
                </a:lnTo>
                <a:lnTo>
                  <a:pt x="2794" y="17"/>
                </a:lnTo>
                <a:lnTo>
                  <a:pt x="2801" y="34"/>
                </a:lnTo>
                <a:lnTo>
                  <a:pt x="2817" y="39"/>
                </a:lnTo>
                <a:lnTo>
                  <a:pt x="2834" y="45"/>
                </a:lnTo>
                <a:lnTo>
                  <a:pt x="2839" y="31"/>
                </a:lnTo>
                <a:lnTo>
                  <a:pt x="2842" y="15"/>
                </a:lnTo>
                <a:lnTo>
                  <a:pt x="2848" y="6"/>
                </a:lnTo>
                <a:lnTo>
                  <a:pt x="2855" y="0"/>
                </a:lnTo>
                <a:lnTo>
                  <a:pt x="2874" y="0"/>
                </a:lnTo>
                <a:lnTo>
                  <a:pt x="2884" y="6"/>
                </a:lnTo>
                <a:lnTo>
                  <a:pt x="2893" y="15"/>
                </a:lnTo>
                <a:lnTo>
                  <a:pt x="2910" y="18"/>
                </a:lnTo>
                <a:lnTo>
                  <a:pt x="2925" y="25"/>
                </a:lnTo>
                <a:lnTo>
                  <a:pt x="2933" y="28"/>
                </a:lnTo>
                <a:lnTo>
                  <a:pt x="2940" y="32"/>
                </a:lnTo>
                <a:lnTo>
                  <a:pt x="2946" y="37"/>
                </a:lnTo>
                <a:lnTo>
                  <a:pt x="2952" y="44"/>
                </a:lnTo>
                <a:lnTo>
                  <a:pt x="2961" y="48"/>
                </a:lnTo>
                <a:lnTo>
                  <a:pt x="2969" y="52"/>
                </a:lnTo>
                <a:lnTo>
                  <a:pt x="2977" y="53"/>
                </a:lnTo>
                <a:lnTo>
                  <a:pt x="2986" y="54"/>
                </a:lnTo>
                <a:lnTo>
                  <a:pt x="2994" y="54"/>
                </a:lnTo>
                <a:lnTo>
                  <a:pt x="3001" y="54"/>
                </a:lnTo>
                <a:lnTo>
                  <a:pt x="3009" y="52"/>
                </a:lnTo>
                <a:lnTo>
                  <a:pt x="3017" y="50"/>
                </a:lnTo>
                <a:lnTo>
                  <a:pt x="3046" y="39"/>
                </a:lnTo>
                <a:lnTo>
                  <a:pt x="3077" y="28"/>
                </a:lnTo>
                <a:lnTo>
                  <a:pt x="3071" y="14"/>
                </a:lnTo>
                <a:lnTo>
                  <a:pt x="3066" y="0"/>
                </a:lnTo>
                <a:lnTo>
                  <a:pt x="3161" y="0"/>
                </a:lnTo>
                <a:lnTo>
                  <a:pt x="3153" y="8"/>
                </a:lnTo>
                <a:lnTo>
                  <a:pt x="3144" y="14"/>
                </a:lnTo>
                <a:lnTo>
                  <a:pt x="3134" y="21"/>
                </a:lnTo>
                <a:lnTo>
                  <a:pt x="3121" y="25"/>
                </a:lnTo>
                <a:lnTo>
                  <a:pt x="3107" y="30"/>
                </a:lnTo>
                <a:lnTo>
                  <a:pt x="3094" y="35"/>
                </a:lnTo>
                <a:lnTo>
                  <a:pt x="3100" y="40"/>
                </a:lnTo>
                <a:lnTo>
                  <a:pt x="3108" y="44"/>
                </a:lnTo>
                <a:lnTo>
                  <a:pt x="3113" y="50"/>
                </a:lnTo>
                <a:lnTo>
                  <a:pt x="3120" y="55"/>
                </a:lnTo>
                <a:lnTo>
                  <a:pt x="3129" y="68"/>
                </a:lnTo>
                <a:lnTo>
                  <a:pt x="3136" y="81"/>
                </a:lnTo>
                <a:lnTo>
                  <a:pt x="3151" y="109"/>
                </a:lnTo>
                <a:lnTo>
                  <a:pt x="3166" y="138"/>
                </a:lnTo>
                <a:lnTo>
                  <a:pt x="3182" y="145"/>
                </a:lnTo>
                <a:lnTo>
                  <a:pt x="3197" y="153"/>
                </a:lnTo>
                <a:lnTo>
                  <a:pt x="3211" y="162"/>
                </a:lnTo>
                <a:lnTo>
                  <a:pt x="3225" y="172"/>
                </a:lnTo>
                <a:lnTo>
                  <a:pt x="3227" y="175"/>
                </a:lnTo>
                <a:lnTo>
                  <a:pt x="3229" y="179"/>
                </a:lnTo>
                <a:lnTo>
                  <a:pt x="3237" y="176"/>
                </a:lnTo>
                <a:lnTo>
                  <a:pt x="3245" y="174"/>
                </a:lnTo>
                <a:lnTo>
                  <a:pt x="3250" y="179"/>
                </a:lnTo>
                <a:lnTo>
                  <a:pt x="3256" y="183"/>
                </a:lnTo>
                <a:lnTo>
                  <a:pt x="3263" y="185"/>
                </a:lnTo>
                <a:lnTo>
                  <a:pt x="3269" y="188"/>
                </a:lnTo>
                <a:lnTo>
                  <a:pt x="3277" y="189"/>
                </a:lnTo>
                <a:lnTo>
                  <a:pt x="3283" y="189"/>
                </a:lnTo>
                <a:lnTo>
                  <a:pt x="3291" y="188"/>
                </a:lnTo>
                <a:lnTo>
                  <a:pt x="3299" y="187"/>
                </a:lnTo>
                <a:lnTo>
                  <a:pt x="3313" y="184"/>
                </a:lnTo>
                <a:lnTo>
                  <a:pt x="3327" y="184"/>
                </a:lnTo>
                <a:lnTo>
                  <a:pt x="3340" y="185"/>
                </a:lnTo>
                <a:lnTo>
                  <a:pt x="3354" y="187"/>
                </a:lnTo>
                <a:lnTo>
                  <a:pt x="3367" y="190"/>
                </a:lnTo>
                <a:lnTo>
                  <a:pt x="3380" y="196"/>
                </a:lnTo>
                <a:lnTo>
                  <a:pt x="3391" y="201"/>
                </a:lnTo>
                <a:lnTo>
                  <a:pt x="3404" y="208"/>
                </a:lnTo>
                <a:lnTo>
                  <a:pt x="3407" y="211"/>
                </a:lnTo>
                <a:lnTo>
                  <a:pt x="3408" y="215"/>
                </a:lnTo>
                <a:lnTo>
                  <a:pt x="3408" y="219"/>
                </a:lnTo>
                <a:lnTo>
                  <a:pt x="3407" y="223"/>
                </a:lnTo>
                <a:lnTo>
                  <a:pt x="3408" y="223"/>
                </a:lnTo>
                <a:lnTo>
                  <a:pt x="3409" y="223"/>
                </a:lnTo>
                <a:lnTo>
                  <a:pt x="3409" y="223"/>
                </a:lnTo>
                <a:lnTo>
                  <a:pt x="3420" y="219"/>
                </a:lnTo>
                <a:lnTo>
                  <a:pt x="3431" y="214"/>
                </a:lnTo>
                <a:lnTo>
                  <a:pt x="3442" y="210"/>
                </a:lnTo>
                <a:lnTo>
                  <a:pt x="3452" y="206"/>
                </a:lnTo>
                <a:lnTo>
                  <a:pt x="3460" y="203"/>
                </a:lnTo>
                <a:lnTo>
                  <a:pt x="3466" y="202"/>
                </a:lnTo>
                <a:lnTo>
                  <a:pt x="3469" y="203"/>
                </a:lnTo>
                <a:lnTo>
                  <a:pt x="3471" y="205"/>
                </a:lnTo>
                <a:lnTo>
                  <a:pt x="3472" y="207"/>
                </a:lnTo>
                <a:lnTo>
                  <a:pt x="3472" y="210"/>
                </a:lnTo>
                <a:lnTo>
                  <a:pt x="3472" y="214"/>
                </a:lnTo>
                <a:lnTo>
                  <a:pt x="3471" y="215"/>
                </a:lnTo>
                <a:lnTo>
                  <a:pt x="3470" y="233"/>
                </a:lnTo>
                <a:lnTo>
                  <a:pt x="3467" y="250"/>
                </a:lnTo>
                <a:lnTo>
                  <a:pt x="3467" y="250"/>
                </a:lnTo>
                <a:lnTo>
                  <a:pt x="3478" y="253"/>
                </a:lnTo>
                <a:lnTo>
                  <a:pt x="3487" y="259"/>
                </a:lnTo>
                <a:lnTo>
                  <a:pt x="3487" y="259"/>
                </a:lnTo>
                <a:lnTo>
                  <a:pt x="3497" y="260"/>
                </a:lnTo>
                <a:lnTo>
                  <a:pt x="3505" y="261"/>
                </a:lnTo>
                <a:lnTo>
                  <a:pt x="3512" y="265"/>
                </a:lnTo>
                <a:lnTo>
                  <a:pt x="3519" y="269"/>
                </a:lnTo>
                <a:lnTo>
                  <a:pt x="3524" y="275"/>
                </a:lnTo>
                <a:lnTo>
                  <a:pt x="3526" y="282"/>
                </a:lnTo>
                <a:lnTo>
                  <a:pt x="3529" y="291"/>
                </a:lnTo>
                <a:lnTo>
                  <a:pt x="3530" y="300"/>
                </a:lnTo>
                <a:lnTo>
                  <a:pt x="3530" y="316"/>
                </a:lnTo>
                <a:lnTo>
                  <a:pt x="3534" y="333"/>
                </a:lnTo>
                <a:lnTo>
                  <a:pt x="3539" y="350"/>
                </a:lnTo>
                <a:lnTo>
                  <a:pt x="3544" y="365"/>
                </a:lnTo>
                <a:lnTo>
                  <a:pt x="3544" y="365"/>
                </a:lnTo>
                <a:lnTo>
                  <a:pt x="3559" y="360"/>
                </a:lnTo>
                <a:lnTo>
                  <a:pt x="3573" y="354"/>
                </a:lnTo>
                <a:lnTo>
                  <a:pt x="3583" y="354"/>
                </a:lnTo>
                <a:lnTo>
                  <a:pt x="3592" y="352"/>
                </a:lnTo>
                <a:lnTo>
                  <a:pt x="3602" y="350"/>
                </a:lnTo>
                <a:lnTo>
                  <a:pt x="3613" y="347"/>
                </a:lnTo>
                <a:lnTo>
                  <a:pt x="3623" y="345"/>
                </a:lnTo>
                <a:lnTo>
                  <a:pt x="3633" y="346"/>
                </a:lnTo>
                <a:lnTo>
                  <a:pt x="3638" y="347"/>
                </a:lnTo>
                <a:lnTo>
                  <a:pt x="3642" y="350"/>
                </a:lnTo>
                <a:lnTo>
                  <a:pt x="3647" y="352"/>
                </a:lnTo>
                <a:lnTo>
                  <a:pt x="3653" y="356"/>
                </a:lnTo>
                <a:lnTo>
                  <a:pt x="3658" y="371"/>
                </a:lnTo>
                <a:lnTo>
                  <a:pt x="3664" y="385"/>
                </a:lnTo>
                <a:lnTo>
                  <a:pt x="3664" y="385"/>
                </a:lnTo>
                <a:lnTo>
                  <a:pt x="3674" y="389"/>
                </a:lnTo>
                <a:lnTo>
                  <a:pt x="3683" y="394"/>
                </a:lnTo>
                <a:lnTo>
                  <a:pt x="3685" y="394"/>
                </a:lnTo>
                <a:lnTo>
                  <a:pt x="3685" y="396"/>
                </a:lnTo>
                <a:lnTo>
                  <a:pt x="3686" y="399"/>
                </a:lnTo>
                <a:lnTo>
                  <a:pt x="3686" y="395"/>
                </a:lnTo>
                <a:lnTo>
                  <a:pt x="3685" y="391"/>
                </a:lnTo>
                <a:lnTo>
                  <a:pt x="3694" y="381"/>
                </a:lnTo>
                <a:lnTo>
                  <a:pt x="3700" y="371"/>
                </a:lnTo>
                <a:lnTo>
                  <a:pt x="3702" y="367"/>
                </a:lnTo>
                <a:lnTo>
                  <a:pt x="3702" y="361"/>
                </a:lnTo>
                <a:lnTo>
                  <a:pt x="3702" y="358"/>
                </a:lnTo>
                <a:lnTo>
                  <a:pt x="3702" y="352"/>
                </a:lnTo>
                <a:lnTo>
                  <a:pt x="3698" y="345"/>
                </a:lnTo>
                <a:lnTo>
                  <a:pt x="3693" y="336"/>
                </a:lnTo>
                <a:lnTo>
                  <a:pt x="3683" y="328"/>
                </a:lnTo>
                <a:lnTo>
                  <a:pt x="3674" y="319"/>
                </a:lnTo>
                <a:lnTo>
                  <a:pt x="3654" y="300"/>
                </a:lnTo>
                <a:lnTo>
                  <a:pt x="3637" y="283"/>
                </a:lnTo>
                <a:lnTo>
                  <a:pt x="3632" y="275"/>
                </a:lnTo>
                <a:lnTo>
                  <a:pt x="3627" y="268"/>
                </a:lnTo>
                <a:lnTo>
                  <a:pt x="3624" y="259"/>
                </a:lnTo>
                <a:lnTo>
                  <a:pt x="3622" y="251"/>
                </a:lnTo>
                <a:lnTo>
                  <a:pt x="3622" y="243"/>
                </a:lnTo>
                <a:lnTo>
                  <a:pt x="3622" y="234"/>
                </a:lnTo>
                <a:lnTo>
                  <a:pt x="3623" y="225"/>
                </a:lnTo>
                <a:lnTo>
                  <a:pt x="3627" y="215"/>
                </a:lnTo>
                <a:lnTo>
                  <a:pt x="3636" y="193"/>
                </a:lnTo>
                <a:lnTo>
                  <a:pt x="3649" y="167"/>
                </a:lnTo>
                <a:lnTo>
                  <a:pt x="3654" y="158"/>
                </a:lnTo>
                <a:lnTo>
                  <a:pt x="3658" y="148"/>
                </a:lnTo>
                <a:lnTo>
                  <a:pt x="3660" y="139"/>
                </a:lnTo>
                <a:lnTo>
                  <a:pt x="3663" y="129"/>
                </a:lnTo>
                <a:lnTo>
                  <a:pt x="3664" y="120"/>
                </a:lnTo>
                <a:lnTo>
                  <a:pt x="3665" y="109"/>
                </a:lnTo>
                <a:lnTo>
                  <a:pt x="3665" y="99"/>
                </a:lnTo>
                <a:lnTo>
                  <a:pt x="3664" y="89"/>
                </a:lnTo>
                <a:lnTo>
                  <a:pt x="3664" y="72"/>
                </a:lnTo>
                <a:lnTo>
                  <a:pt x="3665" y="59"/>
                </a:lnTo>
                <a:lnTo>
                  <a:pt x="3668" y="54"/>
                </a:lnTo>
                <a:lnTo>
                  <a:pt x="3669" y="49"/>
                </a:lnTo>
                <a:lnTo>
                  <a:pt x="3673" y="44"/>
                </a:lnTo>
                <a:lnTo>
                  <a:pt x="3677" y="40"/>
                </a:lnTo>
                <a:lnTo>
                  <a:pt x="3681" y="37"/>
                </a:lnTo>
                <a:lnTo>
                  <a:pt x="3685" y="35"/>
                </a:lnTo>
                <a:lnTo>
                  <a:pt x="3691" y="34"/>
                </a:lnTo>
                <a:lnTo>
                  <a:pt x="3696" y="32"/>
                </a:lnTo>
                <a:lnTo>
                  <a:pt x="3703" y="32"/>
                </a:lnTo>
                <a:lnTo>
                  <a:pt x="3711" y="34"/>
                </a:lnTo>
                <a:lnTo>
                  <a:pt x="3718" y="35"/>
                </a:lnTo>
                <a:lnTo>
                  <a:pt x="3727" y="37"/>
                </a:lnTo>
                <a:lnTo>
                  <a:pt x="3730" y="44"/>
                </a:lnTo>
                <a:lnTo>
                  <a:pt x="3734" y="50"/>
                </a:lnTo>
                <a:lnTo>
                  <a:pt x="3741" y="49"/>
                </a:lnTo>
                <a:lnTo>
                  <a:pt x="3750" y="50"/>
                </a:lnTo>
                <a:lnTo>
                  <a:pt x="3758" y="52"/>
                </a:lnTo>
                <a:lnTo>
                  <a:pt x="3766" y="53"/>
                </a:lnTo>
                <a:lnTo>
                  <a:pt x="3779" y="58"/>
                </a:lnTo>
                <a:lnTo>
                  <a:pt x="3792" y="66"/>
                </a:lnTo>
                <a:lnTo>
                  <a:pt x="3803" y="75"/>
                </a:lnTo>
                <a:lnTo>
                  <a:pt x="3813" y="85"/>
                </a:lnTo>
                <a:lnTo>
                  <a:pt x="3824" y="97"/>
                </a:lnTo>
                <a:lnTo>
                  <a:pt x="3833" y="109"/>
                </a:lnTo>
                <a:lnTo>
                  <a:pt x="3833" y="117"/>
                </a:lnTo>
                <a:lnTo>
                  <a:pt x="3832" y="125"/>
                </a:lnTo>
                <a:lnTo>
                  <a:pt x="3829" y="144"/>
                </a:lnTo>
                <a:lnTo>
                  <a:pt x="3828" y="160"/>
                </a:lnTo>
                <a:lnTo>
                  <a:pt x="3828" y="165"/>
                </a:lnTo>
                <a:lnTo>
                  <a:pt x="3828" y="170"/>
                </a:lnTo>
                <a:lnTo>
                  <a:pt x="3829" y="174"/>
                </a:lnTo>
                <a:lnTo>
                  <a:pt x="3832" y="176"/>
                </a:lnTo>
                <a:lnTo>
                  <a:pt x="3834" y="179"/>
                </a:lnTo>
                <a:lnTo>
                  <a:pt x="3837" y="179"/>
                </a:lnTo>
                <a:lnTo>
                  <a:pt x="3842" y="180"/>
                </a:lnTo>
                <a:lnTo>
                  <a:pt x="3847" y="179"/>
                </a:lnTo>
                <a:lnTo>
                  <a:pt x="3861" y="176"/>
                </a:lnTo>
                <a:lnTo>
                  <a:pt x="3880" y="172"/>
                </a:lnTo>
                <a:lnTo>
                  <a:pt x="3887" y="170"/>
                </a:lnTo>
                <a:lnTo>
                  <a:pt x="3895" y="169"/>
                </a:lnTo>
                <a:lnTo>
                  <a:pt x="3898" y="169"/>
                </a:lnTo>
                <a:lnTo>
                  <a:pt x="3902" y="169"/>
                </a:lnTo>
                <a:lnTo>
                  <a:pt x="3907" y="170"/>
                </a:lnTo>
                <a:lnTo>
                  <a:pt x="3911" y="172"/>
                </a:lnTo>
                <a:lnTo>
                  <a:pt x="3897" y="180"/>
                </a:lnTo>
                <a:lnTo>
                  <a:pt x="3883" y="188"/>
                </a:lnTo>
                <a:lnTo>
                  <a:pt x="3869" y="194"/>
                </a:lnTo>
                <a:lnTo>
                  <a:pt x="3855" y="198"/>
                </a:lnTo>
                <a:lnTo>
                  <a:pt x="3847" y="199"/>
                </a:lnTo>
                <a:lnTo>
                  <a:pt x="3839" y="201"/>
                </a:lnTo>
                <a:lnTo>
                  <a:pt x="3832" y="201"/>
                </a:lnTo>
                <a:lnTo>
                  <a:pt x="3824" y="201"/>
                </a:lnTo>
                <a:lnTo>
                  <a:pt x="3816" y="199"/>
                </a:lnTo>
                <a:lnTo>
                  <a:pt x="3807" y="198"/>
                </a:lnTo>
                <a:lnTo>
                  <a:pt x="3798" y="194"/>
                </a:lnTo>
                <a:lnTo>
                  <a:pt x="3790" y="192"/>
                </a:lnTo>
                <a:lnTo>
                  <a:pt x="3789" y="199"/>
                </a:lnTo>
                <a:lnTo>
                  <a:pt x="3790" y="207"/>
                </a:lnTo>
                <a:lnTo>
                  <a:pt x="3792" y="215"/>
                </a:lnTo>
                <a:lnTo>
                  <a:pt x="3794" y="221"/>
                </a:lnTo>
                <a:lnTo>
                  <a:pt x="3799" y="235"/>
                </a:lnTo>
                <a:lnTo>
                  <a:pt x="3804" y="248"/>
                </a:lnTo>
                <a:lnTo>
                  <a:pt x="3810" y="261"/>
                </a:lnTo>
                <a:lnTo>
                  <a:pt x="3812" y="274"/>
                </a:lnTo>
                <a:lnTo>
                  <a:pt x="3812" y="280"/>
                </a:lnTo>
                <a:lnTo>
                  <a:pt x="3810" y="288"/>
                </a:lnTo>
                <a:lnTo>
                  <a:pt x="3807" y="295"/>
                </a:lnTo>
                <a:lnTo>
                  <a:pt x="3803" y="302"/>
                </a:lnTo>
                <a:lnTo>
                  <a:pt x="3821" y="301"/>
                </a:lnTo>
                <a:lnTo>
                  <a:pt x="3839" y="301"/>
                </a:lnTo>
                <a:lnTo>
                  <a:pt x="3857" y="304"/>
                </a:lnTo>
                <a:lnTo>
                  <a:pt x="3873" y="306"/>
                </a:lnTo>
                <a:lnTo>
                  <a:pt x="3889" y="309"/>
                </a:lnTo>
                <a:lnTo>
                  <a:pt x="3904" y="314"/>
                </a:lnTo>
                <a:lnTo>
                  <a:pt x="3919" y="319"/>
                </a:lnTo>
                <a:lnTo>
                  <a:pt x="3933" y="325"/>
                </a:lnTo>
                <a:lnTo>
                  <a:pt x="3960" y="340"/>
                </a:lnTo>
                <a:lnTo>
                  <a:pt x="3986" y="355"/>
                </a:lnTo>
                <a:lnTo>
                  <a:pt x="4012" y="373"/>
                </a:lnTo>
                <a:lnTo>
                  <a:pt x="4037" y="390"/>
                </a:lnTo>
                <a:lnTo>
                  <a:pt x="4041" y="394"/>
                </a:lnTo>
                <a:lnTo>
                  <a:pt x="4044" y="400"/>
                </a:lnTo>
                <a:lnTo>
                  <a:pt x="4054" y="405"/>
                </a:lnTo>
                <a:lnTo>
                  <a:pt x="4061" y="410"/>
                </a:lnTo>
                <a:lnTo>
                  <a:pt x="4064" y="417"/>
                </a:lnTo>
                <a:lnTo>
                  <a:pt x="4066" y="423"/>
                </a:lnTo>
                <a:lnTo>
                  <a:pt x="4066" y="431"/>
                </a:lnTo>
                <a:lnTo>
                  <a:pt x="4064" y="439"/>
                </a:lnTo>
                <a:lnTo>
                  <a:pt x="4061" y="446"/>
                </a:lnTo>
                <a:lnTo>
                  <a:pt x="4057" y="455"/>
                </a:lnTo>
                <a:lnTo>
                  <a:pt x="4049" y="473"/>
                </a:lnTo>
                <a:lnTo>
                  <a:pt x="4044" y="490"/>
                </a:lnTo>
                <a:lnTo>
                  <a:pt x="4040" y="507"/>
                </a:lnTo>
                <a:lnTo>
                  <a:pt x="4037" y="522"/>
                </a:lnTo>
                <a:lnTo>
                  <a:pt x="4036" y="538"/>
                </a:lnTo>
                <a:lnTo>
                  <a:pt x="4037" y="552"/>
                </a:lnTo>
                <a:lnTo>
                  <a:pt x="4041" y="566"/>
                </a:lnTo>
                <a:lnTo>
                  <a:pt x="4045" y="578"/>
                </a:lnTo>
                <a:lnTo>
                  <a:pt x="4052" y="590"/>
                </a:lnTo>
                <a:lnTo>
                  <a:pt x="4061" y="601"/>
                </a:lnTo>
                <a:lnTo>
                  <a:pt x="4071" y="611"/>
                </a:lnTo>
                <a:lnTo>
                  <a:pt x="4082" y="620"/>
                </a:lnTo>
                <a:lnTo>
                  <a:pt x="4095" y="629"/>
                </a:lnTo>
                <a:lnTo>
                  <a:pt x="4111" y="635"/>
                </a:lnTo>
                <a:lnTo>
                  <a:pt x="4128" y="642"/>
                </a:lnTo>
                <a:lnTo>
                  <a:pt x="4147" y="648"/>
                </a:lnTo>
                <a:lnTo>
                  <a:pt x="4165" y="652"/>
                </a:lnTo>
                <a:lnTo>
                  <a:pt x="4182" y="657"/>
                </a:lnTo>
                <a:lnTo>
                  <a:pt x="4191" y="661"/>
                </a:lnTo>
                <a:lnTo>
                  <a:pt x="4198" y="665"/>
                </a:lnTo>
                <a:lnTo>
                  <a:pt x="4206" y="670"/>
                </a:lnTo>
                <a:lnTo>
                  <a:pt x="4212" y="677"/>
                </a:lnTo>
                <a:lnTo>
                  <a:pt x="4212" y="677"/>
                </a:lnTo>
                <a:lnTo>
                  <a:pt x="4214" y="675"/>
                </a:lnTo>
                <a:lnTo>
                  <a:pt x="4214" y="677"/>
                </a:lnTo>
                <a:lnTo>
                  <a:pt x="4214" y="677"/>
                </a:lnTo>
                <a:lnTo>
                  <a:pt x="4225" y="670"/>
                </a:lnTo>
                <a:lnTo>
                  <a:pt x="4237" y="665"/>
                </a:lnTo>
                <a:lnTo>
                  <a:pt x="4242" y="664"/>
                </a:lnTo>
                <a:lnTo>
                  <a:pt x="4249" y="662"/>
                </a:lnTo>
                <a:lnTo>
                  <a:pt x="4255" y="662"/>
                </a:lnTo>
                <a:lnTo>
                  <a:pt x="4261" y="665"/>
                </a:lnTo>
                <a:lnTo>
                  <a:pt x="4255" y="675"/>
                </a:lnTo>
                <a:lnTo>
                  <a:pt x="4251" y="683"/>
                </a:lnTo>
                <a:lnTo>
                  <a:pt x="4247" y="688"/>
                </a:lnTo>
                <a:lnTo>
                  <a:pt x="4242" y="691"/>
                </a:lnTo>
                <a:lnTo>
                  <a:pt x="4238" y="691"/>
                </a:lnTo>
                <a:lnTo>
                  <a:pt x="4232" y="688"/>
                </a:lnTo>
                <a:lnTo>
                  <a:pt x="4224" y="683"/>
                </a:lnTo>
                <a:lnTo>
                  <a:pt x="4214" y="677"/>
                </a:lnTo>
                <a:lnTo>
                  <a:pt x="4214" y="677"/>
                </a:lnTo>
                <a:lnTo>
                  <a:pt x="4212" y="677"/>
                </a:lnTo>
                <a:lnTo>
                  <a:pt x="4212" y="677"/>
                </a:lnTo>
                <a:lnTo>
                  <a:pt x="4212" y="677"/>
                </a:lnTo>
                <a:lnTo>
                  <a:pt x="4207" y="679"/>
                </a:lnTo>
                <a:lnTo>
                  <a:pt x="4203" y="683"/>
                </a:lnTo>
                <a:lnTo>
                  <a:pt x="4200" y="687"/>
                </a:lnTo>
                <a:lnTo>
                  <a:pt x="4197" y="691"/>
                </a:lnTo>
                <a:lnTo>
                  <a:pt x="4194" y="695"/>
                </a:lnTo>
                <a:lnTo>
                  <a:pt x="4194" y="700"/>
                </a:lnTo>
                <a:lnTo>
                  <a:pt x="4194" y="705"/>
                </a:lnTo>
                <a:lnTo>
                  <a:pt x="4196" y="711"/>
                </a:lnTo>
                <a:lnTo>
                  <a:pt x="4201" y="722"/>
                </a:lnTo>
                <a:lnTo>
                  <a:pt x="4206" y="732"/>
                </a:lnTo>
                <a:lnTo>
                  <a:pt x="4210" y="736"/>
                </a:lnTo>
                <a:lnTo>
                  <a:pt x="4215" y="740"/>
                </a:lnTo>
                <a:lnTo>
                  <a:pt x="4219" y="742"/>
                </a:lnTo>
                <a:lnTo>
                  <a:pt x="4225" y="744"/>
                </a:lnTo>
                <a:lnTo>
                  <a:pt x="4236" y="747"/>
                </a:lnTo>
                <a:lnTo>
                  <a:pt x="4246" y="749"/>
                </a:lnTo>
                <a:lnTo>
                  <a:pt x="4258" y="751"/>
                </a:lnTo>
                <a:lnTo>
                  <a:pt x="4269" y="753"/>
                </a:lnTo>
                <a:lnTo>
                  <a:pt x="4282" y="755"/>
                </a:lnTo>
                <a:lnTo>
                  <a:pt x="4294" y="759"/>
                </a:lnTo>
                <a:lnTo>
                  <a:pt x="4304" y="764"/>
                </a:lnTo>
                <a:lnTo>
                  <a:pt x="4314" y="771"/>
                </a:lnTo>
                <a:lnTo>
                  <a:pt x="4323" y="778"/>
                </a:lnTo>
                <a:lnTo>
                  <a:pt x="4332" y="787"/>
                </a:lnTo>
                <a:lnTo>
                  <a:pt x="4341" y="798"/>
                </a:lnTo>
                <a:lnTo>
                  <a:pt x="4350" y="809"/>
                </a:lnTo>
                <a:lnTo>
                  <a:pt x="4376" y="845"/>
                </a:lnTo>
                <a:lnTo>
                  <a:pt x="4400" y="882"/>
                </a:lnTo>
                <a:lnTo>
                  <a:pt x="4411" y="902"/>
                </a:lnTo>
                <a:lnTo>
                  <a:pt x="4420" y="921"/>
                </a:lnTo>
                <a:lnTo>
                  <a:pt x="4429" y="942"/>
                </a:lnTo>
                <a:lnTo>
                  <a:pt x="4436" y="963"/>
                </a:lnTo>
                <a:lnTo>
                  <a:pt x="4449" y="966"/>
                </a:lnTo>
                <a:lnTo>
                  <a:pt x="4462" y="970"/>
                </a:lnTo>
                <a:lnTo>
                  <a:pt x="4475" y="972"/>
                </a:lnTo>
                <a:lnTo>
                  <a:pt x="4489" y="976"/>
                </a:lnTo>
                <a:lnTo>
                  <a:pt x="4490" y="990"/>
                </a:lnTo>
                <a:lnTo>
                  <a:pt x="4493" y="1006"/>
                </a:lnTo>
                <a:lnTo>
                  <a:pt x="4494" y="1021"/>
                </a:lnTo>
                <a:lnTo>
                  <a:pt x="4497" y="1035"/>
                </a:lnTo>
                <a:lnTo>
                  <a:pt x="4496" y="1037"/>
                </a:lnTo>
                <a:lnTo>
                  <a:pt x="4494" y="1038"/>
                </a:lnTo>
                <a:lnTo>
                  <a:pt x="4494" y="1038"/>
                </a:lnTo>
                <a:lnTo>
                  <a:pt x="4494" y="1039"/>
                </a:lnTo>
                <a:lnTo>
                  <a:pt x="4497" y="1035"/>
                </a:lnTo>
                <a:lnTo>
                  <a:pt x="4509" y="1038"/>
                </a:lnTo>
                <a:lnTo>
                  <a:pt x="4520" y="1042"/>
                </a:lnTo>
                <a:lnTo>
                  <a:pt x="4530" y="1046"/>
                </a:lnTo>
                <a:lnTo>
                  <a:pt x="4539" y="1052"/>
                </a:lnTo>
                <a:lnTo>
                  <a:pt x="4548" y="1059"/>
                </a:lnTo>
                <a:lnTo>
                  <a:pt x="4555" y="1068"/>
                </a:lnTo>
                <a:lnTo>
                  <a:pt x="4561" y="1077"/>
                </a:lnTo>
                <a:lnTo>
                  <a:pt x="4566" y="1088"/>
                </a:lnTo>
                <a:lnTo>
                  <a:pt x="4566" y="1090"/>
                </a:lnTo>
                <a:lnTo>
                  <a:pt x="4565" y="1091"/>
                </a:lnTo>
                <a:lnTo>
                  <a:pt x="4565" y="1091"/>
                </a:lnTo>
                <a:lnTo>
                  <a:pt x="4565" y="1092"/>
                </a:lnTo>
                <a:lnTo>
                  <a:pt x="4566" y="1088"/>
                </a:lnTo>
                <a:lnTo>
                  <a:pt x="4579" y="1084"/>
                </a:lnTo>
                <a:lnTo>
                  <a:pt x="4592" y="1081"/>
                </a:lnTo>
                <a:lnTo>
                  <a:pt x="4596" y="1082"/>
                </a:lnTo>
                <a:lnTo>
                  <a:pt x="4596" y="1082"/>
                </a:lnTo>
                <a:lnTo>
                  <a:pt x="4596" y="1082"/>
                </a:lnTo>
                <a:lnTo>
                  <a:pt x="4596" y="1082"/>
                </a:lnTo>
                <a:lnTo>
                  <a:pt x="4595" y="1081"/>
                </a:lnTo>
                <a:lnTo>
                  <a:pt x="4592" y="1081"/>
                </a:lnTo>
                <a:lnTo>
                  <a:pt x="4596" y="1075"/>
                </a:lnTo>
                <a:lnTo>
                  <a:pt x="4600" y="1072"/>
                </a:lnTo>
                <a:lnTo>
                  <a:pt x="4601" y="1069"/>
                </a:lnTo>
                <a:lnTo>
                  <a:pt x="4602" y="1065"/>
                </a:lnTo>
                <a:lnTo>
                  <a:pt x="4601" y="1059"/>
                </a:lnTo>
                <a:lnTo>
                  <a:pt x="4599" y="1051"/>
                </a:lnTo>
                <a:lnTo>
                  <a:pt x="4593" y="1044"/>
                </a:lnTo>
                <a:lnTo>
                  <a:pt x="4590" y="1037"/>
                </a:lnTo>
                <a:lnTo>
                  <a:pt x="4586" y="1029"/>
                </a:lnTo>
                <a:lnTo>
                  <a:pt x="4584" y="1019"/>
                </a:lnTo>
                <a:lnTo>
                  <a:pt x="4593" y="1023"/>
                </a:lnTo>
                <a:lnTo>
                  <a:pt x="4604" y="1026"/>
                </a:lnTo>
                <a:lnTo>
                  <a:pt x="4613" y="1028"/>
                </a:lnTo>
                <a:lnTo>
                  <a:pt x="4622" y="1028"/>
                </a:lnTo>
                <a:lnTo>
                  <a:pt x="4631" y="1028"/>
                </a:lnTo>
                <a:lnTo>
                  <a:pt x="4640" y="1028"/>
                </a:lnTo>
                <a:lnTo>
                  <a:pt x="4649" y="1025"/>
                </a:lnTo>
                <a:lnTo>
                  <a:pt x="4657" y="1024"/>
                </a:lnTo>
                <a:lnTo>
                  <a:pt x="4691" y="1011"/>
                </a:lnTo>
                <a:lnTo>
                  <a:pt x="4725" y="998"/>
                </a:lnTo>
                <a:lnTo>
                  <a:pt x="4725" y="998"/>
                </a:lnTo>
                <a:lnTo>
                  <a:pt x="4720" y="984"/>
                </a:lnTo>
                <a:lnTo>
                  <a:pt x="4714" y="970"/>
                </a:lnTo>
                <a:lnTo>
                  <a:pt x="4693" y="944"/>
                </a:lnTo>
                <a:lnTo>
                  <a:pt x="4672" y="918"/>
                </a:lnTo>
                <a:lnTo>
                  <a:pt x="4651" y="893"/>
                </a:lnTo>
                <a:lnTo>
                  <a:pt x="4631" y="866"/>
                </a:lnTo>
                <a:lnTo>
                  <a:pt x="4626" y="861"/>
                </a:lnTo>
                <a:lnTo>
                  <a:pt x="4622" y="854"/>
                </a:lnTo>
                <a:lnTo>
                  <a:pt x="4615" y="861"/>
                </a:lnTo>
                <a:lnTo>
                  <a:pt x="4609" y="867"/>
                </a:lnTo>
                <a:lnTo>
                  <a:pt x="4601" y="871"/>
                </a:lnTo>
                <a:lnTo>
                  <a:pt x="4592" y="875"/>
                </a:lnTo>
                <a:lnTo>
                  <a:pt x="4583" y="877"/>
                </a:lnTo>
                <a:lnTo>
                  <a:pt x="4573" y="879"/>
                </a:lnTo>
                <a:lnTo>
                  <a:pt x="4563" y="880"/>
                </a:lnTo>
                <a:lnTo>
                  <a:pt x="4552" y="880"/>
                </a:lnTo>
                <a:lnTo>
                  <a:pt x="4529" y="877"/>
                </a:lnTo>
                <a:lnTo>
                  <a:pt x="4506" y="873"/>
                </a:lnTo>
                <a:lnTo>
                  <a:pt x="4483" y="867"/>
                </a:lnTo>
                <a:lnTo>
                  <a:pt x="4461" y="861"/>
                </a:lnTo>
                <a:lnTo>
                  <a:pt x="4454" y="857"/>
                </a:lnTo>
                <a:lnTo>
                  <a:pt x="4448" y="850"/>
                </a:lnTo>
                <a:lnTo>
                  <a:pt x="4435" y="848"/>
                </a:lnTo>
                <a:lnTo>
                  <a:pt x="4422" y="845"/>
                </a:lnTo>
                <a:lnTo>
                  <a:pt x="4409" y="841"/>
                </a:lnTo>
                <a:lnTo>
                  <a:pt x="4398" y="836"/>
                </a:lnTo>
                <a:lnTo>
                  <a:pt x="4386" y="831"/>
                </a:lnTo>
                <a:lnTo>
                  <a:pt x="4375" y="825"/>
                </a:lnTo>
                <a:lnTo>
                  <a:pt x="4364" y="817"/>
                </a:lnTo>
                <a:lnTo>
                  <a:pt x="4355" y="809"/>
                </a:lnTo>
                <a:lnTo>
                  <a:pt x="4353" y="805"/>
                </a:lnTo>
                <a:lnTo>
                  <a:pt x="4349" y="800"/>
                </a:lnTo>
                <a:lnTo>
                  <a:pt x="4348" y="795"/>
                </a:lnTo>
                <a:lnTo>
                  <a:pt x="4346" y="789"/>
                </a:lnTo>
                <a:lnTo>
                  <a:pt x="4346" y="782"/>
                </a:lnTo>
                <a:lnTo>
                  <a:pt x="4346" y="776"/>
                </a:lnTo>
                <a:lnTo>
                  <a:pt x="4349" y="769"/>
                </a:lnTo>
                <a:lnTo>
                  <a:pt x="4353" y="760"/>
                </a:lnTo>
                <a:lnTo>
                  <a:pt x="4357" y="754"/>
                </a:lnTo>
                <a:lnTo>
                  <a:pt x="4361" y="749"/>
                </a:lnTo>
                <a:lnTo>
                  <a:pt x="4364" y="744"/>
                </a:lnTo>
                <a:lnTo>
                  <a:pt x="4370" y="740"/>
                </a:lnTo>
                <a:lnTo>
                  <a:pt x="4375" y="736"/>
                </a:lnTo>
                <a:lnTo>
                  <a:pt x="4380" y="733"/>
                </a:lnTo>
                <a:lnTo>
                  <a:pt x="4385" y="732"/>
                </a:lnTo>
                <a:lnTo>
                  <a:pt x="4390" y="731"/>
                </a:lnTo>
                <a:lnTo>
                  <a:pt x="4402" y="731"/>
                </a:lnTo>
                <a:lnTo>
                  <a:pt x="4415" y="733"/>
                </a:lnTo>
                <a:lnTo>
                  <a:pt x="4426" y="738"/>
                </a:lnTo>
                <a:lnTo>
                  <a:pt x="4439" y="745"/>
                </a:lnTo>
                <a:lnTo>
                  <a:pt x="4451" y="751"/>
                </a:lnTo>
                <a:lnTo>
                  <a:pt x="4462" y="758"/>
                </a:lnTo>
                <a:lnTo>
                  <a:pt x="4472" y="764"/>
                </a:lnTo>
                <a:lnTo>
                  <a:pt x="4484" y="771"/>
                </a:lnTo>
                <a:lnTo>
                  <a:pt x="4496" y="772"/>
                </a:lnTo>
                <a:lnTo>
                  <a:pt x="4510" y="772"/>
                </a:lnTo>
                <a:lnTo>
                  <a:pt x="4524" y="772"/>
                </a:lnTo>
                <a:lnTo>
                  <a:pt x="4538" y="771"/>
                </a:lnTo>
                <a:lnTo>
                  <a:pt x="4521" y="762"/>
                </a:lnTo>
                <a:lnTo>
                  <a:pt x="4505" y="750"/>
                </a:lnTo>
                <a:lnTo>
                  <a:pt x="4493" y="742"/>
                </a:lnTo>
                <a:lnTo>
                  <a:pt x="4481" y="733"/>
                </a:lnTo>
                <a:lnTo>
                  <a:pt x="4478" y="728"/>
                </a:lnTo>
                <a:lnTo>
                  <a:pt x="4474" y="723"/>
                </a:lnTo>
                <a:lnTo>
                  <a:pt x="4471" y="718"/>
                </a:lnTo>
                <a:lnTo>
                  <a:pt x="4471" y="711"/>
                </a:lnTo>
                <a:lnTo>
                  <a:pt x="4472" y="696"/>
                </a:lnTo>
                <a:lnTo>
                  <a:pt x="4471" y="682"/>
                </a:lnTo>
                <a:lnTo>
                  <a:pt x="4469" y="668"/>
                </a:lnTo>
                <a:lnTo>
                  <a:pt x="4466" y="653"/>
                </a:lnTo>
                <a:lnTo>
                  <a:pt x="4456" y="626"/>
                </a:lnTo>
                <a:lnTo>
                  <a:pt x="4444" y="601"/>
                </a:lnTo>
                <a:lnTo>
                  <a:pt x="4431" y="575"/>
                </a:lnTo>
                <a:lnTo>
                  <a:pt x="4420" y="549"/>
                </a:lnTo>
                <a:lnTo>
                  <a:pt x="4413" y="536"/>
                </a:lnTo>
                <a:lnTo>
                  <a:pt x="4409" y="522"/>
                </a:lnTo>
                <a:lnTo>
                  <a:pt x="4406" y="509"/>
                </a:lnTo>
                <a:lnTo>
                  <a:pt x="4402" y="495"/>
                </a:lnTo>
                <a:lnTo>
                  <a:pt x="4399" y="480"/>
                </a:lnTo>
                <a:lnTo>
                  <a:pt x="4398" y="464"/>
                </a:lnTo>
                <a:lnTo>
                  <a:pt x="4398" y="458"/>
                </a:lnTo>
                <a:lnTo>
                  <a:pt x="4398" y="450"/>
                </a:lnTo>
                <a:lnTo>
                  <a:pt x="4399" y="443"/>
                </a:lnTo>
                <a:lnTo>
                  <a:pt x="4400" y="436"/>
                </a:lnTo>
                <a:lnTo>
                  <a:pt x="4406" y="423"/>
                </a:lnTo>
                <a:lnTo>
                  <a:pt x="4408" y="412"/>
                </a:lnTo>
                <a:lnTo>
                  <a:pt x="4411" y="400"/>
                </a:lnTo>
                <a:lnTo>
                  <a:pt x="4412" y="387"/>
                </a:lnTo>
                <a:lnTo>
                  <a:pt x="4412" y="376"/>
                </a:lnTo>
                <a:lnTo>
                  <a:pt x="4409" y="364"/>
                </a:lnTo>
                <a:lnTo>
                  <a:pt x="4404" y="351"/>
                </a:lnTo>
                <a:lnTo>
                  <a:pt x="4397" y="338"/>
                </a:lnTo>
                <a:lnTo>
                  <a:pt x="4393" y="329"/>
                </a:lnTo>
                <a:lnTo>
                  <a:pt x="4390" y="320"/>
                </a:lnTo>
                <a:lnTo>
                  <a:pt x="4390" y="310"/>
                </a:lnTo>
                <a:lnTo>
                  <a:pt x="4393" y="301"/>
                </a:lnTo>
                <a:lnTo>
                  <a:pt x="4397" y="292"/>
                </a:lnTo>
                <a:lnTo>
                  <a:pt x="4403" y="284"/>
                </a:lnTo>
                <a:lnTo>
                  <a:pt x="4413" y="278"/>
                </a:lnTo>
                <a:lnTo>
                  <a:pt x="4425" y="271"/>
                </a:lnTo>
                <a:lnTo>
                  <a:pt x="4436" y="268"/>
                </a:lnTo>
                <a:lnTo>
                  <a:pt x="4449" y="262"/>
                </a:lnTo>
                <a:lnTo>
                  <a:pt x="4456" y="260"/>
                </a:lnTo>
                <a:lnTo>
                  <a:pt x="4462" y="259"/>
                </a:lnTo>
                <a:lnTo>
                  <a:pt x="4470" y="259"/>
                </a:lnTo>
                <a:lnTo>
                  <a:pt x="4479" y="260"/>
                </a:lnTo>
                <a:lnTo>
                  <a:pt x="4484" y="279"/>
                </a:lnTo>
                <a:lnTo>
                  <a:pt x="4492" y="300"/>
                </a:lnTo>
                <a:lnTo>
                  <a:pt x="4497" y="309"/>
                </a:lnTo>
                <a:lnTo>
                  <a:pt x="4502" y="318"/>
                </a:lnTo>
                <a:lnTo>
                  <a:pt x="4510" y="327"/>
                </a:lnTo>
                <a:lnTo>
                  <a:pt x="4520" y="333"/>
                </a:lnTo>
                <a:lnTo>
                  <a:pt x="4524" y="336"/>
                </a:lnTo>
                <a:lnTo>
                  <a:pt x="4527" y="338"/>
                </a:lnTo>
                <a:lnTo>
                  <a:pt x="4528" y="342"/>
                </a:lnTo>
                <a:lnTo>
                  <a:pt x="4529" y="347"/>
                </a:lnTo>
                <a:lnTo>
                  <a:pt x="4528" y="354"/>
                </a:lnTo>
                <a:lnTo>
                  <a:pt x="4527" y="360"/>
                </a:lnTo>
                <a:lnTo>
                  <a:pt x="4524" y="367"/>
                </a:lnTo>
                <a:lnTo>
                  <a:pt x="4521" y="373"/>
                </a:lnTo>
                <a:lnTo>
                  <a:pt x="4519" y="380"/>
                </a:lnTo>
                <a:lnTo>
                  <a:pt x="4519" y="385"/>
                </a:lnTo>
                <a:lnTo>
                  <a:pt x="4519" y="389"/>
                </a:lnTo>
                <a:lnTo>
                  <a:pt x="4520" y="391"/>
                </a:lnTo>
                <a:lnTo>
                  <a:pt x="4523" y="394"/>
                </a:lnTo>
                <a:lnTo>
                  <a:pt x="4527" y="395"/>
                </a:lnTo>
                <a:lnTo>
                  <a:pt x="4527" y="396"/>
                </a:lnTo>
                <a:lnTo>
                  <a:pt x="4536" y="400"/>
                </a:lnTo>
                <a:lnTo>
                  <a:pt x="4546" y="405"/>
                </a:lnTo>
                <a:lnTo>
                  <a:pt x="4546" y="405"/>
                </a:lnTo>
                <a:lnTo>
                  <a:pt x="4551" y="419"/>
                </a:lnTo>
                <a:lnTo>
                  <a:pt x="4556" y="432"/>
                </a:lnTo>
                <a:lnTo>
                  <a:pt x="4582" y="457"/>
                </a:lnTo>
                <a:lnTo>
                  <a:pt x="4609" y="481"/>
                </a:lnTo>
                <a:lnTo>
                  <a:pt x="4636" y="504"/>
                </a:lnTo>
                <a:lnTo>
                  <a:pt x="4662" y="529"/>
                </a:lnTo>
                <a:lnTo>
                  <a:pt x="4672" y="538"/>
                </a:lnTo>
                <a:lnTo>
                  <a:pt x="4680" y="548"/>
                </a:lnTo>
                <a:lnTo>
                  <a:pt x="4685" y="558"/>
                </a:lnTo>
                <a:lnTo>
                  <a:pt x="4689" y="569"/>
                </a:lnTo>
                <a:lnTo>
                  <a:pt x="4690" y="574"/>
                </a:lnTo>
                <a:lnTo>
                  <a:pt x="4690" y="579"/>
                </a:lnTo>
                <a:lnTo>
                  <a:pt x="4690" y="584"/>
                </a:lnTo>
                <a:lnTo>
                  <a:pt x="4689" y="590"/>
                </a:lnTo>
                <a:lnTo>
                  <a:pt x="4686" y="596"/>
                </a:lnTo>
                <a:lnTo>
                  <a:pt x="4684" y="602"/>
                </a:lnTo>
                <a:lnTo>
                  <a:pt x="4680" y="607"/>
                </a:lnTo>
                <a:lnTo>
                  <a:pt x="4675" y="614"/>
                </a:lnTo>
                <a:lnTo>
                  <a:pt x="4682" y="639"/>
                </a:lnTo>
                <a:lnTo>
                  <a:pt x="4691" y="666"/>
                </a:lnTo>
                <a:lnTo>
                  <a:pt x="4695" y="679"/>
                </a:lnTo>
                <a:lnTo>
                  <a:pt x="4699" y="693"/>
                </a:lnTo>
                <a:lnTo>
                  <a:pt x="4700" y="706"/>
                </a:lnTo>
                <a:lnTo>
                  <a:pt x="4702" y="720"/>
                </a:lnTo>
                <a:lnTo>
                  <a:pt x="4703" y="731"/>
                </a:lnTo>
                <a:lnTo>
                  <a:pt x="4704" y="740"/>
                </a:lnTo>
                <a:lnTo>
                  <a:pt x="4708" y="747"/>
                </a:lnTo>
                <a:lnTo>
                  <a:pt x="4713" y="755"/>
                </a:lnTo>
                <a:lnTo>
                  <a:pt x="4718" y="763"/>
                </a:lnTo>
                <a:lnTo>
                  <a:pt x="4725" y="769"/>
                </a:lnTo>
                <a:lnTo>
                  <a:pt x="4731" y="776"/>
                </a:lnTo>
                <a:lnTo>
                  <a:pt x="4740" y="782"/>
                </a:lnTo>
                <a:lnTo>
                  <a:pt x="4740" y="782"/>
                </a:lnTo>
                <a:lnTo>
                  <a:pt x="4740" y="782"/>
                </a:lnTo>
                <a:lnTo>
                  <a:pt x="4740" y="782"/>
                </a:lnTo>
                <a:lnTo>
                  <a:pt x="4747" y="780"/>
                </a:lnTo>
                <a:lnTo>
                  <a:pt x="4753" y="778"/>
                </a:lnTo>
                <a:lnTo>
                  <a:pt x="4781" y="767"/>
                </a:lnTo>
                <a:lnTo>
                  <a:pt x="4810" y="756"/>
                </a:lnTo>
                <a:lnTo>
                  <a:pt x="4838" y="745"/>
                </a:lnTo>
                <a:lnTo>
                  <a:pt x="4866" y="735"/>
                </a:lnTo>
                <a:lnTo>
                  <a:pt x="4878" y="731"/>
                </a:lnTo>
                <a:lnTo>
                  <a:pt x="4888" y="728"/>
                </a:lnTo>
                <a:lnTo>
                  <a:pt x="4899" y="723"/>
                </a:lnTo>
                <a:lnTo>
                  <a:pt x="4908" y="719"/>
                </a:lnTo>
                <a:lnTo>
                  <a:pt x="4917" y="713"/>
                </a:lnTo>
                <a:lnTo>
                  <a:pt x="4926" y="706"/>
                </a:lnTo>
                <a:lnTo>
                  <a:pt x="4935" y="697"/>
                </a:lnTo>
                <a:lnTo>
                  <a:pt x="4945" y="688"/>
                </a:lnTo>
                <a:lnTo>
                  <a:pt x="4945" y="688"/>
                </a:lnTo>
                <a:lnTo>
                  <a:pt x="4945" y="688"/>
                </a:lnTo>
                <a:lnTo>
                  <a:pt x="4946" y="660"/>
                </a:lnTo>
                <a:lnTo>
                  <a:pt x="4947" y="633"/>
                </a:lnTo>
                <a:lnTo>
                  <a:pt x="4947" y="625"/>
                </a:lnTo>
                <a:lnTo>
                  <a:pt x="4946" y="619"/>
                </a:lnTo>
                <a:lnTo>
                  <a:pt x="4945" y="612"/>
                </a:lnTo>
                <a:lnTo>
                  <a:pt x="4942" y="606"/>
                </a:lnTo>
                <a:lnTo>
                  <a:pt x="4938" y="601"/>
                </a:lnTo>
                <a:lnTo>
                  <a:pt x="4935" y="594"/>
                </a:lnTo>
                <a:lnTo>
                  <a:pt x="4928" y="589"/>
                </a:lnTo>
                <a:lnTo>
                  <a:pt x="4922" y="583"/>
                </a:lnTo>
                <a:lnTo>
                  <a:pt x="4909" y="538"/>
                </a:lnTo>
                <a:lnTo>
                  <a:pt x="4896" y="493"/>
                </a:lnTo>
                <a:lnTo>
                  <a:pt x="4893" y="470"/>
                </a:lnTo>
                <a:lnTo>
                  <a:pt x="4892" y="446"/>
                </a:lnTo>
                <a:lnTo>
                  <a:pt x="4892" y="435"/>
                </a:lnTo>
                <a:lnTo>
                  <a:pt x="4893" y="422"/>
                </a:lnTo>
                <a:lnTo>
                  <a:pt x="4896" y="410"/>
                </a:lnTo>
                <a:lnTo>
                  <a:pt x="4900" y="398"/>
                </a:lnTo>
                <a:lnTo>
                  <a:pt x="4905" y="392"/>
                </a:lnTo>
                <a:lnTo>
                  <a:pt x="4911" y="387"/>
                </a:lnTo>
                <a:lnTo>
                  <a:pt x="4915" y="385"/>
                </a:lnTo>
                <a:lnTo>
                  <a:pt x="4918" y="383"/>
                </a:lnTo>
                <a:lnTo>
                  <a:pt x="4923" y="385"/>
                </a:lnTo>
                <a:lnTo>
                  <a:pt x="4928" y="387"/>
                </a:lnTo>
                <a:lnTo>
                  <a:pt x="4937" y="383"/>
                </a:lnTo>
                <a:lnTo>
                  <a:pt x="4946" y="381"/>
                </a:lnTo>
                <a:lnTo>
                  <a:pt x="4954" y="380"/>
                </a:lnTo>
                <a:lnTo>
                  <a:pt x="4963" y="380"/>
                </a:lnTo>
                <a:lnTo>
                  <a:pt x="4971" y="380"/>
                </a:lnTo>
                <a:lnTo>
                  <a:pt x="4980" y="382"/>
                </a:lnTo>
                <a:lnTo>
                  <a:pt x="4987" y="387"/>
                </a:lnTo>
                <a:lnTo>
                  <a:pt x="4995" y="394"/>
                </a:lnTo>
                <a:lnTo>
                  <a:pt x="4995" y="394"/>
                </a:lnTo>
                <a:lnTo>
                  <a:pt x="4995" y="394"/>
                </a:lnTo>
                <a:lnTo>
                  <a:pt x="5010" y="392"/>
                </a:lnTo>
                <a:lnTo>
                  <a:pt x="5026" y="391"/>
                </a:lnTo>
                <a:lnTo>
                  <a:pt x="5041" y="389"/>
                </a:lnTo>
                <a:lnTo>
                  <a:pt x="5057" y="387"/>
                </a:lnTo>
                <a:lnTo>
                  <a:pt x="5058" y="387"/>
                </a:lnTo>
                <a:lnTo>
                  <a:pt x="5063" y="377"/>
                </a:lnTo>
                <a:lnTo>
                  <a:pt x="5070" y="369"/>
                </a:lnTo>
                <a:lnTo>
                  <a:pt x="5077" y="363"/>
                </a:lnTo>
                <a:lnTo>
                  <a:pt x="5086" y="358"/>
                </a:lnTo>
                <a:lnTo>
                  <a:pt x="5106" y="352"/>
                </a:lnTo>
                <a:lnTo>
                  <a:pt x="5125" y="349"/>
                </a:lnTo>
                <a:lnTo>
                  <a:pt x="5131" y="349"/>
                </a:lnTo>
                <a:lnTo>
                  <a:pt x="5138" y="350"/>
                </a:lnTo>
                <a:lnTo>
                  <a:pt x="5144" y="351"/>
                </a:lnTo>
                <a:lnTo>
                  <a:pt x="5149" y="355"/>
                </a:lnTo>
                <a:lnTo>
                  <a:pt x="5155" y="359"/>
                </a:lnTo>
                <a:lnTo>
                  <a:pt x="5158" y="364"/>
                </a:lnTo>
                <a:lnTo>
                  <a:pt x="5162" y="371"/>
                </a:lnTo>
                <a:lnTo>
                  <a:pt x="5165" y="377"/>
                </a:lnTo>
                <a:lnTo>
                  <a:pt x="5168" y="385"/>
                </a:lnTo>
                <a:lnTo>
                  <a:pt x="5168" y="391"/>
                </a:lnTo>
                <a:lnTo>
                  <a:pt x="5168" y="396"/>
                </a:lnTo>
                <a:lnTo>
                  <a:pt x="5165" y="403"/>
                </a:lnTo>
                <a:lnTo>
                  <a:pt x="5161" y="407"/>
                </a:lnTo>
                <a:lnTo>
                  <a:pt x="5157" y="410"/>
                </a:lnTo>
                <a:lnTo>
                  <a:pt x="5151" y="414"/>
                </a:lnTo>
                <a:lnTo>
                  <a:pt x="5144" y="418"/>
                </a:lnTo>
                <a:lnTo>
                  <a:pt x="5131" y="423"/>
                </a:lnTo>
                <a:lnTo>
                  <a:pt x="5117" y="430"/>
                </a:lnTo>
                <a:lnTo>
                  <a:pt x="5108" y="434"/>
                </a:lnTo>
                <a:lnTo>
                  <a:pt x="5101" y="437"/>
                </a:lnTo>
                <a:lnTo>
                  <a:pt x="5094" y="443"/>
                </a:lnTo>
                <a:lnTo>
                  <a:pt x="5090" y="449"/>
                </a:lnTo>
                <a:lnTo>
                  <a:pt x="5089" y="457"/>
                </a:lnTo>
                <a:lnTo>
                  <a:pt x="5088" y="463"/>
                </a:lnTo>
                <a:lnTo>
                  <a:pt x="5090" y="472"/>
                </a:lnTo>
                <a:lnTo>
                  <a:pt x="5094" y="481"/>
                </a:lnTo>
                <a:lnTo>
                  <a:pt x="5098" y="490"/>
                </a:lnTo>
                <a:lnTo>
                  <a:pt x="5102" y="498"/>
                </a:lnTo>
                <a:lnTo>
                  <a:pt x="5104" y="506"/>
                </a:lnTo>
                <a:lnTo>
                  <a:pt x="5106" y="513"/>
                </a:lnTo>
                <a:lnTo>
                  <a:pt x="5107" y="521"/>
                </a:lnTo>
                <a:lnTo>
                  <a:pt x="5107" y="527"/>
                </a:lnTo>
                <a:lnTo>
                  <a:pt x="5106" y="535"/>
                </a:lnTo>
                <a:lnTo>
                  <a:pt x="5104" y="542"/>
                </a:lnTo>
                <a:lnTo>
                  <a:pt x="5103" y="548"/>
                </a:lnTo>
                <a:lnTo>
                  <a:pt x="5099" y="554"/>
                </a:lnTo>
                <a:lnTo>
                  <a:pt x="5095" y="561"/>
                </a:lnTo>
                <a:lnTo>
                  <a:pt x="5092" y="566"/>
                </a:lnTo>
                <a:lnTo>
                  <a:pt x="5080" y="578"/>
                </a:lnTo>
                <a:lnTo>
                  <a:pt x="5066" y="589"/>
                </a:lnTo>
                <a:lnTo>
                  <a:pt x="5059" y="594"/>
                </a:lnTo>
                <a:lnTo>
                  <a:pt x="5054" y="599"/>
                </a:lnTo>
                <a:lnTo>
                  <a:pt x="5049" y="606"/>
                </a:lnTo>
                <a:lnTo>
                  <a:pt x="5044" y="614"/>
                </a:lnTo>
                <a:lnTo>
                  <a:pt x="5034" y="628"/>
                </a:lnTo>
                <a:lnTo>
                  <a:pt x="5025" y="642"/>
                </a:lnTo>
                <a:lnTo>
                  <a:pt x="5023" y="657"/>
                </a:lnTo>
                <a:lnTo>
                  <a:pt x="5022" y="673"/>
                </a:lnTo>
                <a:lnTo>
                  <a:pt x="5022" y="675"/>
                </a:lnTo>
                <a:lnTo>
                  <a:pt x="5021" y="677"/>
                </a:lnTo>
                <a:lnTo>
                  <a:pt x="5021" y="677"/>
                </a:lnTo>
                <a:lnTo>
                  <a:pt x="5021" y="677"/>
                </a:lnTo>
                <a:lnTo>
                  <a:pt x="5022" y="673"/>
                </a:lnTo>
                <a:lnTo>
                  <a:pt x="5032" y="679"/>
                </a:lnTo>
                <a:lnTo>
                  <a:pt x="5041" y="684"/>
                </a:lnTo>
                <a:lnTo>
                  <a:pt x="5059" y="688"/>
                </a:lnTo>
                <a:lnTo>
                  <a:pt x="5076" y="692"/>
                </a:lnTo>
                <a:lnTo>
                  <a:pt x="5085" y="693"/>
                </a:lnTo>
                <a:lnTo>
                  <a:pt x="5094" y="695"/>
                </a:lnTo>
                <a:lnTo>
                  <a:pt x="5103" y="693"/>
                </a:lnTo>
                <a:lnTo>
                  <a:pt x="5113" y="689"/>
                </a:lnTo>
                <a:lnTo>
                  <a:pt x="5120" y="688"/>
                </a:lnTo>
                <a:lnTo>
                  <a:pt x="5126" y="687"/>
                </a:lnTo>
                <a:lnTo>
                  <a:pt x="5133" y="687"/>
                </a:lnTo>
                <a:lnTo>
                  <a:pt x="5139" y="688"/>
                </a:lnTo>
                <a:lnTo>
                  <a:pt x="5144" y="691"/>
                </a:lnTo>
                <a:lnTo>
                  <a:pt x="5151" y="693"/>
                </a:lnTo>
                <a:lnTo>
                  <a:pt x="5156" y="697"/>
                </a:lnTo>
                <a:lnTo>
                  <a:pt x="5161" y="701"/>
                </a:lnTo>
                <a:lnTo>
                  <a:pt x="5169" y="700"/>
                </a:lnTo>
                <a:lnTo>
                  <a:pt x="5177" y="698"/>
                </a:lnTo>
                <a:lnTo>
                  <a:pt x="5184" y="700"/>
                </a:lnTo>
                <a:lnTo>
                  <a:pt x="5191" y="701"/>
                </a:lnTo>
                <a:lnTo>
                  <a:pt x="5205" y="705"/>
                </a:lnTo>
                <a:lnTo>
                  <a:pt x="5219" y="711"/>
                </a:lnTo>
                <a:lnTo>
                  <a:pt x="5227" y="715"/>
                </a:lnTo>
                <a:lnTo>
                  <a:pt x="5236" y="717"/>
                </a:lnTo>
                <a:lnTo>
                  <a:pt x="5243" y="718"/>
                </a:lnTo>
                <a:lnTo>
                  <a:pt x="5252" y="718"/>
                </a:lnTo>
                <a:lnTo>
                  <a:pt x="5269" y="715"/>
                </a:lnTo>
                <a:lnTo>
                  <a:pt x="5285" y="711"/>
                </a:lnTo>
                <a:lnTo>
                  <a:pt x="5304" y="706"/>
                </a:lnTo>
                <a:lnTo>
                  <a:pt x="5321" y="704"/>
                </a:lnTo>
                <a:lnTo>
                  <a:pt x="5328" y="705"/>
                </a:lnTo>
                <a:lnTo>
                  <a:pt x="5336" y="705"/>
                </a:lnTo>
                <a:lnTo>
                  <a:pt x="5343" y="707"/>
                </a:lnTo>
                <a:lnTo>
                  <a:pt x="5349" y="710"/>
                </a:lnTo>
                <a:lnTo>
                  <a:pt x="5354" y="714"/>
                </a:lnTo>
                <a:lnTo>
                  <a:pt x="5359" y="718"/>
                </a:lnTo>
                <a:lnTo>
                  <a:pt x="5363" y="723"/>
                </a:lnTo>
                <a:lnTo>
                  <a:pt x="5368" y="729"/>
                </a:lnTo>
                <a:lnTo>
                  <a:pt x="5371" y="737"/>
                </a:lnTo>
                <a:lnTo>
                  <a:pt x="5375" y="745"/>
                </a:lnTo>
                <a:lnTo>
                  <a:pt x="5377" y="755"/>
                </a:lnTo>
                <a:lnTo>
                  <a:pt x="5380" y="765"/>
                </a:lnTo>
                <a:lnTo>
                  <a:pt x="5382" y="772"/>
                </a:lnTo>
                <a:lnTo>
                  <a:pt x="5385" y="780"/>
                </a:lnTo>
                <a:lnTo>
                  <a:pt x="5385" y="780"/>
                </a:lnTo>
                <a:lnTo>
                  <a:pt x="5397" y="789"/>
                </a:lnTo>
                <a:lnTo>
                  <a:pt x="5407" y="800"/>
                </a:lnTo>
                <a:lnTo>
                  <a:pt x="5415" y="812"/>
                </a:lnTo>
                <a:lnTo>
                  <a:pt x="5421" y="823"/>
                </a:lnTo>
                <a:lnTo>
                  <a:pt x="5425" y="836"/>
                </a:lnTo>
                <a:lnTo>
                  <a:pt x="5427" y="849"/>
                </a:lnTo>
                <a:lnTo>
                  <a:pt x="5427" y="857"/>
                </a:lnTo>
                <a:lnTo>
                  <a:pt x="5426" y="863"/>
                </a:lnTo>
                <a:lnTo>
                  <a:pt x="5425" y="870"/>
                </a:lnTo>
                <a:lnTo>
                  <a:pt x="5424" y="876"/>
                </a:lnTo>
                <a:lnTo>
                  <a:pt x="5420" y="884"/>
                </a:lnTo>
                <a:lnTo>
                  <a:pt x="5417" y="890"/>
                </a:lnTo>
                <a:lnTo>
                  <a:pt x="5412" y="895"/>
                </a:lnTo>
                <a:lnTo>
                  <a:pt x="5408" y="900"/>
                </a:lnTo>
                <a:lnTo>
                  <a:pt x="5403" y="904"/>
                </a:lnTo>
                <a:lnTo>
                  <a:pt x="5397" y="907"/>
                </a:lnTo>
                <a:lnTo>
                  <a:pt x="5390" y="909"/>
                </a:lnTo>
                <a:lnTo>
                  <a:pt x="5385" y="912"/>
                </a:lnTo>
                <a:lnTo>
                  <a:pt x="5371" y="915"/>
                </a:lnTo>
                <a:lnTo>
                  <a:pt x="5357" y="916"/>
                </a:lnTo>
                <a:lnTo>
                  <a:pt x="5341" y="917"/>
                </a:lnTo>
                <a:lnTo>
                  <a:pt x="5327" y="916"/>
                </a:lnTo>
                <a:lnTo>
                  <a:pt x="5309" y="916"/>
                </a:lnTo>
                <a:lnTo>
                  <a:pt x="5291" y="916"/>
                </a:lnTo>
                <a:lnTo>
                  <a:pt x="5288" y="922"/>
                </a:lnTo>
                <a:lnTo>
                  <a:pt x="5287" y="927"/>
                </a:lnTo>
                <a:lnTo>
                  <a:pt x="5287" y="933"/>
                </a:lnTo>
                <a:lnTo>
                  <a:pt x="5287" y="938"/>
                </a:lnTo>
                <a:lnTo>
                  <a:pt x="5291" y="947"/>
                </a:lnTo>
                <a:lnTo>
                  <a:pt x="5296" y="953"/>
                </a:lnTo>
                <a:lnTo>
                  <a:pt x="5301" y="961"/>
                </a:lnTo>
                <a:lnTo>
                  <a:pt x="5308" y="967"/>
                </a:lnTo>
                <a:lnTo>
                  <a:pt x="5313" y="975"/>
                </a:lnTo>
                <a:lnTo>
                  <a:pt x="5317" y="983"/>
                </a:lnTo>
                <a:lnTo>
                  <a:pt x="5316" y="985"/>
                </a:lnTo>
                <a:lnTo>
                  <a:pt x="5316" y="985"/>
                </a:lnTo>
                <a:lnTo>
                  <a:pt x="5316" y="985"/>
                </a:lnTo>
                <a:lnTo>
                  <a:pt x="5317" y="984"/>
                </a:lnTo>
                <a:lnTo>
                  <a:pt x="5317" y="983"/>
                </a:lnTo>
                <a:lnTo>
                  <a:pt x="5330" y="987"/>
                </a:lnTo>
                <a:lnTo>
                  <a:pt x="5341" y="990"/>
                </a:lnTo>
                <a:lnTo>
                  <a:pt x="5352" y="996"/>
                </a:lnTo>
                <a:lnTo>
                  <a:pt x="5362" y="1001"/>
                </a:lnTo>
                <a:lnTo>
                  <a:pt x="5381" y="1014"/>
                </a:lnTo>
                <a:lnTo>
                  <a:pt x="5400" y="1029"/>
                </a:lnTo>
                <a:lnTo>
                  <a:pt x="5435" y="1063"/>
                </a:lnTo>
                <a:lnTo>
                  <a:pt x="5470" y="1093"/>
                </a:lnTo>
                <a:lnTo>
                  <a:pt x="5483" y="1104"/>
                </a:lnTo>
                <a:lnTo>
                  <a:pt x="5497" y="1113"/>
                </a:lnTo>
                <a:lnTo>
                  <a:pt x="5512" y="1120"/>
                </a:lnTo>
                <a:lnTo>
                  <a:pt x="5527" y="1127"/>
                </a:lnTo>
                <a:lnTo>
                  <a:pt x="5542" y="1133"/>
                </a:lnTo>
                <a:lnTo>
                  <a:pt x="5557" y="1137"/>
                </a:lnTo>
                <a:lnTo>
                  <a:pt x="5573" y="1141"/>
                </a:lnTo>
                <a:lnTo>
                  <a:pt x="5588" y="1145"/>
                </a:lnTo>
                <a:lnTo>
                  <a:pt x="5605" y="1146"/>
                </a:lnTo>
                <a:lnTo>
                  <a:pt x="5621" y="1146"/>
                </a:lnTo>
                <a:lnTo>
                  <a:pt x="5636" y="1146"/>
                </a:lnTo>
                <a:lnTo>
                  <a:pt x="5651" y="1144"/>
                </a:lnTo>
                <a:lnTo>
                  <a:pt x="5667" y="1141"/>
                </a:lnTo>
                <a:lnTo>
                  <a:pt x="5681" y="1137"/>
                </a:lnTo>
                <a:lnTo>
                  <a:pt x="5696" y="1131"/>
                </a:lnTo>
                <a:lnTo>
                  <a:pt x="5709" y="1124"/>
                </a:lnTo>
                <a:lnTo>
                  <a:pt x="5711" y="1114"/>
                </a:lnTo>
                <a:lnTo>
                  <a:pt x="5712" y="1104"/>
                </a:lnTo>
                <a:lnTo>
                  <a:pt x="5715" y="1096"/>
                </a:lnTo>
                <a:lnTo>
                  <a:pt x="5717" y="1088"/>
                </a:lnTo>
                <a:lnTo>
                  <a:pt x="5720" y="1081"/>
                </a:lnTo>
                <a:lnTo>
                  <a:pt x="5724" y="1075"/>
                </a:lnTo>
                <a:lnTo>
                  <a:pt x="5727" y="1069"/>
                </a:lnTo>
                <a:lnTo>
                  <a:pt x="5733" y="1065"/>
                </a:lnTo>
                <a:lnTo>
                  <a:pt x="5739" y="1061"/>
                </a:lnTo>
                <a:lnTo>
                  <a:pt x="5745" y="1059"/>
                </a:lnTo>
                <a:lnTo>
                  <a:pt x="5752" y="1057"/>
                </a:lnTo>
                <a:lnTo>
                  <a:pt x="5760" y="1056"/>
                </a:lnTo>
                <a:lnTo>
                  <a:pt x="5769" y="1056"/>
                </a:lnTo>
                <a:lnTo>
                  <a:pt x="5778" y="1056"/>
                </a:lnTo>
                <a:lnTo>
                  <a:pt x="5788" y="1057"/>
                </a:lnTo>
                <a:lnTo>
                  <a:pt x="5798" y="1059"/>
                </a:lnTo>
                <a:lnTo>
                  <a:pt x="5810" y="1061"/>
                </a:lnTo>
                <a:lnTo>
                  <a:pt x="5820" y="1064"/>
                </a:lnTo>
                <a:lnTo>
                  <a:pt x="5824" y="1070"/>
                </a:lnTo>
                <a:lnTo>
                  <a:pt x="5828" y="1077"/>
                </a:lnTo>
                <a:lnTo>
                  <a:pt x="5830" y="1084"/>
                </a:lnTo>
                <a:lnTo>
                  <a:pt x="5834" y="1095"/>
                </a:lnTo>
                <a:lnTo>
                  <a:pt x="5838" y="1117"/>
                </a:lnTo>
                <a:lnTo>
                  <a:pt x="5842" y="1141"/>
                </a:lnTo>
                <a:lnTo>
                  <a:pt x="5842" y="1165"/>
                </a:lnTo>
                <a:lnTo>
                  <a:pt x="5842" y="1187"/>
                </a:lnTo>
                <a:lnTo>
                  <a:pt x="5839" y="1196"/>
                </a:lnTo>
                <a:lnTo>
                  <a:pt x="5838" y="1205"/>
                </a:lnTo>
                <a:lnTo>
                  <a:pt x="5836" y="1212"/>
                </a:lnTo>
                <a:lnTo>
                  <a:pt x="5832" y="1217"/>
                </a:lnTo>
                <a:lnTo>
                  <a:pt x="5821" y="1226"/>
                </a:lnTo>
                <a:lnTo>
                  <a:pt x="5807" y="1234"/>
                </a:lnTo>
                <a:lnTo>
                  <a:pt x="5802" y="1239"/>
                </a:lnTo>
                <a:lnTo>
                  <a:pt x="5798" y="1244"/>
                </a:lnTo>
                <a:lnTo>
                  <a:pt x="5797" y="1248"/>
                </a:lnTo>
                <a:lnTo>
                  <a:pt x="5797" y="1250"/>
                </a:lnTo>
                <a:lnTo>
                  <a:pt x="5797" y="1255"/>
                </a:lnTo>
                <a:lnTo>
                  <a:pt x="5797" y="1259"/>
                </a:lnTo>
                <a:lnTo>
                  <a:pt x="5803" y="1282"/>
                </a:lnTo>
                <a:lnTo>
                  <a:pt x="5810" y="1306"/>
                </a:lnTo>
                <a:lnTo>
                  <a:pt x="5815" y="1317"/>
                </a:lnTo>
                <a:lnTo>
                  <a:pt x="5821" y="1327"/>
                </a:lnTo>
                <a:lnTo>
                  <a:pt x="5829" y="1336"/>
                </a:lnTo>
                <a:lnTo>
                  <a:pt x="5839" y="1345"/>
                </a:lnTo>
                <a:lnTo>
                  <a:pt x="5848" y="1351"/>
                </a:lnTo>
                <a:lnTo>
                  <a:pt x="5859" y="1358"/>
                </a:lnTo>
                <a:lnTo>
                  <a:pt x="5852" y="1363"/>
                </a:lnTo>
                <a:lnTo>
                  <a:pt x="5846" y="1366"/>
                </a:lnTo>
                <a:lnTo>
                  <a:pt x="5838" y="1367"/>
                </a:lnTo>
                <a:lnTo>
                  <a:pt x="5830" y="1367"/>
                </a:lnTo>
                <a:lnTo>
                  <a:pt x="5823" y="1367"/>
                </a:lnTo>
                <a:lnTo>
                  <a:pt x="5814" y="1367"/>
                </a:lnTo>
                <a:lnTo>
                  <a:pt x="5806" y="1369"/>
                </a:lnTo>
                <a:lnTo>
                  <a:pt x="5797" y="1372"/>
                </a:lnTo>
                <a:lnTo>
                  <a:pt x="5797" y="1384"/>
                </a:lnTo>
                <a:lnTo>
                  <a:pt x="5798" y="1397"/>
                </a:lnTo>
                <a:lnTo>
                  <a:pt x="5802" y="1409"/>
                </a:lnTo>
                <a:lnTo>
                  <a:pt x="5806" y="1420"/>
                </a:lnTo>
                <a:lnTo>
                  <a:pt x="5816" y="1443"/>
                </a:lnTo>
                <a:lnTo>
                  <a:pt x="5828" y="1465"/>
                </a:lnTo>
                <a:lnTo>
                  <a:pt x="5828" y="1465"/>
                </a:lnTo>
                <a:lnTo>
                  <a:pt x="5847" y="1477"/>
                </a:lnTo>
                <a:lnTo>
                  <a:pt x="5865" y="1488"/>
                </a:lnTo>
                <a:lnTo>
                  <a:pt x="5883" y="1501"/>
                </a:lnTo>
                <a:lnTo>
                  <a:pt x="5901" y="1514"/>
                </a:lnTo>
                <a:lnTo>
                  <a:pt x="5935" y="1542"/>
                </a:lnTo>
                <a:lnTo>
                  <a:pt x="5965" y="1573"/>
                </a:lnTo>
                <a:lnTo>
                  <a:pt x="5964" y="1576"/>
                </a:lnTo>
                <a:lnTo>
                  <a:pt x="5963" y="1578"/>
                </a:lnTo>
                <a:lnTo>
                  <a:pt x="5963" y="1578"/>
                </a:lnTo>
                <a:lnTo>
                  <a:pt x="5963" y="1578"/>
                </a:lnTo>
                <a:lnTo>
                  <a:pt x="5964" y="1576"/>
                </a:lnTo>
                <a:lnTo>
                  <a:pt x="5965" y="1573"/>
                </a:lnTo>
                <a:lnTo>
                  <a:pt x="5972" y="1572"/>
                </a:lnTo>
                <a:lnTo>
                  <a:pt x="5978" y="1572"/>
                </a:lnTo>
                <a:lnTo>
                  <a:pt x="5986" y="1568"/>
                </a:lnTo>
                <a:lnTo>
                  <a:pt x="5994" y="1565"/>
                </a:lnTo>
                <a:lnTo>
                  <a:pt x="6000" y="1564"/>
                </a:lnTo>
                <a:lnTo>
                  <a:pt x="6008" y="1564"/>
                </a:lnTo>
                <a:lnTo>
                  <a:pt x="6014" y="1565"/>
                </a:lnTo>
                <a:lnTo>
                  <a:pt x="6021" y="1569"/>
                </a:lnTo>
                <a:lnTo>
                  <a:pt x="6026" y="1574"/>
                </a:lnTo>
                <a:lnTo>
                  <a:pt x="6031" y="1583"/>
                </a:lnTo>
                <a:lnTo>
                  <a:pt x="6043" y="1592"/>
                </a:lnTo>
                <a:lnTo>
                  <a:pt x="6053" y="1601"/>
                </a:lnTo>
                <a:lnTo>
                  <a:pt x="6062" y="1613"/>
                </a:lnTo>
                <a:lnTo>
                  <a:pt x="6068" y="1627"/>
                </a:lnTo>
                <a:lnTo>
                  <a:pt x="6072" y="1640"/>
                </a:lnTo>
                <a:lnTo>
                  <a:pt x="6075" y="1655"/>
                </a:lnTo>
                <a:lnTo>
                  <a:pt x="6075" y="1671"/>
                </a:lnTo>
                <a:lnTo>
                  <a:pt x="6072" y="1688"/>
                </a:lnTo>
                <a:lnTo>
                  <a:pt x="6067" y="1716"/>
                </a:lnTo>
                <a:lnTo>
                  <a:pt x="6066" y="1739"/>
                </a:lnTo>
                <a:lnTo>
                  <a:pt x="6066" y="1749"/>
                </a:lnTo>
                <a:lnTo>
                  <a:pt x="6066" y="1760"/>
                </a:lnTo>
                <a:lnTo>
                  <a:pt x="6068" y="1769"/>
                </a:lnTo>
                <a:lnTo>
                  <a:pt x="6071" y="1776"/>
                </a:lnTo>
                <a:lnTo>
                  <a:pt x="6075" y="1784"/>
                </a:lnTo>
                <a:lnTo>
                  <a:pt x="6079" y="1792"/>
                </a:lnTo>
                <a:lnTo>
                  <a:pt x="6085" y="1798"/>
                </a:lnTo>
                <a:lnTo>
                  <a:pt x="6093" y="1805"/>
                </a:lnTo>
                <a:lnTo>
                  <a:pt x="6101" y="1811"/>
                </a:lnTo>
                <a:lnTo>
                  <a:pt x="6111" y="1818"/>
                </a:lnTo>
                <a:lnTo>
                  <a:pt x="6123" y="1824"/>
                </a:lnTo>
                <a:lnTo>
                  <a:pt x="6135" y="1830"/>
                </a:lnTo>
                <a:lnTo>
                  <a:pt x="6151" y="1838"/>
                </a:lnTo>
                <a:lnTo>
                  <a:pt x="6164" y="1847"/>
                </a:lnTo>
                <a:lnTo>
                  <a:pt x="6174" y="1856"/>
                </a:lnTo>
                <a:lnTo>
                  <a:pt x="6183" y="1865"/>
                </a:lnTo>
                <a:lnTo>
                  <a:pt x="6191" y="1877"/>
                </a:lnTo>
                <a:lnTo>
                  <a:pt x="6196" y="1888"/>
                </a:lnTo>
                <a:lnTo>
                  <a:pt x="6200" y="1902"/>
                </a:lnTo>
                <a:lnTo>
                  <a:pt x="6201" y="1919"/>
                </a:lnTo>
                <a:lnTo>
                  <a:pt x="6201" y="1929"/>
                </a:lnTo>
                <a:lnTo>
                  <a:pt x="6204" y="1938"/>
                </a:lnTo>
                <a:lnTo>
                  <a:pt x="6206" y="1945"/>
                </a:lnTo>
                <a:lnTo>
                  <a:pt x="6210" y="1950"/>
                </a:lnTo>
                <a:lnTo>
                  <a:pt x="6213" y="1951"/>
                </a:lnTo>
                <a:lnTo>
                  <a:pt x="6216" y="1951"/>
                </a:lnTo>
                <a:lnTo>
                  <a:pt x="6220" y="1953"/>
                </a:lnTo>
                <a:lnTo>
                  <a:pt x="6224" y="1953"/>
                </a:lnTo>
                <a:lnTo>
                  <a:pt x="6232" y="1950"/>
                </a:lnTo>
                <a:lnTo>
                  <a:pt x="6244" y="1945"/>
                </a:lnTo>
                <a:lnTo>
                  <a:pt x="6259" y="1942"/>
                </a:lnTo>
                <a:lnTo>
                  <a:pt x="6272" y="1938"/>
                </a:lnTo>
                <a:lnTo>
                  <a:pt x="6277" y="1933"/>
                </a:lnTo>
                <a:lnTo>
                  <a:pt x="6282" y="1928"/>
                </a:lnTo>
                <a:lnTo>
                  <a:pt x="6287" y="1924"/>
                </a:lnTo>
                <a:lnTo>
                  <a:pt x="6292" y="1922"/>
                </a:lnTo>
                <a:lnTo>
                  <a:pt x="6304" y="1918"/>
                </a:lnTo>
                <a:lnTo>
                  <a:pt x="6316" y="1917"/>
                </a:lnTo>
                <a:lnTo>
                  <a:pt x="6339" y="1918"/>
                </a:lnTo>
                <a:lnTo>
                  <a:pt x="6363" y="1920"/>
                </a:lnTo>
                <a:lnTo>
                  <a:pt x="6375" y="1919"/>
                </a:lnTo>
                <a:lnTo>
                  <a:pt x="6385" y="1917"/>
                </a:lnTo>
                <a:lnTo>
                  <a:pt x="6389" y="1920"/>
                </a:lnTo>
                <a:lnTo>
                  <a:pt x="6390" y="1924"/>
                </a:lnTo>
                <a:lnTo>
                  <a:pt x="6392" y="1928"/>
                </a:lnTo>
                <a:lnTo>
                  <a:pt x="6392" y="1932"/>
                </a:lnTo>
                <a:lnTo>
                  <a:pt x="6407" y="1937"/>
                </a:lnTo>
                <a:lnTo>
                  <a:pt x="6421" y="1944"/>
                </a:lnTo>
                <a:lnTo>
                  <a:pt x="6435" y="1950"/>
                </a:lnTo>
                <a:lnTo>
                  <a:pt x="6448" y="1959"/>
                </a:lnTo>
                <a:lnTo>
                  <a:pt x="6474" y="1977"/>
                </a:lnTo>
                <a:lnTo>
                  <a:pt x="6500" y="1996"/>
                </a:lnTo>
                <a:lnTo>
                  <a:pt x="6514" y="2007"/>
                </a:lnTo>
                <a:lnTo>
                  <a:pt x="6528" y="2014"/>
                </a:lnTo>
                <a:lnTo>
                  <a:pt x="6542" y="2022"/>
                </a:lnTo>
                <a:lnTo>
                  <a:pt x="6558" y="2030"/>
                </a:lnTo>
                <a:lnTo>
                  <a:pt x="6572" y="2023"/>
                </a:lnTo>
                <a:lnTo>
                  <a:pt x="6586" y="2018"/>
                </a:lnTo>
                <a:lnTo>
                  <a:pt x="6601" y="2013"/>
                </a:lnTo>
                <a:lnTo>
                  <a:pt x="6617" y="2008"/>
                </a:lnTo>
                <a:lnTo>
                  <a:pt x="6624" y="2005"/>
                </a:lnTo>
                <a:lnTo>
                  <a:pt x="6632" y="2005"/>
                </a:lnTo>
                <a:lnTo>
                  <a:pt x="6640" y="2005"/>
                </a:lnTo>
                <a:lnTo>
                  <a:pt x="6649" y="2009"/>
                </a:lnTo>
                <a:lnTo>
                  <a:pt x="6649" y="2009"/>
                </a:lnTo>
                <a:lnTo>
                  <a:pt x="6649" y="2009"/>
                </a:lnTo>
                <a:lnTo>
                  <a:pt x="6649" y="2009"/>
                </a:lnTo>
                <a:lnTo>
                  <a:pt x="6662" y="2005"/>
                </a:lnTo>
                <a:lnTo>
                  <a:pt x="6676" y="2001"/>
                </a:lnTo>
                <a:lnTo>
                  <a:pt x="6679" y="2007"/>
                </a:lnTo>
                <a:lnTo>
                  <a:pt x="6681" y="2013"/>
                </a:lnTo>
                <a:lnTo>
                  <a:pt x="6684" y="2009"/>
                </a:lnTo>
                <a:lnTo>
                  <a:pt x="6688" y="2005"/>
                </a:lnTo>
                <a:lnTo>
                  <a:pt x="6695" y="1999"/>
                </a:lnTo>
                <a:lnTo>
                  <a:pt x="6703" y="1995"/>
                </a:lnTo>
                <a:lnTo>
                  <a:pt x="6712" y="1991"/>
                </a:lnTo>
                <a:lnTo>
                  <a:pt x="6720" y="1990"/>
                </a:lnTo>
                <a:lnTo>
                  <a:pt x="6727" y="1989"/>
                </a:lnTo>
                <a:lnTo>
                  <a:pt x="6735" y="1987"/>
                </a:lnTo>
                <a:lnTo>
                  <a:pt x="6744" y="1989"/>
                </a:lnTo>
                <a:lnTo>
                  <a:pt x="6752" y="1989"/>
                </a:lnTo>
                <a:lnTo>
                  <a:pt x="6784" y="1998"/>
                </a:lnTo>
                <a:lnTo>
                  <a:pt x="6816" y="2007"/>
                </a:lnTo>
                <a:lnTo>
                  <a:pt x="6806" y="2003"/>
                </a:lnTo>
                <a:lnTo>
                  <a:pt x="6797" y="1996"/>
                </a:lnTo>
                <a:lnTo>
                  <a:pt x="6789" y="1990"/>
                </a:lnTo>
                <a:lnTo>
                  <a:pt x="6782" y="1982"/>
                </a:lnTo>
                <a:lnTo>
                  <a:pt x="6769" y="1964"/>
                </a:lnTo>
                <a:lnTo>
                  <a:pt x="6756" y="1945"/>
                </a:lnTo>
                <a:lnTo>
                  <a:pt x="6749" y="1937"/>
                </a:lnTo>
                <a:lnTo>
                  <a:pt x="6743" y="1928"/>
                </a:lnTo>
                <a:lnTo>
                  <a:pt x="6735" y="1922"/>
                </a:lnTo>
                <a:lnTo>
                  <a:pt x="6726" y="1915"/>
                </a:lnTo>
                <a:lnTo>
                  <a:pt x="6716" y="1911"/>
                </a:lnTo>
                <a:lnTo>
                  <a:pt x="6706" y="1909"/>
                </a:lnTo>
                <a:lnTo>
                  <a:pt x="6693" y="1909"/>
                </a:lnTo>
                <a:lnTo>
                  <a:pt x="6679" y="1910"/>
                </a:lnTo>
                <a:lnTo>
                  <a:pt x="6675" y="1909"/>
                </a:lnTo>
                <a:lnTo>
                  <a:pt x="6672" y="1908"/>
                </a:lnTo>
                <a:lnTo>
                  <a:pt x="6675" y="1917"/>
                </a:lnTo>
                <a:lnTo>
                  <a:pt x="6675" y="1924"/>
                </a:lnTo>
                <a:lnTo>
                  <a:pt x="6673" y="1928"/>
                </a:lnTo>
                <a:lnTo>
                  <a:pt x="6672" y="1932"/>
                </a:lnTo>
                <a:lnTo>
                  <a:pt x="6670" y="1935"/>
                </a:lnTo>
                <a:lnTo>
                  <a:pt x="6666" y="1938"/>
                </a:lnTo>
                <a:lnTo>
                  <a:pt x="6657" y="1942"/>
                </a:lnTo>
                <a:lnTo>
                  <a:pt x="6646" y="1946"/>
                </a:lnTo>
                <a:lnTo>
                  <a:pt x="6636" y="1951"/>
                </a:lnTo>
                <a:lnTo>
                  <a:pt x="6626" y="1955"/>
                </a:lnTo>
                <a:lnTo>
                  <a:pt x="6621" y="1946"/>
                </a:lnTo>
                <a:lnTo>
                  <a:pt x="6618" y="1937"/>
                </a:lnTo>
                <a:lnTo>
                  <a:pt x="6617" y="1927"/>
                </a:lnTo>
                <a:lnTo>
                  <a:pt x="6615" y="1918"/>
                </a:lnTo>
                <a:lnTo>
                  <a:pt x="6615" y="1899"/>
                </a:lnTo>
                <a:lnTo>
                  <a:pt x="6614" y="1879"/>
                </a:lnTo>
                <a:lnTo>
                  <a:pt x="6610" y="1873"/>
                </a:lnTo>
                <a:lnTo>
                  <a:pt x="6606" y="1866"/>
                </a:lnTo>
                <a:lnTo>
                  <a:pt x="6599" y="1851"/>
                </a:lnTo>
                <a:lnTo>
                  <a:pt x="6590" y="1837"/>
                </a:lnTo>
                <a:lnTo>
                  <a:pt x="6581" y="1823"/>
                </a:lnTo>
                <a:lnTo>
                  <a:pt x="6570" y="1810"/>
                </a:lnTo>
                <a:lnTo>
                  <a:pt x="6560" y="1797"/>
                </a:lnTo>
                <a:lnTo>
                  <a:pt x="6547" y="1787"/>
                </a:lnTo>
                <a:lnTo>
                  <a:pt x="6533" y="1776"/>
                </a:lnTo>
                <a:lnTo>
                  <a:pt x="6516" y="1767"/>
                </a:lnTo>
                <a:lnTo>
                  <a:pt x="6506" y="1761"/>
                </a:lnTo>
                <a:lnTo>
                  <a:pt x="6497" y="1753"/>
                </a:lnTo>
                <a:lnTo>
                  <a:pt x="6488" y="1744"/>
                </a:lnTo>
                <a:lnTo>
                  <a:pt x="6479" y="1734"/>
                </a:lnTo>
                <a:lnTo>
                  <a:pt x="6464" y="1711"/>
                </a:lnTo>
                <a:lnTo>
                  <a:pt x="6448" y="1689"/>
                </a:lnTo>
                <a:lnTo>
                  <a:pt x="6446" y="1684"/>
                </a:lnTo>
                <a:lnTo>
                  <a:pt x="6443" y="1679"/>
                </a:lnTo>
                <a:lnTo>
                  <a:pt x="6440" y="1675"/>
                </a:lnTo>
                <a:lnTo>
                  <a:pt x="6440" y="1671"/>
                </a:lnTo>
                <a:lnTo>
                  <a:pt x="6440" y="1667"/>
                </a:lnTo>
                <a:lnTo>
                  <a:pt x="6442" y="1663"/>
                </a:lnTo>
                <a:lnTo>
                  <a:pt x="6443" y="1661"/>
                </a:lnTo>
                <a:lnTo>
                  <a:pt x="6444" y="1658"/>
                </a:lnTo>
                <a:lnTo>
                  <a:pt x="6451" y="1653"/>
                </a:lnTo>
                <a:lnTo>
                  <a:pt x="6457" y="1648"/>
                </a:lnTo>
                <a:lnTo>
                  <a:pt x="6465" y="1645"/>
                </a:lnTo>
                <a:lnTo>
                  <a:pt x="6474" y="1641"/>
                </a:lnTo>
                <a:lnTo>
                  <a:pt x="6484" y="1639"/>
                </a:lnTo>
                <a:lnTo>
                  <a:pt x="6493" y="1637"/>
                </a:lnTo>
                <a:lnTo>
                  <a:pt x="6501" y="1639"/>
                </a:lnTo>
                <a:lnTo>
                  <a:pt x="6509" y="1641"/>
                </a:lnTo>
                <a:lnTo>
                  <a:pt x="6516" y="1645"/>
                </a:lnTo>
                <a:lnTo>
                  <a:pt x="6522" y="1650"/>
                </a:lnTo>
                <a:lnTo>
                  <a:pt x="6528" y="1658"/>
                </a:lnTo>
                <a:lnTo>
                  <a:pt x="6532" y="1668"/>
                </a:lnTo>
                <a:lnTo>
                  <a:pt x="6537" y="1673"/>
                </a:lnTo>
                <a:lnTo>
                  <a:pt x="6542" y="1679"/>
                </a:lnTo>
                <a:lnTo>
                  <a:pt x="6556" y="1694"/>
                </a:lnTo>
                <a:lnTo>
                  <a:pt x="6567" y="1706"/>
                </a:lnTo>
                <a:lnTo>
                  <a:pt x="6572" y="1711"/>
                </a:lnTo>
                <a:lnTo>
                  <a:pt x="6576" y="1713"/>
                </a:lnTo>
                <a:lnTo>
                  <a:pt x="6581" y="1716"/>
                </a:lnTo>
                <a:lnTo>
                  <a:pt x="6586" y="1718"/>
                </a:lnTo>
                <a:lnTo>
                  <a:pt x="6590" y="1718"/>
                </a:lnTo>
                <a:lnTo>
                  <a:pt x="6596" y="1718"/>
                </a:lnTo>
                <a:lnTo>
                  <a:pt x="6601" y="1718"/>
                </a:lnTo>
                <a:lnTo>
                  <a:pt x="6608" y="1717"/>
                </a:lnTo>
                <a:lnTo>
                  <a:pt x="6624" y="1713"/>
                </a:lnTo>
                <a:lnTo>
                  <a:pt x="6645" y="1707"/>
                </a:lnTo>
                <a:lnTo>
                  <a:pt x="6653" y="1703"/>
                </a:lnTo>
                <a:lnTo>
                  <a:pt x="6661" y="1702"/>
                </a:lnTo>
                <a:lnTo>
                  <a:pt x="6667" y="1702"/>
                </a:lnTo>
                <a:lnTo>
                  <a:pt x="6673" y="1702"/>
                </a:lnTo>
                <a:lnTo>
                  <a:pt x="6680" y="1704"/>
                </a:lnTo>
                <a:lnTo>
                  <a:pt x="6686" y="1707"/>
                </a:lnTo>
                <a:lnTo>
                  <a:pt x="6691" y="1712"/>
                </a:lnTo>
                <a:lnTo>
                  <a:pt x="6698" y="1717"/>
                </a:lnTo>
                <a:lnTo>
                  <a:pt x="6711" y="1706"/>
                </a:lnTo>
                <a:lnTo>
                  <a:pt x="6724" y="1695"/>
                </a:lnTo>
                <a:lnTo>
                  <a:pt x="6738" y="1686"/>
                </a:lnTo>
                <a:lnTo>
                  <a:pt x="6752" y="1680"/>
                </a:lnTo>
                <a:lnTo>
                  <a:pt x="6760" y="1677"/>
                </a:lnTo>
                <a:lnTo>
                  <a:pt x="6766" y="1676"/>
                </a:lnTo>
                <a:lnTo>
                  <a:pt x="6775" y="1675"/>
                </a:lnTo>
                <a:lnTo>
                  <a:pt x="6783" y="1675"/>
                </a:lnTo>
                <a:lnTo>
                  <a:pt x="6791" y="1675"/>
                </a:lnTo>
                <a:lnTo>
                  <a:pt x="6800" y="1676"/>
                </a:lnTo>
                <a:lnTo>
                  <a:pt x="6809" y="1679"/>
                </a:lnTo>
                <a:lnTo>
                  <a:pt x="6818" y="1681"/>
                </a:lnTo>
                <a:lnTo>
                  <a:pt x="6828" y="1684"/>
                </a:lnTo>
                <a:lnTo>
                  <a:pt x="6836" y="1685"/>
                </a:lnTo>
                <a:lnTo>
                  <a:pt x="6843" y="1684"/>
                </a:lnTo>
                <a:lnTo>
                  <a:pt x="6850" y="1680"/>
                </a:lnTo>
                <a:lnTo>
                  <a:pt x="6855" y="1675"/>
                </a:lnTo>
                <a:lnTo>
                  <a:pt x="6859" y="1668"/>
                </a:lnTo>
                <a:lnTo>
                  <a:pt x="6861" y="1661"/>
                </a:lnTo>
                <a:lnTo>
                  <a:pt x="6863" y="1650"/>
                </a:lnTo>
                <a:lnTo>
                  <a:pt x="6866" y="1632"/>
                </a:lnTo>
                <a:lnTo>
                  <a:pt x="6872" y="1614"/>
                </a:lnTo>
                <a:lnTo>
                  <a:pt x="6874" y="1603"/>
                </a:lnTo>
                <a:lnTo>
                  <a:pt x="6879" y="1592"/>
                </a:lnTo>
                <a:lnTo>
                  <a:pt x="6886" y="1585"/>
                </a:lnTo>
                <a:lnTo>
                  <a:pt x="6892" y="1580"/>
                </a:lnTo>
                <a:lnTo>
                  <a:pt x="6901" y="1574"/>
                </a:lnTo>
                <a:lnTo>
                  <a:pt x="6910" y="1573"/>
                </a:lnTo>
                <a:lnTo>
                  <a:pt x="6921" y="1573"/>
                </a:lnTo>
                <a:lnTo>
                  <a:pt x="6932" y="1574"/>
                </a:lnTo>
                <a:lnTo>
                  <a:pt x="6955" y="1580"/>
                </a:lnTo>
                <a:lnTo>
                  <a:pt x="6978" y="1585"/>
                </a:lnTo>
                <a:lnTo>
                  <a:pt x="6990" y="1589"/>
                </a:lnTo>
                <a:lnTo>
                  <a:pt x="7000" y="1594"/>
                </a:lnTo>
                <a:lnTo>
                  <a:pt x="7011" y="1600"/>
                </a:lnTo>
                <a:lnTo>
                  <a:pt x="7020" y="1610"/>
                </a:lnTo>
                <a:lnTo>
                  <a:pt x="7023" y="1614"/>
                </a:lnTo>
                <a:lnTo>
                  <a:pt x="7029" y="1619"/>
                </a:lnTo>
                <a:lnTo>
                  <a:pt x="7034" y="1623"/>
                </a:lnTo>
                <a:lnTo>
                  <a:pt x="7039" y="1626"/>
                </a:lnTo>
                <a:lnTo>
                  <a:pt x="7045" y="1628"/>
                </a:lnTo>
                <a:lnTo>
                  <a:pt x="7052" y="1628"/>
                </a:lnTo>
                <a:lnTo>
                  <a:pt x="7058" y="1628"/>
                </a:lnTo>
                <a:lnTo>
                  <a:pt x="7066" y="1627"/>
                </a:lnTo>
                <a:lnTo>
                  <a:pt x="7079" y="1636"/>
                </a:lnTo>
                <a:lnTo>
                  <a:pt x="7090" y="1648"/>
                </a:lnTo>
                <a:lnTo>
                  <a:pt x="7102" y="1659"/>
                </a:lnTo>
                <a:lnTo>
                  <a:pt x="7114" y="1672"/>
                </a:lnTo>
                <a:lnTo>
                  <a:pt x="7125" y="1682"/>
                </a:lnTo>
                <a:lnTo>
                  <a:pt x="7139" y="1693"/>
                </a:lnTo>
                <a:lnTo>
                  <a:pt x="7146" y="1697"/>
                </a:lnTo>
                <a:lnTo>
                  <a:pt x="7153" y="1700"/>
                </a:lnTo>
                <a:lnTo>
                  <a:pt x="7161" y="1703"/>
                </a:lnTo>
                <a:lnTo>
                  <a:pt x="7170" y="1706"/>
                </a:lnTo>
                <a:lnTo>
                  <a:pt x="7166" y="1713"/>
                </a:lnTo>
                <a:lnTo>
                  <a:pt x="7161" y="1718"/>
                </a:lnTo>
                <a:lnTo>
                  <a:pt x="7156" y="1724"/>
                </a:lnTo>
                <a:lnTo>
                  <a:pt x="7151" y="1727"/>
                </a:lnTo>
                <a:lnTo>
                  <a:pt x="7139" y="1734"/>
                </a:lnTo>
                <a:lnTo>
                  <a:pt x="7126" y="1739"/>
                </a:lnTo>
                <a:lnTo>
                  <a:pt x="7115" y="1743"/>
                </a:lnTo>
                <a:lnTo>
                  <a:pt x="7105" y="1748"/>
                </a:lnTo>
                <a:lnTo>
                  <a:pt x="7099" y="1751"/>
                </a:lnTo>
                <a:lnTo>
                  <a:pt x="7094" y="1755"/>
                </a:lnTo>
                <a:lnTo>
                  <a:pt x="7090" y="1758"/>
                </a:lnTo>
                <a:lnTo>
                  <a:pt x="7087" y="1764"/>
                </a:lnTo>
                <a:lnTo>
                  <a:pt x="7074" y="1784"/>
                </a:lnTo>
                <a:lnTo>
                  <a:pt x="7062" y="1806"/>
                </a:lnTo>
                <a:lnTo>
                  <a:pt x="7052" y="1827"/>
                </a:lnTo>
                <a:lnTo>
                  <a:pt x="7042" y="1848"/>
                </a:lnTo>
                <a:lnTo>
                  <a:pt x="7032" y="1870"/>
                </a:lnTo>
                <a:lnTo>
                  <a:pt x="7023" y="1893"/>
                </a:lnTo>
                <a:lnTo>
                  <a:pt x="7016" y="1915"/>
                </a:lnTo>
                <a:lnTo>
                  <a:pt x="7008" y="1938"/>
                </a:lnTo>
                <a:lnTo>
                  <a:pt x="7011" y="1947"/>
                </a:lnTo>
                <a:lnTo>
                  <a:pt x="7012" y="1956"/>
                </a:lnTo>
                <a:lnTo>
                  <a:pt x="7012" y="1960"/>
                </a:lnTo>
                <a:lnTo>
                  <a:pt x="7011" y="1964"/>
                </a:lnTo>
                <a:lnTo>
                  <a:pt x="7008" y="1968"/>
                </a:lnTo>
                <a:lnTo>
                  <a:pt x="7005" y="1973"/>
                </a:lnTo>
                <a:lnTo>
                  <a:pt x="7003" y="1978"/>
                </a:lnTo>
                <a:lnTo>
                  <a:pt x="7000" y="1982"/>
                </a:lnTo>
                <a:lnTo>
                  <a:pt x="6998" y="1986"/>
                </a:lnTo>
                <a:lnTo>
                  <a:pt x="6995" y="1989"/>
                </a:lnTo>
                <a:lnTo>
                  <a:pt x="6989" y="1992"/>
                </a:lnTo>
                <a:lnTo>
                  <a:pt x="6981" y="1995"/>
                </a:lnTo>
                <a:lnTo>
                  <a:pt x="6964" y="1995"/>
                </a:lnTo>
                <a:lnTo>
                  <a:pt x="6949" y="1996"/>
                </a:lnTo>
                <a:lnTo>
                  <a:pt x="6933" y="2000"/>
                </a:lnTo>
                <a:lnTo>
                  <a:pt x="6923" y="2005"/>
                </a:lnTo>
                <a:lnTo>
                  <a:pt x="6918" y="2008"/>
                </a:lnTo>
                <a:lnTo>
                  <a:pt x="6915" y="2010"/>
                </a:lnTo>
                <a:lnTo>
                  <a:pt x="6913" y="2014"/>
                </a:lnTo>
                <a:lnTo>
                  <a:pt x="6910" y="2018"/>
                </a:lnTo>
                <a:lnTo>
                  <a:pt x="6909" y="2022"/>
                </a:lnTo>
                <a:lnTo>
                  <a:pt x="6909" y="2026"/>
                </a:lnTo>
                <a:lnTo>
                  <a:pt x="6910" y="2030"/>
                </a:lnTo>
                <a:lnTo>
                  <a:pt x="6912" y="2035"/>
                </a:lnTo>
                <a:lnTo>
                  <a:pt x="6917" y="2045"/>
                </a:lnTo>
                <a:lnTo>
                  <a:pt x="6924" y="2057"/>
                </a:lnTo>
                <a:lnTo>
                  <a:pt x="6940" y="2079"/>
                </a:lnTo>
                <a:lnTo>
                  <a:pt x="6954" y="2101"/>
                </a:lnTo>
                <a:lnTo>
                  <a:pt x="6962" y="2112"/>
                </a:lnTo>
                <a:lnTo>
                  <a:pt x="6969" y="2121"/>
                </a:lnTo>
                <a:lnTo>
                  <a:pt x="6978" y="2131"/>
                </a:lnTo>
                <a:lnTo>
                  <a:pt x="6990" y="2139"/>
                </a:lnTo>
                <a:lnTo>
                  <a:pt x="7000" y="2143"/>
                </a:lnTo>
                <a:lnTo>
                  <a:pt x="7011" y="2147"/>
                </a:lnTo>
                <a:lnTo>
                  <a:pt x="7021" y="2151"/>
                </a:lnTo>
                <a:lnTo>
                  <a:pt x="7030" y="2156"/>
                </a:lnTo>
                <a:lnTo>
                  <a:pt x="7047" y="2162"/>
                </a:lnTo>
                <a:lnTo>
                  <a:pt x="7060" y="2167"/>
                </a:lnTo>
                <a:lnTo>
                  <a:pt x="7065" y="2169"/>
                </a:lnTo>
                <a:lnTo>
                  <a:pt x="7070" y="2169"/>
                </a:lnTo>
                <a:lnTo>
                  <a:pt x="7075" y="2169"/>
                </a:lnTo>
                <a:lnTo>
                  <a:pt x="7079" y="2167"/>
                </a:lnTo>
                <a:lnTo>
                  <a:pt x="7083" y="2166"/>
                </a:lnTo>
                <a:lnTo>
                  <a:pt x="7085" y="2162"/>
                </a:lnTo>
                <a:lnTo>
                  <a:pt x="7089" y="2160"/>
                </a:lnTo>
                <a:lnTo>
                  <a:pt x="7092" y="2155"/>
                </a:lnTo>
                <a:lnTo>
                  <a:pt x="7098" y="2143"/>
                </a:lnTo>
                <a:lnTo>
                  <a:pt x="7103" y="2126"/>
                </a:lnTo>
                <a:lnTo>
                  <a:pt x="7106" y="2112"/>
                </a:lnTo>
                <a:lnTo>
                  <a:pt x="7108" y="2098"/>
                </a:lnTo>
                <a:lnTo>
                  <a:pt x="7111" y="2092"/>
                </a:lnTo>
                <a:lnTo>
                  <a:pt x="7114" y="2085"/>
                </a:lnTo>
                <a:lnTo>
                  <a:pt x="7117" y="2079"/>
                </a:lnTo>
                <a:lnTo>
                  <a:pt x="7123" y="2072"/>
                </a:lnTo>
                <a:lnTo>
                  <a:pt x="7133" y="2070"/>
                </a:lnTo>
                <a:lnTo>
                  <a:pt x="7142" y="2068"/>
                </a:lnTo>
                <a:lnTo>
                  <a:pt x="7151" y="2070"/>
                </a:lnTo>
                <a:lnTo>
                  <a:pt x="7159" y="2072"/>
                </a:lnTo>
                <a:lnTo>
                  <a:pt x="7165" y="2076"/>
                </a:lnTo>
                <a:lnTo>
                  <a:pt x="7171" y="2083"/>
                </a:lnTo>
                <a:lnTo>
                  <a:pt x="7177" y="2089"/>
                </a:lnTo>
                <a:lnTo>
                  <a:pt x="7182" y="2098"/>
                </a:lnTo>
                <a:lnTo>
                  <a:pt x="7196" y="2094"/>
                </a:lnTo>
                <a:lnTo>
                  <a:pt x="7210" y="2093"/>
                </a:lnTo>
                <a:lnTo>
                  <a:pt x="7224" y="2092"/>
                </a:lnTo>
                <a:lnTo>
                  <a:pt x="7238" y="2092"/>
                </a:lnTo>
                <a:lnTo>
                  <a:pt x="7251" y="2093"/>
                </a:lnTo>
                <a:lnTo>
                  <a:pt x="7265" y="2095"/>
                </a:lnTo>
                <a:lnTo>
                  <a:pt x="7278" y="2099"/>
                </a:lnTo>
                <a:lnTo>
                  <a:pt x="7290" y="2104"/>
                </a:lnTo>
                <a:lnTo>
                  <a:pt x="7290" y="2066"/>
                </a:lnTo>
                <a:lnTo>
                  <a:pt x="7292" y="2028"/>
                </a:lnTo>
                <a:lnTo>
                  <a:pt x="7295" y="2009"/>
                </a:lnTo>
                <a:lnTo>
                  <a:pt x="7298" y="1990"/>
                </a:lnTo>
                <a:lnTo>
                  <a:pt x="7300" y="1972"/>
                </a:lnTo>
                <a:lnTo>
                  <a:pt x="7304" y="1954"/>
                </a:lnTo>
                <a:lnTo>
                  <a:pt x="7309" y="1935"/>
                </a:lnTo>
                <a:lnTo>
                  <a:pt x="7314" y="1917"/>
                </a:lnTo>
                <a:lnTo>
                  <a:pt x="7321" y="1899"/>
                </a:lnTo>
                <a:lnTo>
                  <a:pt x="7329" y="1881"/>
                </a:lnTo>
                <a:lnTo>
                  <a:pt x="7336" y="1863"/>
                </a:lnTo>
                <a:lnTo>
                  <a:pt x="7345" y="1845"/>
                </a:lnTo>
                <a:lnTo>
                  <a:pt x="7356" y="1828"/>
                </a:lnTo>
                <a:lnTo>
                  <a:pt x="7366" y="1810"/>
                </a:lnTo>
                <a:lnTo>
                  <a:pt x="7365" y="1794"/>
                </a:lnTo>
                <a:lnTo>
                  <a:pt x="7365" y="1779"/>
                </a:lnTo>
                <a:lnTo>
                  <a:pt x="7366" y="1764"/>
                </a:lnTo>
                <a:lnTo>
                  <a:pt x="7368" y="1749"/>
                </a:lnTo>
                <a:lnTo>
                  <a:pt x="7374" y="1735"/>
                </a:lnTo>
                <a:lnTo>
                  <a:pt x="7381" y="1722"/>
                </a:lnTo>
                <a:lnTo>
                  <a:pt x="7386" y="1716"/>
                </a:lnTo>
                <a:lnTo>
                  <a:pt x="7392" y="1709"/>
                </a:lnTo>
                <a:lnTo>
                  <a:pt x="7398" y="1704"/>
                </a:lnTo>
                <a:lnTo>
                  <a:pt x="7406" y="1699"/>
                </a:lnTo>
                <a:lnTo>
                  <a:pt x="7421" y="1689"/>
                </a:lnTo>
                <a:lnTo>
                  <a:pt x="7438" y="1679"/>
                </a:lnTo>
                <a:lnTo>
                  <a:pt x="7446" y="1675"/>
                </a:lnTo>
                <a:lnTo>
                  <a:pt x="7453" y="1672"/>
                </a:lnTo>
                <a:lnTo>
                  <a:pt x="7460" y="1670"/>
                </a:lnTo>
                <a:lnTo>
                  <a:pt x="7466" y="1670"/>
                </a:lnTo>
                <a:lnTo>
                  <a:pt x="7471" y="1670"/>
                </a:lnTo>
                <a:lnTo>
                  <a:pt x="7477" y="1672"/>
                </a:lnTo>
                <a:lnTo>
                  <a:pt x="7480" y="1676"/>
                </a:lnTo>
                <a:lnTo>
                  <a:pt x="7483" y="1682"/>
                </a:lnTo>
                <a:lnTo>
                  <a:pt x="7486" y="1691"/>
                </a:lnTo>
                <a:lnTo>
                  <a:pt x="7487" y="1703"/>
                </a:lnTo>
                <a:lnTo>
                  <a:pt x="7487" y="1717"/>
                </a:lnTo>
                <a:lnTo>
                  <a:pt x="7486" y="1734"/>
                </a:lnTo>
                <a:lnTo>
                  <a:pt x="7489" y="1747"/>
                </a:lnTo>
                <a:lnTo>
                  <a:pt x="7492" y="1758"/>
                </a:lnTo>
                <a:lnTo>
                  <a:pt x="7493" y="1770"/>
                </a:lnTo>
                <a:lnTo>
                  <a:pt x="7492" y="1780"/>
                </a:lnTo>
                <a:lnTo>
                  <a:pt x="7491" y="1792"/>
                </a:lnTo>
                <a:lnTo>
                  <a:pt x="7488" y="1802"/>
                </a:lnTo>
                <a:lnTo>
                  <a:pt x="7486" y="1812"/>
                </a:lnTo>
                <a:lnTo>
                  <a:pt x="7480" y="1821"/>
                </a:lnTo>
                <a:lnTo>
                  <a:pt x="7460" y="1860"/>
                </a:lnTo>
                <a:lnTo>
                  <a:pt x="7438" y="1899"/>
                </a:lnTo>
                <a:lnTo>
                  <a:pt x="7430" y="1931"/>
                </a:lnTo>
                <a:lnTo>
                  <a:pt x="7421" y="1963"/>
                </a:lnTo>
                <a:lnTo>
                  <a:pt x="7413" y="1994"/>
                </a:lnTo>
                <a:lnTo>
                  <a:pt x="7406" y="2026"/>
                </a:lnTo>
                <a:lnTo>
                  <a:pt x="7398" y="2058"/>
                </a:lnTo>
                <a:lnTo>
                  <a:pt x="7392" y="2089"/>
                </a:lnTo>
                <a:lnTo>
                  <a:pt x="7386" y="2121"/>
                </a:lnTo>
                <a:lnTo>
                  <a:pt x="7381" y="2153"/>
                </a:lnTo>
                <a:lnTo>
                  <a:pt x="7393" y="2161"/>
                </a:lnTo>
                <a:lnTo>
                  <a:pt x="7404" y="2169"/>
                </a:lnTo>
                <a:lnTo>
                  <a:pt x="7415" y="2178"/>
                </a:lnTo>
                <a:lnTo>
                  <a:pt x="7424" y="2187"/>
                </a:lnTo>
                <a:lnTo>
                  <a:pt x="7431" y="2196"/>
                </a:lnTo>
                <a:lnTo>
                  <a:pt x="7439" y="2206"/>
                </a:lnTo>
                <a:lnTo>
                  <a:pt x="7446" y="2216"/>
                </a:lnTo>
                <a:lnTo>
                  <a:pt x="7452" y="2228"/>
                </a:lnTo>
                <a:lnTo>
                  <a:pt x="7462" y="2251"/>
                </a:lnTo>
                <a:lnTo>
                  <a:pt x="7471" y="2274"/>
                </a:lnTo>
                <a:lnTo>
                  <a:pt x="7480" y="2299"/>
                </a:lnTo>
                <a:lnTo>
                  <a:pt x="7491" y="2322"/>
                </a:lnTo>
                <a:lnTo>
                  <a:pt x="7489" y="2331"/>
                </a:lnTo>
                <a:lnTo>
                  <a:pt x="7486" y="2338"/>
                </a:lnTo>
                <a:lnTo>
                  <a:pt x="7507" y="2341"/>
                </a:lnTo>
                <a:lnTo>
                  <a:pt x="7529" y="2342"/>
                </a:lnTo>
                <a:lnTo>
                  <a:pt x="7551" y="2342"/>
                </a:lnTo>
                <a:lnTo>
                  <a:pt x="7572" y="2341"/>
                </a:lnTo>
                <a:lnTo>
                  <a:pt x="7594" y="2338"/>
                </a:lnTo>
                <a:lnTo>
                  <a:pt x="7614" y="2333"/>
                </a:lnTo>
                <a:lnTo>
                  <a:pt x="7636" y="2329"/>
                </a:lnTo>
                <a:lnTo>
                  <a:pt x="7657" y="2323"/>
                </a:lnTo>
                <a:lnTo>
                  <a:pt x="7670" y="2318"/>
                </a:lnTo>
                <a:lnTo>
                  <a:pt x="7682" y="2311"/>
                </a:lnTo>
                <a:lnTo>
                  <a:pt x="7684" y="2311"/>
                </a:lnTo>
                <a:lnTo>
                  <a:pt x="7684" y="2311"/>
                </a:lnTo>
                <a:lnTo>
                  <a:pt x="7681" y="2310"/>
                </a:lnTo>
                <a:lnTo>
                  <a:pt x="7680" y="2310"/>
                </a:lnTo>
                <a:lnTo>
                  <a:pt x="7682" y="2299"/>
                </a:lnTo>
                <a:lnTo>
                  <a:pt x="7686" y="2288"/>
                </a:lnTo>
                <a:lnTo>
                  <a:pt x="7689" y="2279"/>
                </a:lnTo>
                <a:lnTo>
                  <a:pt x="7693" y="2270"/>
                </a:lnTo>
                <a:lnTo>
                  <a:pt x="7698" y="2264"/>
                </a:lnTo>
                <a:lnTo>
                  <a:pt x="7703" y="2259"/>
                </a:lnTo>
                <a:lnTo>
                  <a:pt x="7708" y="2255"/>
                </a:lnTo>
                <a:lnTo>
                  <a:pt x="7715" y="2252"/>
                </a:lnTo>
                <a:lnTo>
                  <a:pt x="7721" y="2251"/>
                </a:lnTo>
                <a:lnTo>
                  <a:pt x="7729" y="2250"/>
                </a:lnTo>
                <a:lnTo>
                  <a:pt x="7738" y="2251"/>
                </a:lnTo>
                <a:lnTo>
                  <a:pt x="7747" y="2252"/>
                </a:lnTo>
                <a:lnTo>
                  <a:pt x="7770" y="2259"/>
                </a:lnTo>
                <a:lnTo>
                  <a:pt x="7797" y="2269"/>
                </a:lnTo>
                <a:lnTo>
                  <a:pt x="7806" y="2277"/>
                </a:lnTo>
                <a:lnTo>
                  <a:pt x="7816" y="2282"/>
                </a:lnTo>
                <a:lnTo>
                  <a:pt x="7827" y="2286"/>
                </a:lnTo>
                <a:lnTo>
                  <a:pt x="7837" y="2288"/>
                </a:lnTo>
                <a:lnTo>
                  <a:pt x="7847" y="2288"/>
                </a:lnTo>
                <a:lnTo>
                  <a:pt x="7856" y="2287"/>
                </a:lnTo>
                <a:lnTo>
                  <a:pt x="7867" y="2284"/>
                </a:lnTo>
                <a:lnTo>
                  <a:pt x="7874" y="2281"/>
                </a:lnTo>
                <a:lnTo>
                  <a:pt x="7886" y="2274"/>
                </a:lnTo>
                <a:lnTo>
                  <a:pt x="7897" y="2269"/>
                </a:lnTo>
                <a:lnTo>
                  <a:pt x="7909" y="2266"/>
                </a:lnTo>
                <a:lnTo>
                  <a:pt x="7919" y="2264"/>
                </a:lnTo>
                <a:lnTo>
                  <a:pt x="7931" y="2263"/>
                </a:lnTo>
                <a:lnTo>
                  <a:pt x="7941" y="2263"/>
                </a:lnTo>
                <a:lnTo>
                  <a:pt x="7951" y="2264"/>
                </a:lnTo>
                <a:lnTo>
                  <a:pt x="7962" y="2265"/>
                </a:lnTo>
                <a:lnTo>
                  <a:pt x="7971" y="2269"/>
                </a:lnTo>
                <a:lnTo>
                  <a:pt x="7981" y="2273"/>
                </a:lnTo>
                <a:lnTo>
                  <a:pt x="7990" y="2277"/>
                </a:lnTo>
                <a:lnTo>
                  <a:pt x="8000" y="2282"/>
                </a:lnTo>
                <a:lnTo>
                  <a:pt x="8020" y="2292"/>
                </a:lnTo>
                <a:lnTo>
                  <a:pt x="8038" y="2305"/>
                </a:lnTo>
                <a:lnTo>
                  <a:pt x="8038" y="2305"/>
                </a:lnTo>
                <a:lnTo>
                  <a:pt x="8038" y="2305"/>
                </a:lnTo>
                <a:lnTo>
                  <a:pt x="8044" y="2304"/>
                </a:lnTo>
                <a:lnTo>
                  <a:pt x="8051" y="2304"/>
                </a:lnTo>
                <a:lnTo>
                  <a:pt x="8056" y="2304"/>
                </a:lnTo>
                <a:lnTo>
                  <a:pt x="8061" y="2305"/>
                </a:lnTo>
                <a:lnTo>
                  <a:pt x="8071" y="2308"/>
                </a:lnTo>
                <a:lnTo>
                  <a:pt x="8080" y="2313"/>
                </a:lnTo>
                <a:lnTo>
                  <a:pt x="8088" y="2319"/>
                </a:lnTo>
                <a:lnTo>
                  <a:pt x="8094" y="2327"/>
                </a:lnTo>
                <a:lnTo>
                  <a:pt x="8101" y="2335"/>
                </a:lnTo>
                <a:lnTo>
                  <a:pt x="8106" y="2342"/>
                </a:lnTo>
                <a:lnTo>
                  <a:pt x="8129" y="2381"/>
                </a:lnTo>
                <a:lnTo>
                  <a:pt x="8154" y="2421"/>
                </a:lnTo>
                <a:lnTo>
                  <a:pt x="8163" y="2441"/>
                </a:lnTo>
                <a:lnTo>
                  <a:pt x="8170" y="2463"/>
                </a:lnTo>
                <a:lnTo>
                  <a:pt x="8173" y="2475"/>
                </a:lnTo>
                <a:lnTo>
                  <a:pt x="8174" y="2485"/>
                </a:lnTo>
                <a:lnTo>
                  <a:pt x="8174" y="2498"/>
                </a:lnTo>
                <a:lnTo>
                  <a:pt x="8174" y="2510"/>
                </a:lnTo>
                <a:lnTo>
                  <a:pt x="8174" y="2526"/>
                </a:lnTo>
                <a:lnTo>
                  <a:pt x="8175" y="2540"/>
                </a:lnTo>
                <a:lnTo>
                  <a:pt x="8178" y="2548"/>
                </a:lnTo>
                <a:lnTo>
                  <a:pt x="8181" y="2555"/>
                </a:lnTo>
                <a:lnTo>
                  <a:pt x="8183" y="2561"/>
                </a:lnTo>
                <a:lnTo>
                  <a:pt x="8188" y="2566"/>
                </a:lnTo>
                <a:lnTo>
                  <a:pt x="8197" y="2578"/>
                </a:lnTo>
                <a:lnTo>
                  <a:pt x="8204" y="2589"/>
                </a:lnTo>
                <a:lnTo>
                  <a:pt x="8206" y="2594"/>
                </a:lnTo>
                <a:lnTo>
                  <a:pt x="8208" y="2600"/>
                </a:lnTo>
                <a:lnTo>
                  <a:pt x="8208" y="2605"/>
                </a:lnTo>
                <a:lnTo>
                  <a:pt x="8208" y="2609"/>
                </a:lnTo>
                <a:lnTo>
                  <a:pt x="8206" y="2614"/>
                </a:lnTo>
                <a:lnTo>
                  <a:pt x="8205" y="2619"/>
                </a:lnTo>
                <a:lnTo>
                  <a:pt x="8202" y="2623"/>
                </a:lnTo>
                <a:lnTo>
                  <a:pt x="8199" y="2628"/>
                </a:lnTo>
                <a:lnTo>
                  <a:pt x="8190" y="2636"/>
                </a:lnTo>
                <a:lnTo>
                  <a:pt x="8178" y="2645"/>
                </a:lnTo>
                <a:lnTo>
                  <a:pt x="8170" y="2651"/>
                </a:lnTo>
                <a:lnTo>
                  <a:pt x="8163" y="2659"/>
                </a:lnTo>
                <a:lnTo>
                  <a:pt x="8156" y="2666"/>
                </a:lnTo>
                <a:lnTo>
                  <a:pt x="8150" y="2674"/>
                </a:lnTo>
                <a:lnTo>
                  <a:pt x="8139" y="2692"/>
                </a:lnTo>
                <a:lnTo>
                  <a:pt x="8128" y="2709"/>
                </a:lnTo>
                <a:lnTo>
                  <a:pt x="8143" y="2724"/>
                </a:lnTo>
                <a:lnTo>
                  <a:pt x="8159" y="2737"/>
                </a:lnTo>
                <a:lnTo>
                  <a:pt x="8174" y="2751"/>
                </a:lnTo>
                <a:lnTo>
                  <a:pt x="8191" y="2763"/>
                </a:lnTo>
                <a:lnTo>
                  <a:pt x="8208" y="2776"/>
                </a:lnTo>
                <a:lnTo>
                  <a:pt x="8226" y="2786"/>
                </a:lnTo>
                <a:lnTo>
                  <a:pt x="8244" y="2796"/>
                </a:lnTo>
                <a:lnTo>
                  <a:pt x="8260" y="2807"/>
                </a:lnTo>
                <a:lnTo>
                  <a:pt x="8305" y="2831"/>
                </a:lnTo>
                <a:lnTo>
                  <a:pt x="8348" y="2858"/>
                </a:lnTo>
                <a:lnTo>
                  <a:pt x="8389" y="2886"/>
                </a:lnTo>
                <a:lnTo>
                  <a:pt x="8430" y="2916"/>
                </a:lnTo>
                <a:lnTo>
                  <a:pt x="8456" y="2940"/>
                </a:lnTo>
                <a:lnTo>
                  <a:pt x="8484" y="2961"/>
                </a:lnTo>
                <a:lnTo>
                  <a:pt x="8498" y="2970"/>
                </a:lnTo>
                <a:lnTo>
                  <a:pt x="8514" y="2978"/>
                </a:lnTo>
                <a:lnTo>
                  <a:pt x="8531" y="2983"/>
                </a:lnTo>
                <a:lnTo>
                  <a:pt x="8549" y="2987"/>
                </a:lnTo>
                <a:lnTo>
                  <a:pt x="8554" y="2988"/>
                </a:lnTo>
                <a:lnTo>
                  <a:pt x="8559" y="2989"/>
                </a:lnTo>
                <a:lnTo>
                  <a:pt x="8564" y="2993"/>
                </a:lnTo>
                <a:lnTo>
                  <a:pt x="8569" y="2996"/>
                </a:lnTo>
                <a:lnTo>
                  <a:pt x="8573" y="3000"/>
                </a:lnTo>
                <a:lnTo>
                  <a:pt x="8576" y="3005"/>
                </a:lnTo>
                <a:lnTo>
                  <a:pt x="8578" y="3010"/>
                </a:lnTo>
                <a:lnTo>
                  <a:pt x="8581" y="3016"/>
                </a:lnTo>
                <a:lnTo>
                  <a:pt x="8581" y="3023"/>
                </a:lnTo>
                <a:lnTo>
                  <a:pt x="8580" y="3028"/>
                </a:lnTo>
                <a:lnTo>
                  <a:pt x="8577" y="3033"/>
                </a:lnTo>
                <a:lnTo>
                  <a:pt x="8574" y="3037"/>
                </a:lnTo>
                <a:lnTo>
                  <a:pt x="8564" y="3042"/>
                </a:lnTo>
                <a:lnTo>
                  <a:pt x="8554" y="3046"/>
                </a:lnTo>
                <a:lnTo>
                  <a:pt x="8549" y="3048"/>
                </a:lnTo>
                <a:lnTo>
                  <a:pt x="8544" y="3051"/>
                </a:lnTo>
                <a:lnTo>
                  <a:pt x="8538" y="3055"/>
                </a:lnTo>
                <a:lnTo>
                  <a:pt x="8533" y="3059"/>
                </a:lnTo>
                <a:lnTo>
                  <a:pt x="8526" y="3068"/>
                </a:lnTo>
                <a:lnTo>
                  <a:pt x="8518" y="3078"/>
                </a:lnTo>
                <a:lnTo>
                  <a:pt x="8510" y="3087"/>
                </a:lnTo>
                <a:lnTo>
                  <a:pt x="8502" y="3097"/>
                </a:lnTo>
                <a:lnTo>
                  <a:pt x="8497" y="3101"/>
                </a:lnTo>
                <a:lnTo>
                  <a:pt x="8492" y="3105"/>
                </a:lnTo>
                <a:lnTo>
                  <a:pt x="8486" y="3109"/>
                </a:lnTo>
                <a:lnTo>
                  <a:pt x="8479" y="3112"/>
                </a:lnTo>
                <a:lnTo>
                  <a:pt x="8489" y="3121"/>
                </a:lnTo>
                <a:lnTo>
                  <a:pt x="8498" y="3130"/>
                </a:lnTo>
                <a:lnTo>
                  <a:pt x="8507" y="3140"/>
                </a:lnTo>
                <a:lnTo>
                  <a:pt x="8514" y="3150"/>
                </a:lnTo>
                <a:lnTo>
                  <a:pt x="8527" y="3172"/>
                </a:lnTo>
                <a:lnTo>
                  <a:pt x="8537" y="3194"/>
                </a:lnTo>
                <a:lnTo>
                  <a:pt x="8547" y="3216"/>
                </a:lnTo>
                <a:lnTo>
                  <a:pt x="8559" y="3236"/>
                </a:lnTo>
                <a:lnTo>
                  <a:pt x="8564" y="3247"/>
                </a:lnTo>
                <a:lnTo>
                  <a:pt x="8572" y="3257"/>
                </a:lnTo>
                <a:lnTo>
                  <a:pt x="8580" y="3266"/>
                </a:lnTo>
                <a:lnTo>
                  <a:pt x="8587" y="3275"/>
                </a:lnTo>
                <a:lnTo>
                  <a:pt x="8586" y="3276"/>
                </a:lnTo>
                <a:lnTo>
                  <a:pt x="8583" y="3279"/>
                </a:lnTo>
                <a:lnTo>
                  <a:pt x="8585" y="3279"/>
                </a:lnTo>
                <a:lnTo>
                  <a:pt x="8585" y="3279"/>
                </a:lnTo>
                <a:lnTo>
                  <a:pt x="8586" y="3277"/>
                </a:lnTo>
                <a:lnTo>
                  <a:pt x="8587" y="3275"/>
                </a:lnTo>
                <a:lnTo>
                  <a:pt x="8600" y="3281"/>
                </a:lnTo>
                <a:lnTo>
                  <a:pt x="8613" y="3286"/>
                </a:lnTo>
                <a:lnTo>
                  <a:pt x="8626" y="3290"/>
                </a:lnTo>
                <a:lnTo>
                  <a:pt x="8639" y="3293"/>
                </a:lnTo>
                <a:lnTo>
                  <a:pt x="8666" y="3298"/>
                </a:lnTo>
                <a:lnTo>
                  <a:pt x="8693" y="3301"/>
                </a:lnTo>
                <a:lnTo>
                  <a:pt x="8707" y="3313"/>
                </a:lnTo>
                <a:lnTo>
                  <a:pt x="8722" y="3325"/>
                </a:lnTo>
                <a:lnTo>
                  <a:pt x="8730" y="3330"/>
                </a:lnTo>
                <a:lnTo>
                  <a:pt x="8738" y="3335"/>
                </a:lnTo>
                <a:lnTo>
                  <a:pt x="8747" y="3339"/>
                </a:lnTo>
                <a:lnTo>
                  <a:pt x="8756" y="3342"/>
                </a:lnTo>
                <a:lnTo>
                  <a:pt x="8762" y="3344"/>
                </a:lnTo>
                <a:lnTo>
                  <a:pt x="8767" y="3348"/>
                </a:lnTo>
                <a:lnTo>
                  <a:pt x="8773" y="3352"/>
                </a:lnTo>
                <a:lnTo>
                  <a:pt x="8776" y="3356"/>
                </a:lnTo>
                <a:lnTo>
                  <a:pt x="8783" y="3365"/>
                </a:lnTo>
                <a:lnTo>
                  <a:pt x="8789" y="3376"/>
                </a:lnTo>
                <a:lnTo>
                  <a:pt x="8795" y="3387"/>
                </a:lnTo>
                <a:lnTo>
                  <a:pt x="8800" y="3397"/>
                </a:lnTo>
                <a:lnTo>
                  <a:pt x="8805" y="3407"/>
                </a:lnTo>
                <a:lnTo>
                  <a:pt x="8813" y="3418"/>
                </a:lnTo>
                <a:lnTo>
                  <a:pt x="8815" y="3421"/>
                </a:lnTo>
                <a:lnTo>
                  <a:pt x="8818" y="3425"/>
                </a:lnTo>
                <a:lnTo>
                  <a:pt x="8820" y="3430"/>
                </a:lnTo>
                <a:lnTo>
                  <a:pt x="8820" y="3434"/>
                </a:lnTo>
                <a:lnTo>
                  <a:pt x="8822" y="3439"/>
                </a:lnTo>
                <a:lnTo>
                  <a:pt x="8822" y="3443"/>
                </a:lnTo>
                <a:lnTo>
                  <a:pt x="8820" y="3447"/>
                </a:lnTo>
                <a:lnTo>
                  <a:pt x="8819" y="3451"/>
                </a:lnTo>
                <a:lnTo>
                  <a:pt x="8814" y="3459"/>
                </a:lnTo>
                <a:lnTo>
                  <a:pt x="8806" y="3464"/>
                </a:lnTo>
                <a:lnTo>
                  <a:pt x="8798" y="3469"/>
                </a:lnTo>
                <a:lnTo>
                  <a:pt x="8787" y="3470"/>
                </a:lnTo>
                <a:lnTo>
                  <a:pt x="8769" y="3473"/>
                </a:lnTo>
                <a:lnTo>
                  <a:pt x="8751" y="3476"/>
                </a:lnTo>
                <a:lnTo>
                  <a:pt x="8742" y="3478"/>
                </a:lnTo>
                <a:lnTo>
                  <a:pt x="8733" y="3481"/>
                </a:lnTo>
                <a:lnTo>
                  <a:pt x="8724" y="3483"/>
                </a:lnTo>
                <a:lnTo>
                  <a:pt x="8716" y="3487"/>
                </a:lnTo>
                <a:lnTo>
                  <a:pt x="8716" y="3487"/>
                </a:lnTo>
                <a:lnTo>
                  <a:pt x="8721" y="3501"/>
                </a:lnTo>
                <a:lnTo>
                  <a:pt x="8726" y="3514"/>
                </a:lnTo>
                <a:lnTo>
                  <a:pt x="8733" y="3515"/>
                </a:lnTo>
                <a:lnTo>
                  <a:pt x="8740" y="3518"/>
                </a:lnTo>
                <a:lnTo>
                  <a:pt x="8743" y="3521"/>
                </a:lnTo>
                <a:lnTo>
                  <a:pt x="8747" y="3524"/>
                </a:lnTo>
                <a:lnTo>
                  <a:pt x="8749" y="3528"/>
                </a:lnTo>
                <a:lnTo>
                  <a:pt x="8753" y="3533"/>
                </a:lnTo>
                <a:lnTo>
                  <a:pt x="8742" y="3533"/>
                </a:lnTo>
                <a:lnTo>
                  <a:pt x="8731" y="3535"/>
                </a:lnTo>
                <a:lnTo>
                  <a:pt x="8721" y="3537"/>
                </a:lnTo>
                <a:lnTo>
                  <a:pt x="8711" y="3540"/>
                </a:lnTo>
                <a:lnTo>
                  <a:pt x="8701" y="3541"/>
                </a:lnTo>
                <a:lnTo>
                  <a:pt x="8690" y="3542"/>
                </a:lnTo>
                <a:lnTo>
                  <a:pt x="8680" y="3541"/>
                </a:lnTo>
                <a:lnTo>
                  <a:pt x="8668" y="3537"/>
                </a:lnTo>
                <a:lnTo>
                  <a:pt x="8659" y="3540"/>
                </a:lnTo>
                <a:lnTo>
                  <a:pt x="8652" y="3541"/>
                </a:lnTo>
                <a:lnTo>
                  <a:pt x="8646" y="3540"/>
                </a:lnTo>
                <a:lnTo>
                  <a:pt x="8643" y="3539"/>
                </a:lnTo>
                <a:lnTo>
                  <a:pt x="8639" y="3537"/>
                </a:lnTo>
                <a:lnTo>
                  <a:pt x="8635" y="3533"/>
                </a:lnTo>
                <a:lnTo>
                  <a:pt x="8626" y="3530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6" y="3524"/>
                </a:lnTo>
                <a:lnTo>
                  <a:pt x="8610" y="3524"/>
                </a:lnTo>
                <a:lnTo>
                  <a:pt x="8607" y="3522"/>
                </a:lnTo>
                <a:lnTo>
                  <a:pt x="8603" y="3521"/>
                </a:lnTo>
                <a:lnTo>
                  <a:pt x="8600" y="3517"/>
                </a:lnTo>
                <a:lnTo>
                  <a:pt x="8595" y="3510"/>
                </a:lnTo>
                <a:lnTo>
                  <a:pt x="8591" y="3503"/>
                </a:lnTo>
                <a:lnTo>
                  <a:pt x="8574" y="3500"/>
                </a:lnTo>
                <a:lnTo>
                  <a:pt x="8558" y="3497"/>
                </a:lnTo>
                <a:lnTo>
                  <a:pt x="8541" y="3490"/>
                </a:lnTo>
                <a:lnTo>
                  <a:pt x="8524" y="3482"/>
                </a:lnTo>
                <a:lnTo>
                  <a:pt x="8516" y="3476"/>
                </a:lnTo>
                <a:lnTo>
                  <a:pt x="8509" y="3469"/>
                </a:lnTo>
                <a:lnTo>
                  <a:pt x="8502" y="3459"/>
                </a:lnTo>
                <a:lnTo>
                  <a:pt x="8496" y="3447"/>
                </a:lnTo>
                <a:lnTo>
                  <a:pt x="8487" y="3429"/>
                </a:lnTo>
                <a:lnTo>
                  <a:pt x="8477" y="3412"/>
                </a:lnTo>
                <a:lnTo>
                  <a:pt x="8464" y="3396"/>
                </a:lnTo>
                <a:lnTo>
                  <a:pt x="8448" y="3379"/>
                </a:lnTo>
                <a:lnTo>
                  <a:pt x="8433" y="3365"/>
                </a:lnTo>
                <a:lnTo>
                  <a:pt x="8416" y="3351"/>
                </a:lnTo>
                <a:lnTo>
                  <a:pt x="8399" y="3338"/>
                </a:lnTo>
                <a:lnTo>
                  <a:pt x="8381" y="3328"/>
                </a:lnTo>
                <a:lnTo>
                  <a:pt x="8366" y="3319"/>
                </a:lnTo>
                <a:lnTo>
                  <a:pt x="8348" y="3312"/>
                </a:lnTo>
                <a:lnTo>
                  <a:pt x="8329" y="3308"/>
                </a:lnTo>
                <a:lnTo>
                  <a:pt x="8311" y="3306"/>
                </a:lnTo>
                <a:lnTo>
                  <a:pt x="8290" y="3306"/>
                </a:lnTo>
                <a:lnTo>
                  <a:pt x="8271" y="3307"/>
                </a:lnTo>
                <a:lnTo>
                  <a:pt x="8250" y="3311"/>
                </a:lnTo>
                <a:lnTo>
                  <a:pt x="8231" y="3317"/>
                </a:lnTo>
                <a:lnTo>
                  <a:pt x="8236" y="3330"/>
                </a:lnTo>
                <a:lnTo>
                  <a:pt x="8241" y="3343"/>
                </a:lnTo>
                <a:lnTo>
                  <a:pt x="8246" y="3344"/>
                </a:lnTo>
                <a:lnTo>
                  <a:pt x="8251" y="3348"/>
                </a:lnTo>
                <a:lnTo>
                  <a:pt x="8255" y="3351"/>
                </a:lnTo>
                <a:lnTo>
                  <a:pt x="8259" y="3355"/>
                </a:lnTo>
                <a:lnTo>
                  <a:pt x="8264" y="3365"/>
                </a:lnTo>
                <a:lnTo>
                  <a:pt x="8268" y="3375"/>
                </a:lnTo>
                <a:lnTo>
                  <a:pt x="8273" y="3387"/>
                </a:lnTo>
                <a:lnTo>
                  <a:pt x="8280" y="3397"/>
                </a:lnTo>
                <a:lnTo>
                  <a:pt x="8287" y="3407"/>
                </a:lnTo>
                <a:lnTo>
                  <a:pt x="8295" y="3418"/>
                </a:lnTo>
                <a:lnTo>
                  <a:pt x="8303" y="3427"/>
                </a:lnTo>
                <a:lnTo>
                  <a:pt x="8313" y="3434"/>
                </a:lnTo>
                <a:lnTo>
                  <a:pt x="8322" y="3441"/>
                </a:lnTo>
                <a:lnTo>
                  <a:pt x="8332" y="3446"/>
                </a:lnTo>
                <a:lnTo>
                  <a:pt x="8361" y="3461"/>
                </a:lnTo>
                <a:lnTo>
                  <a:pt x="8389" y="3477"/>
                </a:lnTo>
                <a:lnTo>
                  <a:pt x="8417" y="3494"/>
                </a:lnTo>
                <a:lnTo>
                  <a:pt x="8446" y="3510"/>
                </a:lnTo>
                <a:lnTo>
                  <a:pt x="8474" y="3526"/>
                </a:lnTo>
                <a:lnTo>
                  <a:pt x="8502" y="3540"/>
                </a:lnTo>
                <a:lnTo>
                  <a:pt x="8518" y="3546"/>
                </a:lnTo>
                <a:lnTo>
                  <a:pt x="8533" y="3553"/>
                </a:lnTo>
                <a:lnTo>
                  <a:pt x="8549" y="3558"/>
                </a:lnTo>
                <a:lnTo>
                  <a:pt x="8565" y="3562"/>
                </a:lnTo>
                <a:lnTo>
                  <a:pt x="8581" y="3571"/>
                </a:lnTo>
                <a:lnTo>
                  <a:pt x="8596" y="3582"/>
                </a:lnTo>
                <a:lnTo>
                  <a:pt x="8610" y="3594"/>
                </a:lnTo>
                <a:lnTo>
                  <a:pt x="8622" y="3607"/>
                </a:lnTo>
                <a:lnTo>
                  <a:pt x="8634" y="3621"/>
                </a:lnTo>
                <a:lnTo>
                  <a:pt x="8643" y="3636"/>
                </a:lnTo>
                <a:lnTo>
                  <a:pt x="8650" y="3653"/>
                </a:lnTo>
                <a:lnTo>
                  <a:pt x="8656" y="3671"/>
                </a:lnTo>
                <a:lnTo>
                  <a:pt x="8666" y="3676"/>
                </a:lnTo>
                <a:lnTo>
                  <a:pt x="8675" y="3683"/>
                </a:lnTo>
                <a:lnTo>
                  <a:pt x="8685" y="3688"/>
                </a:lnTo>
                <a:lnTo>
                  <a:pt x="8694" y="3693"/>
                </a:lnTo>
                <a:lnTo>
                  <a:pt x="8711" y="3697"/>
                </a:lnTo>
                <a:lnTo>
                  <a:pt x="8728" y="3699"/>
                </a:lnTo>
                <a:lnTo>
                  <a:pt x="8737" y="3702"/>
                </a:lnTo>
                <a:lnTo>
                  <a:pt x="8743" y="3706"/>
                </a:lnTo>
                <a:lnTo>
                  <a:pt x="8746" y="3708"/>
                </a:lnTo>
                <a:lnTo>
                  <a:pt x="8747" y="3712"/>
                </a:lnTo>
                <a:lnTo>
                  <a:pt x="8749" y="3716"/>
                </a:lnTo>
                <a:lnTo>
                  <a:pt x="8749" y="3721"/>
                </a:lnTo>
                <a:lnTo>
                  <a:pt x="8751" y="3729"/>
                </a:lnTo>
                <a:lnTo>
                  <a:pt x="8753" y="3737"/>
                </a:lnTo>
                <a:lnTo>
                  <a:pt x="8756" y="3743"/>
                </a:lnTo>
                <a:lnTo>
                  <a:pt x="8760" y="3749"/>
                </a:lnTo>
                <a:lnTo>
                  <a:pt x="8766" y="3764"/>
                </a:lnTo>
                <a:lnTo>
                  <a:pt x="8774" y="3778"/>
                </a:lnTo>
                <a:lnTo>
                  <a:pt x="8776" y="3785"/>
                </a:lnTo>
                <a:lnTo>
                  <a:pt x="8779" y="3792"/>
                </a:lnTo>
                <a:lnTo>
                  <a:pt x="8780" y="3800"/>
                </a:lnTo>
                <a:lnTo>
                  <a:pt x="8780" y="3807"/>
                </a:lnTo>
                <a:lnTo>
                  <a:pt x="8780" y="3815"/>
                </a:lnTo>
                <a:lnTo>
                  <a:pt x="8778" y="3823"/>
                </a:lnTo>
                <a:lnTo>
                  <a:pt x="8774" y="3831"/>
                </a:lnTo>
                <a:lnTo>
                  <a:pt x="8769" y="3838"/>
                </a:lnTo>
                <a:lnTo>
                  <a:pt x="8769" y="3838"/>
                </a:lnTo>
                <a:lnTo>
                  <a:pt x="8774" y="3854"/>
                </a:lnTo>
                <a:lnTo>
                  <a:pt x="8780" y="3869"/>
                </a:lnTo>
                <a:lnTo>
                  <a:pt x="8787" y="3887"/>
                </a:lnTo>
                <a:lnTo>
                  <a:pt x="8795" y="3905"/>
                </a:lnTo>
                <a:lnTo>
                  <a:pt x="8765" y="3905"/>
                </a:lnTo>
                <a:lnTo>
                  <a:pt x="8735" y="3906"/>
                </a:lnTo>
                <a:lnTo>
                  <a:pt x="8720" y="3908"/>
                </a:lnTo>
                <a:lnTo>
                  <a:pt x="8706" y="3910"/>
                </a:lnTo>
                <a:lnTo>
                  <a:pt x="8690" y="3913"/>
                </a:lnTo>
                <a:lnTo>
                  <a:pt x="8676" y="3917"/>
                </a:lnTo>
                <a:lnTo>
                  <a:pt x="8666" y="3919"/>
                </a:lnTo>
                <a:lnTo>
                  <a:pt x="8658" y="3924"/>
                </a:lnTo>
                <a:lnTo>
                  <a:pt x="8650" y="3928"/>
                </a:lnTo>
                <a:lnTo>
                  <a:pt x="8645" y="3933"/>
                </a:lnTo>
                <a:lnTo>
                  <a:pt x="8640" y="3941"/>
                </a:lnTo>
                <a:lnTo>
                  <a:pt x="8639" y="3949"/>
                </a:lnTo>
                <a:lnTo>
                  <a:pt x="8637" y="3958"/>
                </a:lnTo>
                <a:lnTo>
                  <a:pt x="8639" y="3968"/>
                </a:lnTo>
                <a:lnTo>
                  <a:pt x="8641" y="3976"/>
                </a:lnTo>
                <a:lnTo>
                  <a:pt x="8645" y="3984"/>
                </a:lnTo>
                <a:lnTo>
                  <a:pt x="8649" y="3990"/>
                </a:lnTo>
                <a:lnTo>
                  <a:pt x="8653" y="3996"/>
                </a:lnTo>
                <a:lnTo>
                  <a:pt x="8663" y="4008"/>
                </a:lnTo>
                <a:lnTo>
                  <a:pt x="8675" y="4020"/>
                </a:lnTo>
                <a:lnTo>
                  <a:pt x="8683" y="4021"/>
                </a:lnTo>
                <a:lnTo>
                  <a:pt x="8688" y="4025"/>
                </a:lnTo>
                <a:lnTo>
                  <a:pt x="8692" y="4029"/>
                </a:lnTo>
                <a:lnTo>
                  <a:pt x="8695" y="4034"/>
                </a:lnTo>
                <a:lnTo>
                  <a:pt x="8701" y="4044"/>
                </a:lnTo>
                <a:lnTo>
                  <a:pt x="8706" y="4056"/>
                </a:lnTo>
                <a:lnTo>
                  <a:pt x="8710" y="4068"/>
                </a:lnTo>
                <a:lnTo>
                  <a:pt x="8716" y="4079"/>
                </a:lnTo>
                <a:lnTo>
                  <a:pt x="8720" y="4084"/>
                </a:lnTo>
                <a:lnTo>
                  <a:pt x="8724" y="4088"/>
                </a:lnTo>
                <a:lnTo>
                  <a:pt x="8729" y="4090"/>
                </a:lnTo>
                <a:lnTo>
                  <a:pt x="8735" y="4093"/>
                </a:lnTo>
                <a:lnTo>
                  <a:pt x="8739" y="4103"/>
                </a:lnTo>
                <a:lnTo>
                  <a:pt x="8743" y="4113"/>
                </a:lnTo>
                <a:lnTo>
                  <a:pt x="8744" y="4119"/>
                </a:lnTo>
                <a:lnTo>
                  <a:pt x="8743" y="4124"/>
                </a:lnTo>
                <a:lnTo>
                  <a:pt x="8742" y="4129"/>
                </a:lnTo>
                <a:lnTo>
                  <a:pt x="8738" y="4133"/>
                </a:lnTo>
                <a:lnTo>
                  <a:pt x="8733" y="4137"/>
                </a:lnTo>
                <a:lnTo>
                  <a:pt x="8729" y="4138"/>
                </a:lnTo>
                <a:lnTo>
                  <a:pt x="8724" y="4138"/>
                </a:lnTo>
                <a:lnTo>
                  <a:pt x="8719" y="4137"/>
                </a:lnTo>
                <a:lnTo>
                  <a:pt x="8710" y="4131"/>
                </a:lnTo>
                <a:lnTo>
                  <a:pt x="8701" y="4125"/>
                </a:lnTo>
                <a:lnTo>
                  <a:pt x="8689" y="4115"/>
                </a:lnTo>
                <a:lnTo>
                  <a:pt x="8677" y="4103"/>
                </a:lnTo>
                <a:lnTo>
                  <a:pt x="8674" y="4106"/>
                </a:lnTo>
                <a:lnTo>
                  <a:pt x="8670" y="4106"/>
                </a:lnTo>
                <a:lnTo>
                  <a:pt x="8666" y="4106"/>
                </a:lnTo>
                <a:lnTo>
                  <a:pt x="8663" y="4104"/>
                </a:lnTo>
                <a:lnTo>
                  <a:pt x="8648" y="4111"/>
                </a:lnTo>
                <a:lnTo>
                  <a:pt x="8631" y="4117"/>
                </a:lnTo>
                <a:lnTo>
                  <a:pt x="8635" y="4124"/>
                </a:lnTo>
                <a:lnTo>
                  <a:pt x="8637" y="4130"/>
                </a:lnTo>
                <a:lnTo>
                  <a:pt x="8646" y="4135"/>
                </a:lnTo>
                <a:lnTo>
                  <a:pt x="8657" y="4139"/>
                </a:lnTo>
                <a:lnTo>
                  <a:pt x="8663" y="4146"/>
                </a:lnTo>
                <a:lnTo>
                  <a:pt x="8670" y="4150"/>
                </a:lnTo>
                <a:lnTo>
                  <a:pt x="8677" y="4152"/>
                </a:lnTo>
                <a:lnTo>
                  <a:pt x="8685" y="4155"/>
                </a:lnTo>
                <a:lnTo>
                  <a:pt x="8693" y="4156"/>
                </a:lnTo>
                <a:lnTo>
                  <a:pt x="8701" y="4159"/>
                </a:lnTo>
                <a:lnTo>
                  <a:pt x="8708" y="4161"/>
                </a:lnTo>
                <a:lnTo>
                  <a:pt x="8716" y="4165"/>
                </a:lnTo>
                <a:lnTo>
                  <a:pt x="8725" y="4169"/>
                </a:lnTo>
                <a:lnTo>
                  <a:pt x="8734" y="4173"/>
                </a:lnTo>
                <a:lnTo>
                  <a:pt x="8748" y="4168"/>
                </a:lnTo>
                <a:lnTo>
                  <a:pt x="8762" y="4164"/>
                </a:lnTo>
                <a:lnTo>
                  <a:pt x="8762" y="4164"/>
                </a:lnTo>
                <a:lnTo>
                  <a:pt x="8762" y="4164"/>
                </a:lnTo>
                <a:lnTo>
                  <a:pt x="8762" y="4160"/>
                </a:lnTo>
                <a:lnTo>
                  <a:pt x="8764" y="4156"/>
                </a:lnTo>
                <a:lnTo>
                  <a:pt x="8765" y="4155"/>
                </a:lnTo>
                <a:lnTo>
                  <a:pt x="8767" y="4153"/>
                </a:lnTo>
                <a:lnTo>
                  <a:pt x="8769" y="4153"/>
                </a:lnTo>
                <a:lnTo>
                  <a:pt x="8771" y="4155"/>
                </a:lnTo>
                <a:lnTo>
                  <a:pt x="8774" y="4156"/>
                </a:lnTo>
                <a:lnTo>
                  <a:pt x="8776" y="4159"/>
                </a:lnTo>
                <a:lnTo>
                  <a:pt x="8776" y="4159"/>
                </a:lnTo>
                <a:lnTo>
                  <a:pt x="8780" y="4153"/>
                </a:lnTo>
                <a:lnTo>
                  <a:pt x="8783" y="4150"/>
                </a:lnTo>
                <a:lnTo>
                  <a:pt x="8784" y="4146"/>
                </a:lnTo>
                <a:lnTo>
                  <a:pt x="8784" y="4142"/>
                </a:lnTo>
                <a:lnTo>
                  <a:pt x="8782" y="4134"/>
                </a:lnTo>
                <a:lnTo>
                  <a:pt x="8778" y="4126"/>
                </a:lnTo>
                <a:lnTo>
                  <a:pt x="8773" y="4120"/>
                </a:lnTo>
                <a:lnTo>
                  <a:pt x="8769" y="4112"/>
                </a:lnTo>
                <a:lnTo>
                  <a:pt x="8767" y="4108"/>
                </a:lnTo>
                <a:lnTo>
                  <a:pt x="8767" y="4104"/>
                </a:lnTo>
                <a:lnTo>
                  <a:pt x="8767" y="4101"/>
                </a:lnTo>
                <a:lnTo>
                  <a:pt x="8770" y="4097"/>
                </a:lnTo>
                <a:lnTo>
                  <a:pt x="8780" y="4102"/>
                </a:lnTo>
                <a:lnTo>
                  <a:pt x="8791" y="4107"/>
                </a:lnTo>
                <a:lnTo>
                  <a:pt x="8801" y="4110"/>
                </a:lnTo>
                <a:lnTo>
                  <a:pt x="8810" y="4110"/>
                </a:lnTo>
                <a:lnTo>
                  <a:pt x="8820" y="4108"/>
                </a:lnTo>
                <a:lnTo>
                  <a:pt x="8831" y="4104"/>
                </a:lnTo>
                <a:lnTo>
                  <a:pt x="8840" y="4098"/>
                </a:lnTo>
                <a:lnTo>
                  <a:pt x="8850" y="4090"/>
                </a:lnTo>
                <a:lnTo>
                  <a:pt x="8855" y="4085"/>
                </a:lnTo>
                <a:lnTo>
                  <a:pt x="8860" y="4080"/>
                </a:lnTo>
                <a:lnTo>
                  <a:pt x="8867" y="4076"/>
                </a:lnTo>
                <a:lnTo>
                  <a:pt x="8874" y="4074"/>
                </a:lnTo>
                <a:lnTo>
                  <a:pt x="8887" y="4067"/>
                </a:lnTo>
                <a:lnTo>
                  <a:pt x="8901" y="4062"/>
                </a:lnTo>
                <a:lnTo>
                  <a:pt x="8901" y="4062"/>
                </a:lnTo>
                <a:lnTo>
                  <a:pt x="8901" y="4062"/>
                </a:lnTo>
                <a:lnTo>
                  <a:pt x="8901" y="4062"/>
                </a:lnTo>
                <a:lnTo>
                  <a:pt x="8901" y="4062"/>
                </a:lnTo>
                <a:lnTo>
                  <a:pt x="8903" y="4047"/>
                </a:lnTo>
                <a:lnTo>
                  <a:pt x="8905" y="4032"/>
                </a:lnTo>
                <a:lnTo>
                  <a:pt x="8910" y="4016"/>
                </a:lnTo>
                <a:lnTo>
                  <a:pt x="8915" y="4004"/>
                </a:lnTo>
                <a:lnTo>
                  <a:pt x="8918" y="3999"/>
                </a:lnTo>
                <a:lnTo>
                  <a:pt x="8921" y="3995"/>
                </a:lnTo>
                <a:lnTo>
                  <a:pt x="8923" y="3993"/>
                </a:lnTo>
                <a:lnTo>
                  <a:pt x="8927" y="3991"/>
                </a:lnTo>
                <a:lnTo>
                  <a:pt x="8931" y="3990"/>
                </a:lnTo>
                <a:lnTo>
                  <a:pt x="8935" y="3990"/>
                </a:lnTo>
                <a:lnTo>
                  <a:pt x="8940" y="3990"/>
                </a:lnTo>
                <a:lnTo>
                  <a:pt x="8945" y="3991"/>
                </a:lnTo>
                <a:lnTo>
                  <a:pt x="8957" y="3996"/>
                </a:lnTo>
                <a:lnTo>
                  <a:pt x="8971" y="4004"/>
                </a:lnTo>
                <a:lnTo>
                  <a:pt x="8984" y="4011"/>
                </a:lnTo>
                <a:lnTo>
                  <a:pt x="8994" y="4020"/>
                </a:lnTo>
                <a:lnTo>
                  <a:pt x="9004" y="4030"/>
                </a:lnTo>
                <a:lnTo>
                  <a:pt x="9015" y="4039"/>
                </a:lnTo>
                <a:lnTo>
                  <a:pt x="9025" y="4048"/>
                </a:lnTo>
                <a:lnTo>
                  <a:pt x="9036" y="4056"/>
                </a:lnTo>
                <a:lnTo>
                  <a:pt x="9043" y="4059"/>
                </a:lnTo>
                <a:lnTo>
                  <a:pt x="9049" y="4062"/>
                </a:lnTo>
                <a:lnTo>
                  <a:pt x="9057" y="4063"/>
                </a:lnTo>
                <a:lnTo>
                  <a:pt x="9064" y="4065"/>
                </a:lnTo>
                <a:lnTo>
                  <a:pt x="9070" y="4065"/>
                </a:lnTo>
                <a:lnTo>
                  <a:pt x="9075" y="4066"/>
                </a:lnTo>
                <a:lnTo>
                  <a:pt x="9080" y="4068"/>
                </a:lnTo>
                <a:lnTo>
                  <a:pt x="9084" y="4072"/>
                </a:lnTo>
                <a:lnTo>
                  <a:pt x="9087" y="4076"/>
                </a:lnTo>
                <a:lnTo>
                  <a:pt x="9088" y="4080"/>
                </a:lnTo>
                <a:lnTo>
                  <a:pt x="9088" y="4085"/>
                </a:lnTo>
                <a:lnTo>
                  <a:pt x="9088" y="4092"/>
                </a:lnTo>
                <a:lnTo>
                  <a:pt x="9087" y="4097"/>
                </a:lnTo>
                <a:lnTo>
                  <a:pt x="9084" y="4101"/>
                </a:lnTo>
                <a:lnTo>
                  <a:pt x="9082" y="4103"/>
                </a:lnTo>
                <a:lnTo>
                  <a:pt x="9078" y="4103"/>
                </a:lnTo>
                <a:lnTo>
                  <a:pt x="9070" y="4102"/>
                </a:lnTo>
                <a:lnTo>
                  <a:pt x="9061" y="4099"/>
                </a:lnTo>
                <a:lnTo>
                  <a:pt x="9056" y="4102"/>
                </a:lnTo>
                <a:lnTo>
                  <a:pt x="9052" y="4104"/>
                </a:lnTo>
                <a:lnTo>
                  <a:pt x="9049" y="4107"/>
                </a:lnTo>
                <a:lnTo>
                  <a:pt x="9047" y="4110"/>
                </a:lnTo>
                <a:lnTo>
                  <a:pt x="9047" y="4113"/>
                </a:lnTo>
                <a:lnTo>
                  <a:pt x="9047" y="4117"/>
                </a:lnTo>
                <a:lnTo>
                  <a:pt x="9049" y="4121"/>
                </a:lnTo>
                <a:lnTo>
                  <a:pt x="9053" y="4126"/>
                </a:lnTo>
                <a:lnTo>
                  <a:pt x="9069" y="4142"/>
                </a:lnTo>
                <a:lnTo>
                  <a:pt x="9085" y="4157"/>
                </a:lnTo>
                <a:lnTo>
                  <a:pt x="9093" y="4165"/>
                </a:lnTo>
                <a:lnTo>
                  <a:pt x="9101" y="4173"/>
                </a:lnTo>
                <a:lnTo>
                  <a:pt x="9107" y="4182"/>
                </a:lnTo>
                <a:lnTo>
                  <a:pt x="9114" y="4192"/>
                </a:lnTo>
                <a:lnTo>
                  <a:pt x="9123" y="4202"/>
                </a:lnTo>
                <a:lnTo>
                  <a:pt x="9130" y="4213"/>
                </a:lnTo>
                <a:lnTo>
                  <a:pt x="9138" y="4224"/>
                </a:lnTo>
                <a:lnTo>
                  <a:pt x="9145" y="4234"/>
                </a:lnTo>
                <a:lnTo>
                  <a:pt x="9148" y="4247"/>
                </a:lnTo>
                <a:lnTo>
                  <a:pt x="9151" y="4260"/>
                </a:lnTo>
                <a:lnTo>
                  <a:pt x="9151" y="4274"/>
                </a:lnTo>
                <a:lnTo>
                  <a:pt x="9150" y="4290"/>
                </a:lnTo>
                <a:lnTo>
                  <a:pt x="9148" y="4301"/>
                </a:lnTo>
                <a:lnTo>
                  <a:pt x="9150" y="4313"/>
                </a:lnTo>
                <a:lnTo>
                  <a:pt x="9152" y="4323"/>
                </a:lnTo>
                <a:lnTo>
                  <a:pt x="9156" y="4335"/>
                </a:lnTo>
                <a:lnTo>
                  <a:pt x="9161" y="4345"/>
                </a:lnTo>
                <a:lnTo>
                  <a:pt x="9168" y="4357"/>
                </a:lnTo>
                <a:lnTo>
                  <a:pt x="9175" y="4366"/>
                </a:lnTo>
                <a:lnTo>
                  <a:pt x="9183" y="4375"/>
                </a:lnTo>
                <a:lnTo>
                  <a:pt x="9183" y="4375"/>
                </a:lnTo>
                <a:lnTo>
                  <a:pt x="9188" y="4384"/>
                </a:lnTo>
                <a:lnTo>
                  <a:pt x="9191" y="4390"/>
                </a:lnTo>
                <a:lnTo>
                  <a:pt x="9192" y="4396"/>
                </a:lnTo>
                <a:lnTo>
                  <a:pt x="9192" y="4402"/>
                </a:lnTo>
                <a:lnTo>
                  <a:pt x="9192" y="4405"/>
                </a:lnTo>
                <a:lnTo>
                  <a:pt x="9190" y="4408"/>
                </a:lnTo>
                <a:lnTo>
                  <a:pt x="9187" y="4411"/>
                </a:lnTo>
                <a:lnTo>
                  <a:pt x="9183" y="4413"/>
                </a:lnTo>
                <a:lnTo>
                  <a:pt x="9165" y="4416"/>
                </a:lnTo>
                <a:lnTo>
                  <a:pt x="9147" y="4418"/>
                </a:lnTo>
                <a:lnTo>
                  <a:pt x="9139" y="4417"/>
                </a:lnTo>
                <a:lnTo>
                  <a:pt x="9133" y="4413"/>
                </a:lnTo>
                <a:lnTo>
                  <a:pt x="9133" y="4432"/>
                </a:lnTo>
                <a:lnTo>
                  <a:pt x="9133" y="4447"/>
                </a:lnTo>
                <a:lnTo>
                  <a:pt x="9134" y="4458"/>
                </a:lnTo>
                <a:lnTo>
                  <a:pt x="9137" y="4466"/>
                </a:lnTo>
                <a:lnTo>
                  <a:pt x="9142" y="4474"/>
                </a:lnTo>
                <a:lnTo>
                  <a:pt x="9150" y="4480"/>
                </a:lnTo>
                <a:lnTo>
                  <a:pt x="9160" y="4488"/>
                </a:lnTo>
                <a:lnTo>
                  <a:pt x="9173" y="4497"/>
                </a:lnTo>
                <a:lnTo>
                  <a:pt x="9169" y="4505"/>
                </a:lnTo>
                <a:lnTo>
                  <a:pt x="9163" y="4510"/>
                </a:lnTo>
                <a:lnTo>
                  <a:pt x="9157" y="4514"/>
                </a:lnTo>
                <a:lnTo>
                  <a:pt x="9150" y="4514"/>
                </a:lnTo>
                <a:lnTo>
                  <a:pt x="9136" y="4512"/>
                </a:lnTo>
                <a:lnTo>
                  <a:pt x="9121" y="4512"/>
                </a:lnTo>
                <a:lnTo>
                  <a:pt x="9112" y="4507"/>
                </a:lnTo>
                <a:lnTo>
                  <a:pt x="9102" y="4503"/>
                </a:lnTo>
                <a:lnTo>
                  <a:pt x="9102" y="4503"/>
                </a:lnTo>
                <a:lnTo>
                  <a:pt x="9101" y="4503"/>
                </a:lnTo>
                <a:lnTo>
                  <a:pt x="9098" y="4502"/>
                </a:lnTo>
                <a:lnTo>
                  <a:pt x="9097" y="4505"/>
                </a:lnTo>
                <a:lnTo>
                  <a:pt x="9094" y="4507"/>
                </a:lnTo>
                <a:lnTo>
                  <a:pt x="9092" y="4508"/>
                </a:lnTo>
                <a:lnTo>
                  <a:pt x="9088" y="4510"/>
                </a:lnTo>
                <a:lnTo>
                  <a:pt x="9074" y="4517"/>
                </a:lnTo>
                <a:lnTo>
                  <a:pt x="9058" y="4523"/>
                </a:lnTo>
                <a:lnTo>
                  <a:pt x="9051" y="4524"/>
                </a:lnTo>
                <a:lnTo>
                  <a:pt x="9043" y="4524"/>
                </a:lnTo>
                <a:lnTo>
                  <a:pt x="9034" y="4523"/>
                </a:lnTo>
                <a:lnTo>
                  <a:pt x="9025" y="4520"/>
                </a:lnTo>
                <a:lnTo>
                  <a:pt x="9021" y="4519"/>
                </a:lnTo>
                <a:lnTo>
                  <a:pt x="9017" y="4519"/>
                </a:lnTo>
                <a:lnTo>
                  <a:pt x="9013" y="4520"/>
                </a:lnTo>
                <a:lnTo>
                  <a:pt x="9008" y="4523"/>
                </a:lnTo>
                <a:lnTo>
                  <a:pt x="9004" y="4525"/>
                </a:lnTo>
                <a:lnTo>
                  <a:pt x="9000" y="4529"/>
                </a:lnTo>
                <a:lnTo>
                  <a:pt x="8998" y="4533"/>
                </a:lnTo>
                <a:lnTo>
                  <a:pt x="8995" y="4538"/>
                </a:lnTo>
                <a:lnTo>
                  <a:pt x="8995" y="4543"/>
                </a:lnTo>
                <a:lnTo>
                  <a:pt x="8995" y="4548"/>
                </a:lnTo>
                <a:lnTo>
                  <a:pt x="8997" y="4552"/>
                </a:lnTo>
                <a:lnTo>
                  <a:pt x="8999" y="4556"/>
                </a:lnTo>
                <a:lnTo>
                  <a:pt x="9003" y="4560"/>
                </a:lnTo>
                <a:lnTo>
                  <a:pt x="9007" y="4562"/>
                </a:lnTo>
                <a:lnTo>
                  <a:pt x="9011" y="4565"/>
                </a:lnTo>
                <a:lnTo>
                  <a:pt x="9015" y="4566"/>
                </a:lnTo>
                <a:lnTo>
                  <a:pt x="9029" y="4573"/>
                </a:lnTo>
                <a:lnTo>
                  <a:pt x="9042" y="4582"/>
                </a:lnTo>
                <a:lnTo>
                  <a:pt x="9055" y="4591"/>
                </a:lnTo>
                <a:lnTo>
                  <a:pt x="9067" y="4601"/>
                </a:lnTo>
                <a:lnTo>
                  <a:pt x="9080" y="4610"/>
                </a:lnTo>
                <a:lnTo>
                  <a:pt x="9093" y="4619"/>
                </a:lnTo>
                <a:lnTo>
                  <a:pt x="9101" y="4623"/>
                </a:lnTo>
                <a:lnTo>
                  <a:pt x="9107" y="4625"/>
                </a:lnTo>
                <a:lnTo>
                  <a:pt x="9115" y="4628"/>
                </a:lnTo>
                <a:lnTo>
                  <a:pt x="9124" y="4629"/>
                </a:lnTo>
                <a:lnTo>
                  <a:pt x="9128" y="4632"/>
                </a:lnTo>
                <a:lnTo>
                  <a:pt x="9133" y="4634"/>
                </a:lnTo>
                <a:lnTo>
                  <a:pt x="9138" y="4638"/>
                </a:lnTo>
                <a:lnTo>
                  <a:pt x="9142" y="4642"/>
                </a:lnTo>
                <a:lnTo>
                  <a:pt x="9151" y="4650"/>
                </a:lnTo>
                <a:lnTo>
                  <a:pt x="9159" y="4658"/>
                </a:lnTo>
                <a:lnTo>
                  <a:pt x="9161" y="4663"/>
                </a:lnTo>
                <a:lnTo>
                  <a:pt x="9163" y="4668"/>
                </a:lnTo>
                <a:lnTo>
                  <a:pt x="9163" y="4673"/>
                </a:lnTo>
                <a:lnTo>
                  <a:pt x="9161" y="4678"/>
                </a:lnTo>
                <a:lnTo>
                  <a:pt x="9159" y="4686"/>
                </a:lnTo>
                <a:lnTo>
                  <a:pt x="9154" y="4690"/>
                </a:lnTo>
                <a:lnTo>
                  <a:pt x="9148" y="4692"/>
                </a:lnTo>
                <a:lnTo>
                  <a:pt x="9143" y="4694"/>
                </a:lnTo>
                <a:lnTo>
                  <a:pt x="9130" y="4694"/>
                </a:lnTo>
                <a:lnTo>
                  <a:pt x="9118" y="4692"/>
                </a:lnTo>
                <a:lnTo>
                  <a:pt x="9110" y="4691"/>
                </a:lnTo>
                <a:lnTo>
                  <a:pt x="9103" y="4690"/>
                </a:lnTo>
                <a:lnTo>
                  <a:pt x="9097" y="4688"/>
                </a:lnTo>
                <a:lnTo>
                  <a:pt x="9092" y="4685"/>
                </a:lnTo>
                <a:lnTo>
                  <a:pt x="9082" y="4678"/>
                </a:lnTo>
                <a:lnTo>
                  <a:pt x="9071" y="4669"/>
                </a:lnTo>
                <a:lnTo>
                  <a:pt x="9061" y="4660"/>
                </a:lnTo>
                <a:lnTo>
                  <a:pt x="9051" y="4652"/>
                </a:lnTo>
                <a:lnTo>
                  <a:pt x="9045" y="4650"/>
                </a:lnTo>
                <a:lnTo>
                  <a:pt x="9040" y="4647"/>
                </a:lnTo>
                <a:lnTo>
                  <a:pt x="9034" y="4646"/>
                </a:lnTo>
                <a:lnTo>
                  <a:pt x="9027" y="4645"/>
                </a:lnTo>
                <a:lnTo>
                  <a:pt x="9020" y="4647"/>
                </a:lnTo>
                <a:lnTo>
                  <a:pt x="9013" y="4650"/>
                </a:lnTo>
                <a:lnTo>
                  <a:pt x="9013" y="4650"/>
                </a:lnTo>
                <a:lnTo>
                  <a:pt x="9013" y="4650"/>
                </a:lnTo>
                <a:lnTo>
                  <a:pt x="9009" y="4660"/>
                </a:lnTo>
                <a:lnTo>
                  <a:pt x="9006" y="4670"/>
                </a:lnTo>
                <a:lnTo>
                  <a:pt x="9006" y="4670"/>
                </a:lnTo>
                <a:lnTo>
                  <a:pt x="9006" y="4670"/>
                </a:lnTo>
                <a:lnTo>
                  <a:pt x="9015" y="4695"/>
                </a:lnTo>
                <a:lnTo>
                  <a:pt x="9024" y="4719"/>
                </a:lnTo>
                <a:lnTo>
                  <a:pt x="9033" y="4744"/>
                </a:lnTo>
                <a:lnTo>
                  <a:pt x="9042" y="4768"/>
                </a:lnTo>
                <a:lnTo>
                  <a:pt x="9047" y="4782"/>
                </a:lnTo>
                <a:lnTo>
                  <a:pt x="9055" y="4795"/>
                </a:lnTo>
                <a:lnTo>
                  <a:pt x="9058" y="4800"/>
                </a:lnTo>
                <a:lnTo>
                  <a:pt x="9065" y="4805"/>
                </a:lnTo>
                <a:lnTo>
                  <a:pt x="9070" y="4809"/>
                </a:lnTo>
                <a:lnTo>
                  <a:pt x="9078" y="4813"/>
                </a:lnTo>
                <a:lnTo>
                  <a:pt x="9087" y="4816"/>
                </a:lnTo>
                <a:lnTo>
                  <a:pt x="9096" y="4820"/>
                </a:lnTo>
                <a:lnTo>
                  <a:pt x="9103" y="4823"/>
                </a:lnTo>
                <a:lnTo>
                  <a:pt x="9111" y="4829"/>
                </a:lnTo>
                <a:lnTo>
                  <a:pt x="9118" y="4834"/>
                </a:lnTo>
                <a:lnTo>
                  <a:pt x="9124" y="4840"/>
                </a:lnTo>
                <a:lnTo>
                  <a:pt x="9129" y="4847"/>
                </a:lnTo>
                <a:lnTo>
                  <a:pt x="9136" y="4853"/>
                </a:lnTo>
                <a:lnTo>
                  <a:pt x="9145" y="4867"/>
                </a:lnTo>
                <a:lnTo>
                  <a:pt x="9152" y="4883"/>
                </a:lnTo>
                <a:lnTo>
                  <a:pt x="9159" y="4899"/>
                </a:lnTo>
                <a:lnTo>
                  <a:pt x="9164" y="4916"/>
                </a:lnTo>
                <a:lnTo>
                  <a:pt x="9164" y="4916"/>
                </a:lnTo>
                <a:lnTo>
                  <a:pt x="9164" y="4916"/>
                </a:lnTo>
                <a:lnTo>
                  <a:pt x="9181" y="4921"/>
                </a:lnTo>
                <a:lnTo>
                  <a:pt x="9197" y="4926"/>
                </a:lnTo>
                <a:lnTo>
                  <a:pt x="9214" y="4930"/>
                </a:lnTo>
                <a:lnTo>
                  <a:pt x="9232" y="4935"/>
                </a:lnTo>
                <a:lnTo>
                  <a:pt x="9218" y="4942"/>
                </a:lnTo>
                <a:lnTo>
                  <a:pt x="9205" y="4946"/>
                </a:lnTo>
                <a:lnTo>
                  <a:pt x="9192" y="4947"/>
                </a:lnTo>
                <a:lnTo>
                  <a:pt x="9181" y="4947"/>
                </a:lnTo>
                <a:lnTo>
                  <a:pt x="9169" y="4944"/>
                </a:lnTo>
                <a:lnTo>
                  <a:pt x="9157" y="4941"/>
                </a:lnTo>
                <a:lnTo>
                  <a:pt x="9146" y="4935"/>
                </a:lnTo>
                <a:lnTo>
                  <a:pt x="9134" y="4929"/>
                </a:lnTo>
                <a:lnTo>
                  <a:pt x="9123" y="4930"/>
                </a:lnTo>
                <a:lnTo>
                  <a:pt x="9110" y="4932"/>
                </a:lnTo>
                <a:lnTo>
                  <a:pt x="9105" y="4930"/>
                </a:lnTo>
                <a:lnTo>
                  <a:pt x="9101" y="4929"/>
                </a:lnTo>
                <a:lnTo>
                  <a:pt x="9097" y="4925"/>
                </a:lnTo>
                <a:lnTo>
                  <a:pt x="9094" y="4920"/>
                </a:lnTo>
                <a:lnTo>
                  <a:pt x="9091" y="4908"/>
                </a:lnTo>
                <a:lnTo>
                  <a:pt x="9084" y="4898"/>
                </a:lnTo>
                <a:lnTo>
                  <a:pt x="9078" y="4888"/>
                </a:lnTo>
                <a:lnTo>
                  <a:pt x="9069" y="4880"/>
                </a:lnTo>
                <a:lnTo>
                  <a:pt x="9061" y="4871"/>
                </a:lnTo>
                <a:lnTo>
                  <a:pt x="9053" y="4863"/>
                </a:lnTo>
                <a:lnTo>
                  <a:pt x="9045" y="4854"/>
                </a:lnTo>
                <a:lnTo>
                  <a:pt x="9040" y="4844"/>
                </a:lnTo>
                <a:lnTo>
                  <a:pt x="9033" y="4823"/>
                </a:lnTo>
                <a:lnTo>
                  <a:pt x="9022" y="4805"/>
                </a:lnTo>
                <a:lnTo>
                  <a:pt x="9009" y="4787"/>
                </a:lnTo>
                <a:lnTo>
                  <a:pt x="8997" y="4772"/>
                </a:lnTo>
                <a:lnTo>
                  <a:pt x="8968" y="4741"/>
                </a:lnTo>
                <a:lnTo>
                  <a:pt x="8937" y="4712"/>
                </a:lnTo>
                <a:lnTo>
                  <a:pt x="8919" y="4706"/>
                </a:lnTo>
                <a:lnTo>
                  <a:pt x="8901" y="4701"/>
                </a:lnTo>
                <a:lnTo>
                  <a:pt x="8883" y="4696"/>
                </a:lnTo>
                <a:lnTo>
                  <a:pt x="8865" y="4691"/>
                </a:lnTo>
                <a:lnTo>
                  <a:pt x="8863" y="4683"/>
                </a:lnTo>
                <a:lnTo>
                  <a:pt x="8861" y="4677"/>
                </a:lnTo>
                <a:lnTo>
                  <a:pt x="8861" y="4677"/>
                </a:lnTo>
                <a:lnTo>
                  <a:pt x="8861" y="4676"/>
                </a:lnTo>
                <a:lnTo>
                  <a:pt x="8851" y="4672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41" y="4668"/>
                </a:lnTo>
                <a:lnTo>
                  <a:pt x="8824" y="4667"/>
                </a:lnTo>
                <a:lnTo>
                  <a:pt x="8807" y="4664"/>
                </a:lnTo>
                <a:lnTo>
                  <a:pt x="8807" y="4664"/>
                </a:lnTo>
                <a:lnTo>
                  <a:pt x="8801" y="4676"/>
                </a:lnTo>
                <a:lnTo>
                  <a:pt x="8795" y="4686"/>
                </a:lnTo>
                <a:lnTo>
                  <a:pt x="8789" y="4697"/>
                </a:lnTo>
                <a:lnTo>
                  <a:pt x="8783" y="4708"/>
                </a:lnTo>
                <a:lnTo>
                  <a:pt x="8775" y="4724"/>
                </a:lnTo>
                <a:lnTo>
                  <a:pt x="8770" y="4736"/>
                </a:lnTo>
                <a:lnTo>
                  <a:pt x="8769" y="4741"/>
                </a:lnTo>
                <a:lnTo>
                  <a:pt x="8767" y="4746"/>
                </a:lnTo>
                <a:lnTo>
                  <a:pt x="8767" y="4750"/>
                </a:lnTo>
                <a:lnTo>
                  <a:pt x="8769" y="4754"/>
                </a:lnTo>
                <a:lnTo>
                  <a:pt x="8770" y="4759"/>
                </a:lnTo>
                <a:lnTo>
                  <a:pt x="8773" y="4763"/>
                </a:lnTo>
                <a:lnTo>
                  <a:pt x="8776" y="4767"/>
                </a:lnTo>
                <a:lnTo>
                  <a:pt x="8780" y="4771"/>
                </a:lnTo>
                <a:lnTo>
                  <a:pt x="8792" y="4781"/>
                </a:lnTo>
                <a:lnTo>
                  <a:pt x="8809" y="4794"/>
                </a:lnTo>
                <a:lnTo>
                  <a:pt x="8811" y="4800"/>
                </a:lnTo>
                <a:lnTo>
                  <a:pt x="8815" y="4807"/>
                </a:lnTo>
                <a:lnTo>
                  <a:pt x="8820" y="4812"/>
                </a:lnTo>
                <a:lnTo>
                  <a:pt x="8825" y="4816"/>
                </a:lnTo>
                <a:lnTo>
                  <a:pt x="8832" y="4820"/>
                </a:lnTo>
                <a:lnTo>
                  <a:pt x="8838" y="4822"/>
                </a:lnTo>
                <a:lnTo>
                  <a:pt x="8845" y="4823"/>
                </a:lnTo>
                <a:lnTo>
                  <a:pt x="8852" y="4825"/>
                </a:lnTo>
                <a:lnTo>
                  <a:pt x="8854" y="4830"/>
                </a:lnTo>
                <a:lnTo>
                  <a:pt x="8855" y="4835"/>
                </a:lnTo>
                <a:lnTo>
                  <a:pt x="8854" y="4839"/>
                </a:lnTo>
                <a:lnTo>
                  <a:pt x="8854" y="4843"/>
                </a:lnTo>
                <a:lnTo>
                  <a:pt x="8851" y="4845"/>
                </a:lnTo>
                <a:lnTo>
                  <a:pt x="8849" y="4847"/>
                </a:lnTo>
                <a:lnTo>
                  <a:pt x="8843" y="4847"/>
                </a:lnTo>
                <a:lnTo>
                  <a:pt x="8837" y="4847"/>
                </a:lnTo>
                <a:lnTo>
                  <a:pt x="8824" y="4844"/>
                </a:lnTo>
                <a:lnTo>
                  <a:pt x="8813" y="4843"/>
                </a:lnTo>
                <a:lnTo>
                  <a:pt x="8802" y="4843"/>
                </a:lnTo>
                <a:lnTo>
                  <a:pt x="8792" y="4845"/>
                </a:lnTo>
                <a:lnTo>
                  <a:pt x="8783" y="4851"/>
                </a:lnTo>
                <a:lnTo>
                  <a:pt x="8775" y="4857"/>
                </a:lnTo>
                <a:lnTo>
                  <a:pt x="8767" y="4865"/>
                </a:lnTo>
                <a:lnTo>
                  <a:pt x="8762" y="4876"/>
                </a:lnTo>
                <a:lnTo>
                  <a:pt x="8758" y="4888"/>
                </a:lnTo>
                <a:lnTo>
                  <a:pt x="8757" y="4898"/>
                </a:lnTo>
                <a:lnTo>
                  <a:pt x="8758" y="4907"/>
                </a:lnTo>
                <a:lnTo>
                  <a:pt x="8761" y="4916"/>
                </a:lnTo>
                <a:lnTo>
                  <a:pt x="8766" y="4925"/>
                </a:lnTo>
                <a:lnTo>
                  <a:pt x="8773" y="4933"/>
                </a:lnTo>
                <a:lnTo>
                  <a:pt x="8780" y="4941"/>
                </a:lnTo>
                <a:lnTo>
                  <a:pt x="8788" y="4948"/>
                </a:lnTo>
                <a:lnTo>
                  <a:pt x="8795" y="4955"/>
                </a:lnTo>
                <a:lnTo>
                  <a:pt x="8801" y="4961"/>
                </a:lnTo>
                <a:lnTo>
                  <a:pt x="8806" y="4968"/>
                </a:lnTo>
                <a:lnTo>
                  <a:pt x="8811" y="4974"/>
                </a:lnTo>
                <a:lnTo>
                  <a:pt x="8819" y="4989"/>
                </a:lnTo>
                <a:lnTo>
                  <a:pt x="8827" y="5004"/>
                </a:lnTo>
                <a:lnTo>
                  <a:pt x="8837" y="5036"/>
                </a:lnTo>
                <a:lnTo>
                  <a:pt x="8850" y="5067"/>
                </a:lnTo>
                <a:lnTo>
                  <a:pt x="8861" y="5074"/>
                </a:lnTo>
                <a:lnTo>
                  <a:pt x="8873" y="5079"/>
                </a:lnTo>
                <a:lnTo>
                  <a:pt x="8886" y="5085"/>
                </a:lnTo>
                <a:lnTo>
                  <a:pt x="8900" y="5088"/>
                </a:lnTo>
                <a:lnTo>
                  <a:pt x="8913" y="5092"/>
                </a:lnTo>
                <a:lnTo>
                  <a:pt x="8925" y="5099"/>
                </a:lnTo>
                <a:lnTo>
                  <a:pt x="8930" y="5103"/>
                </a:lnTo>
                <a:lnTo>
                  <a:pt x="8936" y="5108"/>
                </a:lnTo>
                <a:lnTo>
                  <a:pt x="8940" y="5113"/>
                </a:lnTo>
                <a:lnTo>
                  <a:pt x="8945" y="5119"/>
                </a:lnTo>
                <a:lnTo>
                  <a:pt x="8948" y="5122"/>
                </a:lnTo>
                <a:lnTo>
                  <a:pt x="8950" y="5123"/>
                </a:lnTo>
                <a:lnTo>
                  <a:pt x="8953" y="5124"/>
                </a:lnTo>
                <a:lnTo>
                  <a:pt x="8957" y="5124"/>
                </a:lnTo>
                <a:lnTo>
                  <a:pt x="8964" y="5122"/>
                </a:lnTo>
                <a:lnTo>
                  <a:pt x="8972" y="5119"/>
                </a:lnTo>
                <a:lnTo>
                  <a:pt x="8985" y="5115"/>
                </a:lnTo>
                <a:lnTo>
                  <a:pt x="8999" y="5110"/>
                </a:lnTo>
                <a:lnTo>
                  <a:pt x="9006" y="5109"/>
                </a:lnTo>
                <a:lnTo>
                  <a:pt x="9013" y="5108"/>
                </a:lnTo>
                <a:lnTo>
                  <a:pt x="9021" y="5109"/>
                </a:lnTo>
                <a:lnTo>
                  <a:pt x="9029" y="5112"/>
                </a:lnTo>
                <a:lnTo>
                  <a:pt x="9029" y="5112"/>
                </a:lnTo>
                <a:lnTo>
                  <a:pt x="9029" y="5112"/>
                </a:lnTo>
                <a:lnTo>
                  <a:pt x="9034" y="5110"/>
                </a:lnTo>
                <a:lnTo>
                  <a:pt x="9039" y="5112"/>
                </a:lnTo>
                <a:lnTo>
                  <a:pt x="9043" y="5114"/>
                </a:lnTo>
                <a:lnTo>
                  <a:pt x="9047" y="5119"/>
                </a:lnTo>
                <a:lnTo>
                  <a:pt x="9047" y="5119"/>
                </a:lnTo>
                <a:lnTo>
                  <a:pt x="9048" y="5119"/>
                </a:lnTo>
                <a:lnTo>
                  <a:pt x="9061" y="5115"/>
                </a:lnTo>
                <a:lnTo>
                  <a:pt x="9075" y="5112"/>
                </a:lnTo>
                <a:lnTo>
                  <a:pt x="9075" y="5112"/>
                </a:lnTo>
                <a:lnTo>
                  <a:pt x="9071" y="5099"/>
                </a:lnTo>
                <a:lnTo>
                  <a:pt x="9067" y="5087"/>
                </a:lnTo>
                <a:lnTo>
                  <a:pt x="9067" y="5081"/>
                </a:lnTo>
                <a:lnTo>
                  <a:pt x="9067" y="5076"/>
                </a:lnTo>
                <a:lnTo>
                  <a:pt x="9067" y="5069"/>
                </a:lnTo>
                <a:lnTo>
                  <a:pt x="9070" y="5063"/>
                </a:lnTo>
                <a:lnTo>
                  <a:pt x="9067" y="5052"/>
                </a:lnTo>
                <a:lnTo>
                  <a:pt x="9064" y="5042"/>
                </a:lnTo>
                <a:lnTo>
                  <a:pt x="9061" y="5032"/>
                </a:lnTo>
                <a:lnTo>
                  <a:pt x="9057" y="5023"/>
                </a:lnTo>
                <a:lnTo>
                  <a:pt x="9027" y="5004"/>
                </a:lnTo>
                <a:lnTo>
                  <a:pt x="8995" y="4987"/>
                </a:lnTo>
                <a:lnTo>
                  <a:pt x="8981" y="4977"/>
                </a:lnTo>
                <a:lnTo>
                  <a:pt x="8967" y="4966"/>
                </a:lnTo>
                <a:lnTo>
                  <a:pt x="8961" y="4960"/>
                </a:lnTo>
                <a:lnTo>
                  <a:pt x="8954" y="4953"/>
                </a:lnTo>
                <a:lnTo>
                  <a:pt x="8949" y="4946"/>
                </a:lnTo>
                <a:lnTo>
                  <a:pt x="8944" y="4938"/>
                </a:lnTo>
                <a:lnTo>
                  <a:pt x="8944" y="4938"/>
                </a:lnTo>
                <a:lnTo>
                  <a:pt x="8944" y="4938"/>
                </a:lnTo>
                <a:lnTo>
                  <a:pt x="8944" y="4938"/>
                </a:lnTo>
                <a:lnTo>
                  <a:pt x="8943" y="4937"/>
                </a:lnTo>
                <a:lnTo>
                  <a:pt x="8934" y="4933"/>
                </a:lnTo>
                <a:lnTo>
                  <a:pt x="8927" y="4926"/>
                </a:lnTo>
                <a:lnTo>
                  <a:pt x="8922" y="4919"/>
                </a:lnTo>
                <a:lnTo>
                  <a:pt x="8918" y="4911"/>
                </a:lnTo>
                <a:lnTo>
                  <a:pt x="8914" y="4903"/>
                </a:lnTo>
                <a:lnTo>
                  <a:pt x="8909" y="4894"/>
                </a:lnTo>
                <a:lnTo>
                  <a:pt x="8904" y="4887"/>
                </a:lnTo>
                <a:lnTo>
                  <a:pt x="8897" y="4879"/>
                </a:lnTo>
                <a:lnTo>
                  <a:pt x="8906" y="4879"/>
                </a:lnTo>
                <a:lnTo>
                  <a:pt x="8913" y="4879"/>
                </a:lnTo>
                <a:lnTo>
                  <a:pt x="8921" y="4879"/>
                </a:lnTo>
                <a:lnTo>
                  <a:pt x="8927" y="4880"/>
                </a:lnTo>
                <a:lnTo>
                  <a:pt x="8939" y="4885"/>
                </a:lnTo>
                <a:lnTo>
                  <a:pt x="8949" y="4892"/>
                </a:lnTo>
                <a:lnTo>
                  <a:pt x="8968" y="4906"/>
                </a:lnTo>
                <a:lnTo>
                  <a:pt x="8986" y="4920"/>
                </a:lnTo>
                <a:lnTo>
                  <a:pt x="8991" y="4930"/>
                </a:lnTo>
                <a:lnTo>
                  <a:pt x="8998" y="4939"/>
                </a:lnTo>
                <a:lnTo>
                  <a:pt x="9002" y="4942"/>
                </a:lnTo>
                <a:lnTo>
                  <a:pt x="9007" y="4944"/>
                </a:lnTo>
                <a:lnTo>
                  <a:pt x="9012" y="4947"/>
                </a:lnTo>
                <a:lnTo>
                  <a:pt x="9017" y="4947"/>
                </a:lnTo>
                <a:lnTo>
                  <a:pt x="9025" y="4948"/>
                </a:lnTo>
                <a:lnTo>
                  <a:pt x="9031" y="4948"/>
                </a:lnTo>
                <a:lnTo>
                  <a:pt x="9038" y="4951"/>
                </a:lnTo>
                <a:lnTo>
                  <a:pt x="9044" y="4952"/>
                </a:lnTo>
                <a:lnTo>
                  <a:pt x="9055" y="4959"/>
                </a:lnTo>
                <a:lnTo>
                  <a:pt x="9062" y="4966"/>
                </a:lnTo>
                <a:lnTo>
                  <a:pt x="9070" y="4975"/>
                </a:lnTo>
                <a:lnTo>
                  <a:pt x="9076" y="4986"/>
                </a:lnTo>
                <a:lnTo>
                  <a:pt x="9082" y="4997"/>
                </a:lnTo>
                <a:lnTo>
                  <a:pt x="9087" y="5009"/>
                </a:lnTo>
                <a:lnTo>
                  <a:pt x="9085" y="5010"/>
                </a:lnTo>
                <a:lnTo>
                  <a:pt x="9084" y="5011"/>
                </a:lnTo>
                <a:lnTo>
                  <a:pt x="9085" y="5011"/>
                </a:lnTo>
                <a:lnTo>
                  <a:pt x="9085" y="5011"/>
                </a:lnTo>
                <a:lnTo>
                  <a:pt x="9087" y="5009"/>
                </a:lnTo>
                <a:lnTo>
                  <a:pt x="9094" y="5013"/>
                </a:lnTo>
                <a:lnTo>
                  <a:pt x="9102" y="5018"/>
                </a:lnTo>
                <a:lnTo>
                  <a:pt x="9109" y="5023"/>
                </a:lnTo>
                <a:lnTo>
                  <a:pt x="9115" y="5028"/>
                </a:lnTo>
                <a:lnTo>
                  <a:pt x="9121" y="5034"/>
                </a:lnTo>
                <a:lnTo>
                  <a:pt x="9127" y="5041"/>
                </a:lnTo>
                <a:lnTo>
                  <a:pt x="9132" y="5049"/>
                </a:lnTo>
                <a:lnTo>
                  <a:pt x="9136" y="5056"/>
                </a:lnTo>
                <a:lnTo>
                  <a:pt x="9130" y="5065"/>
                </a:lnTo>
                <a:lnTo>
                  <a:pt x="9128" y="5076"/>
                </a:lnTo>
                <a:lnTo>
                  <a:pt x="9128" y="5076"/>
                </a:lnTo>
                <a:lnTo>
                  <a:pt x="9124" y="5081"/>
                </a:lnTo>
                <a:lnTo>
                  <a:pt x="9121" y="5085"/>
                </a:lnTo>
                <a:lnTo>
                  <a:pt x="9118" y="5085"/>
                </a:lnTo>
                <a:lnTo>
                  <a:pt x="9114" y="5083"/>
                </a:lnTo>
                <a:lnTo>
                  <a:pt x="9115" y="5090"/>
                </a:lnTo>
                <a:lnTo>
                  <a:pt x="9116" y="5095"/>
                </a:lnTo>
                <a:lnTo>
                  <a:pt x="9112" y="5110"/>
                </a:lnTo>
                <a:lnTo>
                  <a:pt x="9111" y="5124"/>
                </a:lnTo>
                <a:lnTo>
                  <a:pt x="9111" y="5139"/>
                </a:lnTo>
                <a:lnTo>
                  <a:pt x="9114" y="5151"/>
                </a:lnTo>
                <a:lnTo>
                  <a:pt x="9116" y="5158"/>
                </a:lnTo>
                <a:lnTo>
                  <a:pt x="9120" y="5163"/>
                </a:lnTo>
                <a:lnTo>
                  <a:pt x="9124" y="5168"/>
                </a:lnTo>
                <a:lnTo>
                  <a:pt x="9128" y="5173"/>
                </a:lnTo>
                <a:lnTo>
                  <a:pt x="9134" y="5179"/>
                </a:lnTo>
                <a:lnTo>
                  <a:pt x="9141" y="5182"/>
                </a:lnTo>
                <a:lnTo>
                  <a:pt x="9148" y="5186"/>
                </a:lnTo>
                <a:lnTo>
                  <a:pt x="9156" y="5190"/>
                </a:lnTo>
                <a:lnTo>
                  <a:pt x="9165" y="5194"/>
                </a:lnTo>
                <a:lnTo>
                  <a:pt x="9170" y="5199"/>
                </a:lnTo>
                <a:lnTo>
                  <a:pt x="9175" y="5206"/>
                </a:lnTo>
                <a:lnTo>
                  <a:pt x="9179" y="5213"/>
                </a:lnTo>
                <a:lnTo>
                  <a:pt x="9186" y="5229"/>
                </a:lnTo>
                <a:lnTo>
                  <a:pt x="9191" y="5245"/>
                </a:lnTo>
                <a:lnTo>
                  <a:pt x="9192" y="5245"/>
                </a:lnTo>
                <a:lnTo>
                  <a:pt x="9192" y="5247"/>
                </a:lnTo>
                <a:lnTo>
                  <a:pt x="9195" y="5243"/>
                </a:lnTo>
                <a:lnTo>
                  <a:pt x="9199" y="5240"/>
                </a:lnTo>
                <a:lnTo>
                  <a:pt x="9201" y="5238"/>
                </a:lnTo>
                <a:lnTo>
                  <a:pt x="9205" y="5236"/>
                </a:lnTo>
                <a:lnTo>
                  <a:pt x="9213" y="5235"/>
                </a:lnTo>
                <a:lnTo>
                  <a:pt x="9221" y="5235"/>
                </a:lnTo>
                <a:lnTo>
                  <a:pt x="9236" y="5239"/>
                </a:lnTo>
                <a:lnTo>
                  <a:pt x="9251" y="5242"/>
                </a:lnTo>
                <a:lnTo>
                  <a:pt x="9257" y="5244"/>
                </a:lnTo>
                <a:lnTo>
                  <a:pt x="9260" y="5247"/>
                </a:lnTo>
                <a:lnTo>
                  <a:pt x="9263" y="5243"/>
                </a:lnTo>
                <a:lnTo>
                  <a:pt x="9266" y="5239"/>
                </a:lnTo>
                <a:lnTo>
                  <a:pt x="9268" y="5236"/>
                </a:lnTo>
                <a:lnTo>
                  <a:pt x="9271" y="5235"/>
                </a:lnTo>
                <a:lnTo>
                  <a:pt x="9275" y="5235"/>
                </a:lnTo>
                <a:lnTo>
                  <a:pt x="9278" y="5236"/>
                </a:lnTo>
                <a:lnTo>
                  <a:pt x="9282" y="5238"/>
                </a:lnTo>
                <a:lnTo>
                  <a:pt x="9287" y="5240"/>
                </a:lnTo>
                <a:lnTo>
                  <a:pt x="9295" y="5245"/>
                </a:lnTo>
                <a:lnTo>
                  <a:pt x="9300" y="5251"/>
                </a:lnTo>
                <a:lnTo>
                  <a:pt x="9303" y="5254"/>
                </a:lnTo>
                <a:lnTo>
                  <a:pt x="9303" y="5258"/>
                </a:lnTo>
                <a:lnTo>
                  <a:pt x="9300" y="5262"/>
                </a:lnTo>
                <a:lnTo>
                  <a:pt x="9298" y="5266"/>
                </a:lnTo>
                <a:lnTo>
                  <a:pt x="9293" y="5270"/>
                </a:lnTo>
                <a:lnTo>
                  <a:pt x="9287" y="5272"/>
                </a:lnTo>
                <a:lnTo>
                  <a:pt x="9289" y="5280"/>
                </a:lnTo>
                <a:lnTo>
                  <a:pt x="9289" y="5288"/>
                </a:lnTo>
                <a:lnTo>
                  <a:pt x="9282" y="5303"/>
                </a:lnTo>
                <a:lnTo>
                  <a:pt x="9277" y="5319"/>
                </a:lnTo>
                <a:lnTo>
                  <a:pt x="9273" y="5334"/>
                </a:lnTo>
                <a:lnTo>
                  <a:pt x="9272" y="5348"/>
                </a:lnTo>
                <a:lnTo>
                  <a:pt x="9272" y="5364"/>
                </a:lnTo>
                <a:lnTo>
                  <a:pt x="9275" y="5379"/>
                </a:lnTo>
                <a:lnTo>
                  <a:pt x="9280" y="5395"/>
                </a:lnTo>
                <a:lnTo>
                  <a:pt x="9286" y="5410"/>
                </a:lnTo>
                <a:lnTo>
                  <a:pt x="9305" y="5445"/>
                </a:lnTo>
                <a:lnTo>
                  <a:pt x="9326" y="5478"/>
                </a:lnTo>
                <a:lnTo>
                  <a:pt x="9335" y="5496"/>
                </a:lnTo>
                <a:lnTo>
                  <a:pt x="9343" y="5514"/>
                </a:lnTo>
                <a:lnTo>
                  <a:pt x="9351" y="5532"/>
                </a:lnTo>
                <a:lnTo>
                  <a:pt x="9357" y="5552"/>
                </a:lnTo>
                <a:lnTo>
                  <a:pt x="9360" y="5559"/>
                </a:lnTo>
                <a:lnTo>
                  <a:pt x="9365" y="5564"/>
                </a:lnTo>
                <a:lnTo>
                  <a:pt x="9370" y="5570"/>
                </a:lnTo>
                <a:lnTo>
                  <a:pt x="9376" y="5572"/>
                </a:lnTo>
                <a:lnTo>
                  <a:pt x="9390" y="5576"/>
                </a:lnTo>
                <a:lnTo>
                  <a:pt x="9405" y="5579"/>
                </a:lnTo>
                <a:lnTo>
                  <a:pt x="9416" y="5581"/>
                </a:lnTo>
                <a:lnTo>
                  <a:pt x="9425" y="5584"/>
                </a:lnTo>
                <a:lnTo>
                  <a:pt x="9434" y="5588"/>
                </a:lnTo>
                <a:lnTo>
                  <a:pt x="9439" y="5593"/>
                </a:lnTo>
                <a:lnTo>
                  <a:pt x="9442" y="5595"/>
                </a:lnTo>
                <a:lnTo>
                  <a:pt x="9443" y="5599"/>
                </a:lnTo>
                <a:lnTo>
                  <a:pt x="9444" y="5603"/>
                </a:lnTo>
                <a:lnTo>
                  <a:pt x="9444" y="5608"/>
                </a:lnTo>
                <a:lnTo>
                  <a:pt x="9442" y="5618"/>
                </a:lnTo>
                <a:lnTo>
                  <a:pt x="9437" y="5633"/>
                </a:lnTo>
                <a:lnTo>
                  <a:pt x="9430" y="5652"/>
                </a:lnTo>
                <a:lnTo>
                  <a:pt x="9425" y="5669"/>
                </a:lnTo>
                <a:lnTo>
                  <a:pt x="9425" y="5675"/>
                </a:lnTo>
                <a:lnTo>
                  <a:pt x="9425" y="5680"/>
                </a:lnTo>
                <a:lnTo>
                  <a:pt x="9425" y="5687"/>
                </a:lnTo>
                <a:lnTo>
                  <a:pt x="9428" y="5692"/>
                </a:lnTo>
                <a:lnTo>
                  <a:pt x="9430" y="5697"/>
                </a:lnTo>
                <a:lnTo>
                  <a:pt x="9434" y="5701"/>
                </a:lnTo>
                <a:lnTo>
                  <a:pt x="9439" y="5706"/>
                </a:lnTo>
                <a:lnTo>
                  <a:pt x="9446" y="5710"/>
                </a:lnTo>
                <a:lnTo>
                  <a:pt x="9460" y="5720"/>
                </a:lnTo>
                <a:lnTo>
                  <a:pt x="9481" y="5732"/>
                </a:lnTo>
                <a:lnTo>
                  <a:pt x="9499" y="5743"/>
                </a:lnTo>
                <a:lnTo>
                  <a:pt x="9518" y="5756"/>
                </a:lnTo>
                <a:lnTo>
                  <a:pt x="9527" y="5766"/>
                </a:lnTo>
                <a:lnTo>
                  <a:pt x="9538" y="5782"/>
                </a:lnTo>
                <a:lnTo>
                  <a:pt x="9533" y="5787"/>
                </a:lnTo>
                <a:lnTo>
                  <a:pt x="9527" y="5792"/>
                </a:lnTo>
                <a:lnTo>
                  <a:pt x="9520" y="5796"/>
                </a:lnTo>
                <a:lnTo>
                  <a:pt x="9514" y="5800"/>
                </a:lnTo>
                <a:lnTo>
                  <a:pt x="9500" y="5806"/>
                </a:lnTo>
                <a:lnTo>
                  <a:pt x="9486" y="5811"/>
                </a:lnTo>
                <a:lnTo>
                  <a:pt x="9473" y="5818"/>
                </a:lnTo>
                <a:lnTo>
                  <a:pt x="9460" y="5825"/>
                </a:lnTo>
                <a:lnTo>
                  <a:pt x="9453" y="5829"/>
                </a:lnTo>
                <a:lnTo>
                  <a:pt x="9448" y="5834"/>
                </a:lnTo>
                <a:lnTo>
                  <a:pt x="9444" y="5840"/>
                </a:lnTo>
                <a:lnTo>
                  <a:pt x="9439" y="5847"/>
                </a:lnTo>
                <a:lnTo>
                  <a:pt x="9439" y="5847"/>
                </a:lnTo>
                <a:lnTo>
                  <a:pt x="9439" y="5847"/>
                </a:lnTo>
                <a:lnTo>
                  <a:pt x="9448" y="5859"/>
                </a:lnTo>
                <a:lnTo>
                  <a:pt x="9455" y="5873"/>
                </a:lnTo>
                <a:lnTo>
                  <a:pt x="9460" y="5887"/>
                </a:lnTo>
                <a:lnTo>
                  <a:pt x="9465" y="5901"/>
                </a:lnTo>
                <a:lnTo>
                  <a:pt x="9469" y="5917"/>
                </a:lnTo>
                <a:lnTo>
                  <a:pt x="9474" y="5931"/>
                </a:lnTo>
                <a:lnTo>
                  <a:pt x="9478" y="5937"/>
                </a:lnTo>
                <a:lnTo>
                  <a:pt x="9482" y="5944"/>
                </a:lnTo>
                <a:lnTo>
                  <a:pt x="9486" y="5950"/>
                </a:lnTo>
                <a:lnTo>
                  <a:pt x="9491" y="5955"/>
                </a:lnTo>
                <a:lnTo>
                  <a:pt x="9486" y="5959"/>
                </a:lnTo>
                <a:lnTo>
                  <a:pt x="9481" y="5962"/>
                </a:lnTo>
                <a:lnTo>
                  <a:pt x="9475" y="5962"/>
                </a:lnTo>
                <a:lnTo>
                  <a:pt x="9472" y="5961"/>
                </a:lnTo>
                <a:lnTo>
                  <a:pt x="9464" y="5958"/>
                </a:lnTo>
                <a:lnTo>
                  <a:pt x="9456" y="5954"/>
                </a:lnTo>
                <a:lnTo>
                  <a:pt x="9444" y="5952"/>
                </a:lnTo>
                <a:lnTo>
                  <a:pt x="9433" y="5950"/>
                </a:lnTo>
                <a:lnTo>
                  <a:pt x="9424" y="5950"/>
                </a:lnTo>
                <a:lnTo>
                  <a:pt x="9415" y="5953"/>
                </a:lnTo>
                <a:lnTo>
                  <a:pt x="9408" y="5958"/>
                </a:lnTo>
                <a:lnTo>
                  <a:pt x="9402" y="5966"/>
                </a:lnTo>
                <a:lnTo>
                  <a:pt x="9397" y="5975"/>
                </a:lnTo>
                <a:lnTo>
                  <a:pt x="9393" y="5985"/>
                </a:lnTo>
                <a:lnTo>
                  <a:pt x="9388" y="6006"/>
                </a:lnTo>
                <a:lnTo>
                  <a:pt x="9379" y="6024"/>
                </a:lnTo>
                <a:lnTo>
                  <a:pt x="9375" y="6033"/>
                </a:lnTo>
                <a:lnTo>
                  <a:pt x="9370" y="6040"/>
                </a:lnTo>
                <a:lnTo>
                  <a:pt x="9363" y="6049"/>
                </a:lnTo>
                <a:lnTo>
                  <a:pt x="9357" y="6057"/>
                </a:lnTo>
                <a:lnTo>
                  <a:pt x="9372" y="6071"/>
                </a:lnTo>
                <a:lnTo>
                  <a:pt x="9387" y="6087"/>
                </a:lnTo>
                <a:lnTo>
                  <a:pt x="9392" y="6094"/>
                </a:lnTo>
                <a:lnTo>
                  <a:pt x="9397" y="6102"/>
                </a:lnTo>
                <a:lnTo>
                  <a:pt x="9402" y="6111"/>
                </a:lnTo>
                <a:lnTo>
                  <a:pt x="9405" y="6119"/>
                </a:lnTo>
                <a:lnTo>
                  <a:pt x="9407" y="6128"/>
                </a:lnTo>
                <a:lnTo>
                  <a:pt x="9408" y="6137"/>
                </a:lnTo>
                <a:lnTo>
                  <a:pt x="9410" y="6146"/>
                </a:lnTo>
                <a:lnTo>
                  <a:pt x="9408" y="6155"/>
                </a:lnTo>
                <a:lnTo>
                  <a:pt x="9407" y="6165"/>
                </a:lnTo>
                <a:lnTo>
                  <a:pt x="9403" y="6175"/>
                </a:lnTo>
                <a:lnTo>
                  <a:pt x="9399" y="6186"/>
                </a:lnTo>
                <a:lnTo>
                  <a:pt x="9394" y="6197"/>
                </a:lnTo>
                <a:lnTo>
                  <a:pt x="9392" y="6200"/>
                </a:lnTo>
                <a:lnTo>
                  <a:pt x="9390" y="6205"/>
                </a:lnTo>
                <a:lnTo>
                  <a:pt x="9389" y="6208"/>
                </a:lnTo>
                <a:lnTo>
                  <a:pt x="9389" y="6210"/>
                </a:lnTo>
                <a:lnTo>
                  <a:pt x="9396" y="6219"/>
                </a:lnTo>
                <a:lnTo>
                  <a:pt x="9398" y="6228"/>
                </a:lnTo>
                <a:lnTo>
                  <a:pt x="9401" y="6235"/>
                </a:lnTo>
                <a:lnTo>
                  <a:pt x="9402" y="6242"/>
                </a:lnTo>
                <a:lnTo>
                  <a:pt x="9402" y="6249"/>
                </a:lnTo>
                <a:lnTo>
                  <a:pt x="9401" y="6255"/>
                </a:lnTo>
                <a:lnTo>
                  <a:pt x="9398" y="6260"/>
                </a:lnTo>
                <a:lnTo>
                  <a:pt x="9394" y="6265"/>
                </a:lnTo>
                <a:lnTo>
                  <a:pt x="9387" y="6274"/>
                </a:lnTo>
                <a:lnTo>
                  <a:pt x="9376" y="6283"/>
                </a:lnTo>
                <a:lnTo>
                  <a:pt x="9365" y="6291"/>
                </a:lnTo>
                <a:lnTo>
                  <a:pt x="9352" y="6300"/>
                </a:lnTo>
                <a:lnTo>
                  <a:pt x="9351" y="6317"/>
                </a:lnTo>
                <a:lnTo>
                  <a:pt x="9349" y="6334"/>
                </a:lnTo>
                <a:lnTo>
                  <a:pt x="9348" y="6350"/>
                </a:lnTo>
                <a:lnTo>
                  <a:pt x="9347" y="6367"/>
                </a:lnTo>
                <a:lnTo>
                  <a:pt x="9345" y="6386"/>
                </a:lnTo>
                <a:lnTo>
                  <a:pt x="9343" y="6407"/>
                </a:lnTo>
                <a:lnTo>
                  <a:pt x="9340" y="6425"/>
                </a:lnTo>
                <a:lnTo>
                  <a:pt x="9336" y="6444"/>
                </a:lnTo>
                <a:lnTo>
                  <a:pt x="9333" y="6453"/>
                </a:lnTo>
                <a:lnTo>
                  <a:pt x="9330" y="6462"/>
                </a:lnTo>
                <a:lnTo>
                  <a:pt x="9325" y="6470"/>
                </a:lnTo>
                <a:lnTo>
                  <a:pt x="9320" y="6479"/>
                </a:lnTo>
                <a:lnTo>
                  <a:pt x="9314" y="6487"/>
                </a:lnTo>
                <a:lnTo>
                  <a:pt x="9308" y="6494"/>
                </a:lnTo>
                <a:lnTo>
                  <a:pt x="9300" y="6501"/>
                </a:lnTo>
                <a:lnTo>
                  <a:pt x="9291" y="6508"/>
                </a:lnTo>
                <a:lnTo>
                  <a:pt x="9287" y="6512"/>
                </a:lnTo>
                <a:lnTo>
                  <a:pt x="9284" y="6517"/>
                </a:lnTo>
                <a:lnTo>
                  <a:pt x="9281" y="6523"/>
                </a:lnTo>
                <a:lnTo>
                  <a:pt x="9278" y="6529"/>
                </a:lnTo>
                <a:lnTo>
                  <a:pt x="9275" y="6542"/>
                </a:lnTo>
                <a:lnTo>
                  <a:pt x="9269" y="6555"/>
                </a:lnTo>
                <a:lnTo>
                  <a:pt x="9260" y="6566"/>
                </a:lnTo>
                <a:lnTo>
                  <a:pt x="9253" y="6578"/>
                </a:lnTo>
                <a:lnTo>
                  <a:pt x="9246" y="6591"/>
                </a:lnTo>
                <a:lnTo>
                  <a:pt x="9239" y="6602"/>
                </a:lnTo>
                <a:lnTo>
                  <a:pt x="9235" y="6609"/>
                </a:lnTo>
                <a:lnTo>
                  <a:pt x="9231" y="6614"/>
                </a:lnTo>
                <a:lnTo>
                  <a:pt x="9226" y="6618"/>
                </a:lnTo>
                <a:lnTo>
                  <a:pt x="9219" y="6623"/>
                </a:lnTo>
                <a:lnTo>
                  <a:pt x="9214" y="6626"/>
                </a:lnTo>
                <a:lnTo>
                  <a:pt x="9206" y="6628"/>
                </a:lnTo>
                <a:lnTo>
                  <a:pt x="9199" y="6631"/>
                </a:lnTo>
                <a:lnTo>
                  <a:pt x="9190" y="6631"/>
                </a:lnTo>
                <a:lnTo>
                  <a:pt x="9183" y="6632"/>
                </a:lnTo>
                <a:lnTo>
                  <a:pt x="9181" y="6632"/>
                </a:lnTo>
                <a:lnTo>
                  <a:pt x="9181" y="6633"/>
                </a:lnTo>
                <a:lnTo>
                  <a:pt x="9182" y="6635"/>
                </a:lnTo>
                <a:lnTo>
                  <a:pt x="9187" y="6637"/>
                </a:lnTo>
                <a:lnTo>
                  <a:pt x="9190" y="6638"/>
                </a:lnTo>
                <a:lnTo>
                  <a:pt x="9199" y="6644"/>
                </a:lnTo>
                <a:lnTo>
                  <a:pt x="9206" y="6651"/>
                </a:lnTo>
                <a:lnTo>
                  <a:pt x="9214" y="6660"/>
                </a:lnTo>
                <a:lnTo>
                  <a:pt x="9221" y="6668"/>
                </a:lnTo>
                <a:lnTo>
                  <a:pt x="9228" y="6677"/>
                </a:lnTo>
                <a:lnTo>
                  <a:pt x="9236" y="6683"/>
                </a:lnTo>
                <a:lnTo>
                  <a:pt x="9241" y="6687"/>
                </a:lnTo>
                <a:lnTo>
                  <a:pt x="9246" y="6690"/>
                </a:lnTo>
                <a:lnTo>
                  <a:pt x="9251" y="6691"/>
                </a:lnTo>
                <a:lnTo>
                  <a:pt x="9258" y="6692"/>
                </a:lnTo>
                <a:lnTo>
                  <a:pt x="9266" y="6699"/>
                </a:lnTo>
                <a:lnTo>
                  <a:pt x="9275" y="6704"/>
                </a:lnTo>
                <a:lnTo>
                  <a:pt x="9285" y="6708"/>
                </a:lnTo>
                <a:lnTo>
                  <a:pt x="9295" y="6709"/>
                </a:lnTo>
                <a:lnTo>
                  <a:pt x="9304" y="6710"/>
                </a:lnTo>
                <a:lnTo>
                  <a:pt x="9312" y="6712"/>
                </a:lnTo>
                <a:lnTo>
                  <a:pt x="9320" y="6714"/>
                </a:lnTo>
                <a:lnTo>
                  <a:pt x="9327" y="6718"/>
                </a:lnTo>
                <a:lnTo>
                  <a:pt x="9342" y="6726"/>
                </a:lnTo>
                <a:lnTo>
                  <a:pt x="9356" y="6735"/>
                </a:lnTo>
                <a:lnTo>
                  <a:pt x="9354" y="6735"/>
                </a:lnTo>
                <a:lnTo>
                  <a:pt x="9361" y="6740"/>
                </a:lnTo>
                <a:lnTo>
                  <a:pt x="9366" y="6744"/>
                </a:lnTo>
                <a:lnTo>
                  <a:pt x="9372" y="6748"/>
                </a:lnTo>
                <a:lnTo>
                  <a:pt x="9379" y="6750"/>
                </a:lnTo>
                <a:lnTo>
                  <a:pt x="9392" y="6754"/>
                </a:lnTo>
                <a:lnTo>
                  <a:pt x="9405" y="6755"/>
                </a:lnTo>
                <a:lnTo>
                  <a:pt x="9419" y="6758"/>
                </a:lnTo>
                <a:lnTo>
                  <a:pt x="9432" y="6761"/>
                </a:lnTo>
                <a:lnTo>
                  <a:pt x="9444" y="6764"/>
                </a:lnTo>
                <a:lnTo>
                  <a:pt x="9457" y="6771"/>
                </a:lnTo>
                <a:lnTo>
                  <a:pt x="9456" y="6773"/>
                </a:lnTo>
                <a:lnTo>
                  <a:pt x="9456" y="6776"/>
                </a:lnTo>
                <a:lnTo>
                  <a:pt x="9472" y="6771"/>
                </a:lnTo>
                <a:lnTo>
                  <a:pt x="9488" y="6768"/>
                </a:lnTo>
                <a:lnTo>
                  <a:pt x="9502" y="6767"/>
                </a:lnTo>
                <a:lnTo>
                  <a:pt x="9518" y="6768"/>
                </a:lnTo>
                <a:lnTo>
                  <a:pt x="9532" y="6772"/>
                </a:lnTo>
                <a:lnTo>
                  <a:pt x="9546" y="6777"/>
                </a:lnTo>
                <a:lnTo>
                  <a:pt x="9560" y="6786"/>
                </a:lnTo>
                <a:lnTo>
                  <a:pt x="9573" y="6798"/>
                </a:lnTo>
                <a:lnTo>
                  <a:pt x="9578" y="6806"/>
                </a:lnTo>
                <a:lnTo>
                  <a:pt x="9583" y="6813"/>
                </a:lnTo>
                <a:lnTo>
                  <a:pt x="9590" y="6821"/>
                </a:lnTo>
                <a:lnTo>
                  <a:pt x="9595" y="6829"/>
                </a:lnTo>
                <a:lnTo>
                  <a:pt x="9602" y="6836"/>
                </a:lnTo>
                <a:lnTo>
                  <a:pt x="9607" y="6844"/>
                </a:lnTo>
                <a:lnTo>
                  <a:pt x="9611" y="6852"/>
                </a:lnTo>
                <a:lnTo>
                  <a:pt x="9614" y="6862"/>
                </a:lnTo>
                <a:lnTo>
                  <a:pt x="9620" y="6875"/>
                </a:lnTo>
                <a:lnTo>
                  <a:pt x="9626" y="6887"/>
                </a:lnTo>
                <a:lnTo>
                  <a:pt x="9630" y="6893"/>
                </a:lnTo>
                <a:lnTo>
                  <a:pt x="9634" y="6898"/>
                </a:lnTo>
                <a:lnTo>
                  <a:pt x="9640" y="6902"/>
                </a:lnTo>
                <a:lnTo>
                  <a:pt x="9647" y="6906"/>
                </a:lnTo>
                <a:lnTo>
                  <a:pt x="9652" y="6909"/>
                </a:lnTo>
                <a:lnTo>
                  <a:pt x="9656" y="6912"/>
                </a:lnTo>
                <a:lnTo>
                  <a:pt x="9658" y="6916"/>
                </a:lnTo>
                <a:lnTo>
                  <a:pt x="9659" y="6921"/>
                </a:lnTo>
                <a:lnTo>
                  <a:pt x="9661" y="6932"/>
                </a:lnTo>
                <a:lnTo>
                  <a:pt x="9661" y="6942"/>
                </a:lnTo>
                <a:lnTo>
                  <a:pt x="9649" y="6954"/>
                </a:lnTo>
                <a:lnTo>
                  <a:pt x="9638" y="6966"/>
                </a:lnTo>
                <a:lnTo>
                  <a:pt x="9627" y="6960"/>
                </a:lnTo>
                <a:lnTo>
                  <a:pt x="9618" y="6955"/>
                </a:lnTo>
                <a:lnTo>
                  <a:pt x="9608" y="6947"/>
                </a:lnTo>
                <a:lnTo>
                  <a:pt x="9600" y="6939"/>
                </a:lnTo>
                <a:lnTo>
                  <a:pt x="9593" y="6930"/>
                </a:lnTo>
                <a:lnTo>
                  <a:pt x="9587" y="6921"/>
                </a:lnTo>
                <a:lnTo>
                  <a:pt x="9582" y="6911"/>
                </a:lnTo>
                <a:lnTo>
                  <a:pt x="9580" y="6898"/>
                </a:lnTo>
                <a:lnTo>
                  <a:pt x="9549" y="6891"/>
                </a:lnTo>
                <a:lnTo>
                  <a:pt x="9519" y="6881"/>
                </a:lnTo>
                <a:lnTo>
                  <a:pt x="9511" y="6878"/>
                </a:lnTo>
                <a:lnTo>
                  <a:pt x="9505" y="6874"/>
                </a:lnTo>
                <a:lnTo>
                  <a:pt x="9499" y="6870"/>
                </a:lnTo>
                <a:lnTo>
                  <a:pt x="9493" y="6865"/>
                </a:lnTo>
                <a:lnTo>
                  <a:pt x="9488" y="6858"/>
                </a:lnTo>
                <a:lnTo>
                  <a:pt x="9483" y="6852"/>
                </a:lnTo>
                <a:lnTo>
                  <a:pt x="9478" y="6844"/>
                </a:lnTo>
                <a:lnTo>
                  <a:pt x="9474" y="6835"/>
                </a:lnTo>
                <a:lnTo>
                  <a:pt x="9474" y="6835"/>
                </a:lnTo>
                <a:lnTo>
                  <a:pt x="9473" y="6834"/>
                </a:lnTo>
                <a:lnTo>
                  <a:pt x="9473" y="6838"/>
                </a:lnTo>
                <a:lnTo>
                  <a:pt x="9473" y="6840"/>
                </a:lnTo>
                <a:lnTo>
                  <a:pt x="9468" y="6844"/>
                </a:lnTo>
                <a:lnTo>
                  <a:pt x="9463" y="6847"/>
                </a:lnTo>
                <a:lnTo>
                  <a:pt x="9457" y="6849"/>
                </a:lnTo>
                <a:lnTo>
                  <a:pt x="9452" y="6849"/>
                </a:lnTo>
                <a:lnTo>
                  <a:pt x="9442" y="6849"/>
                </a:lnTo>
                <a:lnTo>
                  <a:pt x="9433" y="6848"/>
                </a:lnTo>
                <a:lnTo>
                  <a:pt x="9415" y="6839"/>
                </a:lnTo>
                <a:lnTo>
                  <a:pt x="9398" y="6830"/>
                </a:lnTo>
                <a:lnTo>
                  <a:pt x="9378" y="6821"/>
                </a:lnTo>
                <a:lnTo>
                  <a:pt x="9358" y="6812"/>
                </a:lnTo>
                <a:lnTo>
                  <a:pt x="9338" y="6806"/>
                </a:lnTo>
                <a:lnTo>
                  <a:pt x="9317" y="6800"/>
                </a:lnTo>
                <a:lnTo>
                  <a:pt x="9296" y="6795"/>
                </a:lnTo>
                <a:lnTo>
                  <a:pt x="9275" y="6793"/>
                </a:lnTo>
                <a:lnTo>
                  <a:pt x="9253" y="6790"/>
                </a:lnTo>
                <a:lnTo>
                  <a:pt x="9230" y="6790"/>
                </a:lnTo>
                <a:lnTo>
                  <a:pt x="9233" y="6802"/>
                </a:lnTo>
                <a:lnTo>
                  <a:pt x="9237" y="6813"/>
                </a:lnTo>
                <a:lnTo>
                  <a:pt x="9242" y="6825"/>
                </a:lnTo>
                <a:lnTo>
                  <a:pt x="9248" y="6835"/>
                </a:lnTo>
                <a:lnTo>
                  <a:pt x="9253" y="6845"/>
                </a:lnTo>
                <a:lnTo>
                  <a:pt x="9259" y="6854"/>
                </a:lnTo>
                <a:lnTo>
                  <a:pt x="9267" y="6862"/>
                </a:lnTo>
                <a:lnTo>
                  <a:pt x="9273" y="6871"/>
                </a:lnTo>
                <a:lnTo>
                  <a:pt x="9282" y="6878"/>
                </a:lnTo>
                <a:lnTo>
                  <a:pt x="9290" y="6885"/>
                </a:lnTo>
                <a:lnTo>
                  <a:pt x="9299" y="6892"/>
                </a:lnTo>
                <a:lnTo>
                  <a:pt x="9309" y="6897"/>
                </a:lnTo>
                <a:lnTo>
                  <a:pt x="9320" y="6902"/>
                </a:lnTo>
                <a:lnTo>
                  <a:pt x="9330" y="6907"/>
                </a:lnTo>
                <a:lnTo>
                  <a:pt x="9340" y="6911"/>
                </a:lnTo>
                <a:lnTo>
                  <a:pt x="9353" y="6915"/>
                </a:lnTo>
                <a:lnTo>
                  <a:pt x="9362" y="6921"/>
                </a:lnTo>
                <a:lnTo>
                  <a:pt x="9371" y="6928"/>
                </a:lnTo>
                <a:lnTo>
                  <a:pt x="9379" y="6936"/>
                </a:lnTo>
                <a:lnTo>
                  <a:pt x="9385" y="6946"/>
                </a:lnTo>
                <a:lnTo>
                  <a:pt x="9389" y="6956"/>
                </a:lnTo>
                <a:lnTo>
                  <a:pt x="9393" y="6966"/>
                </a:lnTo>
                <a:lnTo>
                  <a:pt x="9396" y="6978"/>
                </a:lnTo>
                <a:lnTo>
                  <a:pt x="9398" y="6990"/>
                </a:lnTo>
                <a:lnTo>
                  <a:pt x="9403" y="7011"/>
                </a:lnTo>
                <a:lnTo>
                  <a:pt x="9410" y="7033"/>
                </a:lnTo>
                <a:lnTo>
                  <a:pt x="9421" y="7064"/>
                </a:lnTo>
                <a:lnTo>
                  <a:pt x="9432" y="7095"/>
                </a:lnTo>
                <a:lnTo>
                  <a:pt x="9433" y="7101"/>
                </a:lnTo>
                <a:lnTo>
                  <a:pt x="9433" y="7109"/>
                </a:lnTo>
                <a:lnTo>
                  <a:pt x="9433" y="7117"/>
                </a:lnTo>
                <a:lnTo>
                  <a:pt x="9430" y="7125"/>
                </a:lnTo>
                <a:lnTo>
                  <a:pt x="9428" y="7132"/>
                </a:lnTo>
                <a:lnTo>
                  <a:pt x="9423" y="7140"/>
                </a:lnTo>
                <a:lnTo>
                  <a:pt x="9416" y="7148"/>
                </a:lnTo>
                <a:lnTo>
                  <a:pt x="9408" y="7155"/>
                </a:lnTo>
                <a:lnTo>
                  <a:pt x="9405" y="7154"/>
                </a:lnTo>
                <a:lnTo>
                  <a:pt x="9402" y="7153"/>
                </a:lnTo>
                <a:lnTo>
                  <a:pt x="9402" y="7153"/>
                </a:lnTo>
                <a:lnTo>
                  <a:pt x="9402" y="7153"/>
                </a:lnTo>
                <a:lnTo>
                  <a:pt x="9405" y="7161"/>
                </a:lnTo>
                <a:lnTo>
                  <a:pt x="9407" y="7167"/>
                </a:lnTo>
                <a:lnTo>
                  <a:pt x="9401" y="7171"/>
                </a:lnTo>
                <a:lnTo>
                  <a:pt x="9394" y="7173"/>
                </a:lnTo>
                <a:lnTo>
                  <a:pt x="9394" y="7197"/>
                </a:lnTo>
                <a:lnTo>
                  <a:pt x="9394" y="7220"/>
                </a:lnTo>
                <a:lnTo>
                  <a:pt x="9394" y="7244"/>
                </a:lnTo>
                <a:lnTo>
                  <a:pt x="9396" y="7267"/>
                </a:lnTo>
                <a:lnTo>
                  <a:pt x="9398" y="7280"/>
                </a:lnTo>
                <a:lnTo>
                  <a:pt x="9402" y="7289"/>
                </a:lnTo>
                <a:lnTo>
                  <a:pt x="9406" y="7297"/>
                </a:lnTo>
                <a:lnTo>
                  <a:pt x="9410" y="7305"/>
                </a:lnTo>
                <a:lnTo>
                  <a:pt x="9416" y="7311"/>
                </a:lnTo>
                <a:lnTo>
                  <a:pt x="9424" y="7319"/>
                </a:lnTo>
                <a:lnTo>
                  <a:pt x="9435" y="7328"/>
                </a:lnTo>
                <a:lnTo>
                  <a:pt x="9450" y="7339"/>
                </a:lnTo>
                <a:lnTo>
                  <a:pt x="9441" y="7365"/>
                </a:lnTo>
                <a:lnTo>
                  <a:pt x="9433" y="7391"/>
                </a:lnTo>
                <a:lnTo>
                  <a:pt x="9428" y="7402"/>
                </a:lnTo>
                <a:lnTo>
                  <a:pt x="9421" y="7414"/>
                </a:lnTo>
                <a:lnTo>
                  <a:pt x="9414" y="7426"/>
                </a:lnTo>
                <a:lnTo>
                  <a:pt x="9403" y="7437"/>
                </a:lnTo>
                <a:lnTo>
                  <a:pt x="9399" y="7441"/>
                </a:lnTo>
                <a:lnTo>
                  <a:pt x="9397" y="7445"/>
                </a:lnTo>
                <a:lnTo>
                  <a:pt x="9394" y="7449"/>
                </a:lnTo>
                <a:lnTo>
                  <a:pt x="9393" y="7453"/>
                </a:lnTo>
                <a:lnTo>
                  <a:pt x="9392" y="7462"/>
                </a:lnTo>
                <a:lnTo>
                  <a:pt x="9393" y="7471"/>
                </a:lnTo>
                <a:lnTo>
                  <a:pt x="9399" y="7489"/>
                </a:lnTo>
                <a:lnTo>
                  <a:pt x="9405" y="7507"/>
                </a:lnTo>
                <a:lnTo>
                  <a:pt x="9402" y="7510"/>
                </a:lnTo>
                <a:lnTo>
                  <a:pt x="9401" y="7514"/>
                </a:lnTo>
                <a:lnTo>
                  <a:pt x="9399" y="7519"/>
                </a:lnTo>
                <a:lnTo>
                  <a:pt x="9399" y="7523"/>
                </a:lnTo>
                <a:lnTo>
                  <a:pt x="9401" y="7532"/>
                </a:lnTo>
                <a:lnTo>
                  <a:pt x="9403" y="7541"/>
                </a:lnTo>
                <a:lnTo>
                  <a:pt x="9405" y="7540"/>
                </a:lnTo>
                <a:lnTo>
                  <a:pt x="9411" y="7537"/>
                </a:lnTo>
                <a:lnTo>
                  <a:pt x="9417" y="7536"/>
                </a:lnTo>
                <a:lnTo>
                  <a:pt x="9423" y="7544"/>
                </a:lnTo>
                <a:lnTo>
                  <a:pt x="9428" y="7550"/>
                </a:lnTo>
                <a:lnTo>
                  <a:pt x="9430" y="7553"/>
                </a:lnTo>
                <a:lnTo>
                  <a:pt x="9434" y="7555"/>
                </a:lnTo>
                <a:lnTo>
                  <a:pt x="9438" y="7557"/>
                </a:lnTo>
                <a:lnTo>
                  <a:pt x="9443" y="7558"/>
                </a:lnTo>
                <a:lnTo>
                  <a:pt x="9446" y="7564"/>
                </a:lnTo>
                <a:lnTo>
                  <a:pt x="9447" y="7572"/>
                </a:lnTo>
                <a:lnTo>
                  <a:pt x="9444" y="7576"/>
                </a:lnTo>
                <a:lnTo>
                  <a:pt x="9443" y="7580"/>
                </a:lnTo>
                <a:lnTo>
                  <a:pt x="9442" y="7584"/>
                </a:lnTo>
                <a:lnTo>
                  <a:pt x="9442" y="7588"/>
                </a:lnTo>
                <a:lnTo>
                  <a:pt x="9442" y="7597"/>
                </a:lnTo>
                <a:lnTo>
                  <a:pt x="9444" y="7606"/>
                </a:lnTo>
                <a:lnTo>
                  <a:pt x="9439" y="7608"/>
                </a:lnTo>
                <a:lnTo>
                  <a:pt x="9433" y="7611"/>
                </a:lnTo>
                <a:lnTo>
                  <a:pt x="9438" y="7616"/>
                </a:lnTo>
                <a:lnTo>
                  <a:pt x="9442" y="7624"/>
                </a:lnTo>
                <a:lnTo>
                  <a:pt x="9443" y="7626"/>
                </a:lnTo>
                <a:lnTo>
                  <a:pt x="9443" y="7630"/>
                </a:lnTo>
                <a:lnTo>
                  <a:pt x="9443" y="7635"/>
                </a:lnTo>
                <a:lnTo>
                  <a:pt x="9442" y="7639"/>
                </a:lnTo>
                <a:lnTo>
                  <a:pt x="9441" y="7656"/>
                </a:lnTo>
                <a:lnTo>
                  <a:pt x="9439" y="7673"/>
                </a:lnTo>
                <a:lnTo>
                  <a:pt x="9443" y="7674"/>
                </a:lnTo>
                <a:lnTo>
                  <a:pt x="9447" y="7675"/>
                </a:lnTo>
                <a:lnTo>
                  <a:pt x="9451" y="7678"/>
                </a:lnTo>
                <a:lnTo>
                  <a:pt x="9455" y="7680"/>
                </a:lnTo>
                <a:lnTo>
                  <a:pt x="9460" y="7688"/>
                </a:lnTo>
                <a:lnTo>
                  <a:pt x="9464" y="7696"/>
                </a:lnTo>
                <a:lnTo>
                  <a:pt x="9461" y="7702"/>
                </a:lnTo>
                <a:lnTo>
                  <a:pt x="9457" y="7709"/>
                </a:lnTo>
                <a:lnTo>
                  <a:pt x="9452" y="7714"/>
                </a:lnTo>
                <a:lnTo>
                  <a:pt x="9447" y="7716"/>
                </a:lnTo>
                <a:lnTo>
                  <a:pt x="9444" y="7723"/>
                </a:lnTo>
                <a:lnTo>
                  <a:pt x="9442" y="7729"/>
                </a:lnTo>
                <a:lnTo>
                  <a:pt x="9441" y="7739"/>
                </a:lnTo>
                <a:lnTo>
                  <a:pt x="9439" y="7747"/>
                </a:lnTo>
                <a:lnTo>
                  <a:pt x="9437" y="7754"/>
                </a:lnTo>
                <a:lnTo>
                  <a:pt x="9433" y="7757"/>
                </a:lnTo>
                <a:lnTo>
                  <a:pt x="9430" y="7759"/>
                </a:lnTo>
                <a:lnTo>
                  <a:pt x="9428" y="7760"/>
                </a:lnTo>
                <a:lnTo>
                  <a:pt x="9424" y="7760"/>
                </a:lnTo>
                <a:lnTo>
                  <a:pt x="9421" y="7760"/>
                </a:lnTo>
                <a:lnTo>
                  <a:pt x="9414" y="7756"/>
                </a:lnTo>
                <a:lnTo>
                  <a:pt x="9403" y="7750"/>
                </a:lnTo>
                <a:lnTo>
                  <a:pt x="9397" y="7733"/>
                </a:lnTo>
                <a:lnTo>
                  <a:pt x="9389" y="7718"/>
                </a:lnTo>
                <a:lnTo>
                  <a:pt x="9379" y="7703"/>
                </a:lnTo>
                <a:lnTo>
                  <a:pt x="9370" y="7688"/>
                </a:lnTo>
                <a:lnTo>
                  <a:pt x="9360" y="7674"/>
                </a:lnTo>
                <a:lnTo>
                  <a:pt x="9352" y="7658"/>
                </a:lnTo>
                <a:lnTo>
                  <a:pt x="9348" y="7651"/>
                </a:lnTo>
                <a:lnTo>
                  <a:pt x="9345" y="7642"/>
                </a:lnTo>
                <a:lnTo>
                  <a:pt x="9343" y="7633"/>
                </a:lnTo>
                <a:lnTo>
                  <a:pt x="9342" y="7622"/>
                </a:lnTo>
                <a:lnTo>
                  <a:pt x="9329" y="7633"/>
                </a:lnTo>
                <a:lnTo>
                  <a:pt x="9318" y="7643"/>
                </a:lnTo>
                <a:lnTo>
                  <a:pt x="9309" y="7653"/>
                </a:lnTo>
                <a:lnTo>
                  <a:pt x="9302" y="7664"/>
                </a:lnTo>
                <a:lnTo>
                  <a:pt x="9286" y="7684"/>
                </a:lnTo>
                <a:lnTo>
                  <a:pt x="9272" y="7703"/>
                </a:lnTo>
                <a:lnTo>
                  <a:pt x="9269" y="7716"/>
                </a:lnTo>
                <a:lnTo>
                  <a:pt x="9268" y="7728"/>
                </a:lnTo>
                <a:lnTo>
                  <a:pt x="9267" y="7739"/>
                </a:lnTo>
                <a:lnTo>
                  <a:pt x="9267" y="7750"/>
                </a:lnTo>
                <a:lnTo>
                  <a:pt x="9268" y="7761"/>
                </a:lnTo>
                <a:lnTo>
                  <a:pt x="9269" y="7772"/>
                </a:lnTo>
                <a:lnTo>
                  <a:pt x="9272" y="7782"/>
                </a:lnTo>
                <a:lnTo>
                  <a:pt x="9276" y="7791"/>
                </a:lnTo>
                <a:lnTo>
                  <a:pt x="9281" y="7801"/>
                </a:lnTo>
                <a:lnTo>
                  <a:pt x="9286" y="7810"/>
                </a:lnTo>
                <a:lnTo>
                  <a:pt x="9291" y="7819"/>
                </a:lnTo>
                <a:lnTo>
                  <a:pt x="9298" y="7828"/>
                </a:lnTo>
                <a:lnTo>
                  <a:pt x="9305" y="7836"/>
                </a:lnTo>
                <a:lnTo>
                  <a:pt x="9313" y="7844"/>
                </a:lnTo>
                <a:lnTo>
                  <a:pt x="9322" y="7853"/>
                </a:lnTo>
                <a:lnTo>
                  <a:pt x="9331" y="7859"/>
                </a:lnTo>
                <a:lnTo>
                  <a:pt x="9348" y="7862"/>
                </a:lnTo>
                <a:lnTo>
                  <a:pt x="9365" y="7863"/>
                </a:lnTo>
                <a:lnTo>
                  <a:pt x="9372" y="7876"/>
                </a:lnTo>
                <a:lnTo>
                  <a:pt x="9380" y="7887"/>
                </a:lnTo>
                <a:lnTo>
                  <a:pt x="9389" y="7899"/>
                </a:lnTo>
                <a:lnTo>
                  <a:pt x="9399" y="7909"/>
                </a:lnTo>
                <a:lnTo>
                  <a:pt x="9410" y="7920"/>
                </a:lnTo>
                <a:lnTo>
                  <a:pt x="9420" y="7929"/>
                </a:lnTo>
                <a:lnTo>
                  <a:pt x="9433" y="7938"/>
                </a:lnTo>
                <a:lnTo>
                  <a:pt x="9446" y="7944"/>
                </a:lnTo>
                <a:lnTo>
                  <a:pt x="9446" y="7945"/>
                </a:lnTo>
                <a:lnTo>
                  <a:pt x="9446" y="7947"/>
                </a:lnTo>
                <a:lnTo>
                  <a:pt x="9455" y="7941"/>
                </a:lnTo>
                <a:lnTo>
                  <a:pt x="9464" y="7940"/>
                </a:lnTo>
                <a:lnTo>
                  <a:pt x="9470" y="7941"/>
                </a:lnTo>
                <a:lnTo>
                  <a:pt x="9475" y="7944"/>
                </a:lnTo>
                <a:lnTo>
                  <a:pt x="9481" y="7949"/>
                </a:lnTo>
                <a:lnTo>
                  <a:pt x="9484" y="7956"/>
                </a:lnTo>
                <a:lnTo>
                  <a:pt x="9487" y="7965"/>
                </a:lnTo>
                <a:lnTo>
                  <a:pt x="9490" y="7974"/>
                </a:lnTo>
                <a:lnTo>
                  <a:pt x="9491" y="7985"/>
                </a:lnTo>
                <a:lnTo>
                  <a:pt x="9492" y="7998"/>
                </a:lnTo>
                <a:lnTo>
                  <a:pt x="9493" y="8004"/>
                </a:lnTo>
                <a:lnTo>
                  <a:pt x="9496" y="8010"/>
                </a:lnTo>
                <a:lnTo>
                  <a:pt x="9500" y="8015"/>
                </a:lnTo>
                <a:lnTo>
                  <a:pt x="9506" y="8019"/>
                </a:lnTo>
                <a:lnTo>
                  <a:pt x="9511" y="8029"/>
                </a:lnTo>
                <a:lnTo>
                  <a:pt x="9519" y="8039"/>
                </a:lnTo>
                <a:lnTo>
                  <a:pt x="9527" y="8047"/>
                </a:lnTo>
                <a:lnTo>
                  <a:pt x="9535" y="8055"/>
                </a:lnTo>
                <a:lnTo>
                  <a:pt x="9553" y="8069"/>
                </a:lnTo>
                <a:lnTo>
                  <a:pt x="9572" y="8079"/>
                </a:lnTo>
                <a:lnTo>
                  <a:pt x="9612" y="8100"/>
                </a:lnTo>
                <a:lnTo>
                  <a:pt x="9652" y="8120"/>
                </a:lnTo>
                <a:lnTo>
                  <a:pt x="9668" y="8130"/>
                </a:lnTo>
                <a:lnTo>
                  <a:pt x="9686" y="8139"/>
                </a:lnTo>
                <a:lnTo>
                  <a:pt x="9704" y="8150"/>
                </a:lnTo>
                <a:lnTo>
                  <a:pt x="9722" y="8160"/>
                </a:lnTo>
                <a:lnTo>
                  <a:pt x="9738" y="8160"/>
                </a:lnTo>
                <a:lnTo>
                  <a:pt x="9752" y="8161"/>
                </a:lnTo>
                <a:lnTo>
                  <a:pt x="9765" y="8164"/>
                </a:lnTo>
                <a:lnTo>
                  <a:pt x="9778" y="8169"/>
                </a:lnTo>
                <a:lnTo>
                  <a:pt x="9791" y="8175"/>
                </a:lnTo>
                <a:lnTo>
                  <a:pt x="9801" y="8183"/>
                </a:lnTo>
                <a:lnTo>
                  <a:pt x="9811" y="8193"/>
                </a:lnTo>
                <a:lnTo>
                  <a:pt x="9820" y="8206"/>
                </a:lnTo>
                <a:lnTo>
                  <a:pt x="9820" y="8206"/>
                </a:lnTo>
                <a:lnTo>
                  <a:pt x="9820" y="8206"/>
                </a:lnTo>
                <a:lnTo>
                  <a:pt x="9825" y="8208"/>
                </a:lnTo>
                <a:lnTo>
                  <a:pt x="9829" y="8209"/>
                </a:lnTo>
                <a:lnTo>
                  <a:pt x="9833" y="8211"/>
                </a:lnTo>
                <a:lnTo>
                  <a:pt x="9836" y="8214"/>
                </a:lnTo>
                <a:lnTo>
                  <a:pt x="9841" y="8220"/>
                </a:lnTo>
                <a:lnTo>
                  <a:pt x="9845" y="8229"/>
                </a:lnTo>
                <a:lnTo>
                  <a:pt x="9845" y="8228"/>
                </a:lnTo>
                <a:lnTo>
                  <a:pt x="9854" y="8233"/>
                </a:lnTo>
                <a:lnTo>
                  <a:pt x="9864" y="8238"/>
                </a:lnTo>
                <a:lnTo>
                  <a:pt x="9864" y="8238"/>
                </a:lnTo>
                <a:lnTo>
                  <a:pt x="9872" y="8240"/>
                </a:lnTo>
                <a:lnTo>
                  <a:pt x="9877" y="8244"/>
                </a:lnTo>
                <a:lnTo>
                  <a:pt x="9883" y="8246"/>
                </a:lnTo>
                <a:lnTo>
                  <a:pt x="9889" y="8250"/>
                </a:lnTo>
                <a:lnTo>
                  <a:pt x="9899" y="8260"/>
                </a:lnTo>
                <a:lnTo>
                  <a:pt x="9909" y="8269"/>
                </a:lnTo>
                <a:lnTo>
                  <a:pt x="9917" y="8268"/>
                </a:lnTo>
                <a:lnTo>
                  <a:pt x="9925" y="8268"/>
                </a:lnTo>
                <a:lnTo>
                  <a:pt x="9928" y="8267"/>
                </a:lnTo>
                <a:lnTo>
                  <a:pt x="9931" y="8266"/>
                </a:lnTo>
                <a:lnTo>
                  <a:pt x="9934" y="8263"/>
                </a:lnTo>
                <a:lnTo>
                  <a:pt x="9934" y="8260"/>
                </a:lnTo>
                <a:lnTo>
                  <a:pt x="9932" y="8244"/>
                </a:lnTo>
                <a:lnTo>
                  <a:pt x="9930" y="8227"/>
                </a:lnTo>
                <a:lnTo>
                  <a:pt x="9928" y="8219"/>
                </a:lnTo>
                <a:lnTo>
                  <a:pt x="9926" y="8210"/>
                </a:lnTo>
                <a:lnTo>
                  <a:pt x="9922" y="8202"/>
                </a:lnTo>
                <a:lnTo>
                  <a:pt x="9918" y="8196"/>
                </a:lnTo>
                <a:lnTo>
                  <a:pt x="9913" y="8187"/>
                </a:lnTo>
                <a:lnTo>
                  <a:pt x="9908" y="8178"/>
                </a:lnTo>
                <a:lnTo>
                  <a:pt x="9904" y="8169"/>
                </a:lnTo>
                <a:lnTo>
                  <a:pt x="9901" y="8160"/>
                </a:lnTo>
                <a:lnTo>
                  <a:pt x="9900" y="8151"/>
                </a:lnTo>
                <a:lnTo>
                  <a:pt x="9899" y="8142"/>
                </a:lnTo>
                <a:lnTo>
                  <a:pt x="9899" y="8134"/>
                </a:lnTo>
                <a:lnTo>
                  <a:pt x="9900" y="8125"/>
                </a:lnTo>
                <a:lnTo>
                  <a:pt x="9901" y="8116"/>
                </a:lnTo>
                <a:lnTo>
                  <a:pt x="9903" y="8109"/>
                </a:lnTo>
                <a:lnTo>
                  <a:pt x="9907" y="8101"/>
                </a:lnTo>
                <a:lnTo>
                  <a:pt x="9909" y="8093"/>
                </a:lnTo>
                <a:lnTo>
                  <a:pt x="9918" y="8078"/>
                </a:lnTo>
                <a:lnTo>
                  <a:pt x="9930" y="8064"/>
                </a:lnTo>
                <a:lnTo>
                  <a:pt x="9944" y="8051"/>
                </a:lnTo>
                <a:lnTo>
                  <a:pt x="9959" y="8039"/>
                </a:lnTo>
                <a:lnTo>
                  <a:pt x="9975" y="8029"/>
                </a:lnTo>
                <a:lnTo>
                  <a:pt x="9993" y="8022"/>
                </a:lnTo>
                <a:lnTo>
                  <a:pt x="10002" y="8020"/>
                </a:lnTo>
                <a:lnTo>
                  <a:pt x="10011" y="8017"/>
                </a:lnTo>
                <a:lnTo>
                  <a:pt x="10021" y="8016"/>
                </a:lnTo>
                <a:lnTo>
                  <a:pt x="10030" y="8015"/>
                </a:lnTo>
                <a:lnTo>
                  <a:pt x="10040" y="8016"/>
                </a:lnTo>
                <a:lnTo>
                  <a:pt x="10051" y="8016"/>
                </a:lnTo>
                <a:lnTo>
                  <a:pt x="10061" y="8019"/>
                </a:lnTo>
                <a:lnTo>
                  <a:pt x="10073" y="8021"/>
                </a:lnTo>
                <a:lnTo>
                  <a:pt x="10084" y="8024"/>
                </a:lnTo>
                <a:lnTo>
                  <a:pt x="10097" y="8028"/>
                </a:lnTo>
                <a:lnTo>
                  <a:pt x="10110" y="8030"/>
                </a:lnTo>
                <a:lnTo>
                  <a:pt x="10123" y="8033"/>
                </a:lnTo>
                <a:lnTo>
                  <a:pt x="10131" y="8034"/>
                </a:lnTo>
                <a:lnTo>
                  <a:pt x="10140" y="8034"/>
                </a:lnTo>
                <a:lnTo>
                  <a:pt x="10147" y="8035"/>
                </a:lnTo>
                <a:lnTo>
                  <a:pt x="10151" y="8039"/>
                </a:lnTo>
                <a:lnTo>
                  <a:pt x="10158" y="8051"/>
                </a:lnTo>
                <a:lnTo>
                  <a:pt x="10165" y="8062"/>
                </a:lnTo>
                <a:lnTo>
                  <a:pt x="10174" y="8074"/>
                </a:lnTo>
                <a:lnTo>
                  <a:pt x="10183" y="8084"/>
                </a:lnTo>
                <a:lnTo>
                  <a:pt x="10201" y="8106"/>
                </a:lnTo>
                <a:lnTo>
                  <a:pt x="10221" y="8128"/>
                </a:lnTo>
                <a:lnTo>
                  <a:pt x="10228" y="8139"/>
                </a:lnTo>
                <a:lnTo>
                  <a:pt x="10236" y="8151"/>
                </a:lnTo>
                <a:lnTo>
                  <a:pt x="10242" y="8163"/>
                </a:lnTo>
                <a:lnTo>
                  <a:pt x="10248" y="8175"/>
                </a:lnTo>
                <a:lnTo>
                  <a:pt x="10251" y="8190"/>
                </a:lnTo>
                <a:lnTo>
                  <a:pt x="10254" y="8204"/>
                </a:lnTo>
                <a:lnTo>
                  <a:pt x="10254" y="8219"/>
                </a:lnTo>
                <a:lnTo>
                  <a:pt x="10253" y="8236"/>
                </a:lnTo>
                <a:lnTo>
                  <a:pt x="10250" y="8255"/>
                </a:lnTo>
                <a:lnTo>
                  <a:pt x="10248" y="8275"/>
                </a:lnTo>
                <a:lnTo>
                  <a:pt x="10245" y="8284"/>
                </a:lnTo>
                <a:lnTo>
                  <a:pt x="10242" y="8293"/>
                </a:lnTo>
                <a:lnTo>
                  <a:pt x="10237" y="8300"/>
                </a:lnTo>
                <a:lnTo>
                  <a:pt x="10231" y="8308"/>
                </a:lnTo>
                <a:lnTo>
                  <a:pt x="10241" y="8325"/>
                </a:lnTo>
                <a:lnTo>
                  <a:pt x="10250" y="8340"/>
                </a:lnTo>
                <a:lnTo>
                  <a:pt x="10253" y="8349"/>
                </a:lnTo>
                <a:lnTo>
                  <a:pt x="10254" y="8357"/>
                </a:lnTo>
                <a:lnTo>
                  <a:pt x="10254" y="8366"/>
                </a:lnTo>
                <a:lnTo>
                  <a:pt x="10250" y="8376"/>
                </a:lnTo>
                <a:lnTo>
                  <a:pt x="10245" y="8388"/>
                </a:lnTo>
                <a:lnTo>
                  <a:pt x="10241" y="8398"/>
                </a:lnTo>
                <a:lnTo>
                  <a:pt x="10240" y="8410"/>
                </a:lnTo>
                <a:lnTo>
                  <a:pt x="10239" y="8420"/>
                </a:lnTo>
                <a:lnTo>
                  <a:pt x="10239" y="8430"/>
                </a:lnTo>
                <a:lnTo>
                  <a:pt x="10240" y="8440"/>
                </a:lnTo>
                <a:lnTo>
                  <a:pt x="10242" y="8449"/>
                </a:lnTo>
                <a:lnTo>
                  <a:pt x="10246" y="8460"/>
                </a:lnTo>
                <a:lnTo>
                  <a:pt x="10254" y="8478"/>
                </a:lnTo>
                <a:lnTo>
                  <a:pt x="10264" y="8496"/>
                </a:lnTo>
                <a:lnTo>
                  <a:pt x="10276" y="8514"/>
                </a:lnTo>
                <a:lnTo>
                  <a:pt x="10288" y="8530"/>
                </a:lnTo>
                <a:lnTo>
                  <a:pt x="10297" y="8545"/>
                </a:lnTo>
                <a:lnTo>
                  <a:pt x="10306" y="8557"/>
                </a:lnTo>
                <a:lnTo>
                  <a:pt x="10312" y="8564"/>
                </a:lnTo>
                <a:lnTo>
                  <a:pt x="10318" y="8569"/>
                </a:lnTo>
                <a:lnTo>
                  <a:pt x="10325" y="8574"/>
                </a:lnTo>
                <a:lnTo>
                  <a:pt x="10334" y="8577"/>
                </a:lnTo>
                <a:lnTo>
                  <a:pt x="10345" y="8588"/>
                </a:lnTo>
                <a:lnTo>
                  <a:pt x="10358" y="8599"/>
                </a:lnTo>
                <a:lnTo>
                  <a:pt x="10358" y="8599"/>
                </a:lnTo>
                <a:lnTo>
                  <a:pt x="10367" y="8604"/>
                </a:lnTo>
                <a:lnTo>
                  <a:pt x="10378" y="8608"/>
                </a:lnTo>
                <a:lnTo>
                  <a:pt x="10378" y="8608"/>
                </a:lnTo>
                <a:lnTo>
                  <a:pt x="10381" y="8619"/>
                </a:lnTo>
                <a:lnTo>
                  <a:pt x="10385" y="8632"/>
                </a:lnTo>
                <a:lnTo>
                  <a:pt x="10385" y="8637"/>
                </a:lnTo>
                <a:lnTo>
                  <a:pt x="10385" y="8644"/>
                </a:lnTo>
                <a:lnTo>
                  <a:pt x="10383" y="8650"/>
                </a:lnTo>
                <a:lnTo>
                  <a:pt x="10379" y="8657"/>
                </a:lnTo>
                <a:lnTo>
                  <a:pt x="10380" y="8657"/>
                </a:lnTo>
                <a:lnTo>
                  <a:pt x="10370" y="8651"/>
                </a:lnTo>
                <a:lnTo>
                  <a:pt x="10360" y="8648"/>
                </a:lnTo>
                <a:lnTo>
                  <a:pt x="10360" y="8648"/>
                </a:lnTo>
                <a:lnTo>
                  <a:pt x="10351" y="8642"/>
                </a:lnTo>
                <a:lnTo>
                  <a:pt x="10340" y="8639"/>
                </a:lnTo>
                <a:lnTo>
                  <a:pt x="10340" y="8639"/>
                </a:lnTo>
                <a:lnTo>
                  <a:pt x="10331" y="8633"/>
                </a:lnTo>
                <a:lnTo>
                  <a:pt x="10321" y="8630"/>
                </a:lnTo>
                <a:lnTo>
                  <a:pt x="10321" y="8630"/>
                </a:lnTo>
                <a:lnTo>
                  <a:pt x="10312" y="8626"/>
                </a:lnTo>
                <a:lnTo>
                  <a:pt x="10302" y="8621"/>
                </a:lnTo>
                <a:lnTo>
                  <a:pt x="10295" y="8623"/>
                </a:lnTo>
                <a:lnTo>
                  <a:pt x="10289" y="8626"/>
                </a:lnTo>
                <a:lnTo>
                  <a:pt x="10285" y="8623"/>
                </a:lnTo>
                <a:lnTo>
                  <a:pt x="10281" y="8622"/>
                </a:lnTo>
                <a:lnTo>
                  <a:pt x="10279" y="8619"/>
                </a:lnTo>
                <a:lnTo>
                  <a:pt x="10277" y="8615"/>
                </a:lnTo>
                <a:lnTo>
                  <a:pt x="10275" y="8609"/>
                </a:lnTo>
                <a:lnTo>
                  <a:pt x="10273" y="8601"/>
                </a:lnTo>
                <a:lnTo>
                  <a:pt x="10273" y="8601"/>
                </a:lnTo>
                <a:lnTo>
                  <a:pt x="10272" y="8600"/>
                </a:lnTo>
                <a:lnTo>
                  <a:pt x="10268" y="8601"/>
                </a:lnTo>
                <a:lnTo>
                  <a:pt x="10263" y="8603"/>
                </a:lnTo>
                <a:lnTo>
                  <a:pt x="10258" y="8590"/>
                </a:lnTo>
                <a:lnTo>
                  <a:pt x="10251" y="8575"/>
                </a:lnTo>
                <a:lnTo>
                  <a:pt x="10251" y="8575"/>
                </a:lnTo>
                <a:lnTo>
                  <a:pt x="10245" y="8578"/>
                </a:lnTo>
                <a:lnTo>
                  <a:pt x="10239" y="8579"/>
                </a:lnTo>
                <a:lnTo>
                  <a:pt x="10236" y="8573"/>
                </a:lnTo>
                <a:lnTo>
                  <a:pt x="10233" y="8565"/>
                </a:lnTo>
                <a:lnTo>
                  <a:pt x="10230" y="8560"/>
                </a:lnTo>
                <a:lnTo>
                  <a:pt x="10227" y="8554"/>
                </a:lnTo>
                <a:lnTo>
                  <a:pt x="10219" y="8555"/>
                </a:lnTo>
                <a:lnTo>
                  <a:pt x="10213" y="8557"/>
                </a:lnTo>
                <a:lnTo>
                  <a:pt x="10208" y="8543"/>
                </a:lnTo>
                <a:lnTo>
                  <a:pt x="10201" y="8530"/>
                </a:lnTo>
                <a:lnTo>
                  <a:pt x="10195" y="8533"/>
                </a:lnTo>
                <a:lnTo>
                  <a:pt x="10188" y="8536"/>
                </a:lnTo>
                <a:lnTo>
                  <a:pt x="10185" y="8529"/>
                </a:lnTo>
                <a:lnTo>
                  <a:pt x="10182" y="8521"/>
                </a:lnTo>
                <a:lnTo>
                  <a:pt x="10183" y="8520"/>
                </a:lnTo>
                <a:lnTo>
                  <a:pt x="10183" y="8520"/>
                </a:lnTo>
                <a:lnTo>
                  <a:pt x="10183" y="8520"/>
                </a:lnTo>
                <a:lnTo>
                  <a:pt x="10182" y="8521"/>
                </a:lnTo>
                <a:lnTo>
                  <a:pt x="10182" y="8521"/>
                </a:lnTo>
                <a:lnTo>
                  <a:pt x="10176" y="8524"/>
                </a:lnTo>
                <a:lnTo>
                  <a:pt x="10168" y="8527"/>
                </a:lnTo>
                <a:lnTo>
                  <a:pt x="10163" y="8512"/>
                </a:lnTo>
                <a:lnTo>
                  <a:pt x="10158" y="8498"/>
                </a:lnTo>
                <a:lnTo>
                  <a:pt x="10151" y="8501"/>
                </a:lnTo>
                <a:lnTo>
                  <a:pt x="10143" y="8503"/>
                </a:lnTo>
                <a:lnTo>
                  <a:pt x="10141" y="8496"/>
                </a:lnTo>
                <a:lnTo>
                  <a:pt x="10138" y="8489"/>
                </a:lnTo>
                <a:lnTo>
                  <a:pt x="10132" y="8492"/>
                </a:lnTo>
                <a:lnTo>
                  <a:pt x="10124" y="8494"/>
                </a:lnTo>
                <a:lnTo>
                  <a:pt x="10121" y="8487"/>
                </a:lnTo>
                <a:lnTo>
                  <a:pt x="10119" y="8480"/>
                </a:lnTo>
                <a:lnTo>
                  <a:pt x="10119" y="8480"/>
                </a:lnTo>
                <a:lnTo>
                  <a:pt x="10111" y="8483"/>
                </a:lnTo>
                <a:lnTo>
                  <a:pt x="10105" y="8485"/>
                </a:lnTo>
                <a:lnTo>
                  <a:pt x="10102" y="8479"/>
                </a:lnTo>
                <a:lnTo>
                  <a:pt x="10100" y="8471"/>
                </a:lnTo>
                <a:lnTo>
                  <a:pt x="10092" y="8474"/>
                </a:lnTo>
                <a:lnTo>
                  <a:pt x="10085" y="8475"/>
                </a:lnTo>
                <a:lnTo>
                  <a:pt x="10076" y="8471"/>
                </a:lnTo>
                <a:lnTo>
                  <a:pt x="10066" y="8466"/>
                </a:lnTo>
                <a:lnTo>
                  <a:pt x="10062" y="8458"/>
                </a:lnTo>
                <a:lnTo>
                  <a:pt x="10057" y="8452"/>
                </a:lnTo>
                <a:lnTo>
                  <a:pt x="10051" y="8447"/>
                </a:lnTo>
                <a:lnTo>
                  <a:pt x="10043" y="8442"/>
                </a:lnTo>
                <a:lnTo>
                  <a:pt x="10029" y="8433"/>
                </a:lnTo>
                <a:lnTo>
                  <a:pt x="10016" y="8422"/>
                </a:lnTo>
                <a:lnTo>
                  <a:pt x="10010" y="8420"/>
                </a:lnTo>
                <a:lnTo>
                  <a:pt x="10004" y="8417"/>
                </a:lnTo>
                <a:lnTo>
                  <a:pt x="9998" y="8417"/>
                </a:lnTo>
                <a:lnTo>
                  <a:pt x="9991" y="8416"/>
                </a:lnTo>
                <a:lnTo>
                  <a:pt x="9986" y="8417"/>
                </a:lnTo>
                <a:lnTo>
                  <a:pt x="9982" y="8419"/>
                </a:lnTo>
                <a:lnTo>
                  <a:pt x="9971" y="8408"/>
                </a:lnTo>
                <a:lnTo>
                  <a:pt x="9961" y="8397"/>
                </a:lnTo>
                <a:lnTo>
                  <a:pt x="9961" y="8397"/>
                </a:lnTo>
                <a:lnTo>
                  <a:pt x="9961" y="8397"/>
                </a:lnTo>
                <a:lnTo>
                  <a:pt x="9954" y="8393"/>
                </a:lnTo>
                <a:lnTo>
                  <a:pt x="9948" y="8388"/>
                </a:lnTo>
                <a:lnTo>
                  <a:pt x="9939" y="8380"/>
                </a:lnTo>
                <a:lnTo>
                  <a:pt x="9931" y="8372"/>
                </a:lnTo>
                <a:lnTo>
                  <a:pt x="9925" y="8368"/>
                </a:lnTo>
                <a:lnTo>
                  <a:pt x="9919" y="8365"/>
                </a:lnTo>
                <a:lnTo>
                  <a:pt x="9912" y="8361"/>
                </a:lnTo>
                <a:lnTo>
                  <a:pt x="9907" y="8357"/>
                </a:lnTo>
                <a:lnTo>
                  <a:pt x="9900" y="8353"/>
                </a:lnTo>
                <a:lnTo>
                  <a:pt x="9894" y="8348"/>
                </a:lnTo>
                <a:lnTo>
                  <a:pt x="9886" y="8340"/>
                </a:lnTo>
                <a:lnTo>
                  <a:pt x="9877" y="8332"/>
                </a:lnTo>
                <a:lnTo>
                  <a:pt x="9872" y="8327"/>
                </a:lnTo>
                <a:lnTo>
                  <a:pt x="9868" y="8321"/>
                </a:lnTo>
                <a:lnTo>
                  <a:pt x="9867" y="8321"/>
                </a:lnTo>
                <a:lnTo>
                  <a:pt x="9867" y="8321"/>
                </a:lnTo>
                <a:lnTo>
                  <a:pt x="9863" y="8317"/>
                </a:lnTo>
                <a:lnTo>
                  <a:pt x="9858" y="8314"/>
                </a:lnTo>
                <a:lnTo>
                  <a:pt x="9852" y="8313"/>
                </a:lnTo>
                <a:lnTo>
                  <a:pt x="9847" y="8313"/>
                </a:lnTo>
                <a:lnTo>
                  <a:pt x="9843" y="8312"/>
                </a:lnTo>
                <a:lnTo>
                  <a:pt x="9840" y="8309"/>
                </a:lnTo>
                <a:lnTo>
                  <a:pt x="9837" y="8307"/>
                </a:lnTo>
                <a:lnTo>
                  <a:pt x="9834" y="8304"/>
                </a:lnTo>
                <a:lnTo>
                  <a:pt x="9831" y="8296"/>
                </a:lnTo>
                <a:lnTo>
                  <a:pt x="9827" y="8290"/>
                </a:lnTo>
                <a:lnTo>
                  <a:pt x="9824" y="8289"/>
                </a:lnTo>
                <a:lnTo>
                  <a:pt x="9823" y="8286"/>
                </a:lnTo>
                <a:lnTo>
                  <a:pt x="9820" y="8287"/>
                </a:lnTo>
                <a:lnTo>
                  <a:pt x="9819" y="8287"/>
                </a:lnTo>
                <a:lnTo>
                  <a:pt x="9818" y="8285"/>
                </a:lnTo>
                <a:lnTo>
                  <a:pt x="9816" y="8282"/>
                </a:lnTo>
                <a:lnTo>
                  <a:pt x="9814" y="8281"/>
                </a:lnTo>
                <a:lnTo>
                  <a:pt x="9813" y="8280"/>
                </a:lnTo>
                <a:lnTo>
                  <a:pt x="9809" y="8278"/>
                </a:lnTo>
                <a:lnTo>
                  <a:pt x="9806" y="8277"/>
                </a:lnTo>
                <a:lnTo>
                  <a:pt x="9802" y="8278"/>
                </a:lnTo>
                <a:lnTo>
                  <a:pt x="9800" y="8278"/>
                </a:lnTo>
                <a:lnTo>
                  <a:pt x="9798" y="8277"/>
                </a:lnTo>
                <a:lnTo>
                  <a:pt x="9797" y="8276"/>
                </a:lnTo>
                <a:lnTo>
                  <a:pt x="9792" y="8275"/>
                </a:lnTo>
                <a:lnTo>
                  <a:pt x="9786" y="8273"/>
                </a:lnTo>
                <a:lnTo>
                  <a:pt x="9774" y="8271"/>
                </a:lnTo>
                <a:lnTo>
                  <a:pt x="9762" y="8268"/>
                </a:lnTo>
                <a:lnTo>
                  <a:pt x="9752" y="8264"/>
                </a:lnTo>
                <a:lnTo>
                  <a:pt x="9742" y="8259"/>
                </a:lnTo>
                <a:lnTo>
                  <a:pt x="9721" y="8247"/>
                </a:lnTo>
                <a:lnTo>
                  <a:pt x="9702" y="8236"/>
                </a:lnTo>
                <a:lnTo>
                  <a:pt x="9692" y="8227"/>
                </a:lnTo>
                <a:lnTo>
                  <a:pt x="9683" y="8222"/>
                </a:lnTo>
                <a:lnTo>
                  <a:pt x="9677" y="8220"/>
                </a:lnTo>
                <a:lnTo>
                  <a:pt x="9674" y="8220"/>
                </a:lnTo>
                <a:lnTo>
                  <a:pt x="9670" y="8220"/>
                </a:lnTo>
                <a:lnTo>
                  <a:pt x="9666" y="8220"/>
                </a:lnTo>
                <a:lnTo>
                  <a:pt x="9659" y="8224"/>
                </a:lnTo>
                <a:lnTo>
                  <a:pt x="9653" y="8231"/>
                </a:lnTo>
                <a:lnTo>
                  <a:pt x="9647" y="8240"/>
                </a:lnTo>
                <a:lnTo>
                  <a:pt x="9643" y="8251"/>
                </a:lnTo>
                <a:lnTo>
                  <a:pt x="9638" y="8271"/>
                </a:lnTo>
                <a:lnTo>
                  <a:pt x="9635" y="8291"/>
                </a:lnTo>
                <a:lnTo>
                  <a:pt x="9635" y="8302"/>
                </a:lnTo>
                <a:lnTo>
                  <a:pt x="9632" y="8311"/>
                </a:lnTo>
                <a:lnTo>
                  <a:pt x="9630" y="8321"/>
                </a:lnTo>
                <a:lnTo>
                  <a:pt x="9625" y="8330"/>
                </a:lnTo>
                <a:lnTo>
                  <a:pt x="9629" y="8340"/>
                </a:lnTo>
                <a:lnTo>
                  <a:pt x="9632" y="8350"/>
                </a:lnTo>
                <a:lnTo>
                  <a:pt x="9636" y="8361"/>
                </a:lnTo>
                <a:lnTo>
                  <a:pt x="9640" y="8371"/>
                </a:lnTo>
                <a:lnTo>
                  <a:pt x="9661" y="8388"/>
                </a:lnTo>
                <a:lnTo>
                  <a:pt x="9679" y="8407"/>
                </a:lnTo>
                <a:lnTo>
                  <a:pt x="9697" y="8425"/>
                </a:lnTo>
                <a:lnTo>
                  <a:pt x="9712" y="8446"/>
                </a:lnTo>
                <a:lnTo>
                  <a:pt x="9728" y="8466"/>
                </a:lnTo>
                <a:lnTo>
                  <a:pt x="9741" y="8488"/>
                </a:lnTo>
                <a:lnTo>
                  <a:pt x="9753" y="8511"/>
                </a:lnTo>
                <a:lnTo>
                  <a:pt x="9766" y="8534"/>
                </a:lnTo>
                <a:lnTo>
                  <a:pt x="9766" y="8534"/>
                </a:lnTo>
                <a:lnTo>
                  <a:pt x="9766" y="8534"/>
                </a:lnTo>
                <a:lnTo>
                  <a:pt x="9766" y="8539"/>
                </a:lnTo>
                <a:lnTo>
                  <a:pt x="9765" y="8543"/>
                </a:lnTo>
                <a:lnTo>
                  <a:pt x="9762" y="8547"/>
                </a:lnTo>
                <a:lnTo>
                  <a:pt x="9760" y="8551"/>
                </a:lnTo>
                <a:lnTo>
                  <a:pt x="9752" y="8555"/>
                </a:lnTo>
                <a:lnTo>
                  <a:pt x="9743" y="8559"/>
                </a:lnTo>
                <a:lnTo>
                  <a:pt x="9728" y="8561"/>
                </a:lnTo>
                <a:lnTo>
                  <a:pt x="9713" y="8566"/>
                </a:lnTo>
                <a:lnTo>
                  <a:pt x="9708" y="8569"/>
                </a:lnTo>
                <a:lnTo>
                  <a:pt x="9703" y="8572"/>
                </a:lnTo>
                <a:lnTo>
                  <a:pt x="9698" y="8575"/>
                </a:lnTo>
                <a:lnTo>
                  <a:pt x="9694" y="8579"/>
                </a:lnTo>
                <a:lnTo>
                  <a:pt x="9692" y="8583"/>
                </a:lnTo>
                <a:lnTo>
                  <a:pt x="9689" y="8588"/>
                </a:lnTo>
                <a:lnTo>
                  <a:pt x="9688" y="8592"/>
                </a:lnTo>
                <a:lnTo>
                  <a:pt x="9686" y="8597"/>
                </a:lnTo>
                <a:lnTo>
                  <a:pt x="9686" y="8610"/>
                </a:lnTo>
                <a:lnTo>
                  <a:pt x="9689" y="8624"/>
                </a:lnTo>
                <a:lnTo>
                  <a:pt x="9695" y="8644"/>
                </a:lnTo>
                <a:lnTo>
                  <a:pt x="9703" y="8664"/>
                </a:lnTo>
                <a:lnTo>
                  <a:pt x="9712" y="8687"/>
                </a:lnTo>
                <a:lnTo>
                  <a:pt x="9724" y="8714"/>
                </a:lnTo>
                <a:lnTo>
                  <a:pt x="9702" y="8704"/>
                </a:lnTo>
                <a:lnTo>
                  <a:pt x="9683" y="8698"/>
                </a:lnTo>
                <a:lnTo>
                  <a:pt x="9663" y="8694"/>
                </a:lnTo>
                <a:lnTo>
                  <a:pt x="9645" y="8693"/>
                </a:lnTo>
                <a:lnTo>
                  <a:pt x="9627" y="8693"/>
                </a:lnTo>
                <a:lnTo>
                  <a:pt x="9611" y="8695"/>
                </a:lnTo>
                <a:lnTo>
                  <a:pt x="9594" y="8700"/>
                </a:lnTo>
                <a:lnTo>
                  <a:pt x="9576" y="8705"/>
                </a:lnTo>
                <a:lnTo>
                  <a:pt x="9582" y="8726"/>
                </a:lnTo>
                <a:lnTo>
                  <a:pt x="9591" y="8745"/>
                </a:lnTo>
                <a:lnTo>
                  <a:pt x="9600" y="8765"/>
                </a:lnTo>
                <a:lnTo>
                  <a:pt x="9612" y="8781"/>
                </a:lnTo>
                <a:lnTo>
                  <a:pt x="9635" y="8817"/>
                </a:lnTo>
                <a:lnTo>
                  <a:pt x="9656" y="8853"/>
                </a:lnTo>
                <a:lnTo>
                  <a:pt x="9662" y="8866"/>
                </a:lnTo>
                <a:lnTo>
                  <a:pt x="9668" y="8879"/>
                </a:lnTo>
                <a:lnTo>
                  <a:pt x="9675" y="8892"/>
                </a:lnTo>
                <a:lnTo>
                  <a:pt x="9683" y="8905"/>
                </a:lnTo>
                <a:lnTo>
                  <a:pt x="9685" y="8912"/>
                </a:lnTo>
                <a:lnTo>
                  <a:pt x="9688" y="8919"/>
                </a:lnTo>
                <a:lnTo>
                  <a:pt x="9694" y="8921"/>
                </a:lnTo>
                <a:lnTo>
                  <a:pt x="9701" y="8924"/>
                </a:lnTo>
                <a:lnTo>
                  <a:pt x="9704" y="8928"/>
                </a:lnTo>
                <a:lnTo>
                  <a:pt x="9708" y="8933"/>
                </a:lnTo>
                <a:lnTo>
                  <a:pt x="9713" y="8943"/>
                </a:lnTo>
                <a:lnTo>
                  <a:pt x="9719" y="8956"/>
                </a:lnTo>
                <a:lnTo>
                  <a:pt x="9725" y="8968"/>
                </a:lnTo>
                <a:lnTo>
                  <a:pt x="9733" y="8979"/>
                </a:lnTo>
                <a:lnTo>
                  <a:pt x="9742" y="8990"/>
                </a:lnTo>
                <a:lnTo>
                  <a:pt x="9752" y="9000"/>
                </a:lnTo>
                <a:lnTo>
                  <a:pt x="9761" y="9010"/>
                </a:lnTo>
                <a:lnTo>
                  <a:pt x="9770" y="9021"/>
                </a:lnTo>
                <a:lnTo>
                  <a:pt x="9778" y="9032"/>
                </a:lnTo>
                <a:lnTo>
                  <a:pt x="9784" y="9045"/>
                </a:lnTo>
                <a:lnTo>
                  <a:pt x="9784" y="9050"/>
                </a:lnTo>
                <a:lnTo>
                  <a:pt x="9782" y="9055"/>
                </a:lnTo>
                <a:lnTo>
                  <a:pt x="9779" y="9059"/>
                </a:lnTo>
                <a:lnTo>
                  <a:pt x="9775" y="9063"/>
                </a:lnTo>
                <a:lnTo>
                  <a:pt x="9765" y="9059"/>
                </a:lnTo>
                <a:lnTo>
                  <a:pt x="9756" y="9055"/>
                </a:lnTo>
                <a:lnTo>
                  <a:pt x="9756" y="9054"/>
                </a:lnTo>
                <a:lnTo>
                  <a:pt x="9743" y="9044"/>
                </a:lnTo>
                <a:lnTo>
                  <a:pt x="9730" y="9032"/>
                </a:lnTo>
                <a:lnTo>
                  <a:pt x="9725" y="9030"/>
                </a:lnTo>
                <a:lnTo>
                  <a:pt x="9721" y="9024"/>
                </a:lnTo>
                <a:lnTo>
                  <a:pt x="9719" y="9019"/>
                </a:lnTo>
                <a:lnTo>
                  <a:pt x="9716" y="9014"/>
                </a:lnTo>
                <a:lnTo>
                  <a:pt x="9713" y="9008"/>
                </a:lnTo>
                <a:lnTo>
                  <a:pt x="9711" y="9003"/>
                </a:lnTo>
                <a:lnTo>
                  <a:pt x="9706" y="8999"/>
                </a:lnTo>
                <a:lnTo>
                  <a:pt x="9701" y="8995"/>
                </a:lnTo>
                <a:lnTo>
                  <a:pt x="9692" y="8987"/>
                </a:lnTo>
                <a:lnTo>
                  <a:pt x="9683" y="8979"/>
                </a:lnTo>
                <a:lnTo>
                  <a:pt x="9679" y="8976"/>
                </a:lnTo>
                <a:lnTo>
                  <a:pt x="9675" y="8970"/>
                </a:lnTo>
                <a:lnTo>
                  <a:pt x="9672" y="8965"/>
                </a:lnTo>
                <a:lnTo>
                  <a:pt x="9670" y="8959"/>
                </a:lnTo>
                <a:lnTo>
                  <a:pt x="9670" y="8959"/>
                </a:lnTo>
                <a:lnTo>
                  <a:pt x="9663" y="8961"/>
                </a:lnTo>
                <a:lnTo>
                  <a:pt x="9657" y="8964"/>
                </a:lnTo>
                <a:lnTo>
                  <a:pt x="9653" y="8956"/>
                </a:lnTo>
                <a:lnTo>
                  <a:pt x="9652" y="8950"/>
                </a:lnTo>
                <a:lnTo>
                  <a:pt x="9652" y="8950"/>
                </a:lnTo>
                <a:lnTo>
                  <a:pt x="9652" y="8950"/>
                </a:lnTo>
                <a:lnTo>
                  <a:pt x="9644" y="8947"/>
                </a:lnTo>
                <a:lnTo>
                  <a:pt x="9638" y="8946"/>
                </a:lnTo>
                <a:lnTo>
                  <a:pt x="9630" y="8945"/>
                </a:lnTo>
                <a:lnTo>
                  <a:pt x="9625" y="8945"/>
                </a:lnTo>
                <a:lnTo>
                  <a:pt x="9612" y="8949"/>
                </a:lnTo>
                <a:lnTo>
                  <a:pt x="9603" y="8949"/>
                </a:lnTo>
                <a:lnTo>
                  <a:pt x="9599" y="8949"/>
                </a:lnTo>
                <a:lnTo>
                  <a:pt x="9595" y="8947"/>
                </a:lnTo>
                <a:lnTo>
                  <a:pt x="9593" y="8945"/>
                </a:lnTo>
                <a:lnTo>
                  <a:pt x="9590" y="8943"/>
                </a:lnTo>
                <a:lnTo>
                  <a:pt x="9587" y="8937"/>
                </a:lnTo>
                <a:lnTo>
                  <a:pt x="9586" y="8929"/>
                </a:lnTo>
                <a:lnTo>
                  <a:pt x="9586" y="8920"/>
                </a:lnTo>
                <a:lnTo>
                  <a:pt x="9587" y="8910"/>
                </a:lnTo>
                <a:lnTo>
                  <a:pt x="9587" y="8909"/>
                </a:lnTo>
                <a:lnTo>
                  <a:pt x="9587" y="8906"/>
                </a:lnTo>
                <a:lnTo>
                  <a:pt x="9585" y="8909"/>
                </a:lnTo>
                <a:lnTo>
                  <a:pt x="9582" y="8910"/>
                </a:lnTo>
                <a:lnTo>
                  <a:pt x="9578" y="8903"/>
                </a:lnTo>
                <a:lnTo>
                  <a:pt x="9574" y="8897"/>
                </a:lnTo>
                <a:lnTo>
                  <a:pt x="9574" y="8889"/>
                </a:lnTo>
                <a:lnTo>
                  <a:pt x="9576" y="8880"/>
                </a:lnTo>
                <a:lnTo>
                  <a:pt x="9573" y="8871"/>
                </a:lnTo>
                <a:lnTo>
                  <a:pt x="9571" y="8862"/>
                </a:lnTo>
                <a:lnTo>
                  <a:pt x="9567" y="8855"/>
                </a:lnTo>
                <a:lnTo>
                  <a:pt x="9563" y="8848"/>
                </a:lnTo>
                <a:lnTo>
                  <a:pt x="9558" y="8843"/>
                </a:lnTo>
                <a:lnTo>
                  <a:pt x="9551" y="8838"/>
                </a:lnTo>
                <a:lnTo>
                  <a:pt x="9545" y="8834"/>
                </a:lnTo>
                <a:lnTo>
                  <a:pt x="9538" y="8830"/>
                </a:lnTo>
                <a:lnTo>
                  <a:pt x="9510" y="8820"/>
                </a:lnTo>
                <a:lnTo>
                  <a:pt x="9479" y="8812"/>
                </a:lnTo>
                <a:lnTo>
                  <a:pt x="9453" y="8804"/>
                </a:lnTo>
                <a:lnTo>
                  <a:pt x="9426" y="8797"/>
                </a:lnTo>
                <a:lnTo>
                  <a:pt x="9415" y="8790"/>
                </a:lnTo>
                <a:lnTo>
                  <a:pt x="9403" y="8784"/>
                </a:lnTo>
                <a:lnTo>
                  <a:pt x="9392" y="8774"/>
                </a:lnTo>
                <a:lnTo>
                  <a:pt x="9383" y="8763"/>
                </a:lnTo>
                <a:lnTo>
                  <a:pt x="9384" y="8761"/>
                </a:lnTo>
                <a:lnTo>
                  <a:pt x="9385" y="8758"/>
                </a:lnTo>
                <a:lnTo>
                  <a:pt x="9385" y="8758"/>
                </a:lnTo>
                <a:lnTo>
                  <a:pt x="9385" y="8758"/>
                </a:lnTo>
                <a:lnTo>
                  <a:pt x="9383" y="8763"/>
                </a:lnTo>
                <a:lnTo>
                  <a:pt x="9361" y="8756"/>
                </a:lnTo>
                <a:lnTo>
                  <a:pt x="9339" y="8747"/>
                </a:lnTo>
                <a:lnTo>
                  <a:pt x="9318" y="8738"/>
                </a:lnTo>
                <a:lnTo>
                  <a:pt x="9298" y="8727"/>
                </a:lnTo>
                <a:lnTo>
                  <a:pt x="9276" y="8718"/>
                </a:lnTo>
                <a:lnTo>
                  <a:pt x="9254" y="8709"/>
                </a:lnTo>
                <a:lnTo>
                  <a:pt x="9232" y="8703"/>
                </a:lnTo>
                <a:lnTo>
                  <a:pt x="9209" y="8698"/>
                </a:lnTo>
                <a:lnTo>
                  <a:pt x="9199" y="8695"/>
                </a:lnTo>
                <a:lnTo>
                  <a:pt x="9190" y="8690"/>
                </a:lnTo>
                <a:lnTo>
                  <a:pt x="9182" y="8684"/>
                </a:lnTo>
                <a:lnTo>
                  <a:pt x="9177" y="8676"/>
                </a:lnTo>
                <a:lnTo>
                  <a:pt x="9166" y="8658"/>
                </a:lnTo>
                <a:lnTo>
                  <a:pt x="9159" y="8639"/>
                </a:lnTo>
                <a:lnTo>
                  <a:pt x="9151" y="8637"/>
                </a:lnTo>
                <a:lnTo>
                  <a:pt x="9143" y="8637"/>
                </a:lnTo>
                <a:lnTo>
                  <a:pt x="9138" y="8639"/>
                </a:lnTo>
                <a:lnTo>
                  <a:pt x="9129" y="8639"/>
                </a:lnTo>
                <a:lnTo>
                  <a:pt x="9118" y="8639"/>
                </a:lnTo>
                <a:lnTo>
                  <a:pt x="9105" y="8637"/>
                </a:lnTo>
                <a:lnTo>
                  <a:pt x="9082" y="8636"/>
                </a:lnTo>
                <a:lnTo>
                  <a:pt x="9067" y="8632"/>
                </a:lnTo>
                <a:lnTo>
                  <a:pt x="9057" y="8631"/>
                </a:lnTo>
                <a:lnTo>
                  <a:pt x="9045" y="8632"/>
                </a:lnTo>
                <a:lnTo>
                  <a:pt x="9044" y="8631"/>
                </a:lnTo>
                <a:lnTo>
                  <a:pt x="9043" y="8630"/>
                </a:lnTo>
                <a:lnTo>
                  <a:pt x="9043" y="8630"/>
                </a:lnTo>
                <a:lnTo>
                  <a:pt x="9043" y="8631"/>
                </a:lnTo>
                <a:lnTo>
                  <a:pt x="9045" y="8632"/>
                </a:lnTo>
                <a:lnTo>
                  <a:pt x="9043" y="8644"/>
                </a:lnTo>
                <a:lnTo>
                  <a:pt x="9039" y="8653"/>
                </a:lnTo>
                <a:lnTo>
                  <a:pt x="9034" y="8662"/>
                </a:lnTo>
                <a:lnTo>
                  <a:pt x="9026" y="8671"/>
                </a:lnTo>
                <a:lnTo>
                  <a:pt x="9022" y="8677"/>
                </a:lnTo>
                <a:lnTo>
                  <a:pt x="9021" y="8684"/>
                </a:lnTo>
                <a:lnTo>
                  <a:pt x="9022" y="8690"/>
                </a:lnTo>
                <a:lnTo>
                  <a:pt x="9025" y="8695"/>
                </a:lnTo>
                <a:lnTo>
                  <a:pt x="9033" y="8704"/>
                </a:lnTo>
                <a:lnTo>
                  <a:pt x="9042" y="8713"/>
                </a:lnTo>
                <a:lnTo>
                  <a:pt x="9049" y="8720"/>
                </a:lnTo>
                <a:lnTo>
                  <a:pt x="9055" y="8727"/>
                </a:lnTo>
                <a:lnTo>
                  <a:pt x="9060" y="8734"/>
                </a:lnTo>
                <a:lnTo>
                  <a:pt x="9064" y="8741"/>
                </a:lnTo>
                <a:lnTo>
                  <a:pt x="9066" y="8750"/>
                </a:lnTo>
                <a:lnTo>
                  <a:pt x="9066" y="8758"/>
                </a:lnTo>
                <a:lnTo>
                  <a:pt x="9064" y="8767"/>
                </a:lnTo>
                <a:lnTo>
                  <a:pt x="9058" y="8776"/>
                </a:lnTo>
                <a:lnTo>
                  <a:pt x="9056" y="8780"/>
                </a:lnTo>
                <a:lnTo>
                  <a:pt x="9052" y="8784"/>
                </a:lnTo>
                <a:lnTo>
                  <a:pt x="9048" y="8786"/>
                </a:lnTo>
                <a:lnTo>
                  <a:pt x="9044" y="8789"/>
                </a:lnTo>
                <a:lnTo>
                  <a:pt x="9035" y="8790"/>
                </a:lnTo>
                <a:lnTo>
                  <a:pt x="9027" y="8790"/>
                </a:lnTo>
                <a:lnTo>
                  <a:pt x="9018" y="8789"/>
                </a:lnTo>
                <a:lnTo>
                  <a:pt x="9009" y="8785"/>
                </a:lnTo>
                <a:lnTo>
                  <a:pt x="9002" y="8781"/>
                </a:lnTo>
                <a:lnTo>
                  <a:pt x="8993" y="8777"/>
                </a:lnTo>
                <a:lnTo>
                  <a:pt x="8973" y="8770"/>
                </a:lnTo>
                <a:lnTo>
                  <a:pt x="8954" y="8761"/>
                </a:lnTo>
                <a:lnTo>
                  <a:pt x="8946" y="8756"/>
                </a:lnTo>
                <a:lnTo>
                  <a:pt x="8940" y="8748"/>
                </a:lnTo>
                <a:lnTo>
                  <a:pt x="8936" y="8744"/>
                </a:lnTo>
                <a:lnTo>
                  <a:pt x="8935" y="8739"/>
                </a:lnTo>
                <a:lnTo>
                  <a:pt x="8934" y="8732"/>
                </a:lnTo>
                <a:lnTo>
                  <a:pt x="8932" y="8726"/>
                </a:lnTo>
                <a:lnTo>
                  <a:pt x="8927" y="8731"/>
                </a:lnTo>
                <a:lnTo>
                  <a:pt x="8921" y="8734"/>
                </a:lnTo>
                <a:lnTo>
                  <a:pt x="8917" y="8735"/>
                </a:lnTo>
                <a:lnTo>
                  <a:pt x="8913" y="8735"/>
                </a:lnTo>
                <a:lnTo>
                  <a:pt x="8909" y="8734"/>
                </a:lnTo>
                <a:lnTo>
                  <a:pt x="8905" y="8732"/>
                </a:lnTo>
                <a:lnTo>
                  <a:pt x="8897" y="8735"/>
                </a:lnTo>
                <a:lnTo>
                  <a:pt x="8891" y="8738"/>
                </a:lnTo>
                <a:lnTo>
                  <a:pt x="8887" y="8744"/>
                </a:lnTo>
                <a:lnTo>
                  <a:pt x="8883" y="8748"/>
                </a:lnTo>
                <a:lnTo>
                  <a:pt x="8878" y="8750"/>
                </a:lnTo>
                <a:lnTo>
                  <a:pt x="8873" y="8753"/>
                </a:lnTo>
                <a:lnTo>
                  <a:pt x="8867" y="8756"/>
                </a:lnTo>
                <a:lnTo>
                  <a:pt x="8861" y="8758"/>
                </a:lnTo>
                <a:lnTo>
                  <a:pt x="8858" y="8762"/>
                </a:lnTo>
                <a:lnTo>
                  <a:pt x="8855" y="8768"/>
                </a:lnTo>
                <a:lnTo>
                  <a:pt x="8851" y="8801"/>
                </a:lnTo>
                <a:lnTo>
                  <a:pt x="8850" y="8825"/>
                </a:lnTo>
                <a:lnTo>
                  <a:pt x="8850" y="8837"/>
                </a:lnTo>
                <a:lnTo>
                  <a:pt x="8851" y="8846"/>
                </a:lnTo>
                <a:lnTo>
                  <a:pt x="8854" y="8855"/>
                </a:lnTo>
                <a:lnTo>
                  <a:pt x="8856" y="8862"/>
                </a:lnTo>
                <a:lnTo>
                  <a:pt x="8860" y="8870"/>
                </a:lnTo>
                <a:lnTo>
                  <a:pt x="8865" y="8876"/>
                </a:lnTo>
                <a:lnTo>
                  <a:pt x="8872" y="8883"/>
                </a:lnTo>
                <a:lnTo>
                  <a:pt x="8879" y="8889"/>
                </a:lnTo>
                <a:lnTo>
                  <a:pt x="8899" y="8903"/>
                </a:lnTo>
                <a:lnTo>
                  <a:pt x="8925" y="8919"/>
                </a:lnTo>
                <a:lnTo>
                  <a:pt x="8931" y="8921"/>
                </a:lnTo>
                <a:lnTo>
                  <a:pt x="8936" y="8924"/>
                </a:lnTo>
                <a:lnTo>
                  <a:pt x="8941" y="8927"/>
                </a:lnTo>
                <a:lnTo>
                  <a:pt x="8944" y="8929"/>
                </a:lnTo>
                <a:lnTo>
                  <a:pt x="8945" y="8938"/>
                </a:lnTo>
                <a:lnTo>
                  <a:pt x="8948" y="8945"/>
                </a:lnTo>
                <a:lnTo>
                  <a:pt x="8952" y="8951"/>
                </a:lnTo>
                <a:lnTo>
                  <a:pt x="8955" y="8958"/>
                </a:lnTo>
                <a:lnTo>
                  <a:pt x="8966" y="8967"/>
                </a:lnTo>
                <a:lnTo>
                  <a:pt x="8979" y="8976"/>
                </a:lnTo>
                <a:lnTo>
                  <a:pt x="8990" y="8983"/>
                </a:lnTo>
                <a:lnTo>
                  <a:pt x="9003" y="8991"/>
                </a:lnTo>
                <a:lnTo>
                  <a:pt x="9015" y="8999"/>
                </a:lnTo>
                <a:lnTo>
                  <a:pt x="9024" y="9009"/>
                </a:lnTo>
                <a:lnTo>
                  <a:pt x="9024" y="9009"/>
                </a:lnTo>
                <a:lnTo>
                  <a:pt x="9027" y="9018"/>
                </a:lnTo>
                <a:lnTo>
                  <a:pt x="9030" y="9027"/>
                </a:lnTo>
                <a:lnTo>
                  <a:pt x="9030" y="9031"/>
                </a:lnTo>
                <a:lnTo>
                  <a:pt x="9029" y="9036"/>
                </a:lnTo>
                <a:lnTo>
                  <a:pt x="9026" y="9040"/>
                </a:lnTo>
                <a:lnTo>
                  <a:pt x="9024" y="9045"/>
                </a:lnTo>
                <a:lnTo>
                  <a:pt x="9026" y="9050"/>
                </a:lnTo>
                <a:lnTo>
                  <a:pt x="9027" y="9057"/>
                </a:lnTo>
                <a:lnTo>
                  <a:pt x="9022" y="9063"/>
                </a:lnTo>
                <a:lnTo>
                  <a:pt x="9017" y="9068"/>
                </a:lnTo>
                <a:lnTo>
                  <a:pt x="9013" y="9075"/>
                </a:lnTo>
                <a:lnTo>
                  <a:pt x="9011" y="9080"/>
                </a:lnTo>
                <a:lnTo>
                  <a:pt x="9006" y="9091"/>
                </a:lnTo>
                <a:lnTo>
                  <a:pt x="9004" y="9104"/>
                </a:lnTo>
                <a:lnTo>
                  <a:pt x="9004" y="9117"/>
                </a:lnTo>
                <a:lnTo>
                  <a:pt x="9007" y="9130"/>
                </a:lnTo>
                <a:lnTo>
                  <a:pt x="9011" y="9143"/>
                </a:lnTo>
                <a:lnTo>
                  <a:pt x="9017" y="9157"/>
                </a:lnTo>
                <a:lnTo>
                  <a:pt x="9030" y="9184"/>
                </a:lnTo>
                <a:lnTo>
                  <a:pt x="9045" y="9210"/>
                </a:lnTo>
                <a:lnTo>
                  <a:pt x="9053" y="9221"/>
                </a:lnTo>
                <a:lnTo>
                  <a:pt x="9064" y="9233"/>
                </a:lnTo>
                <a:lnTo>
                  <a:pt x="9074" y="9243"/>
                </a:lnTo>
                <a:lnTo>
                  <a:pt x="9085" y="9252"/>
                </a:lnTo>
                <a:lnTo>
                  <a:pt x="9094" y="9258"/>
                </a:lnTo>
                <a:lnTo>
                  <a:pt x="9102" y="9264"/>
                </a:lnTo>
                <a:lnTo>
                  <a:pt x="9107" y="9270"/>
                </a:lnTo>
                <a:lnTo>
                  <a:pt x="9110" y="9275"/>
                </a:lnTo>
                <a:lnTo>
                  <a:pt x="9111" y="9279"/>
                </a:lnTo>
                <a:lnTo>
                  <a:pt x="9110" y="9282"/>
                </a:lnTo>
                <a:lnTo>
                  <a:pt x="9110" y="9286"/>
                </a:lnTo>
                <a:lnTo>
                  <a:pt x="9107" y="9288"/>
                </a:lnTo>
                <a:lnTo>
                  <a:pt x="9100" y="9295"/>
                </a:lnTo>
                <a:lnTo>
                  <a:pt x="9088" y="9302"/>
                </a:lnTo>
                <a:lnTo>
                  <a:pt x="9083" y="9306"/>
                </a:lnTo>
                <a:lnTo>
                  <a:pt x="9080" y="9310"/>
                </a:lnTo>
                <a:lnTo>
                  <a:pt x="9079" y="9315"/>
                </a:lnTo>
                <a:lnTo>
                  <a:pt x="9080" y="9322"/>
                </a:lnTo>
                <a:lnTo>
                  <a:pt x="9083" y="9327"/>
                </a:lnTo>
                <a:lnTo>
                  <a:pt x="9085" y="9332"/>
                </a:lnTo>
                <a:lnTo>
                  <a:pt x="9089" y="9337"/>
                </a:lnTo>
                <a:lnTo>
                  <a:pt x="9092" y="9341"/>
                </a:lnTo>
                <a:lnTo>
                  <a:pt x="9101" y="9351"/>
                </a:lnTo>
                <a:lnTo>
                  <a:pt x="9109" y="9363"/>
                </a:lnTo>
                <a:lnTo>
                  <a:pt x="9115" y="9374"/>
                </a:lnTo>
                <a:lnTo>
                  <a:pt x="9120" y="9386"/>
                </a:lnTo>
                <a:lnTo>
                  <a:pt x="9130" y="9409"/>
                </a:lnTo>
                <a:lnTo>
                  <a:pt x="9141" y="9433"/>
                </a:lnTo>
                <a:lnTo>
                  <a:pt x="9141" y="9435"/>
                </a:lnTo>
                <a:lnTo>
                  <a:pt x="9150" y="9440"/>
                </a:lnTo>
                <a:lnTo>
                  <a:pt x="9160" y="9444"/>
                </a:lnTo>
                <a:lnTo>
                  <a:pt x="9163" y="9450"/>
                </a:lnTo>
                <a:lnTo>
                  <a:pt x="9165" y="9458"/>
                </a:lnTo>
                <a:lnTo>
                  <a:pt x="9165" y="9458"/>
                </a:lnTo>
                <a:lnTo>
                  <a:pt x="9174" y="9466"/>
                </a:lnTo>
                <a:lnTo>
                  <a:pt x="9182" y="9473"/>
                </a:lnTo>
                <a:lnTo>
                  <a:pt x="9188" y="9481"/>
                </a:lnTo>
                <a:lnTo>
                  <a:pt x="9194" y="9490"/>
                </a:lnTo>
                <a:lnTo>
                  <a:pt x="9197" y="9499"/>
                </a:lnTo>
                <a:lnTo>
                  <a:pt x="9200" y="9508"/>
                </a:lnTo>
                <a:lnTo>
                  <a:pt x="9203" y="9517"/>
                </a:lnTo>
                <a:lnTo>
                  <a:pt x="9204" y="9527"/>
                </a:lnTo>
                <a:lnTo>
                  <a:pt x="9206" y="9548"/>
                </a:lnTo>
                <a:lnTo>
                  <a:pt x="9209" y="9567"/>
                </a:lnTo>
                <a:lnTo>
                  <a:pt x="9210" y="9577"/>
                </a:lnTo>
                <a:lnTo>
                  <a:pt x="9213" y="9588"/>
                </a:lnTo>
                <a:lnTo>
                  <a:pt x="9215" y="9598"/>
                </a:lnTo>
                <a:lnTo>
                  <a:pt x="9219" y="9608"/>
                </a:lnTo>
                <a:lnTo>
                  <a:pt x="9209" y="9606"/>
                </a:lnTo>
                <a:lnTo>
                  <a:pt x="9200" y="9603"/>
                </a:lnTo>
                <a:lnTo>
                  <a:pt x="9194" y="9598"/>
                </a:lnTo>
                <a:lnTo>
                  <a:pt x="9188" y="9593"/>
                </a:lnTo>
                <a:lnTo>
                  <a:pt x="9181" y="9580"/>
                </a:lnTo>
                <a:lnTo>
                  <a:pt x="9175" y="9567"/>
                </a:lnTo>
                <a:lnTo>
                  <a:pt x="9165" y="9563"/>
                </a:lnTo>
                <a:lnTo>
                  <a:pt x="9155" y="9558"/>
                </a:lnTo>
                <a:lnTo>
                  <a:pt x="9147" y="9552"/>
                </a:lnTo>
                <a:lnTo>
                  <a:pt x="9139" y="9545"/>
                </a:lnTo>
                <a:lnTo>
                  <a:pt x="9134" y="9538"/>
                </a:lnTo>
                <a:lnTo>
                  <a:pt x="9129" y="9529"/>
                </a:lnTo>
                <a:lnTo>
                  <a:pt x="9124" y="9520"/>
                </a:lnTo>
                <a:lnTo>
                  <a:pt x="9121" y="9509"/>
                </a:lnTo>
                <a:lnTo>
                  <a:pt x="9112" y="9485"/>
                </a:lnTo>
                <a:lnTo>
                  <a:pt x="9103" y="9460"/>
                </a:lnTo>
                <a:lnTo>
                  <a:pt x="9092" y="9436"/>
                </a:lnTo>
                <a:lnTo>
                  <a:pt x="9079" y="9413"/>
                </a:lnTo>
                <a:lnTo>
                  <a:pt x="9055" y="9368"/>
                </a:lnTo>
                <a:lnTo>
                  <a:pt x="9031" y="9320"/>
                </a:lnTo>
                <a:lnTo>
                  <a:pt x="9027" y="9311"/>
                </a:lnTo>
                <a:lnTo>
                  <a:pt x="9022" y="9304"/>
                </a:lnTo>
                <a:lnTo>
                  <a:pt x="9017" y="9296"/>
                </a:lnTo>
                <a:lnTo>
                  <a:pt x="9012" y="9291"/>
                </a:lnTo>
                <a:lnTo>
                  <a:pt x="9009" y="9289"/>
                </a:lnTo>
                <a:lnTo>
                  <a:pt x="9006" y="9288"/>
                </a:lnTo>
                <a:lnTo>
                  <a:pt x="9002" y="9289"/>
                </a:lnTo>
                <a:lnTo>
                  <a:pt x="8998" y="9291"/>
                </a:lnTo>
                <a:lnTo>
                  <a:pt x="8994" y="9292"/>
                </a:lnTo>
                <a:lnTo>
                  <a:pt x="8990" y="9296"/>
                </a:lnTo>
                <a:lnTo>
                  <a:pt x="8985" y="9301"/>
                </a:lnTo>
                <a:lnTo>
                  <a:pt x="8980" y="9307"/>
                </a:lnTo>
                <a:lnTo>
                  <a:pt x="8976" y="9313"/>
                </a:lnTo>
                <a:lnTo>
                  <a:pt x="8971" y="9316"/>
                </a:lnTo>
                <a:lnTo>
                  <a:pt x="8966" y="9318"/>
                </a:lnTo>
                <a:lnTo>
                  <a:pt x="8962" y="9318"/>
                </a:lnTo>
                <a:lnTo>
                  <a:pt x="8957" y="9318"/>
                </a:lnTo>
                <a:lnTo>
                  <a:pt x="8952" y="9315"/>
                </a:lnTo>
                <a:lnTo>
                  <a:pt x="8946" y="9313"/>
                </a:lnTo>
                <a:lnTo>
                  <a:pt x="8943" y="9309"/>
                </a:lnTo>
                <a:lnTo>
                  <a:pt x="8932" y="9305"/>
                </a:lnTo>
                <a:lnTo>
                  <a:pt x="8922" y="9301"/>
                </a:lnTo>
                <a:lnTo>
                  <a:pt x="8918" y="9311"/>
                </a:lnTo>
                <a:lnTo>
                  <a:pt x="8913" y="9319"/>
                </a:lnTo>
                <a:lnTo>
                  <a:pt x="8908" y="9325"/>
                </a:lnTo>
                <a:lnTo>
                  <a:pt x="8901" y="9329"/>
                </a:lnTo>
                <a:lnTo>
                  <a:pt x="8895" y="9333"/>
                </a:lnTo>
                <a:lnTo>
                  <a:pt x="8888" y="9336"/>
                </a:lnTo>
                <a:lnTo>
                  <a:pt x="8881" y="9337"/>
                </a:lnTo>
                <a:lnTo>
                  <a:pt x="8873" y="9338"/>
                </a:lnTo>
                <a:lnTo>
                  <a:pt x="8858" y="9340"/>
                </a:lnTo>
                <a:lnTo>
                  <a:pt x="8842" y="9341"/>
                </a:lnTo>
                <a:lnTo>
                  <a:pt x="8834" y="9343"/>
                </a:lnTo>
                <a:lnTo>
                  <a:pt x="8827" y="9345"/>
                </a:lnTo>
                <a:lnTo>
                  <a:pt x="8819" y="9347"/>
                </a:lnTo>
                <a:lnTo>
                  <a:pt x="8813" y="9351"/>
                </a:lnTo>
                <a:lnTo>
                  <a:pt x="8792" y="9365"/>
                </a:lnTo>
                <a:lnTo>
                  <a:pt x="8774" y="9376"/>
                </a:lnTo>
                <a:lnTo>
                  <a:pt x="8766" y="9378"/>
                </a:lnTo>
                <a:lnTo>
                  <a:pt x="8760" y="9381"/>
                </a:lnTo>
                <a:lnTo>
                  <a:pt x="8752" y="9381"/>
                </a:lnTo>
                <a:lnTo>
                  <a:pt x="8746" y="9381"/>
                </a:lnTo>
                <a:lnTo>
                  <a:pt x="8739" y="9379"/>
                </a:lnTo>
                <a:lnTo>
                  <a:pt x="8731" y="9377"/>
                </a:lnTo>
                <a:lnTo>
                  <a:pt x="8725" y="9373"/>
                </a:lnTo>
                <a:lnTo>
                  <a:pt x="8717" y="9368"/>
                </a:lnTo>
                <a:lnTo>
                  <a:pt x="8701" y="9354"/>
                </a:lnTo>
                <a:lnTo>
                  <a:pt x="8681" y="9336"/>
                </a:lnTo>
                <a:lnTo>
                  <a:pt x="8674" y="9315"/>
                </a:lnTo>
                <a:lnTo>
                  <a:pt x="8666" y="9293"/>
                </a:lnTo>
                <a:lnTo>
                  <a:pt x="8657" y="9273"/>
                </a:lnTo>
                <a:lnTo>
                  <a:pt x="8649" y="9252"/>
                </a:lnTo>
                <a:lnTo>
                  <a:pt x="8630" y="9220"/>
                </a:lnTo>
                <a:lnTo>
                  <a:pt x="8610" y="9189"/>
                </a:lnTo>
                <a:lnTo>
                  <a:pt x="8591" y="9157"/>
                </a:lnTo>
                <a:lnTo>
                  <a:pt x="8574" y="9123"/>
                </a:lnTo>
                <a:lnTo>
                  <a:pt x="8558" y="9090"/>
                </a:lnTo>
                <a:lnTo>
                  <a:pt x="8542" y="9057"/>
                </a:lnTo>
                <a:lnTo>
                  <a:pt x="8529" y="9022"/>
                </a:lnTo>
                <a:lnTo>
                  <a:pt x="8518" y="8986"/>
                </a:lnTo>
                <a:lnTo>
                  <a:pt x="8515" y="8981"/>
                </a:lnTo>
                <a:lnTo>
                  <a:pt x="8515" y="8976"/>
                </a:lnTo>
                <a:lnTo>
                  <a:pt x="8515" y="8969"/>
                </a:lnTo>
                <a:lnTo>
                  <a:pt x="8515" y="8964"/>
                </a:lnTo>
                <a:lnTo>
                  <a:pt x="8518" y="8950"/>
                </a:lnTo>
                <a:lnTo>
                  <a:pt x="8519" y="8937"/>
                </a:lnTo>
                <a:lnTo>
                  <a:pt x="8518" y="8924"/>
                </a:lnTo>
                <a:lnTo>
                  <a:pt x="8516" y="8912"/>
                </a:lnTo>
                <a:lnTo>
                  <a:pt x="8514" y="8902"/>
                </a:lnTo>
                <a:lnTo>
                  <a:pt x="8509" y="8892"/>
                </a:lnTo>
                <a:lnTo>
                  <a:pt x="8504" y="8883"/>
                </a:lnTo>
                <a:lnTo>
                  <a:pt x="8497" y="8875"/>
                </a:lnTo>
                <a:lnTo>
                  <a:pt x="8489" y="8867"/>
                </a:lnTo>
                <a:lnTo>
                  <a:pt x="8482" y="8860"/>
                </a:lnTo>
                <a:lnTo>
                  <a:pt x="8474" y="8855"/>
                </a:lnTo>
                <a:lnTo>
                  <a:pt x="8464" y="8848"/>
                </a:lnTo>
                <a:lnTo>
                  <a:pt x="8444" y="8839"/>
                </a:lnTo>
                <a:lnTo>
                  <a:pt x="8424" y="8831"/>
                </a:lnTo>
                <a:lnTo>
                  <a:pt x="8412" y="8828"/>
                </a:lnTo>
                <a:lnTo>
                  <a:pt x="8401" y="8824"/>
                </a:lnTo>
                <a:lnTo>
                  <a:pt x="8392" y="8819"/>
                </a:lnTo>
                <a:lnTo>
                  <a:pt x="8381" y="8813"/>
                </a:lnTo>
                <a:lnTo>
                  <a:pt x="8365" y="8802"/>
                </a:lnTo>
                <a:lnTo>
                  <a:pt x="8349" y="8789"/>
                </a:lnTo>
                <a:lnTo>
                  <a:pt x="8335" y="8774"/>
                </a:lnTo>
                <a:lnTo>
                  <a:pt x="8323" y="8758"/>
                </a:lnTo>
                <a:lnTo>
                  <a:pt x="8311" y="8740"/>
                </a:lnTo>
                <a:lnTo>
                  <a:pt x="8300" y="8722"/>
                </a:lnTo>
                <a:lnTo>
                  <a:pt x="8294" y="8726"/>
                </a:lnTo>
                <a:lnTo>
                  <a:pt x="8287" y="8730"/>
                </a:lnTo>
                <a:lnTo>
                  <a:pt x="8282" y="8734"/>
                </a:lnTo>
                <a:lnTo>
                  <a:pt x="8278" y="8739"/>
                </a:lnTo>
                <a:lnTo>
                  <a:pt x="8271" y="8750"/>
                </a:lnTo>
                <a:lnTo>
                  <a:pt x="8264" y="8762"/>
                </a:lnTo>
                <a:lnTo>
                  <a:pt x="8259" y="8775"/>
                </a:lnTo>
                <a:lnTo>
                  <a:pt x="8254" y="8786"/>
                </a:lnTo>
                <a:lnTo>
                  <a:pt x="8247" y="8798"/>
                </a:lnTo>
                <a:lnTo>
                  <a:pt x="8240" y="8810"/>
                </a:lnTo>
                <a:lnTo>
                  <a:pt x="8238" y="8831"/>
                </a:lnTo>
                <a:lnTo>
                  <a:pt x="8241" y="8853"/>
                </a:lnTo>
                <a:lnTo>
                  <a:pt x="8244" y="8876"/>
                </a:lnTo>
                <a:lnTo>
                  <a:pt x="8249" y="8898"/>
                </a:lnTo>
                <a:lnTo>
                  <a:pt x="8254" y="8921"/>
                </a:lnTo>
                <a:lnTo>
                  <a:pt x="8258" y="8946"/>
                </a:lnTo>
                <a:lnTo>
                  <a:pt x="8262" y="8970"/>
                </a:lnTo>
                <a:lnTo>
                  <a:pt x="8264" y="8996"/>
                </a:lnTo>
                <a:lnTo>
                  <a:pt x="8250" y="8977"/>
                </a:lnTo>
                <a:lnTo>
                  <a:pt x="8238" y="8958"/>
                </a:lnTo>
                <a:lnTo>
                  <a:pt x="8227" y="8938"/>
                </a:lnTo>
                <a:lnTo>
                  <a:pt x="8218" y="8920"/>
                </a:lnTo>
                <a:lnTo>
                  <a:pt x="8201" y="8883"/>
                </a:lnTo>
                <a:lnTo>
                  <a:pt x="8187" y="8844"/>
                </a:lnTo>
                <a:lnTo>
                  <a:pt x="8179" y="8838"/>
                </a:lnTo>
                <a:lnTo>
                  <a:pt x="8172" y="8829"/>
                </a:lnTo>
                <a:lnTo>
                  <a:pt x="8164" y="8820"/>
                </a:lnTo>
                <a:lnTo>
                  <a:pt x="8157" y="8812"/>
                </a:lnTo>
                <a:lnTo>
                  <a:pt x="8150" y="8803"/>
                </a:lnTo>
                <a:lnTo>
                  <a:pt x="8141" y="8797"/>
                </a:lnTo>
                <a:lnTo>
                  <a:pt x="8136" y="8794"/>
                </a:lnTo>
                <a:lnTo>
                  <a:pt x="8130" y="8792"/>
                </a:lnTo>
                <a:lnTo>
                  <a:pt x="8124" y="8790"/>
                </a:lnTo>
                <a:lnTo>
                  <a:pt x="8118" y="8790"/>
                </a:lnTo>
                <a:lnTo>
                  <a:pt x="8114" y="8788"/>
                </a:lnTo>
                <a:lnTo>
                  <a:pt x="8110" y="8785"/>
                </a:lnTo>
                <a:lnTo>
                  <a:pt x="8108" y="8780"/>
                </a:lnTo>
                <a:lnTo>
                  <a:pt x="8108" y="8776"/>
                </a:lnTo>
                <a:lnTo>
                  <a:pt x="8106" y="8775"/>
                </a:lnTo>
                <a:lnTo>
                  <a:pt x="8106" y="8775"/>
                </a:lnTo>
                <a:lnTo>
                  <a:pt x="8106" y="8772"/>
                </a:lnTo>
                <a:lnTo>
                  <a:pt x="8107" y="8772"/>
                </a:lnTo>
                <a:lnTo>
                  <a:pt x="8107" y="8768"/>
                </a:lnTo>
                <a:lnTo>
                  <a:pt x="8107" y="8765"/>
                </a:lnTo>
                <a:lnTo>
                  <a:pt x="8106" y="8752"/>
                </a:lnTo>
                <a:lnTo>
                  <a:pt x="8102" y="8740"/>
                </a:lnTo>
                <a:lnTo>
                  <a:pt x="8098" y="8729"/>
                </a:lnTo>
                <a:lnTo>
                  <a:pt x="8094" y="8720"/>
                </a:lnTo>
                <a:lnTo>
                  <a:pt x="8088" y="8709"/>
                </a:lnTo>
                <a:lnTo>
                  <a:pt x="8081" y="8702"/>
                </a:lnTo>
                <a:lnTo>
                  <a:pt x="8074" y="8693"/>
                </a:lnTo>
                <a:lnTo>
                  <a:pt x="8066" y="8685"/>
                </a:lnTo>
                <a:lnTo>
                  <a:pt x="8030" y="8658"/>
                </a:lnTo>
                <a:lnTo>
                  <a:pt x="7995" y="8630"/>
                </a:lnTo>
                <a:lnTo>
                  <a:pt x="7990" y="8624"/>
                </a:lnTo>
                <a:lnTo>
                  <a:pt x="7985" y="8619"/>
                </a:lnTo>
                <a:lnTo>
                  <a:pt x="7978" y="8615"/>
                </a:lnTo>
                <a:lnTo>
                  <a:pt x="7972" y="8612"/>
                </a:lnTo>
                <a:lnTo>
                  <a:pt x="7958" y="8604"/>
                </a:lnTo>
                <a:lnTo>
                  <a:pt x="7944" y="8597"/>
                </a:lnTo>
                <a:lnTo>
                  <a:pt x="7937" y="8593"/>
                </a:lnTo>
                <a:lnTo>
                  <a:pt x="7931" y="8590"/>
                </a:lnTo>
                <a:lnTo>
                  <a:pt x="7926" y="8584"/>
                </a:lnTo>
                <a:lnTo>
                  <a:pt x="7921" y="8578"/>
                </a:lnTo>
                <a:lnTo>
                  <a:pt x="7915" y="8573"/>
                </a:lnTo>
                <a:lnTo>
                  <a:pt x="7913" y="8565"/>
                </a:lnTo>
                <a:lnTo>
                  <a:pt x="7910" y="8556"/>
                </a:lnTo>
                <a:lnTo>
                  <a:pt x="7909" y="8547"/>
                </a:lnTo>
                <a:lnTo>
                  <a:pt x="7904" y="8550"/>
                </a:lnTo>
                <a:lnTo>
                  <a:pt x="7897" y="8551"/>
                </a:lnTo>
                <a:lnTo>
                  <a:pt x="7892" y="8542"/>
                </a:lnTo>
                <a:lnTo>
                  <a:pt x="7886" y="8533"/>
                </a:lnTo>
                <a:lnTo>
                  <a:pt x="7879" y="8527"/>
                </a:lnTo>
                <a:lnTo>
                  <a:pt x="7872" y="8520"/>
                </a:lnTo>
                <a:lnTo>
                  <a:pt x="7864" y="8516"/>
                </a:lnTo>
                <a:lnTo>
                  <a:pt x="7855" y="8514"/>
                </a:lnTo>
                <a:lnTo>
                  <a:pt x="7846" y="8512"/>
                </a:lnTo>
                <a:lnTo>
                  <a:pt x="7838" y="8514"/>
                </a:lnTo>
                <a:lnTo>
                  <a:pt x="7829" y="8516"/>
                </a:lnTo>
                <a:lnTo>
                  <a:pt x="7821" y="8518"/>
                </a:lnTo>
                <a:lnTo>
                  <a:pt x="7815" y="8518"/>
                </a:lnTo>
                <a:lnTo>
                  <a:pt x="7810" y="8516"/>
                </a:lnTo>
                <a:lnTo>
                  <a:pt x="7806" y="8515"/>
                </a:lnTo>
                <a:lnTo>
                  <a:pt x="7802" y="8512"/>
                </a:lnTo>
                <a:lnTo>
                  <a:pt x="7800" y="8509"/>
                </a:lnTo>
                <a:lnTo>
                  <a:pt x="7797" y="8505"/>
                </a:lnTo>
                <a:lnTo>
                  <a:pt x="7791" y="8487"/>
                </a:lnTo>
                <a:lnTo>
                  <a:pt x="7785" y="8467"/>
                </a:lnTo>
                <a:lnTo>
                  <a:pt x="7783" y="8460"/>
                </a:lnTo>
                <a:lnTo>
                  <a:pt x="7782" y="8452"/>
                </a:lnTo>
                <a:lnTo>
                  <a:pt x="7780" y="8446"/>
                </a:lnTo>
                <a:lnTo>
                  <a:pt x="7780" y="8438"/>
                </a:lnTo>
                <a:lnTo>
                  <a:pt x="7780" y="8424"/>
                </a:lnTo>
                <a:lnTo>
                  <a:pt x="7782" y="8408"/>
                </a:lnTo>
                <a:lnTo>
                  <a:pt x="7782" y="8399"/>
                </a:lnTo>
                <a:lnTo>
                  <a:pt x="7782" y="8389"/>
                </a:lnTo>
                <a:lnTo>
                  <a:pt x="7782" y="8380"/>
                </a:lnTo>
                <a:lnTo>
                  <a:pt x="7779" y="8372"/>
                </a:lnTo>
                <a:lnTo>
                  <a:pt x="7776" y="8365"/>
                </a:lnTo>
                <a:lnTo>
                  <a:pt x="7771" y="8357"/>
                </a:lnTo>
                <a:lnTo>
                  <a:pt x="7764" y="8350"/>
                </a:lnTo>
                <a:lnTo>
                  <a:pt x="7755" y="8345"/>
                </a:lnTo>
                <a:lnTo>
                  <a:pt x="7749" y="8329"/>
                </a:lnTo>
                <a:lnTo>
                  <a:pt x="7744" y="8311"/>
                </a:lnTo>
                <a:lnTo>
                  <a:pt x="7742" y="8294"/>
                </a:lnTo>
                <a:lnTo>
                  <a:pt x="7740" y="8277"/>
                </a:lnTo>
                <a:lnTo>
                  <a:pt x="7742" y="8269"/>
                </a:lnTo>
                <a:lnTo>
                  <a:pt x="7743" y="8262"/>
                </a:lnTo>
                <a:lnTo>
                  <a:pt x="7744" y="8254"/>
                </a:lnTo>
                <a:lnTo>
                  <a:pt x="7748" y="8245"/>
                </a:lnTo>
                <a:lnTo>
                  <a:pt x="7752" y="8237"/>
                </a:lnTo>
                <a:lnTo>
                  <a:pt x="7757" y="8229"/>
                </a:lnTo>
                <a:lnTo>
                  <a:pt x="7762" y="8222"/>
                </a:lnTo>
                <a:lnTo>
                  <a:pt x="7770" y="8214"/>
                </a:lnTo>
                <a:lnTo>
                  <a:pt x="7774" y="8210"/>
                </a:lnTo>
                <a:lnTo>
                  <a:pt x="7775" y="8206"/>
                </a:lnTo>
                <a:lnTo>
                  <a:pt x="7778" y="8201"/>
                </a:lnTo>
                <a:lnTo>
                  <a:pt x="7779" y="8196"/>
                </a:lnTo>
                <a:lnTo>
                  <a:pt x="7782" y="8184"/>
                </a:lnTo>
                <a:lnTo>
                  <a:pt x="7785" y="8173"/>
                </a:lnTo>
                <a:lnTo>
                  <a:pt x="7789" y="8164"/>
                </a:lnTo>
                <a:lnTo>
                  <a:pt x="7794" y="8154"/>
                </a:lnTo>
                <a:lnTo>
                  <a:pt x="7791" y="8143"/>
                </a:lnTo>
                <a:lnTo>
                  <a:pt x="7785" y="8134"/>
                </a:lnTo>
                <a:lnTo>
                  <a:pt x="7782" y="8124"/>
                </a:lnTo>
                <a:lnTo>
                  <a:pt x="7776" y="8114"/>
                </a:lnTo>
                <a:lnTo>
                  <a:pt x="7778" y="8112"/>
                </a:lnTo>
                <a:lnTo>
                  <a:pt x="7778" y="8111"/>
                </a:lnTo>
                <a:lnTo>
                  <a:pt x="7778" y="8111"/>
                </a:lnTo>
                <a:lnTo>
                  <a:pt x="7778" y="8111"/>
                </a:lnTo>
                <a:lnTo>
                  <a:pt x="7776" y="8114"/>
                </a:lnTo>
                <a:lnTo>
                  <a:pt x="7767" y="8109"/>
                </a:lnTo>
                <a:lnTo>
                  <a:pt x="7758" y="8105"/>
                </a:lnTo>
                <a:lnTo>
                  <a:pt x="7758" y="8103"/>
                </a:lnTo>
                <a:lnTo>
                  <a:pt x="7758" y="8102"/>
                </a:lnTo>
                <a:lnTo>
                  <a:pt x="7758" y="8102"/>
                </a:lnTo>
                <a:lnTo>
                  <a:pt x="7758" y="8102"/>
                </a:lnTo>
                <a:lnTo>
                  <a:pt x="7758" y="8103"/>
                </a:lnTo>
                <a:lnTo>
                  <a:pt x="7758" y="8105"/>
                </a:lnTo>
                <a:lnTo>
                  <a:pt x="7729" y="8105"/>
                </a:lnTo>
                <a:lnTo>
                  <a:pt x="7700" y="8103"/>
                </a:lnTo>
                <a:lnTo>
                  <a:pt x="7694" y="8103"/>
                </a:lnTo>
                <a:lnTo>
                  <a:pt x="7688" y="8101"/>
                </a:lnTo>
                <a:lnTo>
                  <a:pt x="7680" y="8100"/>
                </a:lnTo>
                <a:lnTo>
                  <a:pt x="7673" y="8096"/>
                </a:lnTo>
                <a:lnTo>
                  <a:pt x="7668" y="8092"/>
                </a:lnTo>
                <a:lnTo>
                  <a:pt x="7662" y="8087"/>
                </a:lnTo>
                <a:lnTo>
                  <a:pt x="7655" y="8080"/>
                </a:lnTo>
                <a:lnTo>
                  <a:pt x="7650" y="8074"/>
                </a:lnTo>
                <a:lnTo>
                  <a:pt x="7645" y="8069"/>
                </a:lnTo>
                <a:lnTo>
                  <a:pt x="7640" y="8065"/>
                </a:lnTo>
                <a:lnTo>
                  <a:pt x="7632" y="8064"/>
                </a:lnTo>
                <a:lnTo>
                  <a:pt x="7625" y="8062"/>
                </a:lnTo>
                <a:lnTo>
                  <a:pt x="7609" y="8062"/>
                </a:lnTo>
                <a:lnTo>
                  <a:pt x="7594" y="8061"/>
                </a:lnTo>
                <a:lnTo>
                  <a:pt x="7601" y="8040"/>
                </a:lnTo>
                <a:lnTo>
                  <a:pt x="7607" y="8025"/>
                </a:lnTo>
                <a:lnTo>
                  <a:pt x="7608" y="8019"/>
                </a:lnTo>
                <a:lnTo>
                  <a:pt x="7608" y="8013"/>
                </a:lnTo>
                <a:lnTo>
                  <a:pt x="7608" y="8008"/>
                </a:lnTo>
                <a:lnTo>
                  <a:pt x="7607" y="8004"/>
                </a:lnTo>
                <a:lnTo>
                  <a:pt x="7605" y="8001"/>
                </a:lnTo>
                <a:lnTo>
                  <a:pt x="7601" y="7998"/>
                </a:lnTo>
                <a:lnTo>
                  <a:pt x="7598" y="7995"/>
                </a:lnTo>
                <a:lnTo>
                  <a:pt x="7592" y="7993"/>
                </a:lnTo>
                <a:lnTo>
                  <a:pt x="7580" y="7988"/>
                </a:lnTo>
                <a:lnTo>
                  <a:pt x="7561" y="7981"/>
                </a:lnTo>
                <a:lnTo>
                  <a:pt x="7533" y="7971"/>
                </a:lnTo>
                <a:lnTo>
                  <a:pt x="7505" y="7959"/>
                </a:lnTo>
                <a:lnTo>
                  <a:pt x="7475" y="7948"/>
                </a:lnTo>
                <a:lnTo>
                  <a:pt x="7446" y="7936"/>
                </a:lnTo>
                <a:lnTo>
                  <a:pt x="7442" y="7945"/>
                </a:lnTo>
                <a:lnTo>
                  <a:pt x="7438" y="7954"/>
                </a:lnTo>
                <a:lnTo>
                  <a:pt x="7443" y="7961"/>
                </a:lnTo>
                <a:lnTo>
                  <a:pt x="7448" y="7968"/>
                </a:lnTo>
                <a:lnTo>
                  <a:pt x="7453" y="7976"/>
                </a:lnTo>
                <a:lnTo>
                  <a:pt x="7457" y="7984"/>
                </a:lnTo>
                <a:lnTo>
                  <a:pt x="7460" y="7993"/>
                </a:lnTo>
                <a:lnTo>
                  <a:pt x="7462" y="8003"/>
                </a:lnTo>
                <a:lnTo>
                  <a:pt x="7464" y="8015"/>
                </a:lnTo>
                <a:lnTo>
                  <a:pt x="7464" y="8028"/>
                </a:lnTo>
                <a:lnTo>
                  <a:pt x="7453" y="8029"/>
                </a:lnTo>
                <a:lnTo>
                  <a:pt x="7444" y="8029"/>
                </a:lnTo>
                <a:lnTo>
                  <a:pt x="7434" y="8029"/>
                </a:lnTo>
                <a:lnTo>
                  <a:pt x="7426" y="8028"/>
                </a:lnTo>
                <a:lnTo>
                  <a:pt x="7426" y="8031"/>
                </a:lnTo>
                <a:lnTo>
                  <a:pt x="7426" y="8035"/>
                </a:lnTo>
                <a:lnTo>
                  <a:pt x="7435" y="8040"/>
                </a:lnTo>
                <a:lnTo>
                  <a:pt x="7446" y="8046"/>
                </a:lnTo>
                <a:lnTo>
                  <a:pt x="7450" y="8048"/>
                </a:lnTo>
                <a:lnTo>
                  <a:pt x="7453" y="8052"/>
                </a:lnTo>
                <a:lnTo>
                  <a:pt x="7448" y="8046"/>
                </a:lnTo>
                <a:lnTo>
                  <a:pt x="7444" y="8040"/>
                </a:lnTo>
                <a:lnTo>
                  <a:pt x="7459" y="8037"/>
                </a:lnTo>
                <a:lnTo>
                  <a:pt x="7473" y="8034"/>
                </a:lnTo>
                <a:lnTo>
                  <a:pt x="7486" y="8033"/>
                </a:lnTo>
                <a:lnTo>
                  <a:pt x="7498" y="8033"/>
                </a:lnTo>
                <a:lnTo>
                  <a:pt x="7510" y="8035"/>
                </a:lnTo>
                <a:lnTo>
                  <a:pt x="7522" y="8038"/>
                </a:lnTo>
                <a:lnTo>
                  <a:pt x="7531" y="8042"/>
                </a:lnTo>
                <a:lnTo>
                  <a:pt x="7541" y="8048"/>
                </a:lnTo>
                <a:lnTo>
                  <a:pt x="7549" y="8055"/>
                </a:lnTo>
                <a:lnTo>
                  <a:pt x="7556" y="8064"/>
                </a:lnTo>
                <a:lnTo>
                  <a:pt x="7564" y="8074"/>
                </a:lnTo>
                <a:lnTo>
                  <a:pt x="7569" y="8084"/>
                </a:lnTo>
                <a:lnTo>
                  <a:pt x="7574" y="8097"/>
                </a:lnTo>
                <a:lnTo>
                  <a:pt x="7578" y="8110"/>
                </a:lnTo>
                <a:lnTo>
                  <a:pt x="7581" y="8125"/>
                </a:lnTo>
                <a:lnTo>
                  <a:pt x="7583" y="8141"/>
                </a:lnTo>
                <a:lnTo>
                  <a:pt x="7589" y="8182"/>
                </a:lnTo>
                <a:lnTo>
                  <a:pt x="7596" y="8222"/>
                </a:lnTo>
                <a:lnTo>
                  <a:pt x="7604" y="8262"/>
                </a:lnTo>
                <a:lnTo>
                  <a:pt x="7616" y="8300"/>
                </a:lnTo>
                <a:lnTo>
                  <a:pt x="7627" y="8339"/>
                </a:lnTo>
                <a:lnTo>
                  <a:pt x="7643" y="8376"/>
                </a:lnTo>
                <a:lnTo>
                  <a:pt x="7659" y="8413"/>
                </a:lnTo>
                <a:lnTo>
                  <a:pt x="7679" y="8449"/>
                </a:lnTo>
                <a:lnTo>
                  <a:pt x="7686" y="8462"/>
                </a:lnTo>
                <a:lnTo>
                  <a:pt x="7694" y="8475"/>
                </a:lnTo>
                <a:lnTo>
                  <a:pt x="7703" y="8487"/>
                </a:lnTo>
                <a:lnTo>
                  <a:pt x="7712" y="8498"/>
                </a:lnTo>
                <a:lnTo>
                  <a:pt x="7724" y="8509"/>
                </a:lnTo>
                <a:lnTo>
                  <a:pt x="7735" y="8518"/>
                </a:lnTo>
                <a:lnTo>
                  <a:pt x="7748" y="8524"/>
                </a:lnTo>
                <a:lnTo>
                  <a:pt x="7762" y="8530"/>
                </a:lnTo>
                <a:lnTo>
                  <a:pt x="7771" y="8534"/>
                </a:lnTo>
                <a:lnTo>
                  <a:pt x="7780" y="8538"/>
                </a:lnTo>
                <a:lnTo>
                  <a:pt x="7787" y="8545"/>
                </a:lnTo>
                <a:lnTo>
                  <a:pt x="7793" y="8550"/>
                </a:lnTo>
                <a:lnTo>
                  <a:pt x="7805" y="8564"/>
                </a:lnTo>
                <a:lnTo>
                  <a:pt x="7814" y="8578"/>
                </a:lnTo>
                <a:lnTo>
                  <a:pt x="7821" y="8593"/>
                </a:lnTo>
                <a:lnTo>
                  <a:pt x="7828" y="8610"/>
                </a:lnTo>
                <a:lnTo>
                  <a:pt x="7837" y="8626"/>
                </a:lnTo>
                <a:lnTo>
                  <a:pt x="7846" y="8640"/>
                </a:lnTo>
                <a:lnTo>
                  <a:pt x="7861" y="8657"/>
                </a:lnTo>
                <a:lnTo>
                  <a:pt x="7876" y="8673"/>
                </a:lnTo>
                <a:lnTo>
                  <a:pt x="7901" y="8698"/>
                </a:lnTo>
                <a:lnTo>
                  <a:pt x="7921" y="8716"/>
                </a:lnTo>
                <a:lnTo>
                  <a:pt x="7930" y="8722"/>
                </a:lnTo>
                <a:lnTo>
                  <a:pt x="7937" y="8726"/>
                </a:lnTo>
                <a:lnTo>
                  <a:pt x="7944" y="8730"/>
                </a:lnTo>
                <a:lnTo>
                  <a:pt x="7951" y="8731"/>
                </a:lnTo>
                <a:lnTo>
                  <a:pt x="7958" y="8730"/>
                </a:lnTo>
                <a:lnTo>
                  <a:pt x="7964" y="8729"/>
                </a:lnTo>
                <a:lnTo>
                  <a:pt x="7972" y="8725"/>
                </a:lnTo>
                <a:lnTo>
                  <a:pt x="7980" y="8720"/>
                </a:lnTo>
                <a:lnTo>
                  <a:pt x="7999" y="8704"/>
                </a:lnTo>
                <a:lnTo>
                  <a:pt x="8024" y="8682"/>
                </a:lnTo>
                <a:lnTo>
                  <a:pt x="8034" y="8684"/>
                </a:lnTo>
                <a:lnTo>
                  <a:pt x="8043" y="8685"/>
                </a:lnTo>
                <a:lnTo>
                  <a:pt x="8052" y="8686"/>
                </a:lnTo>
                <a:lnTo>
                  <a:pt x="8060" y="8689"/>
                </a:lnTo>
                <a:lnTo>
                  <a:pt x="8067" y="8693"/>
                </a:lnTo>
                <a:lnTo>
                  <a:pt x="8074" y="8696"/>
                </a:lnTo>
                <a:lnTo>
                  <a:pt x="8079" y="8700"/>
                </a:lnTo>
                <a:lnTo>
                  <a:pt x="8083" y="8705"/>
                </a:lnTo>
                <a:lnTo>
                  <a:pt x="8087" y="8711"/>
                </a:lnTo>
                <a:lnTo>
                  <a:pt x="8089" y="8717"/>
                </a:lnTo>
                <a:lnTo>
                  <a:pt x="8090" y="8722"/>
                </a:lnTo>
                <a:lnTo>
                  <a:pt x="8090" y="8730"/>
                </a:lnTo>
                <a:lnTo>
                  <a:pt x="8090" y="8738"/>
                </a:lnTo>
                <a:lnTo>
                  <a:pt x="8089" y="8745"/>
                </a:lnTo>
                <a:lnTo>
                  <a:pt x="8087" y="8753"/>
                </a:lnTo>
                <a:lnTo>
                  <a:pt x="8083" y="8762"/>
                </a:lnTo>
                <a:lnTo>
                  <a:pt x="8075" y="8776"/>
                </a:lnTo>
                <a:lnTo>
                  <a:pt x="8066" y="8790"/>
                </a:lnTo>
                <a:lnTo>
                  <a:pt x="8057" y="8803"/>
                </a:lnTo>
                <a:lnTo>
                  <a:pt x="8047" y="8816"/>
                </a:lnTo>
                <a:lnTo>
                  <a:pt x="8040" y="8820"/>
                </a:lnTo>
                <a:lnTo>
                  <a:pt x="8035" y="8822"/>
                </a:lnTo>
                <a:lnTo>
                  <a:pt x="8036" y="8831"/>
                </a:lnTo>
                <a:lnTo>
                  <a:pt x="8038" y="8840"/>
                </a:lnTo>
                <a:lnTo>
                  <a:pt x="8036" y="8844"/>
                </a:lnTo>
                <a:lnTo>
                  <a:pt x="8035" y="8848"/>
                </a:lnTo>
                <a:lnTo>
                  <a:pt x="8034" y="8852"/>
                </a:lnTo>
                <a:lnTo>
                  <a:pt x="8030" y="8856"/>
                </a:lnTo>
                <a:lnTo>
                  <a:pt x="8030" y="8856"/>
                </a:lnTo>
                <a:lnTo>
                  <a:pt x="8034" y="8864"/>
                </a:lnTo>
                <a:lnTo>
                  <a:pt x="8035" y="8870"/>
                </a:lnTo>
                <a:lnTo>
                  <a:pt x="8035" y="8870"/>
                </a:lnTo>
                <a:lnTo>
                  <a:pt x="8042" y="8873"/>
                </a:lnTo>
                <a:lnTo>
                  <a:pt x="8048" y="8875"/>
                </a:lnTo>
                <a:lnTo>
                  <a:pt x="8052" y="8879"/>
                </a:lnTo>
                <a:lnTo>
                  <a:pt x="8056" y="8884"/>
                </a:lnTo>
                <a:lnTo>
                  <a:pt x="8061" y="8896"/>
                </a:lnTo>
                <a:lnTo>
                  <a:pt x="8066" y="8907"/>
                </a:lnTo>
                <a:lnTo>
                  <a:pt x="8066" y="8907"/>
                </a:lnTo>
                <a:lnTo>
                  <a:pt x="8078" y="8914"/>
                </a:lnTo>
                <a:lnTo>
                  <a:pt x="8088" y="8920"/>
                </a:lnTo>
                <a:lnTo>
                  <a:pt x="8098" y="8928"/>
                </a:lnTo>
                <a:lnTo>
                  <a:pt x="8108" y="8936"/>
                </a:lnTo>
                <a:lnTo>
                  <a:pt x="8118" y="8945"/>
                </a:lnTo>
                <a:lnTo>
                  <a:pt x="8125" y="8955"/>
                </a:lnTo>
                <a:lnTo>
                  <a:pt x="8133" y="8965"/>
                </a:lnTo>
                <a:lnTo>
                  <a:pt x="8141" y="8976"/>
                </a:lnTo>
                <a:lnTo>
                  <a:pt x="8156" y="8986"/>
                </a:lnTo>
                <a:lnTo>
                  <a:pt x="8173" y="8995"/>
                </a:lnTo>
                <a:lnTo>
                  <a:pt x="8188" y="9005"/>
                </a:lnTo>
                <a:lnTo>
                  <a:pt x="8204" y="9017"/>
                </a:lnTo>
                <a:lnTo>
                  <a:pt x="8211" y="9022"/>
                </a:lnTo>
                <a:lnTo>
                  <a:pt x="8218" y="9028"/>
                </a:lnTo>
                <a:lnTo>
                  <a:pt x="8224" y="9036"/>
                </a:lnTo>
                <a:lnTo>
                  <a:pt x="8229" y="9044"/>
                </a:lnTo>
                <a:lnTo>
                  <a:pt x="8233" y="9051"/>
                </a:lnTo>
                <a:lnTo>
                  <a:pt x="8237" y="9060"/>
                </a:lnTo>
                <a:lnTo>
                  <a:pt x="8240" y="9069"/>
                </a:lnTo>
                <a:lnTo>
                  <a:pt x="8242" y="9078"/>
                </a:lnTo>
                <a:lnTo>
                  <a:pt x="8242" y="9089"/>
                </a:lnTo>
                <a:lnTo>
                  <a:pt x="8241" y="9098"/>
                </a:lnTo>
                <a:lnTo>
                  <a:pt x="8240" y="9102"/>
                </a:lnTo>
                <a:lnTo>
                  <a:pt x="8237" y="9105"/>
                </a:lnTo>
                <a:lnTo>
                  <a:pt x="8233" y="9109"/>
                </a:lnTo>
                <a:lnTo>
                  <a:pt x="8231" y="9112"/>
                </a:lnTo>
                <a:lnTo>
                  <a:pt x="8226" y="9114"/>
                </a:lnTo>
                <a:lnTo>
                  <a:pt x="8222" y="9116"/>
                </a:lnTo>
                <a:lnTo>
                  <a:pt x="8217" y="9117"/>
                </a:lnTo>
                <a:lnTo>
                  <a:pt x="8211" y="9117"/>
                </a:lnTo>
                <a:lnTo>
                  <a:pt x="8208" y="9116"/>
                </a:lnTo>
                <a:lnTo>
                  <a:pt x="8204" y="9113"/>
                </a:lnTo>
                <a:lnTo>
                  <a:pt x="8200" y="9111"/>
                </a:lnTo>
                <a:lnTo>
                  <a:pt x="8196" y="9108"/>
                </a:lnTo>
                <a:lnTo>
                  <a:pt x="8179" y="9091"/>
                </a:lnTo>
                <a:lnTo>
                  <a:pt x="8164" y="9076"/>
                </a:lnTo>
                <a:lnTo>
                  <a:pt x="8148" y="9059"/>
                </a:lnTo>
                <a:lnTo>
                  <a:pt x="8133" y="9042"/>
                </a:lnTo>
                <a:lnTo>
                  <a:pt x="8133" y="9042"/>
                </a:lnTo>
                <a:lnTo>
                  <a:pt x="8133" y="9042"/>
                </a:lnTo>
                <a:lnTo>
                  <a:pt x="8133" y="9042"/>
                </a:lnTo>
                <a:lnTo>
                  <a:pt x="8125" y="9039"/>
                </a:lnTo>
                <a:lnTo>
                  <a:pt x="8119" y="9035"/>
                </a:lnTo>
                <a:lnTo>
                  <a:pt x="8114" y="9028"/>
                </a:lnTo>
                <a:lnTo>
                  <a:pt x="8108" y="9022"/>
                </a:lnTo>
                <a:lnTo>
                  <a:pt x="8103" y="9008"/>
                </a:lnTo>
                <a:lnTo>
                  <a:pt x="8097" y="8992"/>
                </a:lnTo>
                <a:lnTo>
                  <a:pt x="8097" y="8992"/>
                </a:lnTo>
                <a:lnTo>
                  <a:pt x="8093" y="8991"/>
                </a:lnTo>
                <a:lnTo>
                  <a:pt x="8088" y="8990"/>
                </a:lnTo>
                <a:lnTo>
                  <a:pt x="8085" y="8987"/>
                </a:lnTo>
                <a:lnTo>
                  <a:pt x="8081" y="8985"/>
                </a:lnTo>
                <a:lnTo>
                  <a:pt x="8076" y="8977"/>
                </a:lnTo>
                <a:lnTo>
                  <a:pt x="8074" y="8969"/>
                </a:lnTo>
                <a:lnTo>
                  <a:pt x="8072" y="8969"/>
                </a:lnTo>
                <a:lnTo>
                  <a:pt x="8067" y="8967"/>
                </a:lnTo>
                <a:lnTo>
                  <a:pt x="8063" y="8964"/>
                </a:lnTo>
                <a:lnTo>
                  <a:pt x="8060" y="8961"/>
                </a:lnTo>
                <a:lnTo>
                  <a:pt x="8056" y="8958"/>
                </a:lnTo>
                <a:lnTo>
                  <a:pt x="8049" y="8950"/>
                </a:lnTo>
                <a:lnTo>
                  <a:pt x="8044" y="8941"/>
                </a:lnTo>
                <a:lnTo>
                  <a:pt x="8039" y="8932"/>
                </a:lnTo>
                <a:lnTo>
                  <a:pt x="8033" y="8923"/>
                </a:lnTo>
                <a:lnTo>
                  <a:pt x="8026" y="8915"/>
                </a:lnTo>
                <a:lnTo>
                  <a:pt x="8018" y="8909"/>
                </a:lnTo>
                <a:lnTo>
                  <a:pt x="8017" y="8909"/>
                </a:lnTo>
                <a:lnTo>
                  <a:pt x="8013" y="8909"/>
                </a:lnTo>
                <a:lnTo>
                  <a:pt x="8008" y="8906"/>
                </a:lnTo>
                <a:lnTo>
                  <a:pt x="8004" y="8905"/>
                </a:lnTo>
                <a:lnTo>
                  <a:pt x="8002" y="8902"/>
                </a:lnTo>
                <a:lnTo>
                  <a:pt x="7997" y="8894"/>
                </a:lnTo>
                <a:lnTo>
                  <a:pt x="7993" y="8887"/>
                </a:lnTo>
                <a:lnTo>
                  <a:pt x="7962" y="8857"/>
                </a:lnTo>
                <a:lnTo>
                  <a:pt x="7931" y="8829"/>
                </a:lnTo>
                <a:lnTo>
                  <a:pt x="7900" y="8801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68" y="8772"/>
                </a:lnTo>
                <a:lnTo>
                  <a:pt x="7855" y="8771"/>
                </a:lnTo>
                <a:lnTo>
                  <a:pt x="7842" y="8768"/>
                </a:lnTo>
                <a:lnTo>
                  <a:pt x="7829" y="8765"/>
                </a:lnTo>
                <a:lnTo>
                  <a:pt x="7819" y="8761"/>
                </a:lnTo>
                <a:lnTo>
                  <a:pt x="7807" y="8757"/>
                </a:lnTo>
                <a:lnTo>
                  <a:pt x="7797" y="8752"/>
                </a:lnTo>
                <a:lnTo>
                  <a:pt x="7788" y="8745"/>
                </a:lnTo>
                <a:lnTo>
                  <a:pt x="7779" y="8738"/>
                </a:lnTo>
                <a:lnTo>
                  <a:pt x="7771" y="8730"/>
                </a:lnTo>
                <a:lnTo>
                  <a:pt x="7764" y="8722"/>
                </a:lnTo>
                <a:lnTo>
                  <a:pt x="7757" y="8712"/>
                </a:lnTo>
                <a:lnTo>
                  <a:pt x="7751" y="8702"/>
                </a:lnTo>
                <a:lnTo>
                  <a:pt x="7746" y="8690"/>
                </a:lnTo>
                <a:lnTo>
                  <a:pt x="7740" y="8678"/>
                </a:lnTo>
                <a:lnTo>
                  <a:pt x="7735" y="8666"/>
                </a:lnTo>
                <a:lnTo>
                  <a:pt x="7731" y="8650"/>
                </a:lnTo>
                <a:lnTo>
                  <a:pt x="7729" y="8640"/>
                </a:lnTo>
                <a:lnTo>
                  <a:pt x="7725" y="8630"/>
                </a:lnTo>
                <a:lnTo>
                  <a:pt x="7720" y="8619"/>
                </a:lnTo>
                <a:lnTo>
                  <a:pt x="7715" y="8609"/>
                </a:lnTo>
                <a:lnTo>
                  <a:pt x="7708" y="8600"/>
                </a:lnTo>
                <a:lnTo>
                  <a:pt x="7702" y="8591"/>
                </a:lnTo>
                <a:lnTo>
                  <a:pt x="7694" y="8582"/>
                </a:lnTo>
                <a:lnTo>
                  <a:pt x="7686" y="8574"/>
                </a:lnTo>
                <a:lnTo>
                  <a:pt x="7677" y="8566"/>
                </a:lnTo>
                <a:lnTo>
                  <a:pt x="7668" y="8559"/>
                </a:lnTo>
                <a:lnTo>
                  <a:pt x="7658" y="8552"/>
                </a:lnTo>
                <a:lnTo>
                  <a:pt x="7648" y="8546"/>
                </a:lnTo>
                <a:lnTo>
                  <a:pt x="7637" y="8541"/>
                </a:lnTo>
                <a:lnTo>
                  <a:pt x="7626" y="8536"/>
                </a:lnTo>
                <a:lnTo>
                  <a:pt x="7614" y="8532"/>
                </a:lnTo>
                <a:lnTo>
                  <a:pt x="7601" y="8528"/>
                </a:lnTo>
                <a:lnTo>
                  <a:pt x="7594" y="8525"/>
                </a:lnTo>
                <a:lnTo>
                  <a:pt x="7587" y="8523"/>
                </a:lnTo>
                <a:lnTo>
                  <a:pt x="7581" y="8520"/>
                </a:lnTo>
                <a:lnTo>
                  <a:pt x="7576" y="8515"/>
                </a:lnTo>
                <a:lnTo>
                  <a:pt x="7573" y="8510"/>
                </a:lnTo>
                <a:lnTo>
                  <a:pt x="7570" y="8503"/>
                </a:lnTo>
                <a:lnTo>
                  <a:pt x="7572" y="8494"/>
                </a:lnTo>
                <a:lnTo>
                  <a:pt x="7573" y="8483"/>
                </a:lnTo>
                <a:lnTo>
                  <a:pt x="7574" y="8475"/>
                </a:lnTo>
                <a:lnTo>
                  <a:pt x="7574" y="8469"/>
                </a:lnTo>
                <a:lnTo>
                  <a:pt x="7574" y="8461"/>
                </a:lnTo>
                <a:lnTo>
                  <a:pt x="7573" y="8455"/>
                </a:lnTo>
                <a:lnTo>
                  <a:pt x="7568" y="8443"/>
                </a:lnTo>
                <a:lnTo>
                  <a:pt x="7560" y="8431"/>
                </a:lnTo>
                <a:lnTo>
                  <a:pt x="7542" y="8408"/>
                </a:lnTo>
                <a:lnTo>
                  <a:pt x="7525" y="8386"/>
                </a:lnTo>
                <a:lnTo>
                  <a:pt x="7516" y="8377"/>
                </a:lnTo>
                <a:lnTo>
                  <a:pt x="7506" y="8370"/>
                </a:lnTo>
                <a:lnTo>
                  <a:pt x="7496" y="8362"/>
                </a:lnTo>
                <a:lnTo>
                  <a:pt x="7486" y="8356"/>
                </a:lnTo>
                <a:lnTo>
                  <a:pt x="7475" y="8350"/>
                </a:lnTo>
                <a:lnTo>
                  <a:pt x="7462" y="8348"/>
                </a:lnTo>
                <a:lnTo>
                  <a:pt x="7450" y="8345"/>
                </a:lnTo>
                <a:lnTo>
                  <a:pt x="7435" y="8345"/>
                </a:lnTo>
                <a:lnTo>
                  <a:pt x="7426" y="8344"/>
                </a:lnTo>
                <a:lnTo>
                  <a:pt x="7416" y="8343"/>
                </a:lnTo>
                <a:lnTo>
                  <a:pt x="7407" y="8339"/>
                </a:lnTo>
                <a:lnTo>
                  <a:pt x="7397" y="8335"/>
                </a:lnTo>
                <a:lnTo>
                  <a:pt x="7379" y="8325"/>
                </a:lnTo>
                <a:lnTo>
                  <a:pt x="7359" y="8316"/>
                </a:lnTo>
                <a:lnTo>
                  <a:pt x="7352" y="8313"/>
                </a:lnTo>
                <a:lnTo>
                  <a:pt x="7344" y="8311"/>
                </a:lnTo>
                <a:lnTo>
                  <a:pt x="7339" y="8308"/>
                </a:lnTo>
                <a:lnTo>
                  <a:pt x="7334" y="8309"/>
                </a:lnTo>
                <a:lnTo>
                  <a:pt x="7331" y="8309"/>
                </a:lnTo>
                <a:lnTo>
                  <a:pt x="7329" y="8312"/>
                </a:lnTo>
                <a:lnTo>
                  <a:pt x="7327" y="8313"/>
                </a:lnTo>
                <a:lnTo>
                  <a:pt x="7326" y="8316"/>
                </a:lnTo>
                <a:lnTo>
                  <a:pt x="7323" y="8323"/>
                </a:lnTo>
                <a:lnTo>
                  <a:pt x="7323" y="8335"/>
                </a:lnTo>
                <a:lnTo>
                  <a:pt x="7322" y="8341"/>
                </a:lnTo>
                <a:lnTo>
                  <a:pt x="7320" y="8347"/>
                </a:lnTo>
                <a:lnTo>
                  <a:pt x="7317" y="8350"/>
                </a:lnTo>
                <a:lnTo>
                  <a:pt x="7312" y="8353"/>
                </a:lnTo>
                <a:lnTo>
                  <a:pt x="7307" y="8353"/>
                </a:lnTo>
                <a:lnTo>
                  <a:pt x="7301" y="8353"/>
                </a:lnTo>
                <a:lnTo>
                  <a:pt x="7295" y="8352"/>
                </a:lnTo>
                <a:lnTo>
                  <a:pt x="7290" y="8348"/>
                </a:lnTo>
                <a:lnTo>
                  <a:pt x="7272" y="8335"/>
                </a:lnTo>
                <a:lnTo>
                  <a:pt x="7256" y="8320"/>
                </a:lnTo>
                <a:lnTo>
                  <a:pt x="7249" y="8312"/>
                </a:lnTo>
                <a:lnTo>
                  <a:pt x="7241" y="8303"/>
                </a:lnTo>
                <a:lnTo>
                  <a:pt x="7236" y="8293"/>
                </a:lnTo>
                <a:lnTo>
                  <a:pt x="7231" y="8282"/>
                </a:lnTo>
                <a:lnTo>
                  <a:pt x="7224" y="8271"/>
                </a:lnTo>
                <a:lnTo>
                  <a:pt x="7218" y="8259"/>
                </a:lnTo>
                <a:lnTo>
                  <a:pt x="7211" y="8249"/>
                </a:lnTo>
                <a:lnTo>
                  <a:pt x="7204" y="8240"/>
                </a:lnTo>
                <a:lnTo>
                  <a:pt x="7195" y="8229"/>
                </a:lnTo>
                <a:lnTo>
                  <a:pt x="7187" y="8222"/>
                </a:lnTo>
                <a:lnTo>
                  <a:pt x="7178" y="8213"/>
                </a:lnTo>
                <a:lnTo>
                  <a:pt x="7168" y="8205"/>
                </a:lnTo>
                <a:lnTo>
                  <a:pt x="7148" y="8191"/>
                </a:lnTo>
                <a:lnTo>
                  <a:pt x="7126" y="8178"/>
                </a:lnTo>
                <a:lnTo>
                  <a:pt x="7105" y="8166"/>
                </a:lnTo>
                <a:lnTo>
                  <a:pt x="7081" y="8156"/>
                </a:lnTo>
                <a:lnTo>
                  <a:pt x="7070" y="8152"/>
                </a:lnTo>
                <a:lnTo>
                  <a:pt x="7060" y="8150"/>
                </a:lnTo>
                <a:lnTo>
                  <a:pt x="7051" y="8150"/>
                </a:lnTo>
                <a:lnTo>
                  <a:pt x="7042" y="8152"/>
                </a:lnTo>
                <a:lnTo>
                  <a:pt x="7032" y="8156"/>
                </a:lnTo>
                <a:lnTo>
                  <a:pt x="7025" y="8161"/>
                </a:lnTo>
                <a:lnTo>
                  <a:pt x="7018" y="8169"/>
                </a:lnTo>
                <a:lnTo>
                  <a:pt x="7012" y="8178"/>
                </a:lnTo>
                <a:lnTo>
                  <a:pt x="7030" y="8209"/>
                </a:lnTo>
                <a:lnTo>
                  <a:pt x="7048" y="8241"/>
                </a:lnTo>
                <a:lnTo>
                  <a:pt x="7066" y="8272"/>
                </a:lnTo>
                <a:lnTo>
                  <a:pt x="7084" y="8303"/>
                </a:lnTo>
                <a:lnTo>
                  <a:pt x="7102" y="8335"/>
                </a:lnTo>
                <a:lnTo>
                  <a:pt x="7120" y="8366"/>
                </a:lnTo>
                <a:lnTo>
                  <a:pt x="7138" y="8397"/>
                </a:lnTo>
                <a:lnTo>
                  <a:pt x="7156" y="8429"/>
                </a:lnTo>
                <a:lnTo>
                  <a:pt x="7168" y="8446"/>
                </a:lnTo>
                <a:lnTo>
                  <a:pt x="7181" y="8461"/>
                </a:lnTo>
                <a:lnTo>
                  <a:pt x="7195" y="8475"/>
                </a:lnTo>
                <a:lnTo>
                  <a:pt x="7209" y="8489"/>
                </a:lnTo>
                <a:lnTo>
                  <a:pt x="7224" y="8501"/>
                </a:lnTo>
                <a:lnTo>
                  <a:pt x="7242" y="8511"/>
                </a:lnTo>
                <a:lnTo>
                  <a:pt x="7260" y="8520"/>
                </a:lnTo>
                <a:lnTo>
                  <a:pt x="7281" y="8527"/>
                </a:lnTo>
                <a:lnTo>
                  <a:pt x="7289" y="8529"/>
                </a:lnTo>
                <a:lnTo>
                  <a:pt x="7296" y="8532"/>
                </a:lnTo>
                <a:lnTo>
                  <a:pt x="7304" y="8537"/>
                </a:lnTo>
                <a:lnTo>
                  <a:pt x="7312" y="8541"/>
                </a:lnTo>
                <a:lnTo>
                  <a:pt x="7318" y="8547"/>
                </a:lnTo>
                <a:lnTo>
                  <a:pt x="7323" y="8552"/>
                </a:lnTo>
                <a:lnTo>
                  <a:pt x="7329" y="8560"/>
                </a:lnTo>
                <a:lnTo>
                  <a:pt x="7332" y="8566"/>
                </a:lnTo>
                <a:lnTo>
                  <a:pt x="7336" y="8577"/>
                </a:lnTo>
                <a:lnTo>
                  <a:pt x="7341" y="8587"/>
                </a:lnTo>
                <a:lnTo>
                  <a:pt x="7348" y="8596"/>
                </a:lnTo>
                <a:lnTo>
                  <a:pt x="7353" y="8605"/>
                </a:lnTo>
                <a:lnTo>
                  <a:pt x="7367" y="8621"/>
                </a:lnTo>
                <a:lnTo>
                  <a:pt x="7383" y="8636"/>
                </a:lnTo>
                <a:lnTo>
                  <a:pt x="7415" y="8662"/>
                </a:lnTo>
                <a:lnTo>
                  <a:pt x="7450" y="8687"/>
                </a:lnTo>
                <a:lnTo>
                  <a:pt x="7456" y="8686"/>
                </a:lnTo>
                <a:lnTo>
                  <a:pt x="7464" y="8684"/>
                </a:lnTo>
                <a:lnTo>
                  <a:pt x="7469" y="8682"/>
                </a:lnTo>
                <a:lnTo>
                  <a:pt x="7474" y="8682"/>
                </a:lnTo>
                <a:lnTo>
                  <a:pt x="7479" y="8682"/>
                </a:lnTo>
                <a:lnTo>
                  <a:pt x="7484" y="8684"/>
                </a:lnTo>
                <a:lnTo>
                  <a:pt x="7489" y="8686"/>
                </a:lnTo>
                <a:lnTo>
                  <a:pt x="7493" y="8689"/>
                </a:lnTo>
                <a:lnTo>
                  <a:pt x="7497" y="8694"/>
                </a:lnTo>
                <a:lnTo>
                  <a:pt x="7501" y="8699"/>
                </a:lnTo>
                <a:lnTo>
                  <a:pt x="7513" y="8716"/>
                </a:lnTo>
                <a:lnTo>
                  <a:pt x="7525" y="8732"/>
                </a:lnTo>
                <a:lnTo>
                  <a:pt x="7540" y="8747"/>
                </a:lnTo>
                <a:lnTo>
                  <a:pt x="7555" y="8759"/>
                </a:lnTo>
                <a:lnTo>
                  <a:pt x="7572" y="8771"/>
                </a:lnTo>
                <a:lnTo>
                  <a:pt x="7591" y="8781"/>
                </a:lnTo>
                <a:lnTo>
                  <a:pt x="7610" y="8789"/>
                </a:lnTo>
                <a:lnTo>
                  <a:pt x="7634" y="8795"/>
                </a:lnTo>
                <a:lnTo>
                  <a:pt x="7626" y="8806"/>
                </a:lnTo>
                <a:lnTo>
                  <a:pt x="7618" y="8815"/>
                </a:lnTo>
                <a:lnTo>
                  <a:pt x="7610" y="8820"/>
                </a:lnTo>
                <a:lnTo>
                  <a:pt x="7601" y="8822"/>
                </a:lnTo>
                <a:lnTo>
                  <a:pt x="7592" y="8824"/>
                </a:lnTo>
                <a:lnTo>
                  <a:pt x="7583" y="8822"/>
                </a:lnTo>
                <a:lnTo>
                  <a:pt x="7573" y="8820"/>
                </a:lnTo>
                <a:lnTo>
                  <a:pt x="7563" y="8817"/>
                </a:lnTo>
                <a:lnTo>
                  <a:pt x="7551" y="8813"/>
                </a:lnTo>
                <a:lnTo>
                  <a:pt x="7540" y="8807"/>
                </a:lnTo>
                <a:lnTo>
                  <a:pt x="7529" y="8801"/>
                </a:lnTo>
                <a:lnTo>
                  <a:pt x="7518" y="8793"/>
                </a:lnTo>
                <a:lnTo>
                  <a:pt x="7507" y="8788"/>
                </a:lnTo>
                <a:lnTo>
                  <a:pt x="7496" y="8783"/>
                </a:lnTo>
                <a:lnTo>
                  <a:pt x="7489" y="8781"/>
                </a:lnTo>
                <a:lnTo>
                  <a:pt x="7483" y="8780"/>
                </a:lnTo>
                <a:lnTo>
                  <a:pt x="7477" y="8780"/>
                </a:lnTo>
                <a:lnTo>
                  <a:pt x="7469" y="8781"/>
                </a:lnTo>
                <a:lnTo>
                  <a:pt x="7468" y="8780"/>
                </a:lnTo>
                <a:lnTo>
                  <a:pt x="7466" y="8779"/>
                </a:lnTo>
                <a:lnTo>
                  <a:pt x="7466" y="8779"/>
                </a:lnTo>
                <a:lnTo>
                  <a:pt x="7466" y="8779"/>
                </a:lnTo>
                <a:lnTo>
                  <a:pt x="7469" y="8781"/>
                </a:lnTo>
                <a:lnTo>
                  <a:pt x="7465" y="8790"/>
                </a:lnTo>
                <a:lnTo>
                  <a:pt x="7461" y="8798"/>
                </a:lnTo>
                <a:lnTo>
                  <a:pt x="7466" y="8820"/>
                </a:lnTo>
                <a:lnTo>
                  <a:pt x="7473" y="8840"/>
                </a:lnTo>
                <a:lnTo>
                  <a:pt x="7480" y="8860"/>
                </a:lnTo>
                <a:lnTo>
                  <a:pt x="7489" y="8879"/>
                </a:lnTo>
                <a:lnTo>
                  <a:pt x="7495" y="8888"/>
                </a:lnTo>
                <a:lnTo>
                  <a:pt x="7500" y="8897"/>
                </a:lnTo>
                <a:lnTo>
                  <a:pt x="7506" y="8906"/>
                </a:lnTo>
                <a:lnTo>
                  <a:pt x="7514" y="8914"/>
                </a:lnTo>
                <a:lnTo>
                  <a:pt x="7522" y="8921"/>
                </a:lnTo>
                <a:lnTo>
                  <a:pt x="7529" y="8928"/>
                </a:lnTo>
                <a:lnTo>
                  <a:pt x="7538" y="8934"/>
                </a:lnTo>
                <a:lnTo>
                  <a:pt x="7549" y="8941"/>
                </a:lnTo>
                <a:lnTo>
                  <a:pt x="7555" y="8945"/>
                </a:lnTo>
                <a:lnTo>
                  <a:pt x="7560" y="8950"/>
                </a:lnTo>
                <a:lnTo>
                  <a:pt x="7563" y="8955"/>
                </a:lnTo>
                <a:lnTo>
                  <a:pt x="7565" y="8960"/>
                </a:lnTo>
                <a:lnTo>
                  <a:pt x="7568" y="8967"/>
                </a:lnTo>
                <a:lnTo>
                  <a:pt x="7568" y="8973"/>
                </a:lnTo>
                <a:lnTo>
                  <a:pt x="7569" y="8979"/>
                </a:lnTo>
                <a:lnTo>
                  <a:pt x="7568" y="8987"/>
                </a:lnTo>
                <a:lnTo>
                  <a:pt x="7567" y="8994"/>
                </a:lnTo>
                <a:lnTo>
                  <a:pt x="7565" y="9001"/>
                </a:lnTo>
                <a:lnTo>
                  <a:pt x="7564" y="9005"/>
                </a:lnTo>
                <a:lnTo>
                  <a:pt x="7563" y="9008"/>
                </a:lnTo>
                <a:lnTo>
                  <a:pt x="7560" y="9010"/>
                </a:lnTo>
                <a:lnTo>
                  <a:pt x="7556" y="9013"/>
                </a:lnTo>
                <a:lnTo>
                  <a:pt x="7552" y="9015"/>
                </a:lnTo>
                <a:lnTo>
                  <a:pt x="7547" y="9015"/>
                </a:lnTo>
                <a:lnTo>
                  <a:pt x="7542" y="9015"/>
                </a:lnTo>
                <a:lnTo>
                  <a:pt x="7538" y="9014"/>
                </a:lnTo>
                <a:lnTo>
                  <a:pt x="7531" y="9010"/>
                </a:lnTo>
                <a:lnTo>
                  <a:pt x="7524" y="9004"/>
                </a:lnTo>
                <a:lnTo>
                  <a:pt x="7501" y="8977"/>
                </a:lnTo>
                <a:lnTo>
                  <a:pt x="7478" y="8949"/>
                </a:lnTo>
                <a:lnTo>
                  <a:pt x="7468" y="8934"/>
                </a:lnTo>
                <a:lnTo>
                  <a:pt x="7457" y="8920"/>
                </a:lnTo>
                <a:lnTo>
                  <a:pt x="7448" y="8905"/>
                </a:lnTo>
                <a:lnTo>
                  <a:pt x="7442" y="8888"/>
                </a:lnTo>
                <a:lnTo>
                  <a:pt x="7437" y="8884"/>
                </a:lnTo>
                <a:lnTo>
                  <a:pt x="7431" y="8880"/>
                </a:lnTo>
                <a:lnTo>
                  <a:pt x="7426" y="8876"/>
                </a:lnTo>
                <a:lnTo>
                  <a:pt x="7422" y="8871"/>
                </a:lnTo>
                <a:lnTo>
                  <a:pt x="7417" y="8862"/>
                </a:lnTo>
                <a:lnTo>
                  <a:pt x="7412" y="8851"/>
                </a:lnTo>
                <a:lnTo>
                  <a:pt x="7404" y="8829"/>
                </a:lnTo>
                <a:lnTo>
                  <a:pt x="7397" y="8807"/>
                </a:lnTo>
                <a:lnTo>
                  <a:pt x="7393" y="8799"/>
                </a:lnTo>
                <a:lnTo>
                  <a:pt x="7389" y="8794"/>
                </a:lnTo>
                <a:lnTo>
                  <a:pt x="7385" y="8788"/>
                </a:lnTo>
                <a:lnTo>
                  <a:pt x="7380" y="8783"/>
                </a:lnTo>
                <a:lnTo>
                  <a:pt x="7370" y="8772"/>
                </a:lnTo>
                <a:lnTo>
                  <a:pt x="7358" y="8763"/>
                </a:lnTo>
                <a:lnTo>
                  <a:pt x="7347" y="8756"/>
                </a:lnTo>
                <a:lnTo>
                  <a:pt x="7335" y="8747"/>
                </a:lnTo>
                <a:lnTo>
                  <a:pt x="7323" y="8736"/>
                </a:lnTo>
                <a:lnTo>
                  <a:pt x="7314" y="8726"/>
                </a:lnTo>
                <a:lnTo>
                  <a:pt x="7307" y="8722"/>
                </a:lnTo>
                <a:lnTo>
                  <a:pt x="7299" y="8717"/>
                </a:lnTo>
                <a:lnTo>
                  <a:pt x="7292" y="8712"/>
                </a:lnTo>
                <a:lnTo>
                  <a:pt x="7286" y="8705"/>
                </a:lnTo>
                <a:lnTo>
                  <a:pt x="7276" y="8693"/>
                </a:lnTo>
                <a:lnTo>
                  <a:pt x="7265" y="8678"/>
                </a:lnTo>
                <a:lnTo>
                  <a:pt x="7254" y="8678"/>
                </a:lnTo>
                <a:lnTo>
                  <a:pt x="7245" y="8680"/>
                </a:lnTo>
                <a:lnTo>
                  <a:pt x="7238" y="8684"/>
                </a:lnTo>
                <a:lnTo>
                  <a:pt x="7233" y="8689"/>
                </a:lnTo>
                <a:lnTo>
                  <a:pt x="7231" y="8694"/>
                </a:lnTo>
                <a:lnTo>
                  <a:pt x="7231" y="8702"/>
                </a:lnTo>
                <a:lnTo>
                  <a:pt x="7232" y="8711"/>
                </a:lnTo>
                <a:lnTo>
                  <a:pt x="7235" y="8720"/>
                </a:lnTo>
                <a:lnTo>
                  <a:pt x="7249" y="8757"/>
                </a:lnTo>
                <a:lnTo>
                  <a:pt x="7262" y="8794"/>
                </a:lnTo>
                <a:lnTo>
                  <a:pt x="7269" y="8812"/>
                </a:lnTo>
                <a:lnTo>
                  <a:pt x="7278" y="8830"/>
                </a:lnTo>
                <a:lnTo>
                  <a:pt x="7287" y="8847"/>
                </a:lnTo>
                <a:lnTo>
                  <a:pt x="7298" y="8865"/>
                </a:lnTo>
                <a:lnTo>
                  <a:pt x="7307" y="8880"/>
                </a:lnTo>
                <a:lnTo>
                  <a:pt x="7316" y="8896"/>
                </a:lnTo>
                <a:lnTo>
                  <a:pt x="7325" y="8912"/>
                </a:lnTo>
                <a:lnTo>
                  <a:pt x="7331" y="8930"/>
                </a:lnTo>
                <a:lnTo>
                  <a:pt x="7334" y="8939"/>
                </a:lnTo>
                <a:lnTo>
                  <a:pt x="7335" y="8949"/>
                </a:lnTo>
                <a:lnTo>
                  <a:pt x="7336" y="8959"/>
                </a:lnTo>
                <a:lnTo>
                  <a:pt x="7336" y="8969"/>
                </a:lnTo>
                <a:lnTo>
                  <a:pt x="7335" y="8979"/>
                </a:lnTo>
                <a:lnTo>
                  <a:pt x="7332" y="8991"/>
                </a:lnTo>
                <a:lnTo>
                  <a:pt x="7330" y="9003"/>
                </a:lnTo>
                <a:lnTo>
                  <a:pt x="7325" y="9015"/>
                </a:lnTo>
                <a:lnTo>
                  <a:pt x="7309" y="8988"/>
                </a:lnTo>
                <a:lnTo>
                  <a:pt x="7294" y="8963"/>
                </a:lnTo>
                <a:lnTo>
                  <a:pt x="7278" y="8938"/>
                </a:lnTo>
                <a:lnTo>
                  <a:pt x="7263" y="8914"/>
                </a:lnTo>
                <a:lnTo>
                  <a:pt x="7250" y="8889"/>
                </a:lnTo>
                <a:lnTo>
                  <a:pt x="7238" y="8864"/>
                </a:lnTo>
                <a:lnTo>
                  <a:pt x="7235" y="8851"/>
                </a:lnTo>
                <a:lnTo>
                  <a:pt x="7231" y="8838"/>
                </a:lnTo>
                <a:lnTo>
                  <a:pt x="7227" y="8825"/>
                </a:lnTo>
                <a:lnTo>
                  <a:pt x="7224" y="8811"/>
                </a:lnTo>
                <a:lnTo>
                  <a:pt x="7217" y="8776"/>
                </a:lnTo>
                <a:lnTo>
                  <a:pt x="7208" y="8741"/>
                </a:lnTo>
                <a:lnTo>
                  <a:pt x="7196" y="8708"/>
                </a:lnTo>
                <a:lnTo>
                  <a:pt x="7184" y="8675"/>
                </a:lnTo>
                <a:lnTo>
                  <a:pt x="7171" y="8641"/>
                </a:lnTo>
                <a:lnTo>
                  <a:pt x="7159" y="8606"/>
                </a:lnTo>
                <a:lnTo>
                  <a:pt x="7146" y="8572"/>
                </a:lnTo>
                <a:lnTo>
                  <a:pt x="7132" y="8537"/>
                </a:lnTo>
                <a:lnTo>
                  <a:pt x="7119" y="8503"/>
                </a:lnTo>
                <a:lnTo>
                  <a:pt x="7106" y="8469"/>
                </a:lnTo>
                <a:lnTo>
                  <a:pt x="7093" y="8434"/>
                </a:lnTo>
                <a:lnTo>
                  <a:pt x="7080" y="8401"/>
                </a:lnTo>
                <a:lnTo>
                  <a:pt x="7076" y="8389"/>
                </a:lnTo>
                <a:lnTo>
                  <a:pt x="7072" y="8379"/>
                </a:lnTo>
                <a:lnTo>
                  <a:pt x="7069" y="8368"/>
                </a:lnTo>
                <a:lnTo>
                  <a:pt x="7063" y="8358"/>
                </a:lnTo>
                <a:lnTo>
                  <a:pt x="7058" y="8345"/>
                </a:lnTo>
                <a:lnTo>
                  <a:pt x="7052" y="8332"/>
                </a:lnTo>
                <a:lnTo>
                  <a:pt x="7048" y="8327"/>
                </a:lnTo>
                <a:lnTo>
                  <a:pt x="7043" y="8323"/>
                </a:lnTo>
                <a:lnTo>
                  <a:pt x="7036" y="8321"/>
                </a:lnTo>
                <a:lnTo>
                  <a:pt x="7027" y="8321"/>
                </a:lnTo>
                <a:lnTo>
                  <a:pt x="7029" y="8323"/>
                </a:lnTo>
                <a:lnTo>
                  <a:pt x="7029" y="8326"/>
                </a:lnTo>
                <a:lnTo>
                  <a:pt x="7027" y="8332"/>
                </a:lnTo>
                <a:lnTo>
                  <a:pt x="7025" y="8340"/>
                </a:lnTo>
                <a:lnTo>
                  <a:pt x="7022" y="8345"/>
                </a:lnTo>
                <a:lnTo>
                  <a:pt x="7020" y="8352"/>
                </a:lnTo>
                <a:lnTo>
                  <a:pt x="7012" y="8362"/>
                </a:lnTo>
                <a:lnTo>
                  <a:pt x="7003" y="8370"/>
                </a:lnTo>
                <a:lnTo>
                  <a:pt x="7003" y="8377"/>
                </a:lnTo>
                <a:lnTo>
                  <a:pt x="7002" y="8385"/>
                </a:lnTo>
                <a:lnTo>
                  <a:pt x="7000" y="8392"/>
                </a:lnTo>
                <a:lnTo>
                  <a:pt x="6996" y="8399"/>
                </a:lnTo>
                <a:lnTo>
                  <a:pt x="6993" y="8404"/>
                </a:lnTo>
                <a:lnTo>
                  <a:pt x="6987" y="8410"/>
                </a:lnTo>
                <a:lnTo>
                  <a:pt x="6981" y="8415"/>
                </a:lnTo>
                <a:lnTo>
                  <a:pt x="6975" y="8419"/>
                </a:lnTo>
                <a:lnTo>
                  <a:pt x="6972" y="8430"/>
                </a:lnTo>
                <a:lnTo>
                  <a:pt x="6971" y="8442"/>
                </a:lnTo>
                <a:lnTo>
                  <a:pt x="6971" y="8448"/>
                </a:lnTo>
                <a:lnTo>
                  <a:pt x="6972" y="8453"/>
                </a:lnTo>
                <a:lnTo>
                  <a:pt x="6975" y="8458"/>
                </a:lnTo>
                <a:lnTo>
                  <a:pt x="6977" y="8462"/>
                </a:lnTo>
                <a:lnTo>
                  <a:pt x="6985" y="8470"/>
                </a:lnTo>
                <a:lnTo>
                  <a:pt x="6991" y="8478"/>
                </a:lnTo>
                <a:lnTo>
                  <a:pt x="6995" y="8485"/>
                </a:lnTo>
                <a:lnTo>
                  <a:pt x="6999" y="8493"/>
                </a:lnTo>
                <a:lnTo>
                  <a:pt x="7002" y="8501"/>
                </a:lnTo>
                <a:lnTo>
                  <a:pt x="7003" y="8509"/>
                </a:lnTo>
                <a:lnTo>
                  <a:pt x="7004" y="8516"/>
                </a:lnTo>
                <a:lnTo>
                  <a:pt x="7004" y="8524"/>
                </a:lnTo>
                <a:lnTo>
                  <a:pt x="7002" y="8541"/>
                </a:lnTo>
                <a:lnTo>
                  <a:pt x="6996" y="8556"/>
                </a:lnTo>
                <a:lnTo>
                  <a:pt x="6990" y="8570"/>
                </a:lnTo>
                <a:lnTo>
                  <a:pt x="6982" y="8584"/>
                </a:lnTo>
                <a:lnTo>
                  <a:pt x="6963" y="8627"/>
                </a:lnTo>
                <a:lnTo>
                  <a:pt x="6945" y="8669"/>
                </a:lnTo>
                <a:lnTo>
                  <a:pt x="6928" y="8712"/>
                </a:lnTo>
                <a:lnTo>
                  <a:pt x="6909" y="8754"/>
                </a:lnTo>
                <a:lnTo>
                  <a:pt x="6900" y="8771"/>
                </a:lnTo>
                <a:lnTo>
                  <a:pt x="6890" y="8786"/>
                </a:lnTo>
                <a:lnTo>
                  <a:pt x="6879" y="8801"/>
                </a:lnTo>
                <a:lnTo>
                  <a:pt x="6866" y="8815"/>
                </a:lnTo>
                <a:lnTo>
                  <a:pt x="6865" y="8831"/>
                </a:lnTo>
                <a:lnTo>
                  <a:pt x="6863" y="8848"/>
                </a:lnTo>
                <a:lnTo>
                  <a:pt x="6860" y="8865"/>
                </a:lnTo>
                <a:lnTo>
                  <a:pt x="6859" y="8882"/>
                </a:lnTo>
                <a:lnTo>
                  <a:pt x="6865" y="8898"/>
                </a:lnTo>
                <a:lnTo>
                  <a:pt x="6870" y="8914"/>
                </a:lnTo>
                <a:lnTo>
                  <a:pt x="6872" y="8921"/>
                </a:lnTo>
                <a:lnTo>
                  <a:pt x="6873" y="8930"/>
                </a:lnTo>
                <a:lnTo>
                  <a:pt x="6874" y="8938"/>
                </a:lnTo>
                <a:lnTo>
                  <a:pt x="6873" y="8947"/>
                </a:lnTo>
                <a:lnTo>
                  <a:pt x="6870" y="8961"/>
                </a:lnTo>
                <a:lnTo>
                  <a:pt x="6870" y="8974"/>
                </a:lnTo>
                <a:lnTo>
                  <a:pt x="6872" y="8987"/>
                </a:lnTo>
                <a:lnTo>
                  <a:pt x="6874" y="9000"/>
                </a:lnTo>
                <a:lnTo>
                  <a:pt x="6882" y="9024"/>
                </a:lnTo>
                <a:lnTo>
                  <a:pt x="6890" y="9050"/>
                </a:lnTo>
                <a:lnTo>
                  <a:pt x="6896" y="9077"/>
                </a:lnTo>
                <a:lnTo>
                  <a:pt x="6901" y="9104"/>
                </a:lnTo>
                <a:lnTo>
                  <a:pt x="6906" y="9132"/>
                </a:lnTo>
                <a:lnTo>
                  <a:pt x="6909" y="9159"/>
                </a:lnTo>
                <a:lnTo>
                  <a:pt x="6944" y="9190"/>
                </a:lnTo>
                <a:lnTo>
                  <a:pt x="6977" y="9221"/>
                </a:lnTo>
                <a:lnTo>
                  <a:pt x="7011" y="9252"/>
                </a:lnTo>
                <a:lnTo>
                  <a:pt x="7043" y="9286"/>
                </a:lnTo>
                <a:lnTo>
                  <a:pt x="7074" y="9319"/>
                </a:lnTo>
                <a:lnTo>
                  <a:pt x="7105" y="9354"/>
                </a:lnTo>
                <a:lnTo>
                  <a:pt x="7134" y="9388"/>
                </a:lnTo>
                <a:lnTo>
                  <a:pt x="7162" y="9424"/>
                </a:lnTo>
                <a:lnTo>
                  <a:pt x="7193" y="9431"/>
                </a:lnTo>
                <a:lnTo>
                  <a:pt x="7223" y="9439"/>
                </a:lnTo>
                <a:lnTo>
                  <a:pt x="7250" y="9448"/>
                </a:lnTo>
                <a:lnTo>
                  <a:pt x="7274" y="9459"/>
                </a:lnTo>
                <a:lnTo>
                  <a:pt x="7299" y="9472"/>
                </a:lnTo>
                <a:lnTo>
                  <a:pt x="7320" y="9487"/>
                </a:lnTo>
                <a:lnTo>
                  <a:pt x="7340" y="9503"/>
                </a:lnTo>
                <a:lnTo>
                  <a:pt x="7358" y="9521"/>
                </a:lnTo>
                <a:lnTo>
                  <a:pt x="7375" y="9541"/>
                </a:lnTo>
                <a:lnTo>
                  <a:pt x="7390" y="9562"/>
                </a:lnTo>
                <a:lnTo>
                  <a:pt x="7403" y="9585"/>
                </a:lnTo>
                <a:lnTo>
                  <a:pt x="7416" y="9610"/>
                </a:lnTo>
                <a:lnTo>
                  <a:pt x="7426" y="9634"/>
                </a:lnTo>
                <a:lnTo>
                  <a:pt x="7437" y="9661"/>
                </a:lnTo>
                <a:lnTo>
                  <a:pt x="7444" y="9689"/>
                </a:lnTo>
                <a:lnTo>
                  <a:pt x="7452" y="9719"/>
                </a:lnTo>
                <a:lnTo>
                  <a:pt x="7457" y="9734"/>
                </a:lnTo>
                <a:lnTo>
                  <a:pt x="7461" y="9750"/>
                </a:lnTo>
                <a:lnTo>
                  <a:pt x="7461" y="9759"/>
                </a:lnTo>
                <a:lnTo>
                  <a:pt x="7460" y="9767"/>
                </a:lnTo>
                <a:lnTo>
                  <a:pt x="7456" y="9773"/>
                </a:lnTo>
                <a:lnTo>
                  <a:pt x="7448" y="9781"/>
                </a:lnTo>
                <a:lnTo>
                  <a:pt x="7440" y="9787"/>
                </a:lnTo>
                <a:lnTo>
                  <a:pt x="7433" y="9790"/>
                </a:lnTo>
                <a:lnTo>
                  <a:pt x="7425" y="9792"/>
                </a:lnTo>
                <a:lnTo>
                  <a:pt x="7416" y="9792"/>
                </a:lnTo>
                <a:lnTo>
                  <a:pt x="7408" y="9791"/>
                </a:lnTo>
                <a:lnTo>
                  <a:pt x="7401" y="9788"/>
                </a:lnTo>
                <a:lnTo>
                  <a:pt x="7393" y="9785"/>
                </a:lnTo>
                <a:lnTo>
                  <a:pt x="7385" y="9781"/>
                </a:lnTo>
                <a:lnTo>
                  <a:pt x="7341" y="9752"/>
                </a:lnTo>
                <a:lnTo>
                  <a:pt x="7296" y="9725"/>
                </a:lnTo>
                <a:lnTo>
                  <a:pt x="7274" y="9710"/>
                </a:lnTo>
                <a:lnTo>
                  <a:pt x="7253" y="9696"/>
                </a:lnTo>
                <a:lnTo>
                  <a:pt x="7231" y="9680"/>
                </a:lnTo>
                <a:lnTo>
                  <a:pt x="7211" y="9665"/>
                </a:lnTo>
                <a:lnTo>
                  <a:pt x="7192" y="9647"/>
                </a:lnTo>
                <a:lnTo>
                  <a:pt x="7174" y="9629"/>
                </a:lnTo>
                <a:lnTo>
                  <a:pt x="7159" y="9610"/>
                </a:lnTo>
                <a:lnTo>
                  <a:pt x="7143" y="9588"/>
                </a:lnTo>
                <a:lnTo>
                  <a:pt x="7137" y="9576"/>
                </a:lnTo>
                <a:lnTo>
                  <a:pt x="7130" y="9565"/>
                </a:lnTo>
                <a:lnTo>
                  <a:pt x="7125" y="9553"/>
                </a:lnTo>
                <a:lnTo>
                  <a:pt x="7120" y="9540"/>
                </a:lnTo>
                <a:lnTo>
                  <a:pt x="7115" y="9526"/>
                </a:lnTo>
                <a:lnTo>
                  <a:pt x="7111" y="9513"/>
                </a:lnTo>
                <a:lnTo>
                  <a:pt x="7108" y="9498"/>
                </a:lnTo>
                <a:lnTo>
                  <a:pt x="7106" y="9484"/>
                </a:lnTo>
                <a:lnTo>
                  <a:pt x="7106" y="9484"/>
                </a:lnTo>
                <a:lnTo>
                  <a:pt x="7105" y="9484"/>
                </a:lnTo>
                <a:lnTo>
                  <a:pt x="7105" y="9482"/>
                </a:lnTo>
                <a:lnTo>
                  <a:pt x="7094" y="9476"/>
                </a:lnTo>
                <a:lnTo>
                  <a:pt x="7088" y="9467"/>
                </a:lnTo>
                <a:lnTo>
                  <a:pt x="7039" y="9424"/>
                </a:lnTo>
                <a:lnTo>
                  <a:pt x="6990" y="9383"/>
                </a:lnTo>
                <a:lnTo>
                  <a:pt x="6940" y="9341"/>
                </a:lnTo>
                <a:lnTo>
                  <a:pt x="6891" y="9300"/>
                </a:lnTo>
                <a:lnTo>
                  <a:pt x="6843" y="9257"/>
                </a:lnTo>
                <a:lnTo>
                  <a:pt x="6796" y="9213"/>
                </a:lnTo>
                <a:lnTo>
                  <a:pt x="6772" y="9190"/>
                </a:lnTo>
                <a:lnTo>
                  <a:pt x="6749" y="9167"/>
                </a:lnTo>
                <a:lnTo>
                  <a:pt x="6727" y="9144"/>
                </a:lnTo>
                <a:lnTo>
                  <a:pt x="6706" y="9120"/>
                </a:lnTo>
                <a:lnTo>
                  <a:pt x="6707" y="9120"/>
                </a:lnTo>
                <a:lnTo>
                  <a:pt x="6707" y="9120"/>
                </a:lnTo>
                <a:lnTo>
                  <a:pt x="6699" y="9120"/>
                </a:lnTo>
                <a:lnTo>
                  <a:pt x="6693" y="9118"/>
                </a:lnTo>
                <a:lnTo>
                  <a:pt x="6688" y="9117"/>
                </a:lnTo>
                <a:lnTo>
                  <a:pt x="6681" y="9114"/>
                </a:lnTo>
                <a:lnTo>
                  <a:pt x="6676" y="9112"/>
                </a:lnTo>
                <a:lnTo>
                  <a:pt x="6672" y="9108"/>
                </a:lnTo>
                <a:lnTo>
                  <a:pt x="6668" y="9103"/>
                </a:lnTo>
                <a:lnTo>
                  <a:pt x="6664" y="9096"/>
                </a:lnTo>
                <a:lnTo>
                  <a:pt x="6675" y="9103"/>
                </a:lnTo>
                <a:lnTo>
                  <a:pt x="6685" y="9108"/>
                </a:lnTo>
                <a:lnTo>
                  <a:pt x="6695" y="9114"/>
                </a:lnTo>
                <a:lnTo>
                  <a:pt x="6707" y="9120"/>
                </a:lnTo>
                <a:lnTo>
                  <a:pt x="6697" y="9113"/>
                </a:lnTo>
                <a:lnTo>
                  <a:pt x="6685" y="9108"/>
                </a:lnTo>
                <a:lnTo>
                  <a:pt x="6675" y="9103"/>
                </a:lnTo>
                <a:lnTo>
                  <a:pt x="6664" y="9096"/>
                </a:lnTo>
                <a:lnTo>
                  <a:pt x="6663" y="9096"/>
                </a:lnTo>
                <a:lnTo>
                  <a:pt x="6652" y="9094"/>
                </a:lnTo>
                <a:lnTo>
                  <a:pt x="6643" y="9090"/>
                </a:lnTo>
                <a:lnTo>
                  <a:pt x="6635" y="9085"/>
                </a:lnTo>
                <a:lnTo>
                  <a:pt x="6627" y="9078"/>
                </a:lnTo>
                <a:lnTo>
                  <a:pt x="6622" y="9072"/>
                </a:lnTo>
                <a:lnTo>
                  <a:pt x="6617" y="9063"/>
                </a:lnTo>
                <a:lnTo>
                  <a:pt x="6612" y="9054"/>
                </a:lnTo>
                <a:lnTo>
                  <a:pt x="6608" y="9045"/>
                </a:lnTo>
                <a:lnTo>
                  <a:pt x="6574" y="9012"/>
                </a:lnTo>
                <a:lnTo>
                  <a:pt x="6542" y="8978"/>
                </a:lnTo>
                <a:lnTo>
                  <a:pt x="6509" y="8946"/>
                </a:lnTo>
                <a:lnTo>
                  <a:pt x="6475" y="8912"/>
                </a:lnTo>
                <a:lnTo>
                  <a:pt x="6461" y="8916"/>
                </a:lnTo>
                <a:lnTo>
                  <a:pt x="6447" y="8918"/>
                </a:lnTo>
                <a:lnTo>
                  <a:pt x="6437" y="8921"/>
                </a:lnTo>
                <a:lnTo>
                  <a:pt x="6426" y="8924"/>
                </a:lnTo>
                <a:lnTo>
                  <a:pt x="6417" y="8925"/>
                </a:lnTo>
                <a:lnTo>
                  <a:pt x="6407" y="8927"/>
                </a:lnTo>
                <a:lnTo>
                  <a:pt x="6398" y="8925"/>
                </a:lnTo>
                <a:lnTo>
                  <a:pt x="6389" y="8923"/>
                </a:lnTo>
                <a:lnTo>
                  <a:pt x="6381" y="8919"/>
                </a:lnTo>
                <a:lnTo>
                  <a:pt x="6374" y="8911"/>
                </a:lnTo>
                <a:lnTo>
                  <a:pt x="6376" y="8939"/>
                </a:lnTo>
                <a:lnTo>
                  <a:pt x="6380" y="8968"/>
                </a:lnTo>
                <a:lnTo>
                  <a:pt x="6385" y="8996"/>
                </a:lnTo>
                <a:lnTo>
                  <a:pt x="6392" y="9023"/>
                </a:lnTo>
                <a:lnTo>
                  <a:pt x="6399" y="9051"/>
                </a:lnTo>
                <a:lnTo>
                  <a:pt x="6406" y="9078"/>
                </a:lnTo>
                <a:lnTo>
                  <a:pt x="6412" y="9107"/>
                </a:lnTo>
                <a:lnTo>
                  <a:pt x="6417" y="9134"/>
                </a:lnTo>
                <a:lnTo>
                  <a:pt x="6417" y="9149"/>
                </a:lnTo>
                <a:lnTo>
                  <a:pt x="6417" y="9165"/>
                </a:lnTo>
                <a:lnTo>
                  <a:pt x="6422" y="9177"/>
                </a:lnTo>
                <a:lnTo>
                  <a:pt x="6428" y="9192"/>
                </a:lnTo>
                <a:lnTo>
                  <a:pt x="6434" y="9206"/>
                </a:lnTo>
                <a:lnTo>
                  <a:pt x="6439" y="9219"/>
                </a:lnTo>
                <a:lnTo>
                  <a:pt x="6444" y="9225"/>
                </a:lnTo>
                <a:lnTo>
                  <a:pt x="6449" y="9231"/>
                </a:lnTo>
                <a:lnTo>
                  <a:pt x="6452" y="9237"/>
                </a:lnTo>
                <a:lnTo>
                  <a:pt x="6455" y="9243"/>
                </a:lnTo>
                <a:lnTo>
                  <a:pt x="6456" y="9248"/>
                </a:lnTo>
                <a:lnTo>
                  <a:pt x="6456" y="9255"/>
                </a:lnTo>
                <a:lnTo>
                  <a:pt x="6455" y="9260"/>
                </a:lnTo>
                <a:lnTo>
                  <a:pt x="6453" y="9265"/>
                </a:lnTo>
                <a:lnTo>
                  <a:pt x="6448" y="9275"/>
                </a:lnTo>
                <a:lnTo>
                  <a:pt x="6442" y="9284"/>
                </a:lnTo>
                <a:lnTo>
                  <a:pt x="6434" y="9291"/>
                </a:lnTo>
                <a:lnTo>
                  <a:pt x="6426" y="9297"/>
                </a:lnTo>
                <a:lnTo>
                  <a:pt x="6421" y="9300"/>
                </a:lnTo>
                <a:lnTo>
                  <a:pt x="6417" y="9301"/>
                </a:lnTo>
                <a:lnTo>
                  <a:pt x="6413" y="9301"/>
                </a:lnTo>
                <a:lnTo>
                  <a:pt x="6410" y="9301"/>
                </a:lnTo>
                <a:lnTo>
                  <a:pt x="6406" y="9300"/>
                </a:lnTo>
                <a:lnTo>
                  <a:pt x="6403" y="9297"/>
                </a:lnTo>
                <a:lnTo>
                  <a:pt x="6401" y="9295"/>
                </a:lnTo>
                <a:lnTo>
                  <a:pt x="6398" y="9292"/>
                </a:lnTo>
                <a:lnTo>
                  <a:pt x="6389" y="9275"/>
                </a:lnTo>
                <a:lnTo>
                  <a:pt x="6380" y="9258"/>
                </a:lnTo>
                <a:lnTo>
                  <a:pt x="6375" y="9234"/>
                </a:lnTo>
                <a:lnTo>
                  <a:pt x="6372" y="9210"/>
                </a:lnTo>
                <a:lnTo>
                  <a:pt x="6372" y="9197"/>
                </a:lnTo>
                <a:lnTo>
                  <a:pt x="6374" y="9185"/>
                </a:lnTo>
                <a:lnTo>
                  <a:pt x="6377" y="9172"/>
                </a:lnTo>
                <a:lnTo>
                  <a:pt x="6383" y="9161"/>
                </a:lnTo>
                <a:lnTo>
                  <a:pt x="6370" y="9127"/>
                </a:lnTo>
                <a:lnTo>
                  <a:pt x="6359" y="9095"/>
                </a:lnTo>
                <a:lnTo>
                  <a:pt x="6350" y="9062"/>
                </a:lnTo>
                <a:lnTo>
                  <a:pt x="6343" y="9027"/>
                </a:lnTo>
                <a:lnTo>
                  <a:pt x="6336" y="8994"/>
                </a:lnTo>
                <a:lnTo>
                  <a:pt x="6332" y="8959"/>
                </a:lnTo>
                <a:lnTo>
                  <a:pt x="6328" y="8924"/>
                </a:lnTo>
                <a:lnTo>
                  <a:pt x="6326" y="8889"/>
                </a:lnTo>
                <a:lnTo>
                  <a:pt x="6321" y="8873"/>
                </a:lnTo>
                <a:lnTo>
                  <a:pt x="6316" y="8856"/>
                </a:lnTo>
                <a:lnTo>
                  <a:pt x="6310" y="8838"/>
                </a:lnTo>
                <a:lnTo>
                  <a:pt x="6304" y="8821"/>
                </a:lnTo>
                <a:lnTo>
                  <a:pt x="6286" y="8799"/>
                </a:lnTo>
                <a:lnTo>
                  <a:pt x="6267" y="8777"/>
                </a:lnTo>
                <a:lnTo>
                  <a:pt x="6246" y="8757"/>
                </a:lnTo>
                <a:lnTo>
                  <a:pt x="6225" y="8736"/>
                </a:lnTo>
                <a:lnTo>
                  <a:pt x="6184" y="8696"/>
                </a:lnTo>
                <a:lnTo>
                  <a:pt x="6142" y="8657"/>
                </a:lnTo>
                <a:lnTo>
                  <a:pt x="6142" y="8668"/>
                </a:lnTo>
                <a:lnTo>
                  <a:pt x="6142" y="8680"/>
                </a:lnTo>
                <a:lnTo>
                  <a:pt x="6143" y="8691"/>
                </a:lnTo>
                <a:lnTo>
                  <a:pt x="6143" y="8702"/>
                </a:lnTo>
                <a:lnTo>
                  <a:pt x="6143" y="8709"/>
                </a:lnTo>
                <a:lnTo>
                  <a:pt x="6143" y="8717"/>
                </a:lnTo>
                <a:lnTo>
                  <a:pt x="6142" y="8725"/>
                </a:lnTo>
                <a:lnTo>
                  <a:pt x="6141" y="8731"/>
                </a:lnTo>
                <a:lnTo>
                  <a:pt x="6137" y="8739"/>
                </a:lnTo>
                <a:lnTo>
                  <a:pt x="6130" y="8747"/>
                </a:lnTo>
                <a:lnTo>
                  <a:pt x="6128" y="8749"/>
                </a:lnTo>
                <a:lnTo>
                  <a:pt x="6124" y="8752"/>
                </a:lnTo>
                <a:lnTo>
                  <a:pt x="6119" y="8754"/>
                </a:lnTo>
                <a:lnTo>
                  <a:pt x="6114" y="8754"/>
                </a:lnTo>
                <a:lnTo>
                  <a:pt x="6108" y="8754"/>
                </a:lnTo>
                <a:lnTo>
                  <a:pt x="6105" y="8753"/>
                </a:lnTo>
                <a:lnTo>
                  <a:pt x="6101" y="8750"/>
                </a:lnTo>
                <a:lnTo>
                  <a:pt x="6097" y="8747"/>
                </a:lnTo>
                <a:lnTo>
                  <a:pt x="6093" y="8739"/>
                </a:lnTo>
                <a:lnTo>
                  <a:pt x="6090" y="8730"/>
                </a:lnTo>
                <a:lnTo>
                  <a:pt x="6086" y="8718"/>
                </a:lnTo>
                <a:lnTo>
                  <a:pt x="6084" y="8707"/>
                </a:lnTo>
                <a:lnTo>
                  <a:pt x="6084" y="8695"/>
                </a:lnTo>
                <a:lnTo>
                  <a:pt x="6083" y="8682"/>
                </a:lnTo>
                <a:lnTo>
                  <a:pt x="6083" y="8658"/>
                </a:lnTo>
                <a:lnTo>
                  <a:pt x="6081" y="8635"/>
                </a:lnTo>
                <a:lnTo>
                  <a:pt x="6080" y="8618"/>
                </a:lnTo>
                <a:lnTo>
                  <a:pt x="6079" y="8603"/>
                </a:lnTo>
                <a:lnTo>
                  <a:pt x="6053" y="8581"/>
                </a:lnTo>
                <a:lnTo>
                  <a:pt x="6029" y="8559"/>
                </a:lnTo>
                <a:lnTo>
                  <a:pt x="6004" y="8537"/>
                </a:lnTo>
                <a:lnTo>
                  <a:pt x="5980" y="8515"/>
                </a:lnTo>
                <a:lnTo>
                  <a:pt x="5955" y="8493"/>
                </a:lnTo>
                <a:lnTo>
                  <a:pt x="5931" y="8471"/>
                </a:lnTo>
                <a:lnTo>
                  <a:pt x="5908" y="8448"/>
                </a:lnTo>
                <a:lnTo>
                  <a:pt x="5884" y="8425"/>
                </a:lnTo>
                <a:lnTo>
                  <a:pt x="5868" y="8407"/>
                </a:lnTo>
                <a:lnTo>
                  <a:pt x="5850" y="8388"/>
                </a:lnTo>
                <a:lnTo>
                  <a:pt x="5834" y="8367"/>
                </a:lnTo>
                <a:lnTo>
                  <a:pt x="5817" y="8348"/>
                </a:lnTo>
                <a:lnTo>
                  <a:pt x="5817" y="8348"/>
                </a:lnTo>
                <a:lnTo>
                  <a:pt x="5817" y="8348"/>
                </a:lnTo>
                <a:lnTo>
                  <a:pt x="5817" y="8348"/>
                </a:lnTo>
                <a:lnTo>
                  <a:pt x="5817" y="8348"/>
                </a:lnTo>
                <a:lnTo>
                  <a:pt x="5817" y="8348"/>
                </a:lnTo>
                <a:lnTo>
                  <a:pt x="5816" y="8347"/>
                </a:lnTo>
                <a:lnTo>
                  <a:pt x="5816" y="8347"/>
                </a:lnTo>
                <a:lnTo>
                  <a:pt x="5806" y="8344"/>
                </a:lnTo>
                <a:lnTo>
                  <a:pt x="5796" y="8340"/>
                </a:lnTo>
                <a:lnTo>
                  <a:pt x="5788" y="8334"/>
                </a:lnTo>
                <a:lnTo>
                  <a:pt x="5780" y="8327"/>
                </a:lnTo>
                <a:lnTo>
                  <a:pt x="5774" y="8321"/>
                </a:lnTo>
                <a:lnTo>
                  <a:pt x="5769" y="8312"/>
                </a:lnTo>
                <a:lnTo>
                  <a:pt x="5763" y="8303"/>
                </a:lnTo>
                <a:lnTo>
                  <a:pt x="5758" y="8294"/>
                </a:lnTo>
                <a:lnTo>
                  <a:pt x="5744" y="8293"/>
                </a:lnTo>
                <a:lnTo>
                  <a:pt x="5731" y="8291"/>
                </a:lnTo>
                <a:lnTo>
                  <a:pt x="5720" y="8289"/>
                </a:lnTo>
                <a:lnTo>
                  <a:pt x="5708" y="8285"/>
                </a:lnTo>
                <a:lnTo>
                  <a:pt x="5696" y="8281"/>
                </a:lnTo>
                <a:lnTo>
                  <a:pt x="5685" y="8276"/>
                </a:lnTo>
                <a:lnTo>
                  <a:pt x="5675" y="8271"/>
                </a:lnTo>
                <a:lnTo>
                  <a:pt x="5666" y="8266"/>
                </a:lnTo>
                <a:lnTo>
                  <a:pt x="5646" y="8253"/>
                </a:lnTo>
                <a:lnTo>
                  <a:pt x="5630" y="8238"/>
                </a:lnTo>
                <a:lnTo>
                  <a:pt x="5614" y="8223"/>
                </a:lnTo>
                <a:lnTo>
                  <a:pt x="5599" y="8206"/>
                </a:lnTo>
                <a:lnTo>
                  <a:pt x="5570" y="8170"/>
                </a:lnTo>
                <a:lnTo>
                  <a:pt x="5543" y="8133"/>
                </a:lnTo>
                <a:lnTo>
                  <a:pt x="5529" y="8115"/>
                </a:lnTo>
                <a:lnTo>
                  <a:pt x="5515" y="8097"/>
                </a:lnTo>
                <a:lnTo>
                  <a:pt x="5501" y="8080"/>
                </a:lnTo>
                <a:lnTo>
                  <a:pt x="5484" y="8065"/>
                </a:lnTo>
                <a:lnTo>
                  <a:pt x="5467" y="8061"/>
                </a:lnTo>
                <a:lnTo>
                  <a:pt x="5452" y="8057"/>
                </a:lnTo>
                <a:lnTo>
                  <a:pt x="5438" y="8051"/>
                </a:lnTo>
                <a:lnTo>
                  <a:pt x="5424" y="8043"/>
                </a:lnTo>
                <a:lnTo>
                  <a:pt x="5412" y="8033"/>
                </a:lnTo>
                <a:lnTo>
                  <a:pt x="5402" y="8021"/>
                </a:lnTo>
                <a:lnTo>
                  <a:pt x="5393" y="8007"/>
                </a:lnTo>
                <a:lnTo>
                  <a:pt x="5386" y="7992"/>
                </a:lnTo>
                <a:lnTo>
                  <a:pt x="5353" y="7972"/>
                </a:lnTo>
                <a:lnTo>
                  <a:pt x="5321" y="7953"/>
                </a:lnTo>
                <a:lnTo>
                  <a:pt x="5288" y="7934"/>
                </a:lnTo>
                <a:lnTo>
                  <a:pt x="5255" y="7918"/>
                </a:lnTo>
                <a:lnTo>
                  <a:pt x="5234" y="7909"/>
                </a:lnTo>
                <a:lnTo>
                  <a:pt x="5215" y="7901"/>
                </a:lnTo>
                <a:lnTo>
                  <a:pt x="5197" y="7896"/>
                </a:lnTo>
                <a:lnTo>
                  <a:pt x="5182" y="7894"/>
                </a:lnTo>
                <a:lnTo>
                  <a:pt x="5166" y="7892"/>
                </a:lnTo>
                <a:lnTo>
                  <a:pt x="5153" y="7892"/>
                </a:lnTo>
                <a:lnTo>
                  <a:pt x="5140" y="7895"/>
                </a:lnTo>
                <a:lnTo>
                  <a:pt x="5129" y="7900"/>
                </a:lnTo>
                <a:lnTo>
                  <a:pt x="5119" y="7907"/>
                </a:lnTo>
                <a:lnTo>
                  <a:pt x="5110" y="7916"/>
                </a:lnTo>
                <a:lnTo>
                  <a:pt x="5102" y="7926"/>
                </a:lnTo>
                <a:lnTo>
                  <a:pt x="5094" y="7940"/>
                </a:lnTo>
                <a:lnTo>
                  <a:pt x="5086" y="7956"/>
                </a:lnTo>
                <a:lnTo>
                  <a:pt x="5080" y="7974"/>
                </a:lnTo>
                <a:lnTo>
                  <a:pt x="5075" y="7993"/>
                </a:lnTo>
                <a:lnTo>
                  <a:pt x="5070" y="8016"/>
                </a:lnTo>
                <a:lnTo>
                  <a:pt x="5066" y="8031"/>
                </a:lnTo>
                <a:lnTo>
                  <a:pt x="5062" y="8048"/>
                </a:lnTo>
                <a:lnTo>
                  <a:pt x="5058" y="8065"/>
                </a:lnTo>
                <a:lnTo>
                  <a:pt x="5054" y="8080"/>
                </a:lnTo>
                <a:lnTo>
                  <a:pt x="5049" y="8079"/>
                </a:lnTo>
                <a:lnTo>
                  <a:pt x="5045" y="8078"/>
                </a:lnTo>
                <a:lnTo>
                  <a:pt x="5045" y="8078"/>
                </a:lnTo>
                <a:lnTo>
                  <a:pt x="5045" y="8078"/>
                </a:lnTo>
                <a:lnTo>
                  <a:pt x="5045" y="8078"/>
                </a:lnTo>
                <a:lnTo>
                  <a:pt x="5045" y="8078"/>
                </a:lnTo>
                <a:lnTo>
                  <a:pt x="5054" y="8080"/>
                </a:lnTo>
                <a:lnTo>
                  <a:pt x="5062" y="8105"/>
                </a:lnTo>
                <a:lnTo>
                  <a:pt x="5070" y="8129"/>
                </a:lnTo>
                <a:lnTo>
                  <a:pt x="5077" y="8154"/>
                </a:lnTo>
                <a:lnTo>
                  <a:pt x="5085" y="8177"/>
                </a:lnTo>
                <a:lnTo>
                  <a:pt x="5090" y="8200"/>
                </a:lnTo>
                <a:lnTo>
                  <a:pt x="5097" y="8220"/>
                </a:lnTo>
                <a:lnTo>
                  <a:pt x="5104" y="8241"/>
                </a:lnTo>
                <a:lnTo>
                  <a:pt x="5112" y="8262"/>
                </a:lnTo>
                <a:lnTo>
                  <a:pt x="5121" y="8281"/>
                </a:lnTo>
                <a:lnTo>
                  <a:pt x="5131" y="8300"/>
                </a:lnTo>
                <a:lnTo>
                  <a:pt x="5142" y="8318"/>
                </a:lnTo>
                <a:lnTo>
                  <a:pt x="5155" y="8335"/>
                </a:lnTo>
                <a:lnTo>
                  <a:pt x="5168" y="8352"/>
                </a:lnTo>
                <a:lnTo>
                  <a:pt x="5182" y="8367"/>
                </a:lnTo>
                <a:lnTo>
                  <a:pt x="5196" y="8381"/>
                </a:lnTo>
                <a:lnTo>
                  <a:pt x="5213" y="8394"/>
                </a:lnTo>
                <a:lnTo>
                  <a:pt x="5231" y="8407"/>
                </a:lnTo>
                <a:lnTo>
                  <a:pt x="5250" y="8417"/>
                </a:lnTo>
                <a:lnTo>
                  <a:pt x="5270" y="8428"/>
                </a:lnTo>
                <a:lnTo>
                  <a:pt x="5294" y="8437"/>
                </a:lnTo>
                <a:lnTo>
                  <a:pt x="5323" y="8478"/>
                </a:lnTo>
                <a:lnTo>
                  <a:pt x="5353" y="8520"/>
                </a:lnTo>
                <a:lnTo>
                  <a:pt x="5382" y="8561"/>
                </a:lnTo>
                <a:lnTo>
                  <a:pt x="5412" y="8604"/>
                </a:lnTo>
                <a:lnTo>
                  <a:pt x="5426" y="8623"/>
                </a:lnTo>
                <a:lnTo>
                  <a:pt x="5439" y="8642"/>
                </a:lnTo>
                <a:lnTo>
                  <a:pt x="5452" y="8662"/>
                </a:lnTo>
                <a:lnTo>
                  <a:pt x="5462" y="8682"/>
                </a:lnTo>
                <a:lnTo>
                  <a:pt x="5467" y="8693"/>
                </a:lnTo>
                <a:lnTo>
                  <a:pt x="5471" y="8703"/>
                </a:lnTo>
                <a:lnTo>
                  <a:pt x="5474" y="8713"/>
                </a:lnTo>
                <a:lnTo>
                  <a:pt x="5475" y="8725"/>
                </a:lnTo>
                <a:lnTo>
                  <a:pt x="5475" y="8736"/>
                </a:lnTo>
                <a:lnTo>
                  <a:pt x="5474" y="8749"/>
                </a:lnTo>
                <a:lnTo>
                  <a:pt x="5471" y="8761"/>
                </a:lnTo>
                <a:lnTo>
                  <a:pt x="5467" y="8775"/>
                </a:lnTo>
                <a:lnTo>
                  <a:pt x="5466" y="8784"/>
                </a:lnTo>
                <a:lnTo>
                  <a:pt x="5465" y="8794"/>
                </a:lnTo>
                <a:lnTo>
                  <a:pt x="5464" y="8804"/>
                </a:lnTo>
                <a:lnTo>
                  <a:pt x="5461" y="8815"/>
                </a:lnTo>
                <a:lnTo>
                  <a:pt x="5464" y="8821"/>
                </a:lnTo>
                <a:lnTo>
                  <a:pt x="5465" y="8826"/>
                </a:lnTo>
                <a:lnTo>
                  <a:pt x="5466" y="8833"/>
                </a:lnTo>
                <a:lnTo>
                  <a:pt x="5465" y="8839"/>
                </a:lnTo>
                <a:lnTo>
                  <a:pt x="5464" y="8849"/>
                </a:lnTo>
                <a:lnTo>
                  <a:pt x="5460" y="8860"/>
                </a:lnTo>
                <a:lnTo>
                  <a:pt x="5448" y="8879"/>
                </a:lnTo>
                <a:lnTo>
                  <a:pt x="5435" y="8898"/>
                </a:lnTo>
                <a:lnTo>
                  <a:pt x="5424" y="8910"/>
                </a:lnTo>
                <a:lnTo>
                  <a:pt x="5412" y="8919"/>
                </a:lnTo>
                <a:lnTo>
                  <a:pt x="5399" y="8928"/>
                </a:lnTo>
                <a:lnTo>
                  <a:pt x="5386" y="8936"/>
                </a:lnTo>
                <a:lnTo>
                  <a:pt x="5375" y="8941"/>
                </a:lnTo>
                <a:lnTo>
                  <a:pt x="5362" y="8946"/>
                </a:lnTo>
                <a:lnTo>
                  <a:pt x="5349" y="8949"/>
                </a:lnTo>
                <a:lnTo>
                  <a:pt x="5336" y="8951"/>
                </a:lnTo>
                <a:lnTo>
                  <a:pt x="5323" y="8951"/>
                </a:lnTo>
                <a:lnTo>
                  <a:pt x="5310" y="8951"/>
                </a:lnTo>
                <a:lnTo>
                  <a:pt x="5296" y="8949"/>
                </a:lnTo>
                <a:lnTo>
                  <a:pt x="5283" y="8945"/>
                </a:lnTo>
                <a:lnTo>
                  <a:pt x="5269" y="8939"/>
                </a:lnTo>
                <a:lnTo>
                  <a:pt x="5256" y="8933"/>
                </a:lnTo>
                <a:lnTo>
                  <a:pt x="5242" y="8925"/>
                </a:lnTo>
                <a:lnTo>
                  <a:pt x="5228" y="8916"/>
                </a:lnTo>
                <a:lnTo>
                  <a:pt x="5216" y="8905"/>
                </a:lnTo>
                <a:lnTo>
                  <a:pt x="5204" y="8892"/>
                </a:lnTo>
                <a:lnTo>
                  <a:pt x="5192" y="8879"/>
                </a:lnTo>
                <a:lnTo>
                  <a:pt x="5182" y="8866"/>
                </a:lnTo>
                <a:lnTo>
                  <a:pt x="5168" y="8858"/>
                </a:lnTo>
                <a:lnTo>
                  <a:pt x="5155" y="8851"/>
                </a:lnTo>
                <a:lnTo>
                  <a:pt x="5142" y="8842"/>
                </a:lnTo>
                <a:lnTo>
                  <a:pt x="5130" y="8831"/>
                </a:lnTo>
                <a:lnTo>
                  <a:pt x="5119" y="8822"/>
                </a:lnTo>
                <a:lnTo>
                  <a:pt x="5107" y="8811"/>
                </a:lnTo>
                <a:lnTo>
                  <a:pt x="5097" y="8801"/>
                </a:lnTo>
                <a:lnTo>
                  <a:pt x="5086" y="8789"/>
                </a:lnTo>
                <a:lnTo>
                  <a:pt x="5068" y="8765"/>
                </a:lnTo>
                <a:lnTo>
                  <a:pt x="5050" y="8738"/>
                </a:lnTo>
                <a:lnTo>
                  <a:pt x="5035" y="8709"/>
                </a:lnTo>
                <a:lnTo>
                  <a:pt x="5022" y="8681"/>
                </a:lnTo>
                <a:lnTo>
                  <a:pt x="5009" y="8653"/>
                </a:lnTo>
                <a:lnTo>
                  <a:pt x="4999" y="8626"/>
                </a:lnTo>
                <a:lnTo>
                  <a:pt x="4987" y="8597"/>
                </a:lnTo>
                <a:lnTo>
                  <a:pt x="4977" y="8569"/>
                </a:lnTo>
                <a:lnTo>
                  <a:pt x="4967" y="8542"/>
                </a:lnTo>
                <a:lnTo>
                  <a:pt x="4956" y="8514"/>
                </a:lnTo>
                <a:lnTo>
                  <a:pt x="4946" y="8485"/>
                </a:lnTo>
                <a:lnTo>
                  <a:pt x="4936" y="8457"/>
                </a:lnTo>
                <a:lnTo>
                  <a:pt x="4936" y="8457"/>
                </a:lnTo>
                <a:lnTo>
                  <a:pt x="4936" y="8457"/>
                </a:lnTo>
                <a:lnTo>
                  <a:pt x="4933" y="8460"/>
                </a:lnTo>
                <a:lnTo>
                  <a:pt x="4931" y="8464"/>
                </a:lnTo>
                <a:lnTo>
                  <a:pt x="4920" y="8452"/>
                </a:lnTo>
                <a:lnTo>
                  <a:pt x="4913" y="8442"/>
                </a:lnTo>
                <a:lnTo>
                  <a:pt x="4905" y="8430"/>
                </a:lnTo>
                <a:lnTo>
                  <a:pt x="4900" y="8417"/>
                </a:lnTo>
                <a:lnTo>
                  <a:pt x="4896" y="8404"/>
                </a:lnTo>
                <a:lnTo>
                  <a:pt x="4893" y="8390"/>
                </a:lnTo>
                <a:lnTo>
                  <a:pt x="4895" y="8376"/>
                </a:lnTo>
                <a:lnTo>
                  <a:pt x="4897" y="8362"/>
                </a:lnTo>
                <a:lnTo>
                  <a:pt x="4896" y="8325"/>
                </a:lnTo>
                <a:lnTo>
                  <a:pt x="4895" y="8289"/>
                </a:lnTo>
                <a:lnTo>
                  <a:pt x="4891" y="8253"/>
                </a:lnTo>
                <a:lnTo>
                  <a:pt x="4887" y="8217"/>
                </a:lnTo>
                <a:lnTo>
                  <a:pt x="4882" y="8182"/>
                </a:lnTo>
                <a:lnTo>
                  <a:pt x="4874" y="8147"/>
                </a:lnTo>
                <a:lnTo>
                  <a:pt x="4866" y="8112"/>
                </a:lnTo>
                <a:lnTo>
                  <a:pt x="4856" y="8079"/>
                </a:lnTo>
                <a:lnTo>
                  <a:pt x="4846" y="8046"/>
                </a:lnTo>
                <a:lnTo>
                  <a:pt x="4833" y="8012"/>
                </a:lnTo>
                <a:lnTo>
                  <a:pt x="4819" y="7980"/>
                </a:lnTo>
                <a:lnTo>
                  <a:pt x="4803" y="7948"/>
                </a:lnTo>
                <a:lnTo>
                  <a:pt x="4785" y="7917"/>
                </a:lnTo>
                <a:lnTo>
                  <a:pt x="4767" y="7886"/>
                </a:lnTo>
                <a:lnTo>
                  <a:pt x="4747" y="7856"/>
                </a:lnTo>
                <a:lnTo>
                  <a:pt x="4725" y="7828"/>
                </a:lnTo>
                <a:lnTo>
                  <a:pt x="4713" y="7815"/>
                </a:lnTo>
                <a:lnTo>
                  <a:pt x="4703" y="7802"/>
                </a:lnTo>
                <a:lnTo>
                  <a:pt x="4691" y="7792"/>
                </a:lnTo>
                <a:lnTo>
                  <a:pt x="4680" y="7781"/>
                </a:lnTo>
                <a:lnTo>
                  <a:pt x="4668" y="7772"/>
                </a:lnTo>
                <a:lnTo>
                  <a:pt x="4657" y="7763"/>
                </a:lnTo>
                <a:lnTo>
                  <a:pt x="4645" y="7754"/>
                </a:lnTo>
                <a:lnTo>
                  <a:pt x="4632" y="7746"/>
                </a:lnTo>
                <a:lnTo>
                  <a:pt x="4619" y="7739"/>
                </a:lnTo>
                <a:lnTo>
                  <a:pt x="4606" y="7733"/>
                </a:lnTo>
                <a:lnTo>
                  <a:pt x="4593" y="7728"/>
                </a:lnTo>
                <a:lnTo>
                  <a:pt x="4581" y="7724"/>
                </a:lnTo>
                <a:lnTo>
                  <a:pt x="4568" y="7720"/>
                </a:lnTo>
                <a:lnTo>
                  <a:pt x="4555" y="7716"/>
                </a:lnTo>
                <a:lnTo>
                  <a:pt x="4541" y="7714"/>
                </a:lnTo>
                <a:lnTo>
                  <a:pt x="4528" y="7712"/>
                </a:lnTo>
                <a:lnTo>
                  <a:pt x="4514" y="7712"/>
                </a:lnTo>
                <a:lnTo>
                  <a:pt x="4501" y="7711"/>
                </a:lnTo>
                <a:lnTo>
                  <a:pt x="4487" y="7712"/>
                </a:lnTo>
                <a:lnTo>
                  <a:pt x="4472" y="7714"/>
                </a:lnTo>
                <a:lnTo>
                  <a:pt x="4460" y="7716"/>
                </a:lnTo>
                <a:lnTo>
                  <a:pt x="4445" y="7719"/>
                </a:lnTo>
                <a:lnTo>
                  <a:pt x="4431" y="7723"/>
                </a:lnTo>
                <a:lnTo>
                  <a:pt x="4417" y="7727"/>
                </a:lnTo>
                <a:lnTo>
                  <a:pt x="4403" y="7732"/>
                </a:lnTo>
                <a:lnTo>
                  <a:pt x="4390" y="7737"/>
                </a:lnTo>
                <a:lnTo>
                  <a:pt x="4376" y="7743"/>
                </a:lnTo>
                <a:lnTo>
                  <a:pt x="4362" y="7751"/>
                </a:lnTo>
                <a:lnTo>
                  <a:pt x="4348" y="7759"/>
                </a:lnTo>
                <a:lnTo>
                  <a:pt x="4335" y="7768"/>
                </a:lnTo>
                <a:lnTo>
                  <a:pt x="4321" y="7777"/>
                </a:lnTo>
                <a:lnTo>
                  <a:pt x="4306" y="7787"/>
                </a:lnTo>
                <a:lnTo>
                  <a:pt x="4297" y="7795"/>
                </a:lnTo>
                <a:lnTo>
                  <a:pt x="4287" y="7801"/>
                </a:lnTo>
                <a:lnTo>
                  <a:pt x="4277" y="7808"/>
                </a:lnTo>
                <a:lnTo>
                  <a:pt x="4268" y="7813"/>
                </a:lnTo>
                <a:lnTo>
                  <a:pt x="4259" y="7817"/>
                </a:lnTo>
                <a:lnTo>
                  <a:pt x="4249" y="7819"/>
                </a:lnTo>
                <a:lnTo>
                  <a:pt x="4240" y="7822"/>
                </a:lnTo>
                <a:lnTo>
                  <a:pt x="4231" y="7822"/>
                </a:lnTo>
                <a:lnTo>
                  <a:pt x="4221" y="7823"/>
                </a:lnTo>
                <a:lnTo>
                  <a:pt x="4211" y="7822"/>
                </a:lnTo>
                <a:lnTo>
                  <a:pt x="4202" y="7819"/>
                </a:lnTo>
                <a:lnTo>
                  <a:pt x="4193" y="7817"/>
                </a:lnTo>
                <a:lnTo>
                  <a:pt x="4184" y="7813"/>
                </a:lnTo>
                <a:lnTo>
                  <a:pt x="4174" y="7808"/>
                </a:lnTo>
                <a:lnTo>
                  <a:pt x="4165" y="7801"/>
                </a:lnTo>
                <a:lnTo>
                  <a:pt x="4155" y="7795"/>
                </a:lnTo>
                <a:lnTo>
                  <a:pt x="4116" y="7818"/>
                </a:lnTo>
                <a:lnTo>
                  <a:pt x="4089" y="7837"/>
                </a:lnTo>
                <a:lnTo>
                  <a:pt x="4079" y="7845"/>
                </a:lnTo>
                <a:lnTo>
                  <a:pt x="4071" y="7854"/>
                </a:lnTo>
                <a:lnTo>
                  <a:pt x="4064" y="7863"/>
                </a:lnTo>
                <a:lnTo>
                  <a:pt x="4062" y="7872"/>
                </a:lnTo>
                <a:lnTo>
                  <a:pt x="4061" y="7882"/>
                </a:lnTo>
                <a:lnTo>
                  <a:pt x="4061" y="7894"/>
                </a:lnTo>
                <a:lnTo>
                  <a:pt x="4064" y="7907"/>
                </a:lnTo>
                <a:lnTo>
                  <a:pt x="4070" y="7921"/>
                </a:lnTo>
                <a:lnTo>
                  <a:pt x="4085" y="7957"/>
                </a:lnTo>
                <a:lnTo>
                  <a:pt x="4107" y="8002"/>
                </a:lnTo>
                <a:lnTo>
                  <a:pt x="4062" y="7981"/>
                </a:lnTo>
                <a:lnTo>
                  <a:pt x="4027" y="7967"/>
                </a:lnTo>
                <a:lnTo>
                  <a:pt x="4013" y="7963"/>
                </a:lnTo>
                <a:lnTo>
                  <a:pt x="4000" y="7959"/>
                </a:lnTo>
                <a:lnTo>
                  <a:pt x="3989" y="7958"/>
                </a:lnTo>
                <a:lnTo>
                  <a:pt x="3978" y="7958"/>
                </a:lnTo>
                <a:lnTo>
                  <a:pt x="3969" y="7961"/>
                </a:lnTo>
                <a:lnTo>
                  <a:pt x="3960" y="7965"/>
                </a:lnTo>
                <a:lnTo>
                  <a:pt x="3951" y="7970"/>
                </a:lnTo>
                <a:lnTo>
                  <a:pt x="3942" y="7977"/>
                </a:lnTo>
                <a:lnTo>
                  <a:pt x="3922" y="7998"/>
                </a:lnTo>
                <a:lnTo>
                  <a:pt x="3897" y="8026"/>
                </a:lnTo>
                <a:lnTo>
                  <a:pt x="3888" y="8038"/>
                </a:lnTo>
                <a:lnTo>
                  <a:pt x="3880" y="8048"/>
                </a:lnTo>
                <a:lnTo>
                  <a:pt x="3873" y="8060"/>
                </a:lnTo>
                <a:lnTo>
                  <a:pt x="3868" y="8070"/>
                </a:lnTo>
                <a:lnTo>
                  <a:pt x="3864" y="8080"/>
                </a:lnTo>
                <a:lnTo>
                  <a:pt x="3860" y="8091"/>
                </a:lnTo>
                <a:lnTo>
                  <a:pt x="3859" y="8101"/>
                </a:lnTo>
                <a:lnTo>
                  <a:pt x="3857" y="8111"/>
                </a:lnTo>
                <a:lnTo>
                  <a:pt x="3859" y="8121"/>
                </a:lnTo>
                <a:lnTo>
                  <a:pt x="3860" y="8133"/>
                </a:lnTo>
                <a:lnTo>
                  <a:pt x="3862" y="8143"/>
                </a:lnTo>
                <a:lnTo>
                  <a:pt x="3868" y="8155"/>
                </a:lnTo>
                <a:lnTo>
                  <a:pt x="3873" y="8166"/>
                </a:lnTo>
                <a:lnTo>
                  <a:pt x="3879" y="8179"/>
                </a:lnTo>
                <a:lnTo>
                  <a:pt x="3886" y="8192"/>
                </a:lnTo>
                <a:lnTo>
                  <a:pt x="3895" y="8205"/>
                </a:lnTo>
                <a:lnTo>
                  <a:pt x="3913" y="8233"/>
                </a:lnTo>
                <a:lnTo>
                  <a:pt x="3929" y="8260"/>
                </a:lnTo>
                <a:lnTo>
                  <a:pt x="3946" y="8289"/>
                </a:lnTo>
                <a:lnTo>
                  <a:pt x="3962" y="8317"/>
                </a:lnTo>
                <a:lnTo>
                  <a:pt x="3976" y="8345"/>
                </a:lnTo>
                <a:lnTo>
                  <a:pt x="3989" y="8375"/>
                </a:lnTo>
                <a:lnTo>
                  <a:pt x="4000" y="8404"/>
                </a:lnTo>
                <a:lnTo>
                  <a:pt x="4012" y="8434"/>
                </a:lnTo>
                <a:lnTo>
                  <a:pt x="4019" y="8465"/>
                </a:lnTo>
                <a:lnTo>
                  <a:pt x="4027" y="8496"/>
                </a:lnTo>
                <a:lnTo>
                  <a:pt x="4032" y="8528"/>
                </a:lnTo>
                <a:lnTo>
                  <a:pt x="4036" y="8560"/>
                </a:lnTo>
                <a:lnTo>
                  <a:pt x="4036" y="8592"/>
                </a:lnTo>
                <a:lnTo>
                  <a:pt x="4035" y="8626"/>
                </a:lnTo>
                <a:lnTo>
                  <a:pt x="4031" y="8659"/>
                </a:lnTo>
                <a:lnTo>
                  <a:pt x="4025" y="8694"/>
                </a:lnTo>
                <a:lnTo>
                  <a:pt x="4016" y="8717"/>
                </a:lnTo>
                <a:lnTo>
                  <a:pt x="4007" y="8740"/>
                </a:lnTo>
                <a:lnTo>
                  <a:pt x="3998" y="8763"/>
                </a:lnTo>
                <a:lnTo>
                  <a:pt x="3987" y="8786"/>
                </a:lnTo>
                <a:lnTo>
                  <a:pt x="3987" y="8786"/>
                </a:lnTo>
                <a:lnTo>
                  <a:pt x="3987" y="8786"/>
                </a:lnTo>
                <a:lnTo>
                  <a:pt x="3989" y="8786"/>
                </a:lnTo>
                <a:lnTo>
                  <a:pt x="3989" y="8799"/>
                </a:lnTo>
                <a:lnTo>
                  <a:pt x="3990" y="8812"/>
                </a:lnTo>
                <a:lnTo>
                  <a:pt x="3989" y="8824"/>
                </a:lnTo>
                <a:lnTo>
                  <a:pt x="3985" y="8835"/>
                </a:lnTo>
                <a:lnTo>
                  <a:pt x="3983" y="8840"/>
                </a:lnTo>
                <a:lnTo>
                  <a:pt x="3980" y="8844"/>
                </a:lnTo>
                <a:lnTo>
                  <a:pt x="3976" y="8849"/>
                </a:lnTo>
                <a:lnTo>
                  <a:pt x="3972" y="8853"/>
                </a:lnTo>
                <a:lnTo>
                  <a:pt x="3967" y="8856"/>
                </a:lnTo>
                <a:lnTo>
                  <a:pt x="3962" y="8860"/>
                </a:lnTo>
                <a:lnTo>
                  <a:pt x="3954" y="8862"/>
                </a:lnTo>
                <a:lnTo>
                  <a:pt x="3947" y="8864"/>
                </a:lnTo>
                <a:lnTo>
                  <a:pt x="3941" y="8865"/>
                </a:lnTo>
                <a:lnTo>
                  <a:pt x="3934" y="8865"/>
                </a:lnTo>
                <a:lnTo>
                  <a:pt x="3929" y="8865"/>
                </a:lnTo>
                <a:lnTo>
                  <a:pt x="3924" y="8864"/>
                </a:lnTo>
                <a:lnTo>
                  <a:pt x="3915" y="8861"/>
                </a:lnTo>
                <a:lnTo>
                  <a:pt x="3907" y="8856"/>
                </a:lnTo>
                <a:lnTo>
                  <a:pt x="3901" y="8848"/>
                </a:lnTo>
                <a:lnTo>
                  <a:pt x="3895" y="8840"/>
                </a:lnTo>
                <a:lnTo>
                  <a:pt x="3889" y="8831"/>
                </a:lnTo>
                <a:lnTo>
                  <a:pt x="3884" y="8822"/>
                </a:lnTo>
                <a:lnTo>
                  <a:pt x="3874" y="8831"/>
                </a:lnTo>
                <a:lnTo>
                  <a:pt x="3866" y="8842"/>
                </a:lnTo>
                <a:lnTo>
                  <a:pt x="3860" y="8852"/>
                </a:lnTo>
                <a:lnTo>
                  <a:pt x="3855" y="8862"/>
                </a:lnTo>
                <a:lnTo>
                  <a:pt x="3850" y="8874"/>
                </a:lnTo>
                <a:lnTo>
                  <a:pt x="3847" y="8885"/>
                </a:lnTo>
                <a:lnTo>
                  <a:pt x="3844" y="8898"/>
                </a:lnTo>
                <a:lnTo>
                  <a:pt x="3843" y="8911"/>
                </a:lnTo>
                <a:lnTo>
                  <a:pt x="3862" y="8969"/>
                </a:lnTo>
                <a:lnTo>
                  <a:pt x="3883" y="9026"/>
                </a:lnTo>
                <a:lnTo>
                  <a:pt x="3905" y="9084"/>
                </a:lnTo>
                <a:lnTo>
                  <a:pt x="3928" y="9139"/>
                </a:lnTo>
                <a:lnTo>
                  <a:pt x="3951" y="9195"/>
                </a:lnTo>
                <a:lnTo>
                  <a:pt x="3977" y="9251"/>
                </a:lnTo>
                <a:lnTo>
                  <a:pt x="4003" y="9305"/>
                </a:lnTo>
                <a:lnTo>
                  <a:pt x="4028" y="9360"/>
                </a:lnTo>
                <a:lnTo>
                  <a:pt x="4081" y="9469"/>
                </a:lnTo>
                <a:lnTo>
                  <a:pt x="4135" y="9577"/>
                </a:lnTo>
                <a:lnTo>
                  <a:pt x="4189" y="9687"/>
                </a:lnTo>
                <a:lnTo>
                  <a:pt x="4241" y="9796"/>
                </a:lnTo>
                <a:lnTo>
                  <a:pt x="4122" y="9796"/>
                </a:lnTo>
                <a:lnTo>
                  <a:pt x="4098" y="9743"/>
                </a:lnTo>
                <a:lnTo>
                  <a:pt x="4073" y="9689"/>
                </a:lnTo>
                <a:lnTo>
                  <a:pt x="4048" y="9638"/>
                </a:lnTo>
                <a:lnTo>
                  <a:pt x="4019" y="9585"/>
                </a:lnTo>
                <a:lnTo>
                  <a:pt x="3991" y="9535"/>
                </a:lnTo>
                <a:lnTo>
                  <a:pt x="3959" y="9485"/>
                </a:lnTo>
                <a:lnTo>
                  <a:pt x="3943" y="9460"/>
                </a:lnTo>
                <a:lnTo>
                  <a:pt x="3925" y="9436"/>
                </a:lnTo>
                <a:lnTo>
                  <a:pt x="3909" y="9412"/>
                </a:lnTo>
                <a:lnTo>
                  <a:pt x="3889" y="9388"/>
                </a:lnTo>
                <a:lnTo>
                  <a:pt x="3878" y="9372"/>
                </a:lnTo>
                <a:lnTo>
                  <a:pt x="3866" y="9354"/>
                </a:lnTo>
                <a:lnTo>
                  <a:pt x="3859" y="9334"/>
                </a:lnTo>
                <a:lnTo>
                  <a:pt x="3851" y="9316"/>
                </a:lnTo>
                <a:lnTo>
                  <a:pt x="3844" y="9297"/>
                </a:lnTo>
                <a:lnTo>
                  <a:pt x="3841" y="9276"/>
                </a:lnTo>
                <a:lnTo>
                  <a:pt x="3837" y="9257"/>
                </a:lnTo>
                <a:lnTo>
                  <a:pt x="3833" y="9237"/>
                </a:lnTo>
                <a:lnTo>
                  <a:pt x="3826" y="9197"/>
                </a:lnTo>
                <a:lnTo>
                  <a:pt x="3820" y="9156"/>
                </a:lnTo>
                <a:lnTo>
                  <a:pt x="3815" y="9136"/>
                </a:lnTo>
                <a:lnTo>
                  <a:pt x="3810" y="9117"/>
                </a:lnTo>
                <a:lnTo>
                  <a:pt x="3803" y="9098"/>
                </a:lnTo>
                <a:lnTo>
                  <a:pt x="3795" y="9078"/>
                </a:lnTo>
                <a:lnTo>
                  <a:pt x="3795" y="9078"/>
                </a:lnTo>
                <a:lnTo>
                  <a:pt x="3795" y="9078"/>
                </a:lnTo>
                <a:lnTo>
                  <a:pt x="3795" y="9078"/>
                </a:lnTo>
                <a:lnTo>
                  <a:pt x="3795" y="9078"/>
                </a:lnTo>
                <a:lnTo>
                  <a:pt x="3783" y="9046"/>
                </a:lnTo>
                <a:lnTo>
                  <a:pt x="3770" y="9014"/>
                </a:lnTo>
                <a:lnTo>
                  <a:pt x="3758" y="8981"/>
                </a:lnTo>
                <a:lnTo>
                  <a:pt x="3745" y="8949"/>
                </a:lnTo>
                <a:lnTo>
                  <a:pt x="3745" y="8949"/>
                </a:lnTo>
                <a:lnTo>
                  <a:pt x="3745" y="8949"/>
                </a:lnTo>
                <a:lnTo>
                  <a:pt x="3738" y="8942"/>
                </a:lnTo>
                <a:lnTo>
                  <a:pt x="3730" y="8934"/>
                </a:lnTo>
                <a:lnTo>
                  <a:pt x="3717" y="8920"/>
                </a:lnTo>
                <a:lnTo>
                  <a:pt x="3704" y="8906"/>
                </a:lnTo>
                <a:lnTo>
                  <a:pt x="3693" y="8891"/>
                </a:lnTo>
                <a:lnTo>
                  <a:pt x="3682" y="8875"/>
                </a:lnTo>
                <a:lnTo>
                  <a:pt x="3673" y="8860"/>
                </a:lnTo>
                <a:lnTo>
                  <a:pt x="3665" y="8844"/>
                </a:lnTo>
                <a:lnTo>
                  <a:pt x="3658" y="8828"/>
                </a:lnTo>
                <a:lnTo>
                  <a:pt x="3651" y="8811"/>
                </a:lnTo>
                <a:lnTo>
                  <a:pt x="3646" y="8794"/>
                </a:lnTo>
                <a:lnTo>
                  <a:pt x="3642" y="8776"/>
                </a:lnTo>
                <a:lnTo>
                  <a:pt x="3640" y="8758"/>
                </a:lnTo>
                <a:lnTo>
                  <a:pt x="3638" y="8740"/>
                </a:lnTo>
                <a:lnTo>
                  <a:pt x="3638" y="8722"/>
                </a:lnTo>
                <a:lnTo>
                  <a:pt x="3638" y="8703"/>
                </a:lnTo>
                <a:lnTo>
                  <a:pt x="3641" y="8684"/>
                </a:lnTo>
                <a:lnTo>
                  <a:pt x="3645" y="8663"/>
                </a:lnTo>
                <a:lnTo>
                  <a:pt x="3646" y="8650"/>
                </a:lnTo>
                <a:lnTo>
                  <a:pt x="3647" y="8636"/>
                </a:lnTo>
                <a:lnTo>
                  <a:pt x="3647" y="8623"/>
                </a:lnTo>
                <a:lnTo>
                  <a:pt x="3647" y="8610"/>
                </a:lnTo>
                <a:lnTo>
                  <a:pt x="3646" y="8597"/>
                </a:lnTo>
                <a:lnTo>
                  <a:pt x="3644" y="8586"/>
                </a:lnTo>
                <a:lnTo>
                  <a:pt x="3640" y="8574"/>
                </a:lnTo>
                <a:lnTo>
                  <a:pt x="3637" y="8561"/>
                </a:lnTo>
                <a:lnTo>
                  <a:pt x="3628" y="8538"/>
                </a:lnTo>
                <a:lnTo>
                  <a:pt x="3617" y="8516"/>
                </a:lnTo>
                <a:lnTo>
                  <a:pt x="3604" y="8494"/>
                </a:lnTo>
                <a:lnTo>
                  <a:pt x="3590" y="8474"/>
                </a:lnTo>
                <a:lnTo>
                  <a:pt x="3583" y="8464"/>
                </a:lnTo>
                <a:lnTo>
                  <a:pt x="3575" y="8455"/>
                </a:lnTo>
                <a:lnTo>
                  <a:pt x="3568" y="8447"/>
                </a:lnTo>
                <a:lnTo>
                  <a:pt x="3560" y="8439"/>
                </a:lnTo>
                <a:lnTo>
                  <a:pt x="3552" y="8434"/>
                </a:lnTo>
                <a:lnTo>
                  <a:pt x="3543" y="8429"/>
                </a:lnTo>
                <a:lnTo>
                  <a:pt x="3535" y="8425"/>
                </a:lnTo>
                <a:lnTo>
                  <a:pt x="3526" y="8421"/>
                </a:lnTo>
                <a:lnTo>
                  <a:pt x="3516" y="8420"/>
                </a:lnTo>
                <a:lnTo>
                  <a:pt x="3507" y="8419"/>
                </a:lnTo>
                <a:lnTo>
                  <a:pt x="3497" y="8419"/>
                </a:lnTo>
                <a:lnTo>
                  <a:pt x="3488" y="8420"/>
                </a:lnTo>
                <a:lnTo>
                  <a:pt x="3478" y="8422"/>
                </a:lnTo>
                <a:lnTo>
                  <a:pt x="3466" y="8426"/>
                </a:lnTo>
                <a:lnTo>
                  <a:pt x="3456" y="8431"/>
                </a:lnTo>
                <a:lnTo>
                  <a:pt x="3444" y="8438"/>
                </a:lnTo>
                <a:lnTo>
                  <a:pt x="3442" y="8435"/>
                </a:lnTo>
                <a:lnTo>
                  <a:pt x="3439" y="8431"/>
                </a:lnTo>
                <a:lnTo>
                  <a:pt x="3439" y="8433"/>
                </a:lnTo>
                <a:lnTo>
                  <a:pt x="3439" y="8433"/>
                </a:lnTo>
                <a:lnTo>
                  <a:pt x="3444" y="8438"/>
                </a:lnTo>
                <a:lnTo>
                  <a:pt x="3435" y="8475"/>
                </a:lnTo>
                <a:lnTo>
                  <a:pt x="3426" y="8512"/>
                </a:lnTo>
                <a:lnTo>
                  <a:pt x="3416" y="8550"/>
                </a:lnTo>
                <a:lnTo>
                  <a:pt x="3404" y="8586"/>
                </a:lnTo>
                <a:lnTo>
                  <a:pt x="3399" y="8599"/>
                </a:lnTo>
                <a:lnTo>
                  <a:pt x="3393" y="8612"/>
                </a:lnTo>
                <a:lnTo>
                  <a:pt x="3386" y="8624"/>
                </a:lnTo>
                <a:lnTo>
                  <a:pt x="3380" y="8636"/>
                </a:lnTo>
                <a:lnTo>
                  <a:pt x="3372" y="8648"/>
                </a:lnTo>
                <a:lnTo>
                  <a:pt x="3364" y="8659"/>
                </a:lnTo>
                <a:lnTo>
                  <a:pt x="3355" y="8669"/>
                </a:lnTo>
                <a:lnTo>
                  <a:pt x="3345" y="8678"/>
                </a:lnTo>
                <a:lnTo>
                  <a:pt x="3336" y="8687"/>
                </a:lnTo>
                <a:lnTo>
                  <a:pt x="3324" y="8695"/>
                </a:lnTo>
                <a:lnTo>
                  <a:pt x="3313" y="8702"/>
                </a:lnTo>
                <a:lnTo>
                  <a:pt x="3301" y="8707"/>
                </a:lnTo>
                <a:lnTo>
                  <a:pt x="3288" y="8712"/>
                </a:lnTo>
                <a:lnTo>
                  <a:pt x="3274" y="8716"/>
                </a:lnTo>
                <a:lnTo>
                  <a:pt x="3260" y="8718"/>
                </a:lnTo>
                <a:lnTo>
                  <a:pt x="3246" y="8720"/>
                </a:lnTo>
                <a:lnTo>
                  <a:pt x="3230" y="8720"/>
                </a:lnTo>
                <a:lnTo>
                  <a:pt x="3218" y="8718"/>
                </a:lnTo>
                <a:lnTo>
                  <a:pt x="3206" y="8714"/>
                </a:lnTo>
                <a:lnTo>
                  <a:pt x="3196" y="8711"/>
                </a:lnTo>
                <a:lnTo>
                  <a:pt x="3185" y="8704"/>
                </a:lnTo>
                <a:lnTo>
                  <a:pt x="3178" y="8698"/>
                </a:lnTo>
                <a:lnTo>
                  <a:pt x="3170" y="8690"/>
                </a:lnTo>
                <a:lnTo>
                  <a:pt x="3164" y="8681"/>
                </a:lnTo>
                <a:lnTo>
                  <a:pt x="3158" y="8671"/>
                </a:lnTo>
                <a:lnTo>
                  <a:pt x="3153" y="8660"/>
                </a:lnTo>
                <a:lnTo>
                  <a:pt x="3148" y="8650"/>
                </a:lnTo>
                <a:lnTo>
                  <a:pt x="3144" y="8639"/>
                </a:lnTo>
                <a:lnTo>
                  <a:pt x="3136" y="8617"/>
                </a:lnTo>
                <a:lnTo>
                  <a:pt x="3130" y="8593"/>
                </a:lnTo>
                <a:lnTo>
                  <a:pt x="3118" y="8557"/>
                </a:lnTo>
                <a:lnTo>
                  <a:pt x="3106" y="8524"/>
                </a:lnTo>
                <a:lnTo>
                  <a:pt x="3098" y="8509"/>
                </a:lnTo>
                <a:lnTo>
                  <a:pt x="3089" y="8493"/>
                </a:lnTo>
                <a:lnTo>
                  <a:pt x="3080" y="8479"/>
                </a:lnTo>
                <a:lnTo>
                  <a:pt x="3070" y="8466"/>
                </a:lnTo>
                <a:lnTo>
                  <a:pt x="3058" y="8453"/>
                </a:lnTo>
                <a:lnTo>
                  <a:pt x="3046" y="8443"/>
                </a:lnTo>
                <a:lnTo>
                  <a:pt x="3032" y="8433"/>
                </a:lnTo>
                <a:lnTo>
                  <a:pt x="3018" y="8424"/>
                </a:lnTo>
                <a:lnTo>
                  <a:pt x="3001" y="8416"/>
                </a:lnTo>
                <a:lnTo>
                  <a:pt x="2983" y="8411"/>
                </a:lnTo>
                <a:lnTo>
                  <a:pt x="2965" y="8406"/>
                </a:lnTo>
                <a:lnTo>
                  <a:pt x="2943" y="8403"/>
                </a:lnTo>
                <a:lnTo>
                  <a:pt x="2931" y="8410"/>
                </a:lnTo>
                <a:lnTo>
                  <a:pt x="2919" y="8416"/>
                </a:lnTo>
                <a:lnTo>
                  <a:pt x="2910" y="8424"/>
                </a:lnTo>
                <a:lnTo>
                  <a:pt x="2902" y="8431"/>
                </a:lnTo>
                <a:lnTo>
                  <a:pt x="2897" y="8440"/>
                </a:lnTo>
                <a:lnTo>
                  <a:pt x="2892" y="8449"/>
                </a:lnTo>
                <a:lnTo>
                  <a:pt x="2889" y="8458"/>
                </a:lnTo>
                <a:lnTo>
                  <a:pt x="2887" y="8469"/>
                </a:lnTo>
                <a:lnTo>
                  <a:pt x="2886" y="8489"/>
                </a:lnTo>
                <a:lnTo>
                  <a:pt x="2887" y="8511"/>
                </a:lnTo>
                <a:lnTo>
                  <a:pt x="2888" y="8534"/>
                </a:lnTo>
                <a:lnTo>
                  <a:pt x="2891" y="8560"/>
                </a:lnTo>
                <a:lnTo>
                  <a:pt x="2896" y="8612"/>
                </a:lnTo>
                <a:lnTo>
                  <a:pt x="2902" y="8663"/>
                </a:lnTo>
                <a:lnTo>
                  <a:pt x="2913" y="8713"/>
                </a:lnTo>
                <a:lnTo>
                  <a:pt x="2923" y="8763"/>
                </a:lnTo>
                <a:lnTo>
                  <a:pt x="2936" y="8813"/>
                </a:lnTo>
                <a:lnTo>
                  <a:pt x="2950" y="8864"/>
                </a:lnTo>
                <a:lnTo>
                  <a:pt x="2964" y="8912"/>
                </a:lnTo>
                <a:lnTo>
                  <a:pt x="2979" y="8961"/>
                </a:lnTo>
                <a:lnTo>
                  <a:pt x="3010" y="9059"/>
                </a:lnTo>
                <a:lnTo>
                  <a:pt x="3040" y="9158"/>
                </a:lnTo>
                <a:lnTo>
                  <a:pt x="3053" y="9207"/>
                </a:lnTo>
                <a:lnTo>
                  <a:pt x="3066" y="9257"/>
                </a:lnTo>
                <a:lnTo>
                  <a:pt x="3076" y="9307"/>
                </a:lnTo>
                <a:lnTo>
                  <a:pt x="3084" y="9358"/>
                </a:lnTo>
                <a:lnTo>
                  <a:pt x="3085" y="9374"/>
                </a:lnTo>
                <a:lnTo>
                  <a:pt x="3084" y="9391"/>
                </a:lnTo>
                <a:lnTo>
                  <a:pt x="3081" y="9408"/>
                </a:lnTo>
                <a:lnTo>
                  <a:pt x="3080" y="9426"/>
                </a:lnTo>
                <a:lnTo>
                  <a:pt x="3090" y="9473"/>
                </a:lnTo>
                <a:lnTo>
                  <a:pt x="3097" y="9512"/>
                </a:lnTo>
                <a:lnTo>
                  <a:pt x="3098" y="9527"/>
                </a:lnTo>
                <a:lnTo>
                  <a:pt x="3098" y="9541"/>
                </a:lnTo>
                <a:lnTo>
                  <a:pt x="3097" y="9553"/>
                </a:lnTo>
                <a:lnTo>
                  <a:pt x="3094" y="9562"/>
                </a:lnTo>
                <a:lnTo>
                  <a:pt x="3089" y="9571"/>
                </a:lnTo>
                <a:lnTo>
                  <a:pt x="3084" y="9577"/>
                </a:lnTo>
                <a:lnTo>
                  <a:pt x="3075" y="9583"/>
                </a:lnTo>
                <a:lnTo>
                  <a:pt x="3066" y="9586"/>
                </a:lnTo>
                <a:lnTo>
                  <a:pt x="3053" y="9590"/>
                </a:lnTo>
                <a:lnTo>
                  <a:pt x="3039" y="9592"/>
                </a:lnTo>
                <a:lnTo>
                  <a:pt x="3022" y="9593"/>
                </a:lnTo>
                <a:lnTo>
                  <a:pt x="3004" y="9594"/>
                </a:lnTo>
                <a:lnTo>
                  <a:pt x="2986" y="9595"/>
                </a:lnTo>
                <a:lnTo>
                  <a:pt x="2969" y="9598"/>
                </a:lnTo>
                <a:lnTo>
                  <a:pt x="2956" y="9602"/>
                </a:lnTo>
                <a:lnTo>
                  <a:pt x="2943" y="9607"/>
                </a:lnTo>
                <a:lnTo>
                  <a:pt x="2933" y="9613"/>
                </a:lnTo>
                <a:lnTo>
                  <a:pt x="2924" y="9620"/>
                </a:lnTo>
                <a:lnTo>
                  <a:pt x="2916" y="9628"/>
                </a:lnTo>
                <a:lnTo>
                  <a:pt x="2910" y="9637"/>
                </a:lnTo>
                <a:lnTo>
                  <a:pt x="2905" y="9646"/>
                </a:lnTo>
                <a:lnTo>
                  <a:pt x="2900" y="9656"/>
                </a:lnTo>
                <a:lnTo>
                  <a:pt x="2896" y="9666"/>
                </a:lnTo>
                <a:lnTo>
                  <a:pt x="2893" y="9677"/>
                </a:lnTo>
                <a:lnTo>
                  <a:pt x="2887" y="9700"/>
                </a:lnTo>
                <a:lnTo>
                  <a:pt x="2882" y="9723"/>
                </a:lnTo>
                <a:lnTo>
                  <a:pt x="2878" y="9741"/>
                </a:lnTo>
                <a:lnTo>
                  <a:pt x="2876" y="9759"/>
                </a:lnTo>
                <a:lnTo>
                  <a:pt x="2874" y="9778"/>
                </a:lnTo>
                <a:lnTo>
                  <a:pt x="2873" y="9796"/>
                </a:lnTo>
                <a:lnTo>
                  <a:pt x="2678" y="9796"/>
                </a:lnTo>
                <a:lnTo>
                  <a:pt x="2677" y="9768"/>
                </a:lnTo>
                <a:lnTo>
                  <a:pt x="2676" y="9740"/>
                </a:lnTo>
                <a:lnTo>
                  <a:pt x="2676" y="9711"/>
                </a:lnTo>
                <a:lnTo>
                  <a:pt x="2677" y="9683"/>
                </a:lnTo>
                <a:lnTo>
                  <a:pt x="2680" y="9655"/>
                </a:lnTo>
                <a:lnTo>
                  <a:pt x="2685" y="9626"/>
                </a:lnTo>
                <a:lnTo>
                  <a:pt x="2691" y="9598"/>
                </a:lnTo>
                <a:lnTo>
                  <a:pt x="2699" y="9570"/>
                </a:lnTo>
                <a:lnTo>
                  <a:pt x="2704" y="9552"/>
                </a:lnTo>
                <a:lnTo>
                  <a:pt x="2708" y="9534"/>
                </a:lnTo>
                <a:lnTo>
                  <a:pt x="2710" y="9514"/>
                </a:lnTo>
                <a:lnTo>
                  <a:pt x="2712" y="9495"/>
                </a:lnTo>
                <a:lnTo>
                  <a:pt x="2710" y="9477"/>
                </a:lnTo>
                <a:lnTo>
                  <a:pt x="2709" y="9458"/>
                </a:lnTo>
                <a:lnTo>
                  <a:pt x="2705" y="9439"/>
                </a:lnTo>
                <a:lnTo>
                  <a:pt x="2700" y="9419"/>
                </a:lnTo>
                <a:lnTo>
                  <a:pt x="2698" y="9404"/>
                </a:lnTo>
                <a:lnTo>
                  <a:pt x="2694" y="9387"/>
                </a:lnTo>
                <a:lnTo>
                  <a:pt x="2690" y="9372"/>
                </a:lnTo>
                <a:lnTo>
                  <a:pt x="2685" y="9356"/>
                </a:lnTo>
                <a:lnTo>
                  <a:pt x="2674" y="9328"/>
                </a:lnTo>
                <a:lnTo>
                  <a:pt x="2662" y="9300"/>
                </a:lnTo>
                <a:lnTo>
                  <a:pt x="2647" y="9273"/>
                </a:lnTo>
                <a:lnTo>
                  <a:pt x="2631" y="9247"/>
                </a:lnTo>
                <a:lnTo>
                  <a:pt x="2614" y="9222"/>
                </a:lnTo>
                <a:lnTo>
                  <a:pt x="2595" y="9198"/>
                </a:lnTo>
                <a:lnTo>
                  <a:pt x="2556" y="9150"/>
                </a:lnTo>
                <a:lnTo>
                  <a:pt x="2515" y="9104"/>
                </a:lnTo>
                <a:lnTo>
                  <a:pt x="2474" y="9058"/>
                </a:lnTo>
                <a:lnTo>
                  <a:pt x="2434" y="9012"/>
                </a:lnTo>
                <a:lnTo>
                  <a:pt x="2427" y="9004"/>
                </a:lnTo>
                <a:lnTo>
                  <a:pt x="2420" y="8996"/>
                </a:lnTo>
                <a:lnTo>
                  <a:pt x="2411" y="8991"/>
                </a:lnTo>
                <a:lnTo>
                  <a:pt x="2403" y="8986"/>
                </a:lnTo>
                <a:lnTo>
                  <a:pt x="2385" y="8978"/>
                </a:lnTo>
                <a:lnTo>
                  <a:pt x="2367" y="8973"/>
                </a:lnTo>
                <a:lnTo>
                  <a:pt x="2349" y="8968"/>
                </a:lnTo>
                <a:lnTo>
                  <a:pt x="2331" y="8961"/>
                </a:lnTo>
                <a:lnTo>
                  <a:pt x="2322" y="8959"/>
                </a:lnTo>
                <a:lnTo>
                  <a:pt x="2314" y="8955"/>
                </a:lnTo>
                <a:lnTo>
                  <a:pt x="2305" y="8950"/>
                </a:lnTo>
                <a:lnTo>
                  <a:pt x="2297" y="8945"/>
                </a:lnTo>
                <a:lnTo>
                  <a:pt x="2296" y="8945"/>
                </a:lnTo>
                <a:lnTo>
                  <a:pt x="2279" y="8950"/>
                </a:lnTo>
                <a:lnTo>
                  <a:pt x="2263" y="8952"/>
                </a:lnTo>
                <a:lnTo>
                  <a:pt x="2247" y="8952"/>
                </a:lnTo>
                <a:lnTo>
                  <a:pt x="2232" y="8950"/>
                </a:lnTo>
                <a:lnTo>
                  <a:pt x="2218" y="8945"/>
                </a:lnTo>
                <a:lnTo>
                  <a:pt x="2203" y="8937"/>
                </a:lnTo>
                <a:lnTo>
                  <a:pt x="2189" y="8928"/>
                </a:lnTo>
                <a:lnTo>
                  <a:pt x="2176" y="8915"/>
                </a:lnTo>
                <a:lnTo>
                  <a:pt x="2175" y="8915"/>
                </a:lnTo>
                <a:lnTo>
                  <a:pt x="2169" y="8915"/>
                </a:lnTo>
                <a:lnTo>
                  <a:pt x="2162" y="8915"/>
                </a:lnTo>
                <a:lnTo>
                  <a:pt x="2156" y="8914"/>
                </a:lnTo>
                <a:lnTo>
                  <a:pt x="2151" y="8911"/>
                </a:lnTo>
                <a:lnTo>
                  <a:pt x="2145" y="8909"/>
                </a:lnTo>
                <a:lnTo>
                  <a:pt x="2140" y="8905"/>
                </a:lnTo>
                <a:lnTo>
                  <a:pt x="2136" y="8900"/>
                </a:lnTo>
                <a:lnTo>
                  <a:pt x="2133" y="8894"/>
                </a:lnTo>
                <a:lnTo>
                  <a:pt x="2131" y="8893"/>
                </a:lnTo>
                <a:lnTo>
                  <a:pt x="2120" y="8892"/>
                </a:lnTo>
                <a:lnTo>
                  <a:pt x="2109" y="8889"/>
                </a:lnTo>
                <a:lnTo>
                  <a:pt x="2102" y="8884"/>
                </a:lnTo>
                <a:lnTo>
                  <a:pt x="2094" y="8879"/>
                </a:lnTo>
                <a:lnTo>
                  <a:pt x="2088" y="8871"/>
                </a:lnTo>
                <a:lnTo>
                  <a:pt x="2081" y="8864"/>
                </a:lnTo>
                <a:lnTo>
                  <a:pt x="2077" y="8855"/>
                </a:lnTo>
                <a:lnTo>
                  <a:pt x="2072" y="8844"/>
                </a:lnTo>
                <a:lnTo>
                  <a:pt x="2062" y="8842"/>
                </a:lnTo>
                <a:lnTo>
                  <a:pt x="2051" y="8838"/>
                </a:lnTo>
                <a:lnTo>
                  <a:pt x="2044" y="8833"/>
                </a:lnTo>
                <a:lnTo>
                  <a:pt x="2036" y="8825"/>
                </a:lnTo>
                <a:lnTo>
                  <a:pt x="2031" y="8817"/>
                </a:lnTo>
                <a:lnTo>
                  <a:pt x="2026" y="8808"/>
                </a:lnTo>
                <a:lnTo>
                  <a:pt x="2022" y="8799"/>
                </a:lnTo>
                <a:lnTo>
                  <a:pt x="2019" y="8789"/>
                </a:lnTo>
                <a:lnTo>
                  <a:pt x="2014" y="8781"/>
                </a:lnTo>
                <a:lnTo>
                  <a:pt x="2010" y="8774"/>
                </a:lnTo>
                <a:lnTo>
                  <a:pt x="2008" y="8767"/>
                </a:lnTo>
                <a:lnTo>
                  <a:pt x="2005" y="8758"/>
                </a:lnTo>
                <a:lnTo>
                  <a:pt x="1986" y="8739"/>
                </a:lnTo>
                <a:lnTo>
                  <a:pt x="1965" y="8722"/>
                </a:lnTo>
                <a:lnTo>
                  <a:pt x="1943" y="8707"/>
                </a:lnTo>
                <a:lnTo>
                  <a:pt x="1920" y="8694"/>
                </a:lnTo>
                <a:lnTo>
                  <a:pt x="1897" y="8682"/>
                </a:lnTo>
                <a:lnTo>
                  <a:pt x="1874" y="8671"/>
                </a:lnTo>
                <a:lnTo>
                  <a:pt x="1849" y="8662"/>
                </a:lnTo>
                <a:lnTo>
                  <a:pt x="1825" y="8653"/>
                </a:lnTo>
                <a:lnTo>
                  <a:pt x="1775" y="8635"/>
                </a:lnTo>
                <a:lnTo>
                  <a:pt x="1726" y="8617"/>
                </a:lnTo>
                <a:lnTo>
                  <a:pt x="1701" y="8606"/>
                </a:lnTo>
                <a:lnTo>
                  <a:pt x="1678" y="8595"/>
                </a:lnTo>
                <a:lnTo>
                  <a:pt x="1655" y="8582"/>
                </a:lnTo>
                <a:lnTo>
                  <a:pt x="1633" y="8566"/>
                </a:lnTo>
                <a:lnTo>
                  <a:pt x="1633" y="8566"/>
                </a:lnTo>
                <a:lnTo>
                  <a:pt x="1610" y="8568"/>
                </a:lnTo>
                <a:lnTo>
                  <a:pt x="1588" y="8566"/>
                </a:lnTo>
                <a:lnTo>
                  <a:pt x="1566" y="8564"/>
                </a:lnTo>
                <a:lnTo>
                  <a:pt x="1546" y="8561"/>
                </a:lnTo>
                <a:lnTo>
                  <a:pt x="1525" y="8556"/>
                </a:lnTo>
                <a:lnTo>
                  <a:pt x="1506" y="8550"/>
                </a:lnTo>
                <a:lnTo>
                  <a:pt x="1488" y="8542"/>
                </a:lnTo>
                <a:lnTo>
                  <a:pt x="1470" y="8533"/>
                </a:lnTo>
                <a:lnTo>
                  <a:pt x="1453" y="8521"/>
                </a:lnTo>
                <a:lnTo>
                  <a:pt x="1438" y="8510"/>
                </a:lnTo>
                <a:lnTo>
                  <a:pt x="1422" y="8497"/>
                </a:lnTo>
                <a:lnTo>
                  <a:pt x="1407" y="8483"/>
                </a:lnTo>
                <a:lnTo>
                  <a:pt x="1392" y="8466"/>
                </a:lnTo>
                <a:lnTo>
                  <a:pt x="1380" y="8449"/>
                </a:lnTo>
                <a:lnTo>
                  <a:pt x="1367" y="8431"/>
                </a:lnTo>
                <a:lnTo>
                  <a:pt x="1355" y="8411"/>
                </a:lnTo>
                <a:lnTo>
                  <a:pt x="1337" y="8388"/>
                </a:lnTo>
                <a:lnTo>
                  <a:pt x="1319" y="8363"/>
                </a:lnTo>
                <a:lnTo>
                  <a:pt x="1301" y="8338"/>
                </a:lnTo>
                <a:lnTo>
                  <a:pt x="1286" y="8313"/>
                </a:lnTo>
                <a:lnTo>
                  <a:pt x="1270" y="8286"/>
                </a:lnTo>
                <a:lnTo>
                  <a:pt x="1256" y="8259"/>
                </a:lnTo>
                <a:lnTo>
                  <a:pt x="1244" y="8232"/>
                </a:lnTo>
                <a:lnTo>
                  <a:pt x="1233" y="8204"/>
                </a:lnTo>
                <a:lnTo>
                  <a:pt x="1208" y="8187"/>
                </a:lnTo>
                <a:lnTo>
                  <a:pt x="1184" y="8169"/>
                </a:lnTo>
                <a:lnTo>
                  <a:pt x="1162" y="8150"/>
                </a:lnTo>
                <a:lnTo>
                  <a:pt x="1142" y="8129"/>
                </a:lnTo>
                <a:lnTo>
                  <a:pt x="1122" y="8109"/>
                </a:lnTo>
                <a:lnTo>
                  <a:pt x="1104" y="8087"/>
                </a:lnTo>
                <a:lnTo>
                  <a:pt x="1089" y="8064"/>
                </a:lnTo>
                <a:lnTo>
                  <a:pt x="1073" y="8039"/>
                </a:lnTo>
                <a:lnTo>
                  <a:pt x="1059" y="8015"/>
                </a:lnTo>
                <a:lnTo>
                  <a:pt x="1045" y="7990"/>
                </a:lnTo>
                <a:lnTo>
                  <a:pt x="1032" y="7965"/>
                </a:lnTo>
                <a:lnTo>
                  <a:pt x="1021" y="7939"/>
                </a:lnTo>
                <a:lnTo>
                  <a:pt x="999" y="7885"/>
                </a:lnTo>
                <a:lnTo>
                  <a:pt x="979" y="7831"/>
                </a:lnTo>
                <a:lnTo>
                  <a:pt x="975" y="7818"/>
                </a:lnTo>
                <a:lnTo>
                  <a:pt x="972" y="7805"/>
                </a:lnTo>
                <a:lnTo>
                  <a:pt x="970" y="7793"/>
                </a:lnTo>
                <a:lnTo>
                  <a:pt x="970" y="7781"/>
                </a:lnTo>
                <a:lnTo>
                  <a:pt x="972" y="7761"/>
                </a:lnTo>
                <a:lnTo>
                  <a:pt x="974" y="7741"/>
                </a:lnTo>
                <a:lnTo>
                  <a:pt x="978" y="7721"/>
                </a:lnTo>
                <a:lnTo>
                  <a:pt x="983" y="7703"/>
                </a:lnTo>
                <a:lnTo>
                  <a:pt x="987" y="7696"/>
                </a:lnTo>
                <a:lnTo>
                  <a:pt x="992" y="7688"/>
                </a:lnTo>
                <a:lnTo>
                  <a:pt x="997" y="7680"/>
                </a:lnTo>
                <a:lnTo>
                  <a:pt x="1004" y="7674"/>
                </a:lnTo>
                <a:lnTo>
                  <a:pt x="1010" y="7667"/>
                </a:lnTo>
                <a:lnTo>
                  <a:pt x="1019" y="7662"/>
                </a:lnTo>
                <a:lnTo>
                  <a:pt x="1028" y="7658"/>
                </a:lnTo>
                <a:lnTo>
                  <a:pt x="1039" y="7655"/>
                </a:lnTo>
                <a:lnTo>
                  <a:pt x="1048" y="7653"/>
                </a:lnTo>
                <a:lnTo>
                  <a:pt x="1057" y="7652"/>
                </a:lnTo>
                <a:lnTo>
                  <a:pt x="1064" y="7653"/>
                </a:lnTo>
                <a:lnTo>
                  <a:pt x="1073" y="7653"/>
                </a:lnTo>
                <a:lnTo>
                  <a:pt x="1081" y="7656"/>
                </a:lnTo>
                <a:lnTo>
                  <a:pt x="1089" y="7658"/>
                </a:lnTo>
                <a:lnTo>
                  <a:pt x="1096" y="7662"/>
                </a:lnTo>
                <a:lnTo>
                  <a:pt x="1104" y="7666"/>
                </a:lnTo>
                <a:lnTo>
                  <a:pt x="1118" y="7676"/>
                </a:lnTo>
                <a:lnTo>
                  <a:pt x="1131" y="7688"/>
                </a:lnTo>
                <a:lnTo>
                  <a:pt x="1143" y="7701"/>
                </a:lnTo>
                <a:lnTo>
                  <a:pt x="1153" y="7716"/>
                </a:lnTo>
                <a:lnTo>
                  <a:pt x="1178" y="7756"/>
                </a:lnTo>
                <a:lnTo>
                  <a:pt x="1201" y="7797"/>
                </a:lnTo>
                <a:lnTo>
                  <a:pt x="1223" y="7838"/>
                </a:lnTo>
                <a:lnTo>
                  <a:pt x="1246" y="7880"/>
                </a:lnTo>
                <a:lnTo>
                  <a:pt x="1264" y="7914"/>
                </a:lnTo>
                <a:lnTo>
                  <a:pt x="1282" y="7948"/>
                </a:lnTo>
                <a:lnTo>
                  <a:pt x="1301" y="7981"/>
                </a:lnTo>
                <a:lnTo>
                  <a:pt x="1319" y="8016"/>
                </a:lnTo>
                <a:lnTo>
                  <a:pt x="1347" y="8057"/>
                </a:lnTo>
                <a:lnTo>
                  <a:pt x="1378" y="8098"/>
                </a:lnTo>
                <a:lnTo>
                  <a:pt x="1409" y="8138"/>
                </a:lnTo>
                <a:lnTo>
                  <a:pt x="1441" y="8178"/>
                </a:lnTo>
                <a:lnTo>
                  <a:pt x="1474" y="8217"/>
                </a:lnTo>
                <a:lnTo>
                  <a:pt x="1508" y="8254"/>
                </a:lnTo>
                <a:lnTo>
                  <a:pt x="1544" y="8290"/>
                </a:lnTo>
                <a:lnTo>
                  <a:pt x="1580" y="8325"/>
                </a:lnTo>
                <a:lnTo>
                  <a:pt x="1592" y="8327"/>
                </a:lnTo>
                <a:lnTo>
                  <a:pt x="1601" y="8331"/>
                </a:lnTo>
                <a:lnTo>
                  <a:pt x="1610" y="8336"/>
                </a:lnTo>
                <a:lnTo>
                  <a:pt x="1616" y="8343"/>
                </a:lnTo>
                <a:lnTo>
                  <a:pt x="1623" y="8349"/>
                </a:lnTo>
                <a:lnTo>
                  <a:pt x="1629" y="8358"/>
                </a:lnTo>
                <a:lnTo>
                  <a:pt x="1633" y="8367"/>
                </a:lnTo>
                <a:lnTo>
                  <a:pt x="1638" y="8376"/>
                </a:lnTo>
                <a:lnTo>
                  <a:pt x="1638" y="8376"/>
                </a:lnTo>
                <a:lnTo>
                  <a:pt x="1638" y="8376"/>
                </a:lnTo>
                <a:lnTo>
                  <a:pt x="1694" y="8401"/>
                </a:lnTo>
                <a:lnTo>
                  <a:pt x="1750" y="8426"/>
                </a:lnTo>
                <a:lnTo>
                  <a:pt x="1806" y="8451"/>
                </a:lnTo>
                <a:lnTo>
                  <a:pt x="1862" y="8475"/>
                </a:lnTo>
                <a:lnTo>
                  <a:pt x="1918" y="8500"/>
                </a:lnTo>
                <a:lnTo>
                  <a:pt x="1974" y="8525"/>
                </a:lnTo>
                <a:lnTo>
                  <a:pt x="2030" y="8550"/>
                </a:lnTo>
                <a:lnTo>
                  <a:pt x="2086" y="8574"/>
                </a:lnTo>
                <a:lnTo>
                  <a:pt x="2091" y="8592"/>
                </a:lnTo>
                <a:lnTo>
                  <a:pt x="2097" y="8612"/>
                </a:lnTo>
                <a:lnTo>
                  <a:pt x="2098" y="8608"/>
                </a:lnTo>
                <a:lnTo>
                  <a:pt x="2098" y="8604"/>
                </a:lnTo>
                <a:lnTo>
                  <a:pt x="2098" y="8599"/>
                </a:lnTo>
                <a:lnTo>
                  <a:pt x="2098" y="8595"/>
                </a:lnTo>
                <a:lnTo>
                  <a:pt x="2097" y="8590"/>
                </a:lnTo>
                <a:lnTo>
                  <a:pt x="2094" y="8586"/>
                </a:lnTo>
                <a:lnTo>
                  <a:pt x="2090" y="8581"/>
                </a:lnTo>
                <a:lnTo>
                  <a:pt x="2086" y="8574"/>
                </a:lnTo>
                <a:lnTo>
                  <a:pt x="2098" y="8583"/>
                </a:lnTo>
                <a:lnTo>
                  <a:pt x="2108" y="8593"/>
                </a:lnTo>
                <a:lnTo>
                  <a:pt x="2117" y="8604"/>
                </a:lnTo>
                <a:lnTo>
                  <a:pt x="2125" y="8615"/>
                </a:lnTo>
                <a:lnTo>
                  <a:pt x="2139" y="8639"/>
                </a:lnTo>
                <a:lnTo>
                  <a:pt x="2153" y="8664"/>
                </a:lnTo>
                <a:lnTo>
                  <a:pt x="2166" y="8689"/>
                </a:lnTo>
                <a:lnTo>
                  <a:pt x="2181" y="8712"/>
                </a:lnTo>
                <a:lnTo>
                  <a:pt x="2190" y="8723"/>
                </a:lnTo>
                <a:lnTo>
                  <a:pt x="2199" y="8734"/>
                </a:lnTo>
                <a:lnTo>
                  <a:pt x="2211" y="8743"/>
                </a:lnTo>
                <a:lnTo>
                  <a:pt x="2223" y="8750"/>
                </a:lnTo>
                <a:lnTo>
                  <a:pt x="2236" y="8750"/>
                </a:lnTo>
                <a:lnTo>
                  <a:pt x="2247" y="8752"/>
                </a:lnTo>
                <a:lnTo>
                  <a:pt x="2259" y="8754"/>
                </a:lnTo>
                <a:lnTo>
                  <a:pt x="2269" y="8757"/>
                </a:lnTo>
                <a:lnTo>
                  <a:pt x="2291" y="8767"/>
                </a:lnTo>
                <a:lnTo>
                  <a:pt x="2311" y="8777"/>
                </a:lnTo>
                <a:lnTo>
                  <a:pt x="2333" y="8790"/>
                </a:lnTo>
                <a:lnTo>
                  <a:pt x="2355" y="8802"/>
                </a:lnTo>
                <a:lnTo>
                  <a:pt x="2367" y="8807"/>
                </a:lnTo>
                <a:lnTo>
                  <a:pt x="2378" y="8812"/>
                </a:lnTo>
                <a:lnTo>
                  <a:pt x="2391" y="8815"/>
                </a:lnTo>
                <a:lnTo>
                  <a:pt x="2405" y="8819"/>
                </a:lnTo>
                <a:lnTo>
                  <a:pt x="2422" y="8771"/>
                </a:lnTo>
                <a:lnTo>
                  <a:pt x="2439" y="8725"/>
                </a:lnTo>
                <a:lnTo>
                  <a:pt x="2441" y="8713"/>
                </a:lnTo>
                <a:lnTo>
                  <a:pt x="2444" y="8700"/>
                </a:lnTo>
                <a:lnTo>
                  <a:pt x="2444" y="8689"/>
                </a:lnTo>
                <a:lnTo>
                  <a:pt x="2445" y="8676"/>
                </a:lnTo>
                <a:lnTo>
                  <a:pt x="2444" y="8664"/>
                </a:lnTo>
                <a:lnTo>
                  <a:pt x="2441" y="8651"/>
                </a:lnTo>
                <a:lnTo>
                  <a:pt x="2439" y="8639"/>
                </a:lnTo>
                <a:lnTo>
                  <a:pt x="2434" y="8626"/>
                </a:lnTo>
                <a:lnTo>
                  <a:pt x="2427" y="8610"/>
                </a:lnTo>
                <a:lnTo>
                  <a:pt x="2423" y="8593"/>
                </a:lnTo>
                <a:lnTo>
                  <a:pt x="2420" y="8578"/>
                </a:lnTo>
                <a:lnTo>
                  <a:pt x="2418" y="8563"/>
                </a:lnTo>
                <a:lnTo>
                  <a:pt x="2418" y="8547"/>
                </a:lnTo>
                <a:lnTo>
                  <a:pt x="2418" y="8533"/>
                </a:lnTo>
                <a:lnTo>
                  <a:pt x="2421" y="8518"/>
                </a:lnTo>
                <a:lnTo>
                  <a:pt x="2423" y="8503"/>
                </a:lnTo>
                <a:lnTo>
                  <a:pt x="2427" y="8489"/>
                </a:lnTo>
                <a:lnTo>
                  <a:pt x="2432" y="8476"/>
                </a:lnTo>
                <a:lnTo>
                  <a:pt x="2439" y="8462"/>
                </a:lnTo>
                <a:lnTo>
                  <a:pt x="2445" y="8449"/>
                </a:lnTo>
                <a:lnTo>
                  <a:pt x="2453" y="8438"/>
                </a:lnTo>
                <a:lnTo>
                  <a:pt x="2461" y="8425"/>
                </a:lnTo>
                <a:lnTo>
                  <a:pt x="2470" y="8413"/>
                </a:lnTo>
                <a:lnTo>
                  <a:pt x="2479" y="8403"/>
                </a:lnTo>
                <a:lnTo>
                  <a:pt x="2493" y="8384"/>
                </a:lnTo>
                <a:lnTo>
                  <a:pt x="2506" y="8366"/>
                </a:lnTo>
                <a:lnTo>
                  <a:pt x="2516" y="8347"/>
                </a:lnTo>
                <a:lnTo>
                  <a:pt x="2525" y="8329"/>
                </a:lnTo>
                <a:lnTo>
                  <a:pt x="2532" y="8311"/>
                </a:lnTo>
                <a:lnTo>
                  <a:pt x="2535" y="8291"/>
                </a:lnTo>
                <a:lnTo>
                  <a:pt x="2539" y="8273"/>
                </a:lnTo>
                <a:lnTo>
                  <a:pt x="2539" y="8255"/>
                </a:lnTo>
                <a:lnTo>
                  <a:pt x="2539" y="8236"/>
                </a:lnTo>
                <a:lnTo>
                  <a:pt x="2537" y="8218"/>
                </a:lnTo>
                <a:lnTo>
                  <a:pt x="2534" y="8200"/>
                </a:lnTo>
                <a:lnTo>
                  <a:pt x="2529" y="8181"/>
                </a:lnTo>
                <a:lnTo>
                  <a:pt x="2523" y="8163"/>
                </a:lnTo>
                <a:lnTo>
                  <a:pt x="2516" y="8143"/>
                </a:lnTo>
                <a:lnTo>
                  <a:pt x="2507" y="8124"/>
                </a:lnTo>
                <a:lnTo>
                  <a:pt x="2498" y="8105"/>
                </a:lnTo>
                <a:lnTo>
                  <a:pt x="2489" y="8085"/>
                </a:lnTo>
                <a:lnTo>
                  <a:pt x="2481" y="8066"/>
                </a:lnTo>
                <a:lnTo>
                  <a:pt x="2475" y="8046"/>
                </a:lnTo>
                <a:lnTo>
                  <a:pt x="2467" y="8025"/>
                </a:lnTo>
                <a:lnTo>
                  <a:pt x="2443" y="8001"/>
                </a:lnTo>
                <a:lnTo>
                  <a:pt x="2418" y="7977"/>
                </a:lnTo>
                <a:lnTo>
                  <a:pt x="2394" y="7956"/>
                </a:lnTo>
                <a:lnTo>
                  <a:pt x="2368" y="7934"/>
                </a:lnTo>
                <a:lnTo>
                  <a:pt x="2341" y="7913"/>
                </a:lnTo>
                <a:lnTo>
                  <a:pt x="2313" y="7894"/>
                </a:lnTo>
                <a:lnTo>
                  <a:pt x="2284" y="7876"/>
                </a:lnTo>
                <a:lnTo>
                  <a:pt x="2254" y="7860"/>
                </a:lnTo>
                <a:lnTo>
                  <a:pt x="2237" y="7863"/>
                </a:lnTo>
                <a:lnTo>
                  <a:pt x="2219" y="7865"/>
                </a:lnTo>
                <a:lnTo>
                  <a:pt x="2201" y="7865"/>
                </a:lnTo>
                <a:lnTo>
                  <a:pt x="2184" y="7865"/>
                </a:lnTo>
                <a:lnTo>
                  <a:pt x="2167" y="7864"/>
                </a:lnTo>
                <a:lnTo>
                  <a:pt x="2152" y="7862"/>
                </a:lnTo>
                <a:lnTo>
                  <a:pt x="2135" y="7858"/>
                </a:lnTo>
                <a:lnTo>
                  <a:pt x="2120" y="7854"/>
                </a:lnTo>
                <a:lnTo>
                  <a:pt x="2104" y="7847"/>
                </a:lnTo>
                <a:lnTo>
                  <a:pt x="2089" y="7842"/>
                </a:lnTo>
                <a:lnTo>
                  <a:pt x="2075" y="7835"/>
                </a:lnTo>
                <a:lnTo>
                  <a:pt x="2059" y="7827"/>
                </a:lnTo>
                <a:lnTo>
                  <a:pt x="2045" y="7818"/>
                </a:lnTo>
                <a:lnTo>
                  <a:pt x="2031" y="7808"/>
                </a:lnTo>
                <a:lnTo>
                  <a:pt x="2017" y="7797"/>
                </a:lnTo>
                <a:lnTo>
                  <a:pt x="2003" y="7787"/>
                </a:lnTo>
                <a:lnTo>
                  <a:pt x="2003" y="7787"/>
                </a:lnTo>
                <a:lnTo>
                  <a:pt x="2003" y="7787"/>
                </a:lnTo>
                <a:lnTo>
                  <a:pt x="2003" y="7787"/>
                </a:lnTo>
                <a:lnTo>
                  <a:pt x="2003" y="7787"/>
                </a:lnTo>
                <a:lnTo>
                  <a:pt x="1997" y="7788"/>
                </a:lnTo>
                <a:lnTo>
                  <a:pt x="1992" y="7788"/>
                </a:lnTo>
                <a:lnTo>
                  <a:pt x="1987" y="7787"/>
                </a:lnTo>
                <a:lnTo>
                  <a:pt x="1982" y="7786"/>
                </a:lnTo>
                <a:lnTo>
                  <a:pt x="1978" y="7783"/>
                </a:lnTo>
                <a:lnTo>
                  <a:pt x="1974" y="7781"/>
                </a:lnTo>
                <a:lnTo>
                  <a:pt x="1970" y="7777"/>
                </a:lnTo>
                <a:lnTo>
                  <a:pt x="1968" y="7772"/>
                </a:lnTo>
                <a:lnTo>
                  <a:pt x="1954" y="7768"/>
                </a:lnTo>
                <a:lnTo>
                  <a:pt x="1939" y="7764"/>
                </a:lnTo>
                <a:lnTo>
                  <a:pt x="1925" y="7760"/>
                </a:lnTo>
                <a:lnTo>
                  <a:pt x="1911" y="7755"/>
                </a:lnTo>
                <a:lnTo>
                  <a:pt x="1869" y="7761"/>
                </a:lnTo>
                <a:lnTo>
                  <a:pt x="1828" y="7764"/>
                </a:lnTo>
                <a:lnTo>
                  <a:pt x="1785" y="7766"/>
                </a:lnTo>
                <a:lnTo>
                  <a:pt x="1743" y="7765"/>
                </a:lnTo>
                <a:lnTo>
                  <a:pt x="1722" y="7764"/>
                </a:lnTo>
                <a:lnTo>
                  <a:pt x="1701" y="7761"/>
                </a:lnTo>
                <a:lnTo>
                  <a:pt x="1681" y="7759"/>
                </a:lnTo>
                <a:lnTo>
                  <a:pt x="1660" y="7755"/>
                </a:lnTo>
                <a:lnTo>
                  <a:pt x="1640" y="7751"/>
                </a:lnTo>
                <a:lnTo>
                  <a:pt x="1618" y="7746"/>
                </a:lnTo>
                <a:lnTo>
                  <a:pt x="1597" y="7739"/>
                </a:lnTo>
                <a:lnTo>
                  <a:pt x="1578" y="7733"/>
                </a:lnTo>
                <a:lnTo>
                  <a:pt x="1577" y="7733"/>
                </a:lnTo>
                <a:lnTo>
                  <a:pt x="1577" y="7733"/>
                </a:lnTo>
                <a:lnTo>
                  <a:pt x="1577" y="7733"/>
                </a:lnTo>
                <a:lnTo>
                  <a:pt x="1578" y="7733"/>
                </a:lnTo>
                <a:lnTo>
                  <a:pt x="1562" y="7737"/>
                </a:lnTo>
                <a:lnTo>
                  <a:pt x="1548" y="7739"/>
                </a:lnTo>
                <a:lnTo>
                  <a:pt x="1534" y="7741"/>
                </a:lnTo>
                <a:lnTo>
                  <a:pt x="1520" y="7741"/>
                </a:lnTo>
                <a:lnTo>
                  <a:pt x="1507" y="7739"/>
                </a:lnTo>
                <a:lnTo>
                  <a:pt x="1494" y="7738"/>
                </a:lnTo>
                <a:lnTo>
                  <a:pt x="1483" y="7734"/>
                </a:lnTo>
                <a:lnTo>
                  <a:pt x="1471" y="7730"/>
                </a:lnTo>
                <a:lnTo>
                  <a:pt x="1461" y="7725"/>
                </a:lnTo>
                <a:lnTo>
                  <a:pt x="1449" y="7719"/>
                </a:lnTo>
                <a:lnTo>
                  <a:pt x="1440" y="7711"/>
                </a:lnTo>
                <a:lnTo>
                  <a:pt x="1430" y="7702"/>
                </a:lnTo>
                <a:lnTo>
                  <a:pt x="1421" y="7692"/>
                </a:lnTo>
                <a:lnTo>
                  <a:pt x="1413" y="7680"/>
                </a:lnTo>
                <a:lnTo>
                  <a:pt x="1404" y="7669"/>
                </a:lnTo>
                <a:lnTo>
                  <a:pt x="1398" y="7655"/>
                </a:lnTo>
                <a:lnTo>
                  <a:pt x="1396" y="7655"/>
                </a:lnTo>
                <a:lnTo>
                  <a:pt x="1381" y="7658"/>
                </a:lnTo>
                <a:lnTo>
                  <a:pt x="1365" y="7661"/>
                </a:lnTo>
                <a:lnTo>
                  <a:pt x="1350" y="7662"/>
                </a:lnTo>
                <a:lnTo>
                  <a:pt x="1335" y="7661"/>
                </a:lnTo>
                <a:lnTo>
                  <a:pt x="1328" y="7660"/>
                </a:lnTo>
                <a:lnTo>
                  <a:pt x="1322" y="7657"/>
                </a:lnTo>
                <a:lnTo>
                  <a:pt x="1314" y="7655"/>
                </a:lnTo>
                <a:lnTo>
                  <a:pt x="1309" y="7651"/>
                </a:lnTo>
                <a:lnTo>
                  <a:pt x="1302" y="7647"/>
                </a:lnTo>
                <a:lnTo>
                  <a:pt x="1297" y="7642"/>
                </a:lnTo>
                <a:lnTo>
                  <a:pt x="1292" y="7635"/>
                </a:lnTo>
                <a:lnTo>
                  <a:pt x="1288" y="7629"/>
                </a:lnTo>
                <a:lnTo>
                  <a:pt x="1270" y="7594"/>
                </a:lnTo>
                <a:lnTo>
                  <a:pt x="1252" y="7561"/>
                </a:lnTo>
                <a:lnTo>
                  <a:pt x="1234" y="7526"/>
                </a:lnTo>
                <a:lnTo>
                  <a:pt x="1219" y="7491"/>
                </a:lnTo>
                <a:lnTo>
                  <a:pt x="1212" y="7473"/>
                </a:lnTo>
                <a:lnTo>
                  <a:pt x="1206" y="7455"/>
                </a:lnTo>
                <a:lnTo>
                  <a:pt x="1201" y="7437"/>
                </a:lnTo>
                <a:lnTo>
                  <a:pt x="1197" y="7418"/>
                </a:lnTo>
                <a:lnTo>
                  <a:pt x="1193" y="7400"/>
                </a:lnTo>
                <a:lnTo>
                  <a:pt x="1192" y="7381"/>
                </a:lnTo>
                <a:lnTo>
                  <a:pt x="1190" y="7361"/>
                </a:lnTo>
                <a:lnTo>
                  <a:pt x="1190" y="7341"/>
                </a:lnTo>
                <a:lnTo>
                  <a:pt x="1192" y="7300"/>
                </a:lnTo>
                <a:lnTo>
                  <a:pt x="1192" y="7261"/>
                </a:lnTo>
                <a:lnTo>
                  <a:pt x="1190" y="7228"/>
                </a:lnTo>
                <a:lnTo>
                  <a:pt x="1187" y="7195"/>
                </a:lnTo>
                <a:lnTo>
                  <a:pt x="1184" y="7181"/>
                </a:lnTo>
                <a:lnTo>
                  <a:pt x="1180" y="7168"/>
                </a:lnTo>
                <a:lnTo>
                  <a:pt x="1176" y="7155"/>
                </a:lnTo>
                <a:lnTo>
                  <a:pt x="1172" y="7143"/>
                </a:lnTo>
                <a:lnTo>
                  <a:pt x="1167" y="7131"/>
                </a:lnTo>
                <a:lnTo>
                  <a:pt x="1161" y="7121"/>
                </a:lnTo>
                <a:lnTo>
                  <a:pt x="1156" y="7110"/>
                </a:lnTo>
                <a:lnTo>
                  <a:pt x="1148" y="7101"/>
                </a:lnTo>
                <a:lnTo>
                  <a:pt x="1140" y="7092"/>
                </a:lnTo>
                <a:lnTo>
                  <a:pt x="1132" y="7085"/>
                </a:lnTo>
                <a:lnTo>
                  <a:pt x="1123" y="7077"/>
                </a:lnTo>
                <a:lnTo>
                  <a:pt x="1113" y="7069"/>
                </a:lnTo>
                <a:lnTo>
                  <a:pt x="1103" y="7063"/>
                </a:lnTo>
                <a:lnTo>
                  <a:pt x="1091" y="7056"/>
                </a:lnTo>
                <a:lnTo>
                  <a:pt x="1080" y="7050"/>
                </a:lnTo>
                <a:lnTo>
                  <a:pt x="1067" y="7045"/>
                </a:lnTo>
                <a:lnTo>
                  <a:pt x="1039" y="7036"/>
                </a:lnTo>
                <a:lnTo>
                  <a:pt x="1006" y="7028"/>
                </a:lnTo>
                <a:lnTo>
                  <a:pt x="970" y="7022"/>
                </a:lnTo>
                <a:lnTo>
                  <a:pt x="930" y="7015"/>
                </a:lnTo>
                <a:lnTo>
                  <a:pt x="930" y="7017"/>
                </a:lnTo>
                <a:lnTo>
                  <a:pt x="930" y="7023"/>
                </a:lnTo>
                <a:lnTo>
                  <a:pt x="930" y="7029"/>
                </a:lnTo>
                <a:lnTo>
                  <a:pt x="928" y="7036"/>
                </a:lnTo>
                <a:lnTo>
                  <a:pt x="927" y="7041"/>
                </a:lnTo>
                <a:lnTo>
                  <a:pt x="923" y="7046"/>
                </a:lnTo>
                <a:lnTo>
                  <a:pt x="919" y="7050"/>
                </a:lnTo>
                <a:lnTo>
                  <a:pt x="914" y="7055"/>
                </a:lnTo>
                <a:lnTo>
                  <a:pt x="909" y="7058"/>
                </a:lnTo>
                <a:lnTo>
                  <a:pt x="907" y="7060"/>
                </a:lnTo>
                <a:lnTo>
                  <a:pt x="907" y="7060"/>
                </a:lnTo>
                <a:lnTo>
                  <a:pt x="906" y="7062"/>
                </a:lnTo>
                <a:lnTo>
                  <a:pt x="907" y="7060"/>
                </a:lnTo>
                <a:lnTo>
                  <a:pt x="907" y="7060"/>
                </a:lnTo>
                <a:lnTo>
                  <a:pt x="907" y="7067"/>
                </a:lnTo>
                <a:lnTo>
                  <a:pt x="907" y="7073"/>
                </a:lnTo>
                <a:lnTo>
                  <a:pt x="906" y="7078"/>
                </a:lnTo>
                <a:lnTo>
                  <a:pt x="905" y="7085"/>
                </a:lnTo>
                <a:lnTo>
                  <a:pt x="901" y="7090"/>
                </a:lnTo>
                <a:lnTo>
                  <a:pt x="897" y="7095"/>
                </a:lnTo>
                <a:lnTo>
                  <a:pt x="893" y="7099"/>
                </a:lnTo>
                <a:lnTo>
                  <a:pt x="888" y="7103"/>
                </a:lnTo>
                <a:lnTo>
                  <a:pt x="887" y="7104"/>
                </a:lnTo>
                <a:lnTo>
                  <a:pt x="884" y="7116"/>
                </a:lnTo>
                <a:lnTo>
                  <a:pt x="880" y="7127"/>
                </a:lnTo>
                <a:lnTo>
                  <a:pt x="876" y="7139"/>
                </a:lnTo>
                <a:lnTo>
                  <a:pt x="873" y="7150"/>
                </a:lnTo>
                <a:lnTo>
                  <a:pt x="869" y="7191"/>
                </a:lnTo>
                <a:lnTo>
                  <a:pt x="863" y="7231"/>
                </a:lnTo>
                <a:lnTo>
                  <a:pt x="857" y="7271"/>
                </a:lnTo>
                <a:lnTo>
                  <a:pt x="849" y="7311"/>
                </a:lnTo>
                <a:lnTo>
                  <a:pt x="840" y="7351"/>
                </a:lnTo>
                <a:lnTo>
                  <a:pt x="829" y="7390"/>
                </a:lnTo>
                <a:lnTo>
                  <a:pt x="817" y="7428"/>
                </a:lnTo>
                <a:lnTo>
                  <a:pt x="806" y="7467"/>
                </a:lnTo>
                <a:lnTo>
                  <a:pt x="779" y="7543"/>
                </a:lnTo>
                <a:lnTo>
                  <a:pt x="752" y="7619"/>
                </a:lnTo>
                <a:lnTo>
                  <a:pt x="726" y="7696"/>
                </a:lnTo>
                <a:lnTo>
                  <a:pt x="703" y="7772"/>
                </a:lnTo>
                <a:lnTo>
                  <a:pt x="706" y="7784"/>
                </a:lnTo>
                <a:lnTo>
                  <a:pt x="709" y="7797"/>
                </a:lnTo>
                <a:lnTo>
                  <a:pt x="710" y="7810"/>
                </a:lnTo>
                <a:lnTo>
                  <a:pt x="710" y="7822"/>
                </a:lnTo>
                <a:lnTo>
                  <a:pt x="708" y="7847"/>
                </a:lnTo>
                <a:lnTo>
                  <a:pt x="704" y="7872"/>
                </a:lnTo>
                <a:lnTo>
                  <a:pt x="700" y="7892"/>
                </a:lnTo>
                <a:lnTo>
                  <a:pt x="696" y="7909"/>
                </a:lnTo>
                <a:lnTo>
                  <a:pt x="691" y="7925"/>
                </a:lnTo>
                <a:lnTo>
                  <a:pt x="687" y="7938"/>
                </a:lnTo>
                <a:lnTo>
                  <a:pt x="682" y="7948"/>
                </a:lnTo>
                <a:lnTo>
                  <a:pt x="677" y="7956"/>
                </a:lnTo>
                <a:lnTo>
                  <a:pt x="670" y="7962"/>
                </a:lnTo>
                <a:lnTo>
                  <a:pt x="663" y="7967"/>
                </a:lnTo>
                <a:lnTo>
                  <a:pt x="654" y="7970"/>
                </a:lnTo>
                <a:lnTo>
                  <a:pt x="643" y="7970"/>
                </a:lnTo>
                <a:lnTo>
                  <a:pt x="632" y="7970"/>
                </a:lnTo>
                <a:lnTo>
                  <a:pt x="618" y="7967"/>
                </a:lnTo>
                <a:lnTo>
                  <a:pt x="584" y="7958"/>
                </a:lnTo>
                <a:lnTo>
                  <a:pt x="540" y="7944"/>
                </a:lnTo>
                <a:lnTo>
                  <a:pt x="517" y="7931"/>
                </a:lnTo>
                <a:lnTo>
                  <a:pt x="495" y="7918"/>
                </a:lnTo>
                <a:lnTo>
                  <a:pt x="477" y="7905"/>
                </a:lnTo>
                <a:lnTo>
                  <a:pt x="462" y="7892"/>
                </a:lnTo>
                <a:lnTo>
                  <a:pt x="448" y="7880"/>
                </a:lnTo>
                <a:lnTo>
                  <a:pt x="436" y="7865"/>
                </a:lnTo>
                <a:lnTo>
                  <a:pt x="427" y="7851"/>
                </a:lnTo>
                <a:lnTo>
                  <a:pt x="421" y="7836"/>
                </a:lnTo>
                <a:lnTo>
                  <a:pt x="416" y="7819"/>
                </a:lnTo>
                <a:lnTo>
                  <a:pt x="413" y="7801"/>
                </a:lnTo>
                <a:lnTo>
                  <a:pt x="412" y="7782"/>
                </a:lnTo>
                <a:lnTo>
                  <a:pt x="413" y="7761"/>
                </a:lnTo>
                <a:lnTo>
                  <a:pt x="417" y="7739"/>
                </a:lnTo>
                <a:lnTo>
                  <a:pt x="422" y="7715"/>
                </a:lnTo>
                <a:lnTo>
                  <a:pt x="428" y="7688"/>
                </a:lnTo>
                <a:lnTo>
                  <a:pt x="436" y="7658"/>
                </a:lnTo>
                <a:lnTo>
                  <a:pt x="435" y="7626"/>
                </a:lnTo>
                <a:lnTo>
                  <a:pt x="434" y="7594"/>
                </a:lnTo>
                <a:lnTo>
                  <a:pt x="432" y="7562"/>
                </a:lnTo>
                <a:lnTo>
                  <a:pt x="430" y="7530"/>
                </a:lnTo>
                <a:lnTo>
                  <a:pt x="428" y="7498"/>
                </a:lnTo>
                <a:lnTo>
                  <a:pt x="427" y="7465"/>
                </a:lnTo>
                <a:lnTo>
                  <a:pt x="426" y="7433"/>
                </a:lnTo>
                <a:lnTo>
                  <a:pt x="423" y="7401"/>
                </a:lnTo>
                <a:lnTo>
                  <a:pt x="422" y="7370"/>
                </a:lnTo>
                <a:lnTo>
                  <a:pt x="422" y="7339"/>
                </a:lnTo>
                <a:lnTo>
                  <a:pt x="422" y="7309"/>
                </a:lnTo>
                <a:lnTo>
                  <a:pt x="425" y="7278"/>
                </a:lnTo>
                <a:lnTo>
                  <a:pt x="426" y="7262"/>
                </a:lnTo>
                <a:lnTo>
                  <a:pt x="428" y="7247"/>
                </a:lnTo>
                <a:lnTo>
                  <a:pt x="432" y="7233"/>
                </a:lnTo>
                <a:lnTo>
                  <a:pt x="436" y="7218"/>
                </a:lnTo>
                <a:lnTo>
                  <a:pt x="440" y="7204"/>
                </a:lnTo>
                <a:lnTo>
                  <a:pt x="445" y="7190"/>
                </a:lnTo>
                <a:lnTo>
                  <a:pt x="452" y="7177"/>
                </a:lnTo>
                <a:lnTo>
                  <a:pt x="458" y="7164"/>
                </a:lnTo>
                <a:lnTo>
                  <a:pt x="470" y="7145"/>
                </a:lnTo>
                <a:lnTo>
                  <a:pt x="480" y="7125"/>
                </a:lnTo>
                <a:lnTo>
                  <a:pt x="490" y="7104"/>
                </a:lnTo>
                <a:lnTo>
                  <a:pt x="499" y="7085"/>
                </a:lnTo>
                <a:lnTo>
                  <a:pt x="507" y="7064"/>
                </a:lnTo>
                <a:lnTo>
                  <a:pt x="515" y="7044"/>
                </a:lnTo>
                <a:lnTo>
                  <a:pt x="521" y="7023"/>
                </a:lnTo>
                <a:lnTo>
                  <a:pt x="528" y="7002"/>
                </a:lnTo>
                <a:lnTo>
                  <a:pt x="538" y="6961"/>
                </a:lnTo>
                <a:lnTo>
                  <a:pt x="546" y="6920"/>
                </a:lnTo>
                <a:lnTo>
                  <a:pt x="552" y="6879"/>
                </a:lnTo>
                <a:lnTo>
                  <a:pt x="556" y="6836"/>
                </a:lnTo>
                <a:lnTo>
                  <a:pt x="558" y="6794"/>
                </a:lnTo>
                <a:lnTo>
                  <a:pt x="560" y="6752"/>
                </a:lnTo>
                <a:lnTo>
                  <a:pt x="560" y="6709"/>
                </a:lnTo>
                <a:lnTo>
                  <a:pt x="558" y="6667"/>
                </a:lnTo>
                <a:lnTo>
                  <a:pt x="555" y="6582"/>
                </a:lnTo>
                <a:lnTo>
                  <a:pt x="548" y="6496"/>
                </a:lnTo>
                <a:lnTo>
                  <a:pt x="555" y="6452"/>
                </a:lnTo>
                <a:lnTo>
                  <a:pt x="561" y="6408"/>
                </a:lnTo>
                <a:lnTo>
                  <a:pt x="566" y="6364"/>
                </a:lnTo>
                <a:lnTo>
                  <a:pt x="570" y="6321"/>
                </a:lnTo>
                <a:lnTo>
                  <a:pt x="571" y="6278"/>
                </a:lnTo>
                <a:lnTo>
                  <a:pt x="573" y="6235"/>
                </a:lnTo>
                <a:lnTo>
                  <a:pt x="571" y="6192"/>
                </a:lnTo>
                <a:lnTo>
                  <a:pt x="569" y="6150"/>
                </a:lnTo>
                <a:lnTo>
                  <a:pt x="565" y="6107"/>
                </a:lnTo>
                <a:lnTo>
                  <a:pt x="557" y="6065"/>
                </a:lnTo>
                <a:lnTo>
                  <a:pt x="548" y="6022"/>
                </a:lnTo>
                <a:lnTo>
                  <a:pt x="537" y="5981"/>
                </a:lnTo>
                <a:lnTo>
                  <a:pt x="529" y="5961"/>
                </a:lnTo>
                <a:lnTo>
                  <a:pt x="521" y="5940"/>
                </a:lnTo>
                <a:lnTo>
                  <a:pt x="513" y="5919"/>
                </a:lnTo>
                <a:lnTo>
                  <a:pt x="504" y="5899"/>
                </a:lnTo>
                <a:lnTo>
                  <a:pt x="494" y="5880"/>
                </a:lnTo>
                <a:lnTo>
                  <a:pt x="484" y="5859"/>
                </a:lnTo>
                <a:lnTo>
                  <a:pt x="472" y="5838"/>
                </a:lnTo>
                <a:lnTo>
                  <a:pt x="459" y="5819"/>
                </a:lnTo>
                <a:lnTo>
                  <a:pt x="454" y="5807"/>
                </a:lnTo>
                <a:lnTo>
                  <a:pt x="450" y="5796"/>
                </a:lnTo>
                <a:lnTo>
                  <a:pt x="446" y="5784"/>
                </a:lnTo>
                <a:lnTo>
                  <a:pt x="444" y="5771"/>
                </a:lnTo>
                <a:lnTo>
                  <a:pt x="441" y="5744"/>
                </a:lnTo>
                <a:lnTo>
                  <a:pt x="437" y="5719"/>
                </a:lnTo>
                <a:lnTo>
                  <a:pt x="423" y="5714"/>
                </a:lnTo>
                <a:lnTo>
                  <a:pt x="410" y="5711"/>
                </a:lnTo>
                <a:lnTo>
                  <a:pt x="396" y="5710"/>
                </a:lnTo>
                <a:lnTo>
                  <a:pt x="383" y="5710"/>
                </a:lnTo>
                <a:lnTo>
                  <a:pt x="371" y="5711"/>
                </a:lnTo>
                <a:lnTo>
                  <a:pt x="358" y="5712"/>
                </a:lnTo>
                <a:lnTo>
                  <a:pt x="345" y="5716"/>
                </a:lnTo>
                <a:lnTo>
                  <a:pt x="333" y="5720"/>
                </a:lnTo>
                <a:lnTo>
                  <a:pt x="307" y="5728"/>
                </a:lnTo>
                <a:lnTo>
                  <a:pt x="282" y="5734"/>
                </a:lnTo>
                <a:lnTo>
                  <a:pt x="269" y="5738"/>
                </a:lnTo>
                <a:lnTo>
                  <a:pt x="256" y="5741"/>
                </a:lnTo>
                <a:lnTo>
                  <a:pt x="243" y="5742"/>
                </a:lnTo>
                <a:lnTo>
                  <a:pt x="230" y="5742"/>
                </a:lnTo>
                <a:lnTo>
                  <a:pt x="214" y="5753"/>
                </a:lnTo>
                <a:lnTo>
                  <a:pt x="197" y="5766"/>
                </a:lnTo>
                <a:lnTo>
                  <a:pt x="181" y="5779"/>
                </a:lnTo>
                <a:lnTo>
                  <a:pt x="167" y="5793"/>
                </a:lnTo>
                <a:lnTo>
                  <a:pt x="138" y="5823"/>
                </a:lnTo>
                <a:lnTo>
                  <a:pt x="111" y="5854"/>
                </a:lnTo>
                <a:lnTo>
                  <a:pt x="84" y="5885"/>
                </a:lnTo>
                <a:lnTo>
                  <a:pt x="56" y="5916"/>
                </a:lnTo>
                <a:lnTo>
                  <a:pt x="29" y="5946"/>
                </a:lnTo>
                <a:lnTo>
                  <a:pt x="0" y="5975"/>
                </a:lnTo>
                <a:lnTo>
                  <a:pt x="0" y="5509"/>
                </a:lnTo>
                <a:lnTo>
                  <a:pt x="10" y="5494"/>
                </a:lnTo>
                <a:lnTo>
                  <a:pt x="19" y="5477"/>
                </a:lnTo>
                <a:lnTo>
                  <a:pt x="28" y="5460"/>
                </a:lnTo>
                <a:lnTo>
                  <a:pt x="36" y="5442"/>
                </a:lnTo>
                <a:lnTo>
                  <a:pt x="53" y="5407"/>
                </a:lnTo>
                <a:lnTo>
                  <a:pt x="68" y="5373"/>
                </a:lnTo>
                <a:lnTo>
                  <a:pt x="84" y="5338"/>
                </a:lnTo>
                <a:lnTo>
                  <a:pt x="102" y="5305"/>
                </a:lnTo>
                <a:lnTo>
                  <a:pt x="111" y="5288"/>
                </a:lnTo>
                <a:lnTo>
                  <a:pt x="121" y="5271"/>
                </a:lnTo>
                <a:lnTo>
                  <a:pt x="132" y="5256"/>
                </a:lnTo>
                <a:lnTo>
                  <a:pt x="145" y="5242"/>
                </a:lnTo>
                <a:lnTo>
                  <a:pt x="145" y="5242"/>
                </a:lnTo>
                <a:lnTo>
                  <a:pt x="145" y="5242"/>
                </a:lnTo>
                <a:lnTo>
                  <a:pt x="145" y="5240"/>
                </a:lnTo>
                <a:lnTo>
                  <a:pt x="145" y="5242"/>
                </a:lnTo>
                <a:lnTo>
                  <a:pt x="145" y="5242"/>
                </a:lnTo>
                <a:lnTo>
                  <a:pt x="147" y="5233"/>
                </a:lnTo>
                <a:lnTo>
                  <a:pt x="148" y="5225"/>
                </a:lnTo>
                <a:lnTo>
                  <a:pt x="150" y="5217"/>
                </a:lnTo>
                <a:lnTo>
                  <a:pt x="154" y="5211"/>
                </a:lnTo>
                <a:lnTo>
                  <a:pt x="162" y="5197"/>
                </a:lnTo>
                <a:lnTo>
                  <a:pt x="172" y="5184"/>
                </a:lnTo>
                <a:lnTo>
                  <a:pt x="197" y="5160"/>
                </a:lnTo>
                <a:lnTo>
                  <a:pt x="221" y="5137"/>
                </a:lnTo>
                <a:lnTo>
                  <a:pt x="233" y="5126"/>
                </a:lnTo>
                <a:lnTo>
                  <a:pt x="244" y="5113"/>
                </a:lnTo>
                <a:lnTo>
                  <a:pt x="253" y="5100"/>
                </a:lnTo>
                <a:lnTo>
                  <a:pt x="261" y="5086"/>
                </a:lnTo>
                <a:lnTo>
                  <a:pt x="264" y="5078"/>
                </a:lnTo>
                <a:lnTo>
                  <a:pt x="266" y="5070"/>
                </a:lnTo>
                <a:lnTo>
                  <a:pt x="268" y="5063"/>
                </a:lnTo>
                <a:lnTo>
                  <a:pt x="268" y="5054"/>
                </a:lnTo>
                <a:lnTo>
                  <a:pt x="268" y="5045"/>
                </a:lnTo>
                <a:lnTo>
                  <a:pt x="266" y="5036"/>
                </a:lnTo>
                <a:lnTo>
                  <a:pt x="265" y="5025"/>
                </a:lnTo>
                <a:lnTo>
                  <a:pt x="261" y="5015"/>
                </a:lnTo>
                <a:lnTo>
                  <a:pt x="259" y="5006"/>
                </a:lnTo>
                <a:lnTo>
                  <a:pt x="256" y="4997"/>
                </a:lnTo>
                <a:lnTo>
                  <a:pt x="253" y="4987"/>
                </a:lnTo>
                <a:lnTo>
                  <a:pt x="253" y="4978"/>
                </a:lnTo>
                <a:lnTo>
                  <a:pt x="241" y="4979"/>
                </a:lnTo>
                <a:lnTo>
                  <a:pt x="229" y="4982"/>
                </a:lnTo>
                <a:lnTo>
                  <a:pt x="215" y="4970"/>
                </a:lnTo>
                <a:lnTo>
                  <a:pt x="201" y="4959"/>
                </a:lnTo>
                <a:lnTo>
                  <a:pt x="185" y="4947"/>
                </a:lnTo>
                <a:lnTo>
                  <a:pt x="171" y="4934"/>
                </a:lnTo>
                <a:lnTo>
                  <a:pt x="171" y="4934"/>
                </a:lnTo>
                <a:lnTo>
                  <a:pt x="171" y="4934"/>
                </a:lnTo>
                <a:lnTo>
                  <a:pt x="154" y="4932"/>
                </a:lnTo>
                <a:lnTo>
                  <a:pt x="138" y="4926"/>
                </a:lnTo>
                <a:lnTo>
                  <a:pt x="123" y="4920"/>
                </a:lnTo>
                <a:lnTo>
                  <a:pt x="111" y="4911"/>
                </a:lnTo>
                <a:lnTo>
                  <a:pt x="98" y="4901"/>
                </a:lnTo>
                <a:lnTo>
                  <a:pt x="87" y="4889"/>
                </a:lnTo>
                <a:lnTo>
                  <a:pt x="77" y="4875"/>
                </a:lnTo>
                <a:lnTo>
                  <a:pt x="68" y="4861"/>
                </a:lnTo>
                <a:lnTo>
                  <a:pt x="51" y="4861"/>
                </a:lnTo>
                <a:lnTo>
                  <a:pt x="33" y="4862"/>
                </a:lnTo>
                <a:lnTo>
                  <a:pt x="17" y="4863"/>
                </a:lnTo>
                <a:lnTo>
                  <a:pt x="0" y="4863"/>
                </a:lnTo>
                <a:lnTo>
                  <a:pt x="0" y="0"/>
                </a:lnTo>
                <a:close/>
                <a:moveTo>
                  <a:pt x="3494" y="0"/>
                </a:moveTo>
                <a:lnTo>
                  <a:pt x="3544" y="0"/>
                </a:lnTo>
                <a:lnTo>
                  <a:pt x="3560" y="13"/>
                </a:lnTo>
                <a:lnTo>
                  <a:pt x="3578" y="30"/>
                </a:lnTo>
                <a:lnTo>
                  <a:pt x="3588" y="39"/>
                </a:lnTo>
                <a:lnTo>
                  <a:pt x="3597" y="49"/>
                </a:lnTo>
                <a:lnTo>
                  <a:pt x="3604" y="59"/>
                </a:lnTo>
                <a:lnTo>
                  <a:pt x="3608" y="71"/>
                </a:lnTo>
                <a:lnTo>
                  <a:pt x="3610" y="82"/>
                </a:lnTo>
                <a:lnTo>
                  <a:pt x="3611" y="95"/>
                </a:lnTo>
                <a:lnTo>
                  <a:pt x="3610" y="108"/>
                </a:lnTo>
                <a:lnTo>
                  <a:pt x="3608" y="122"/>
                </a:lnTo>
                <a:lnTo>
                  <a:pt x="3605" y="134"/>
                </a:lnTo>
                <a:lnTo>
                  <a:pt x="3600" y="145"/>
                </a:lnTo>
                <a:lnTo>
                  <a:pt x="3595" y="156"/>
                </a:lnTo>
                <a:lnTo>
                  <a:pt x="3588" y="165"/>
                </a:lnTo>
                <a:lnTo>
                  <a:pt x="3579" y="171"/>
                </a:lnTo>
                <a:lnTo>
                  <a:pt x="3570" y="176"/>
                </a:lnTo>
                <a:lnTo>
                  <a:pt x="3557" y="180"/>
                </a:lnTo>
                <a:lnTo>
                  <a:pt x="3544" y="183"/>
                </a:lnTo>
                <a:lnTo>
                  <a:pt x="3529" y="183"/>
                </a:lnTo>
                <a:lnTo>
                  <a:pt x="3516" y="180"/>
                </a:lnTo>
                <a:lnTo>
                  <a:pt x="3505" y="176"/>
                </a:lnTo>
                <a:lnTo>
                  <a:pt x="3496" y="171"/>
                </a:lnTo>
                <a:lnTo>
                  <a:pt x="3487" y="162"/>
                </a:lnTo>
                <a:lnTo>
                  <a:pt x="3480" y="152"/>
                </a:lnTo>
                <a:lnTo>
                  <a:pt x="3475" y="140"/>
                </a:lnTo>
                <a:lnTo>
                  <a:pt x="3471" y="126"/>
                </a:lnTo>
                <a:lnTo>
                  <a:pt x="3470" y="108"/>
                </a:lnTo>
                <a:lnTo>
                  <a:pt x="3471" y="89"/>
                </a:lnTo>
                <a:lnTo>
                  <a:pt x="3470" y="85"/>
                </a:lnTo>
                <a:lnTo>
                  <a:pt x="3469" y="80"/>
                </a:lnTo>
                <a:lnTo>
                  <a:pt x="3466" y="76"/>
                </a:lnTo>
                <a:lnTo>
                  <a:pt x="3461" y="73"/>
                </a:lnTo>
                <a:lnTo>
                  <a:pt x="3460" y="68"/>
                </a:lnTo>
                <a:lnTo>
                  <a:pt x="3458" y="63"/>
                </a:lnTo>
                <a:lnTo>
                  <a:pt x="3458" y="59"/>
                </a:lnTo>
                <a:lnTo>
                  <a:pt x="3460" y="54"/>
                </a:lnTo>
                <a:lnTo>
                  <a:pt x="3463" y="46"/>
                </a:lnTo>
                <a:lnTo>
                  <a:pt x="3467" y="39"/>
                </a:lnTo>
                <a:lnTo>
                  <a:pt x="3475" y="26"/>
                </a:lnTo>
                <a:lnTo>
                  <a:pt x="3481" y="15"/>
                </a:lnTo>
                <a:lnTo>
                  <a:pt x="3488" y="8"/>
                </a:lnTo>
                <a:lnTo>
                  <a:pt x="3494" y="0"/>
                </a:lnTo>
                <a:close/>
                <a:moveTo>
                  <a:pt x="5591" y="0"/>
                </a:moveTo>
                <a:lnTo>
                  <a:pt x="5698" y="0"/>
                </a:lnTo>
                <a:lnTo>
                  <a:pt x="5700" y="13"/>
                </a:lnTo>
                <a:lnTo>
                  <a:pt x="5699" y="25"/>
                </a:lnTo>
                <a:lnTo>
                  <a:pt x="5696" y="30"/>
                </a:lnTo>
                <a:lnTo>
                  <a:pt x="5694" y="35"/>
                </a:lnTo>
                <a:lnTo>
                  <a:pt x="5689" y="40"/>
                </a:lnTo>
                <a:lnTo>
                  <a:pt x="5682" y="44"/>
                </a:lnTo>
                <a:lnTo>
                  <a:pt x="5678" y="46"/>
                </a:lnTo>
                <a:lnTo>
                  <a:pt x="5673" y="46"/>
                </a:lnTo>
                <a:lnTo>
                  <a:pt x="5668" y="46"/>
                </a:lnTo>
                <a:lnTo>
                  <a:pt x="5662" y="46"/>
                </a:lnTo>
                <a:lnTo>
                  <a:pt x="5649" y="43"/>
                </a:lnTo>
                <a:lnTo>
                  <a:pt x="5635" y="36"/>
                </a:lnTo>
                <a:lnTo>
                  <a:pt x="5622" y="30"/>
                </a:lnTo>
                <a:lnTo>
                  <a:pt x="5609" y="21"/>
                </a:lnTo>
                <a:lnTo>
                  <a:pt x="5599" y="10"/>
                </a:lnTo>
                <a:lnTo>
                  <a:pt x="5591" y="0"/>
                </a:lnTo>
                <a:close/>
                <a:moveTo>
                  <a:pt x="6274" y="0"/>
                </a:moveTo>
                <a:lnTo>
                  <a:pt x="6330" y="0"/>
                </a:lnTo>
                <a:lnTo>
                  <a:pt x="6318" y="12"/>
                </a:lnTo>
                <a:lnTo>
                  <a:pt x="6307" y="22"/>
                </a:lnTo>
                <a:lnTo>
                  <a:pt x="6303" y="25"/>
                </a:lnTo>
                <a:lnTo>
                  <a:pt x="6298" y="26"/>
                </a:lnTo>
                <a:lnTo>
                  <a:pt x="6294" y="26"/>
                </a:lnTo>
                <a:lnTo>
                  <a:pt x="6290" y="25"/>
                </a:lnTo>
                <a:lnTo>
                  <a:pt x="6286" y="23"/>
                </a:lnTo>
                <a:lnTo>
                  <a:pt x="6282" y="21"/>
                </a:lnTo>
                <a:lnTo>
                  <a:pt x="6280" y="17"/>
                </a:lnTo>
                <a:lnTo>
                  <a:pt x="6277" y="12"/>
                </a:lnTo>
                <a:lnTo>
                  <a:pt x="6276" y="6"/>
                </a:lnTo>
                <a:lnTo>
                  <a:pt x="6274" y="0"/>
                </a:lnTo>
                <a:close/>
                <a:moveTo>
                  <a:pt x="10670" y="0"/>
                </a:moveTo>
                <a:lnTo>
                  <a:pt x="10733" y="0"/>
                </a:lnTo>
                <a:lnTo>
                  <a:pt x="10735" y="12"/>
                </a:lnTo>
                <a:lnTo>
                  <a:pt x="10735" y="23"/>
                </a:lnTo>
                <a:lnTo>
                  <a:pt x="10734" y="35"/>
                </a:lnTo>
                <a:lnTo>
                  <a:pt x="10732" y="45"/>
                </a:lnTo>
                <a:lnTo>
                  <a:pt x="10726" y="67"/>
                </a:lnTo>
                <a:lnTo>
                  <a:pt x="10720" y="89"/>
                </a:lnTo>
                <a:lnTo>
                  <a:pt x="10721" y="98"/>
                </a:lnTo>
                <a:lnTo>
                  <a:pt x="10721" y="107"/>
                </a:lnTo>
                <a:lnTo>
                  <a:pt x="10719" y="113"/>
                </a:lnTo>
                <a:lnTo>
                  <a:pt x="10715" y="120"/>
                </a:lnTo>
                <a:lnTo>
                  <a:pt x="10710" y="124"/>
                </a:lnTo>
                <a:lnTo>
                  <a:pt x="10703" y="127"/>
                </a:lnTo>
                <a:lnTo>
                  <a:pt x="10694" y="129"/>
                </a:lnTo>
                <a:lnTo>
                  <a:pt x="10685" y="130"/>
                </a:lnTo>
                <a:lnTo>
                  <a:pt x="10679" y="129"/>
                </a:lnTo>
                <a:lnTo>
                  <a:pt x="10674" y="126"/>
                </a:lnTo>
                <a:lnTo>
                  <a:pt x="10670" y="122"/>
                </a:lnTo>
                <a:lnTo>
                  <a:pt x="10666" y="118"/>
                </a:lnTo>
                <a:lnTo>
                  <a:pt x="10663" y="116"/>
                </a:lnTo>
                <a:lnTo>
                  <a:pt x="10661" y="111"/>
                </a:lnTo>
                <a:lnTo>
                  <a:pt x="10658" y="107"/>
                </a:lnTo>
                <a:lnTo>
                  <a:pt x="10658" y="103"/>
                </a:lnTo>
                <a:lnTo>
                  <a:pt x="10657" y="94"/>
                </a:lnTo>
                <a:lnTo>
                  <a:pt x="10657" y="84"/>
                </a:lnTo>
                <a:lnTo>
                  <a:pt x="10658" y="73"/>
                </a:lnTo>
                <a:lnTo>
                  <a:pt x="10659" y="63"/>
                </a:lnTo>
                <a:lnTo>
                  <a:pt x="10661" y="48"/>
                </a:lnTo>
                <a:lnTo>
                  <a:pt x="10662" y="31"/>
                </a:lnTo>
                <a:lnTo>
                  <a:pt x="10665" y="15"/>
                </a:lnTo>
                <a:lnTo>
                  <a:pt x="10670" y="0"/>
                </a:lnTo>
                <a:close/>
                <a:moveTo>
                  <a:pt x="9232" y="9796"/>
                </a:moveTo>
                <a:lnTo>
                  <a:pt x="9172" y="9796"/>
                </a:lnTo>
                <a:lnTo>
                  <a:pt x="9155" y="9765"/>
                </a:lnTo>
                <a:lnTo>
                  <a:pt x="9139" y="9732"/>
                </a:lnTo>
                <a:lnTo>
                  <a:pt x="9132" y="9715"/>
                </a:lnTo>
                <a:lnTo>
                  <a:pt x="9125" y="9697"/>
                </a:lnTo>
                <a:lnTo>
                  <a:pt x="9119" y="9679"/>
                </a:lnTo>
                <a:lnTo>
                  <a:pt x="9114" y="9660"/>
                </a:lnTo>
                <a:lnTo>
                  <a:pt x="9133" y="9675"/>
                </a:lnTo>
                <a:lnTo>
                  <a:pt x="9151" y="9691"/>
                </a:lnTo>
                <a:lnTo>
                  <a:pt x="9168" y="9706"/>
                </a:lnTo>
                <a:lnTo>
                  <a:pt x="9183" y="9723"/>
                </a:lnTo>
                <a:lnTo>
                  <a:pt x="9197" y="9741"/>
                </a:lnTo>
                <a:lnTo>
                  <a:pt x="9210" y="9759"/>
                </a:lnTo>
                <a:lnTo>
                  <a:pt x="9222" y="9778"/>
                </a:lnTo>
                <a:lnTo>
                  <a:pt x="9232" y="9796"/>
                </a:lnTo>
                <a:close/>
                <a:moveTo>
                  <a:pt x="8526" y="9796"/>
                </a:moveTo>
                <a:lnTo>
                  <a:pt x="8178" y="9796"/>
                </a:lnTo>
                <a:lnTo>
                  <a:pt x="8164" y="9756"/>
                </a:lnTo>
                <a:lnTo>
                  <a:pt x="8150" y="9718"/>
                </a:lnTo>
                <a:lnTo>
                  <a:pt x="8141" y="9698"/>
                </a:lnTo>
                <a:lnTo>
                  <a:pt x="8130" y="9679"/>
                </a:lnTo>
                <a:lnTo>
                  <a:pt x="8119" y="9661"/>
                </a:lnTo>
                <a:lnTo>
                  <a:pt x="8106" y="9644"/>
                </a:lnTo>
                <a:lnTo>
                  <a:pt x="8101" y="9637"/>
                </a:lnTo>
                <a:lnTo>
                  <a:pt x="8098" y="9628"/>
                </a:lnTo>
                <a:lnTo>
                  <a:pt x="8098" y="9622"/>
                </a:lnTo>
                <a:lnTo>
                  <a:pt x="8099" y="9619"/>
                </a:lnTo>
                <a:lnTo>
                  <a:pt x="8102" y="9615"/>
                </a:lnTo>
                <a:lnTo>
                  <a:pt x="8107" y="9611"/>
                </a:lnTo>
                <a:lnTo>
                  <a:pt x="8111" y="9608"/>
                </a:lnTo>
                <a:lnTo>
                  <a:pt x="8116" y="9607"/>
                </a:lnTo>
                <a:lnTo>
                  <a:pt x="8120" y="9607"/>
                </a:lnTo>
                <a:lnTo>
                  <a:pt x="8125" y="9608"/>
                </a:lnTo>
                <a:lnTo>
                  <a:pt x="8133" y="9612"/>
                </a:lnTo>
                <a:lnTo>
                  <a:pt x="8141" y="9619"/>
                </a:lnTo>
                <a:lnTo>
                  <a:pt x="8151" y="9628"/>
                </a:lnTo>
                <a:lnTo>
                  <a:pt x="8161" y="9634"/>
                </a:lnTo>
                <a:lnTo>
                  <a:pt x="8172" y="9639"/>
                </a:lnTo>
                <a:lnTo>
                  <a:pt x="8182" y="9641"/>
                </a:lnTo>
                <a:lnTo>
                  <a:pt x="8192" y="9641"/>
                </a:lnTo>
                <a:lnTo>
                  <a:pt x="8204" y="9637"/>
                </a:lnTo>
                <a:lnTo>
                  <a:pt x="8214" y="9632"/>
                </a:lnTo>
                <a:lnTo>
                  <a:pt x="8226" y="9622"/>
                </a:lnTo>
                <a:lnTo>
                  <a:pt x="8233" y="9608"/>
                </a:lnTo>
                <a:lnTo>
                  <a:pt x="8238" y="9598"/>
                </a:lnTo>
                <a:lnTo>
                  <a:pt x="8242" y="9586"/>
                </a:lnTo>
                <a:lnTo>
                  <a:pt x="8246" y="9576"/>
                </a:lnTo>
                <a:lnTo>
                  <a:pt x="8247" y="9563"/>
                </a:lnTo>
                <a:lnTo>
                  <a:pt x="8249" y="9547"/>
                </a:lnTo>
                <a:lnTo>
                  <a:pt x="8250" y="9525"/>
                </a:lnTo>
                <a:lnTo>
                  <a:pt x="8251" y="9498"/>
                </a:lnTo>
                <a:lnTo>
                  <a:pt x="8257" y="9499"/>
                </a:lnTo>
                <a:lnTo>
                  <a:pt x="8262" y="9502"/>
                </a:lnTo>
                <a:lnTo>
                  <a:pt x="8264" y="9504"/>
                </a:lnTo>
                <a:lnTo>
                  <a:pt x="8268" y="9507"/>
                </a:lnTo>
                <a:lnTo>
                  <a:pt x="8272" y="9513"/>
                </a:lnTo>
                <a:lnTo>
                  <a:pt x="8275" y="9521"/>
                </a:lnTo>
                <a:lnTo>
                  <a:pt x="8276" y="9536"/>
                </a:lnTo>
                <a:lnTo>
                  <a:pt x="8276" y="9553"/>
                </a:lnTo>
                <a:lnTo>
                  <a:pt x="8276" y="9563"/>
                </a:lnTo>
                <a:lnTo>
                  <a:pt x="8278" y="9572"/>
                </a:lnTo>
                <a:lnTo>
                  <a:pt x="8281" y="9581"/>
                </a:lnTo>
                <a:lnTo>
                  <a:pt x="8284" y="9589"/>
                </a:lnTo>
                <a:lnTo>
                  <a:pt x="8289" y="9597"/>
                </a:lnTo>
                <a:lnTo>
                  <a:pt x="8294" y="9604"/>
                </a:lnTo>
                <a:lnTo>
                  <a:pt x="8300" y="9610"/>
                </a:lnTo>
                <a:lnTo>
                  <a:pt x="8309" y="9616"/>
                </a:lnTo>
                <a:lnTo>
                  <a:pt x="8332" y="9629"/>
                </a:lnTo>
                <a:lnTo>
                  <a:pt x="8354" y="9644"/>
                </a:lnTo>
                <a:lnTo>
                  <a:pt x="8376" y="9661"/>
                </a:lnTo>
                <a:lnTo>
                  <a:pt x="8397" y="9678"/>
                </a:lnTo>
                <a:lnTo>
                  <a:pt x="8419" y="9693"/>
                </a:lnTo>
                <a:lnTo>
                  <a:pt x="8442" y="9707"/>
                </a:lnTo>
                <a:lnTo>
                  <a:pt x="8455" y="9714"/>
                </a:lnTo>
                <a:lnTo>
                  <a:pt x="8466" y="9719"/>
                </a:lnTo>
                <a:lnTo>
                  <a:pt x="8479" y="9724"/>
                </a:lnTo>
                <a:lnTo>
                  <a:pt x="8493" y="9728"/>
                </a:lnTo>
                <a:lnTo>
                  <a:pt x="8500" y="9731"/>
                </a:lnTo>
                <a:lnTo>
                  <a:pt x="8505" y="9733"/>
                </a:lnTo>
                <a:lnTo>
                  <a:pt x="8509" y="9738"/>
                </a:lnTo>
                <a:lnTo>
                  <a:pt x="8513" y="9743"/>
                </a:lnTo>
                <a:lnTo>
                  <a:pt x="8518" y="9756"/>
                </a:lnTo>
                <a:lnTo>
                  <a:pt x="8520" y="9769"/>
                </a:lnTo>
                <a:lnTo>
                  <a:pt x="8520" y="9769"/>
                </a:lnTo>
                <a:lnTo>
                  <a:pt x="8520" y="9769"/>
                </a:lnTo>
                <a:lnTo>
                  <a:pt x="8520" y="9769"/>
                </a:lnTo>
                <a:lnTo>
                  <a:pt x="8520" y="9769"/>
                </a:lnTo>
                <a:lnTo>
                  <a:pt x="8523" y="9777"/>
                </a:lnTo>
                <a:lnTo>
                  <a:pt x="8526" y="9783"/>
                </a:lnTo>
                <a:lnTo>
                  <a:pt x="8526" y="9790"/>
                </a:lnTo>
                <a:lnTo>
                  <a:pt x="8526" y="9796"/>
                </a:lnTo>
                <a:close/>
                <a:moveTo>
                  <a:pt x="6422" y="9796"/>
                </a:moveTo>
                <a:lnTo>
                  <a:pt x="6389" y="9796"/>
                </a:lnTo>
                <a:lnTo>
                  <a:pt x="6390" y="9790"/>
                </a:lnTo>
                <a:lnTo>
                  <a:pt x="6394" y="9782"/>
                </a:lnTo>
                <a:lnTo>
                  <a:pt x="6398" y="9774"/>
                </a:lnTo>
                <a:lnTo>
                  <a:pt x="6403" y="9767"/>
                </a:lnTo>
                <a:lnTo>
                  <a:pt x="6397" y="9745"/>
                </a:lnTo>
                <a:lnTo>
                  <a:pt x="6393" y="9727"/>
                </a:lnTo>
                <a:lnTo>
                  <a:pt x="6392" y="9720"/>
                </a:lnTo>
                <a:lnTo>
                  <a:pt x="6392" y="9714"/>
                </a:lnTo>
                <a:lnTo>
                  <a:pt x="6392" y="9707"/>
                </a:lnTo>
                <a:lnTo>
                  <a:pt x="6393" y="9702"/>
                </a:lnTo>
                <a:lnTo>
                  <a:pt x="6394" y="9696"/>
                </a:lnTo>
                <a:lnTo>
                  <a:pt x="6397" y="9691"/>
                </a:lnTo>
                <a:lnTo>
                  <a:pt x="6401" y="9684"/>
                </a:lnTo>
                <a:lnTo>
                  <a:pt x="6404" y="9679"/>
                </a:lnTo>
                <a:lnTo>
                  <a:pt x="6417" y="9665"/>
                </a:lnTo>
                <a:lnTo>
                  <a:pt x="6433" y="9647"/>
                </a:lnTo>
                <a:lnTo>
                  <a:pt x="6435" y="9655"/>
                </a:lnTo>
                <a:lnTo>
                  <a:pt x="6437" y="9662"/>
                </a:lnTo>
                <a:lnTo>
                  <a:pt x="6438" y="9670"/>
                </a:lnTo>
                <a:lnTo>
                  <a:pt x="6439" y="9678"/>
                </a:lnTo>
                <a:lnTo>
                  <a:pt x="6438" y="9692"/>
                </a:lnTo>
                <a:lnTo>
                  <a:pt x="6435" y="9706"/>
                </a:lnTo>
                <a:lnTo>
                  <a:pt x="6428" y="9734"/>
                </a:lnTo>
                <a:lnTo>
                  <a:pt x="6420" y="9761"/>
                </a:lnTo>
                <a:lnTo>
                  <a:pt x="6420" y="9761"/>
                </a:lnTo>
                <a:lnTo>
                  <a:pt x="6420" y="9761"/>
                </a:lnTo>
                <a:lnTo>
                  <a:pt x="6421" y="9778"/>
                </a:lnTo>
                <a:lnTo>
                  <a:pt x="6422" y="9796"/>
                </a:lnTo>
                <a:close/>
                <a:moveTo>
                  <a:pt x="1270" y="9796"/>
                </a:moveTo>
                <a:lnTo>
                  <a:pt x="1103" y="9796"/>
                </a:lnTo>
                <a:lnTo>
                  <a:pt x="1093" y="9747"/>
                </a:lnTo>
                <a:lnTo>
                  <a:pt x="1085" y="9698"/>
                </a:lnTo>
                <a:lnTo>
                  <a:pt x="1081" y="9674"/>
                </a:lnTo>
                <a:lnTo>
                  <a:pt x="1078" y="9650"/>
                </a:lnTo>
                <a:lnTo>
                  <a:pt x="1076" y="9624"/>
                </a:lnTo>
                <a:lnTo>
                  <a:pt x="1075" y="9599"/>
                </a:lnTo>
                <a:lnTo>
                  <a:pt x="1075" y="9575"/>
                </a:lnTo>
                <a:lnTo>
                  <a:pt x="1075" y="9550"/>
                </a:lnTo>
                <a:lnTo>
                  <a:pt x="1076" y="9526"/>
                </a:lnTo>
                <a:lnTo>
                  <a:pt x="1078" y="9500"/>
                </a:lnTo>
                <a:lnTo>
                  <a:pt x="1081" y="9476"/>
                </a:lnTo>
                <a:lnTo>
                  <a:pt x="1086" y="9451"/>
                </a:lnTo>
                <a:lnTo>
                  <a:pt x="1093" y="9426"/>
                </a:lnTo>
                <a:lnTo>
                  <a:pt x="1099" y="9401"/>
                </a:lnTo>
                <a:lnTo>
                  <a:pt x="1099" y="9401"/>
                </a:lnTo>
                <a:lnTo>
                  <a:pt x="1099" y="9401"/>
                </a:lnTo>
                <a:lnTo>
                  <a:pt x="1099" y="9401"/>
                </a:lnTo>
                <a:lnTo>
                  <a:pt x="1099" y="9401"/>
                </a:lnTo>
                <a:lnTo>
                  <a:pt x="1109" y="9392"/>
                </a:lnTo>
                <a:lnTo>
                  <a:pt x="1121" y="9383"/>
                </a:lnTo>
                <a:lnTo>
                  <a:pt x="1121" y="9383"/>
                </a:lnTo>
                <a:lnTo>
                  <a:pt x="1121" y="9383"/>
                </a:lnTo>
                <a:lnTo>
                  <a:pt x="1121" y="9383"/>
                </a:lnTo>
                <a:lnTo>
                  <a:pt x="1125" y="9365"/>
                </a:lnTo>
                <a:lnTo>
                  <a:pt x="1129" y="9349"/>
                </a:lnTo>
                <a:lnTo>
                  <a:pt x="1135" y="9332"/>
                </a:lnTo>
                <a:lnTo>
                  <a:pt x="1142" y="9316"/>
                </a:lnTo>
                <a:lnTo>
                  <a:pt x="1148" y="9300"/>
                </a:lnTo>
                <a:lnTo>
                  <a:pt x="1157" y="9284"/>
                </a:lnTo>
                <a:lnTo>
                  <a:pt x="1166" y="9269"/>
                </a:lnTo>
                <a:lnTo>
                  <a:pt x="1175" y="9253"/>
                </a:lnTo>
                <a:lnTo>
                  <a:pt x="1196" y="9222"/>
                </a:lnTo>
                <a:lnTo>
                  <a:pt x="1219" y="9190"/>
                </a:lnTo>
                <a:lnTo>
                  <a:pt x="1243" y="9156"/>
                </a:lnTo>
                <a:lnTo>
                  <a:pt x="1269" y="9120"/>
                </a:lnTo>
                <a:lnTo>
                  <a:pt x="1279" y="9167"/>
                </a:lnTo>
                <a:lnTo>
                  <a:pt x="1287" y="9212"/>
                </a:lnTo>
                <a:lnTo>
                  <a:pt x="1293" y="9253"/>
                </a:lnTo>
                <a:lnTo>
                  <a:pt x="1299" y="9293"/>
                </a:lnTo>
                <a:lnTo>
                  <a:pt x="1302" y="9331"/>
                </a:lnTo>
                <a:lnTo>
                  <a:pt x="1305" y="9368"/>
                </a:lnTo>
                <a:lnTo>
                  <a:pt x="1306" y="9404"/>
                </a:lnTo>
                <a:lnTo>
                  <a:pt x="1308" y="9439"/>
                </a:lnTo>
                <a:lnTo>
                  <a:pt x="1311" y="9459"/>
                </a:lnTo>
                <a:lnTo>
                  <a:pt x="1318" y="9480"/>
                </a:lnTo>
                <a:lnTo>
                  <a:pt x="1326" y="9500"/>
                </a:lnTo>
                <a:lnTo>
                  <a:pt x="1333" y="9521"/>
                </a:lnTo>
                <a:lnTo>
                  <a:pt x="1336" y="9531"/>
                </a:lnTo>
                <a:lnTo>
                  <a:pt x="1337" y="9541"/>
                </a:lnTo>
                <a:lnTo>
                  <a:pt x="1338" y="9553"/>
                </a:lnTo>
                <a:lnTo>
                  <a:pt x="1338" y="9563"/>
                </a:lnTo>
                <a:lnTo>
                  <a:pt x="1337" y="9574"/>
                </a:lnTo>
                <a:lnTo>
                  <a:pt x="1335" y="9585"/>
                </a:lnTo>
                <a:lnTo>
                  <a:pt x="1331" y="9595"/>
                </a:lnTo>
                <a:lnTo>
                  <a:pt x="1324" y="9607"/>
                </a:lnTo>
                <a:lnTo>
                  <a:pt x="1311" y="9655"/>
                </a:lnTo>
                <a:lnTo>
                  <a:pt x="1297" y="9702"/>
                </a:lnTo>
                <a:lnTo>
                  <a:pt x="1283" y="9749"/>
                </a:lnTo>
                <a:lnTo>
                  <a:pt x="1270" y="9796"/>
                </a:lnTo>
                <a:close/>
                <a:moveTo>
                  <a:pt x="9572" y="8704"/>
                </a:moveTo>
                <a:lnTo>
                  <a:pt x="9572" y="8704"/>
                </a:lnTo>
                <a:lnTo>
                  <a:pt x="9572" y="8704"/>
                </a:lnTo>
                <a:lnTo>
                  <a:pt x="9573" y="8705"/>
                </a:lnTo>
                <a:lnTo>
                  <a:pt x="9576" y="8705"/>
                </a:lnTo>
                <a:lnTo>
                  <a:pt x="9573" y="8705"/>
                </a:lnTo>
                <a:lnTo>
                  <a:pt x="9572" y="8704"/>
                </a:lnTo>
                <a:close/>
                <a:moveTo>
                  <a:pt x="9154" y="8622"/>
                </a:moveTo>
                <a:lnTo>
                  <a:pt x="9154" y="8622"/>
                </a:lnTo>
                <a:lnTo>
                  <a:pt x="9155" y="8623"/>
                </a:lnTo>
                <a:lnTo>
                  <a:pt x="9155" y="8623"/>
                </a:lnTo>
                <a:lnTo>
                  <a:pt x="9154" y="8622"/>
                </a:lnTo>
                <a:lnTo>
                  <a:pt x="9154" y="8622"/>
                </a:lnTo>
                <a:lnTo>
                  <a:pt x="9154" y="8622"/>
                </a:lnTo>
                <a:close/>
                <a:moveTo>
                  <a:pt x="9017" y="8644"/>
                </a:moveTo>
                <a:lnTo>
                  <a:pt x="9016" y="8644"/>
                </a:lnTo>
                <a:lnTo>
                  <a:pt x="9016" y="8644"/>
                </a:lnTo>
                <a:lnTo>
                  <a:pt x="9016" y="8642"/>
                </a:lnTo>
                <a:lnTo>
                  <a:pt x="9016" y="8642"/>
                </a:lnTo>
                <a:lnTo>
                  <a:pt x="9016" y="8642"/>
                </a:lnTo>
                <a:lnTo>
                  <a:pt x="9016" y="8642"/>
                </a:lnTo>
                <a:lnTo>
                  <a:pt x="9017" y="8644"/>
                </a:lnTo>
                <a:lnTo>
                  <a:pt x="9017" y="8644"/>
                </a:lnTo>
                <a:close/>
                <a:moveTo>
                  <a:pt x="8505" y="8612"/>
                </a:moveTo>
                <a:lnTo>
                  <a:pt x="8510" y="8609"/>
                </a:lnTo>
                <a:lnTo>
                  <a:pt x="8516" y="8606"/>
                </a:lnTo>
                <a:lnTo>
                  <a:pt x="8524" y="8612"/>
                </a:lnTo>
                <a:lnTo>
                  <a:pt x="8532" y="8613"/>
                </a:lnTo>
                <a:lnTo>
                  <a:pt x="8540" y="8613"/>
                </a:lnTo>
                <a:lnTo>
                  <a:pt x="8549" y="8612"/>
                </a:lnTo>
                <a:lnTo>
                  <a:pt x="8571" y="8631"/>
                </a:lnTo>
                <a:lnTo>
                  <a:pt x="8592" y="8649"/>
                </a:lnTo>
                <a:lnTo>
                  <a:pt x="8616" y="8664"/>
                </a:lnTo>
                <a:lnTo>
                  <a:pt x="8640" y="8680"/>
                </a:lnTo>
                <a:lnTo>
                  <a:pt x="8690" y="8705"/>
                </a:lnTo>
                <a:lnTo>
                  <a:pt x="8742" y="8730"/>
                </a:lnTo>
                <a:lnTo>
                  <a:pt x="8743" y="8731"/>
                </a:lnTo>
                <a:lnTo>
                  <a:pt x="8744" y="8731"/>
                </a:lnTo>
                <a:lnTo>
                  <a:pt x="8742" y="8732"/>
                </a:lnTo>
                <a:lnTo>
                  <a:pt x="8738" y="8735"/>
                </a:lnTo>
                <a:lnTo>
                  <a:pt x="8738" y="8741"/>
                </a:lnTo>
                <a:lnTo>
                  <a:pt x="8738" y="8747"/>
                </a:lnTo>
                <a:lnTo>
                  <a:pt x="8739" y="8750"/>
                </a:lnTo>
                <a:lnTo>
                  <a:pt x="8742" y="8756"/>
                </a:lnTo>
                <a:lnTo>
                  <a:pt x="8747" y="8763"/>
                </a:lnTo>
                <a:lnTo>
                  <a:pt x="8755" y="8771"/>
                </a:lnTo>
                <a:lnTo>
                  <a:pt x="8761" y="8780"/>
                </a:lnTo>
                <a:lnTo>
                  <a:pt x="8767" y="8789"/>
                </a:lnTo>
                <a:lnTo>
                  <a:pt x="8771" y="8793"/>
                </a:lnTo>
                <a:lnTo>
                  <a:pt x="8773" y="8799"/>
                </a:lnTo>
                <a:lnTo>
                  <a:pt x="8774" y="8804"/>
                </a:lnTo>
                <a:lnTo>
                  <a:pt x="8774" y="8811"/>
                </a:lnTo>
                <a:lnTo>
                  <a:pt x="8742" y="8804"/>
                </a:lnTo>
                <a:lnTo>
                  <a:pt x="8711" y="8801"/>
                </a:lnTo>
                <a:lnTo>
                  <a:pt x="8695" y="8799"/>
                </a:lnTo>
                <a:lnTo>
                  <a:pt x="8679" y="8799"/>
                </a:lnTo>
                <a:lnTo>
                  <a:pt x="8663" y="8801"/>
                </a:lnTo>
                <a:lnTo>
                  <a:pt x="8648" y="8803"/>
                </a:lnTo>
                <a:lnTo>
                  <a:pt x="8636" y="8806"/>
                </a:lnTo>
                <a:lnTo>
                  <a:pt x="8625" y="8806"/>
                </a:lnTo>
                <a:lnTo>
                  <a:pt x="8614" y="8806"/>
                </a:lnTo>
                <a:lnTo>
                  <a:pt x="8604" y="8804"/>
                </a:lnTo>
                <a:lnTo>
                  <a:pt x="8595" y="8802"/>
                </a:lnTo>
                <a:lnTo>
                  <a:pt x="8587" y="8799"/>
                </a:lnTo>
                <a:lnTo>
                  <a:pt x="8580" y="8794"/>
                </a:lnTo>
                <a:lnTo>
                  <a:pt x="8572" y="8789"/>
                </a:lnTo>
                <a:lnTo>
                  <a:pt x="8565" y="8784"/>
                </a:lnTo>
                <a:lnTo>
                  <a:pt x="8560" y="8777"/>
                </a:lnTo>
                <a:lnTo>
                  <a:pt x="8555" y="8770"/>
                </a:lnTo>
                <a:lnTo>
                  <a:pt x="8550" y="8761"/>
                </a:lnTo>
                <a:lnTo>
                  <a:pt x="8541" y="8743"/>
                </a:lnTo>
                <a:lnTo>
                  <a:pt x="8533" y="8722"/>
                </a:lnTo>
                <a:lnTo>
                  <a:pt x="8528" y="8694"/>
                </a:lnTo>
                <a:lnTo>
                  <a:pt x="8526" y="8666"/>
                </a:lnTo>
                <a:lnTo>
                  <a:pt x="8523" y="8651"/>
                </a:lnTo>
                <a:lnTo>
                  <a:pt x="8519" y="8637"/>
                </a:lnTo>
                <a:lnTo>
                  <a:pt x="8516" y="8631"/>
                </a:lnTo>
                <a:lnTo>
                  <a:pt x="8513" y="8624"/>
                </a:lnTo>
                <a:lnTo>
                  <a:pt x="8509" y="8618"/>
                </a:lnTo>
                <a:lnTo>
                  <a:pt x="8505" y="8612"/>
                </a:lnTo>
                <a:close/>
                <a:moveTo>
                  <a:pt x="7809" y="8148"/>
                </a:moveTo>
                <a:lnTo>
                  <a:pt x="7809" y="8150"/>
                </a:lnTo>
                <a:lnTo>
                  <a:pt x="7809" y="8150"/>
                </a:lnTo>
                <a:lnTo>
                  <a:pt x="7807" y="8150"/>
                </a:lnTo>
                <a:lnTo>
                  <a:pt x="7806" y="8150"/>
                </a:lnTo>
                <a:lnTo>
                  <a:pt x="7807" y="8148"/>
                </a:lnTo>
                <a:lnTo>
                  <a:pt x="7809" y="8148"/>
                </a:lnTo>
                <a:close/>
                <a:moveTo>
                  <a:pt x="6519" y="8817"/>
                </a:moveTo>
                <a:lnTo>
                  <a:pt x="6506" y="8806"/>
                </a:lnTo>
                <a:lnTo>
                  <a:pt x="6493" y="8794"/>
                </a:lnTo>
                <a:lnTo>
                  <a:pt x="6494" y="8785"/>
                </a:lnTo>
                <a:lnTo>
                  <a:pt x="6496" y="8777"/>
                </a:lnTo>
                <a:lnTo>
                  <a:pt x="6503" y="8770"/>
                </a:lnTo>
                <a:lnTo>
                  <a:pt x="6509" y="8761"/>
                </a:lnTo>
                <a:lnTo>
                  <a:pt x="6513" y="8750"/>
                </a:lnTo>
                <a:lnTo>
                  <a:pt x="6514" y="8739"/>
                </a:lnTo>
                <a:lnTo>
                  <a:pt x="6514" y="8739"/>
                </a:lnTo>
                <a:lnTo>
                  <a:pt x="6520" y="8738"/>
                </a:lnTo>
                <a:lnTo>
                  <a:pt x="6527" y="8736"/>
                </a:lnTo>
                <a:lnTo>
                  <a:pt x="6537" y="8739"/>
                </a:lnTo>
                <a:lnTo>
                  <a:pt x="6546" y="8743"/>
                </a:lnTo>
                <a:lnTo>
                  <a:pt x="6563" y="8757"/>
                </a:lnTo>
                <a:lnTo>
                  <a:pt x="6577" y="8770"/>
                </a:lnTo>
                <a:lnTo>
                  <a:pt x="6591" y="8785"/>
                </a:lnTo>
                <a:lnTo>
                  <a:pt x="6605" y="8801"/>
                </a:lnTo>
                <a:lnTo>
                  <a:pt x="6617" y="8816"/>
                </a:lnTo>
                <a:lnTo>
                  <a:pt x="6630" y="8829"/>
                </a:lnTo>
                <a:lnTo>
                  <a:pt x="6637" y="8834"/>
                </a:lnTo>
                <a:lnTo>
                  <a:pt x="6645" y="8838"/>
                </a:lnTo>
                <a:lnTo>
                  <a:pt x="6654" y="8842"/>
                </a:lnTo>
                <a:lnTo>
                  <a:pt x="6664" y="8843"/>
                </a:lnTo>
                <a:lnTo>
                  <a:pt x="6668" y="8857"/>
                </a:lnTo>
                <a:lnTo>
                  <a:pt x="6672" y="8867"/>
                </a:lnTo>
                <a:lnTo>
                  <a:pt x="6673" y="8878"/>
                </a:lnTo>
                <a:lnTo>
                  <a:pt x="6675" y="8884"/>
                </a:lnTo>
                <a:lnTo>
                  <a:pt x="6673" y="8891"/>
                </a:lnTo>
                <a:lnTo>
                  <a:pt x="6670" y="8896"/>
                </a:lnTo>
                <a:lnTo>
                  <a:pt x="6664" y="8901"/>
                </a:lnTo>
                <a:lnTo>
                  <a:pt x="6658" y="8905"/>
                </a:lnTo>
                <a:lnTo>
                  <a:pt x="6641" y="8896"/>
                </a:lnTo>
                <a:lnTo>
                  <a:pt x="6622" y="8887"/>
                </a:lnTo>
                <a:lnTo>
                  <a:pt x="6596" y="8870"/>
                </a:lnTo>
                <a:lnTo>
                  <a:pt x="6570" y="8852"/>
                </a:lnTo>
                <a:lnTo>
                  <a:pt x="6545" y="8835"/>
                </a:lnTo>
                <a:lnTo>
                  <a:pt x="6519" y="8817"/>
                </a:lnTo>
                <a:close/>
                <a:moveTo>
                  <a:pt x="6361" y="8693"/>
                </a:moveTo>
                <a:lnTo>
                  <a:pt x="6371" y="8698"/>
                </a:lnTo>
                <a:lnTo>
                  <a:pt x="6383" y="8704"/>
                </a:lnTo>
                <a:lnTo>
                  <a:pt x="6393" y="8709"/>
                </a:lnTo>
                <a:lnTo>
                  <a:pt x="6404" y="8714"/>
                </a:lnTo>
                <a:lnTo>
                  <a:pt x="6401" y="8709"/>
                </a:lnTo>
                <a:lnTo>
                  <a:pt x="6395" y="8704"/>
                </a:lnTo>
                <a:lnTo>
                  <a:pt x="6390" y="8700"/>
                </a:lnTo>
                <a:lnTo>
                  <a:pt x="6385" y="8698"/>
                </a:lnTo>
                <a:lnTo>
                  <a:pt x="6380" y="8695"/>
                </a:lnTo>
                <a:lnTo>
                  <a:pt x="6374" y="8694"/>
                </a:lnTo>
                <a:lnTo>
                  <a:pt x="6367" y="8693"/>
                </a:lnTo>
                <a:lnTo>
                  <a:pt x="6361" y="8693"/>
                </a:lnTo>
                <a:lnTo>
                  <a:pt x="6361" y="8693"/>
                </a:lnTo>
                <a:lnTo>
                  <a:pt x="6361" y="8693"/>
                </a:lnTo>
                <a:lnTo>
                  <a:pt x="6352" y="8686"/>
                </a:lnTo>
                <a:lnTo>
                  <a:pt x="6343" y="8680"/>
                </a:lnTo>
                <a:lnTo>
                  <a:pt x="6334" y="8644"/>
                </a:lnTo>
                <a:lnTo>
                  <a:pt x="6327" y="8606"/>
                </a:lnTo>
                <a:lnTo>
                  <a:pt x="6322" y="8570"/>
                </a:lnTo>
                <a:lnTo>
                  <a:pt x="6318" y="8533"/>
                </a:lnTo>
                <a:lnTo>
                  <a:pt x="6314" y="8496"/>
                </a:lnTo>
                <a:lnTo>
                  <a:pt x="6310" y="8458"/>
                </a:lnTo>
                <a:lnTo>
                  <a:pt x="6305" y="8421"/>
                </a:lnTo>
                <a:lnTo>
                  <a:pt x="6298" y="8385"/>
                </a:lnTo>
                <a:lnTo>
                  <a:pt x="6301" y="8376"/>
                </a:lnTo>
                <a:lnTo>
                  <a:pt x="6303" y="8368"/>
                </a:lnTo>
                <a:lnTo>
                  <a:pt x="6303" y="8361"/>
                </a:lnTo>
                <a:lnTo>
                  <a:pt x="6301" y="8353"/>
                </a:lnTo>
                <a:lnTo>
                  <a:pt x="6296" y="8339"/>
                </a:lnTo>
                <a:lnTo>
                  <a:pt x="6290" y="8323"/>
                </a:lnTo>
                <a:lnTo>
                  <a:pt x="6298" y="8300"/>
                </a:lnTo>
                <a:lnTo>
                  <a:pt x="6305" y="8277"/>
                </a:lnTo>
                <a:lnTo>
                  <a:pt x="6312" y="8254"/>
                </a:lnTo>
                <a:lnTo>
                  <a:pt x="6319" y="8231"/>
                </a:lnTo>
                <a:lnTo>
                  <a:pt x="6327" y="8229"/>
                </a:lnTo>
                <a:lnTo>
                  <a:pt x="6335" y="8227"/>
                </a:lnTo>
                <a:lnTo>
                  <a:pt x="6341" y="8227"/>
                </a:lnTo>
                <a:lnTo>
                  <a:pt x="6349" y="8227"/>
                </a:lnTo>
                <a:lnTo>
                  <a:pt x="6362" y="8228"/>
                </a:lnTo>
                <a:lnTo>
                  <a:pt x="6375" y="8231"/>
                </a:lnTo>
                <a:lnTo>
                  <a:pt x="6401" y="8242"/>
                </a:lnTo>
                <a:lnTo>
                  <a:pt x="6425" y="8255"/>
                </a:lnTo>
                <a:lnTo>
                  <a:pt x="6424" y="8266"/>
                </a:lnTo>
                <a:lnTo>
                  <a:pt x="6421" y="8276"/>
                </a:lnTo>
                <a:lnTo>
                  <a:pt x="6419" y="8286"/>
                </a:lnTo>
                <a:lnTo>
                  <a:pt x="6415" y="8295"/>
                </a:lnTo>
                <a:lnTo>
                  <a:pt x="6406" y="8313"/>
                </a:lnTo>
                <a:lnTo>
                  <a:pt x="6397" y="8332"/>
                </a:lnTo>
                <a:lnTo>
                  <a:pt x="6388" y="8358"/>
                </a:lnTo>
                <a:lnTo>
                  <a:pt x="6380" y="8383"/>
                </a:lnTo>
                <a:lnTo>
                  <a:pt x="6377" y="8395"/>
                </a:lnTo>
                <a:lnTo>
                  <a:pt x="6376" y="8408"/>
                </a:lnTo>
                <a:lnTo>
                  <a:pt x="6375" y="8420"/>
                </a:lnTo>
                <a:lnTo>
                  <a:pt x="6374" y="8433"/>
                </a:lnTo>
                <a:lnTo>
                  <a:pt x="6375" y="8444"/>
                </a:lnTo>
                <a:lnTo>
                  <a:pt x="6376" y="8457"/>
                </a:lnTo>
                <a:lnTo>
                  <a:pt x="6379" y="8469"/>
                </a:lnTo>
                <a:lnTo>
                  <a:pt x="6383" y="8482"/>
                </a:lnTo>
                <a:lnTo>
                  <a:pt x="6388" y="8493"/>
                </a:lnTo>
                <a:lnTo>
                  <a:pt x="6394" y="8505"/>
                </a:lnTo>
                <a:lnTo>
                  <a:pt x="6402" y="8516"/>
                </a:lnTo>
                <a:lnTo>
                  <a:pt x="6412" y="8528"/>
                </a:lnTo>
                <a:lnTo>
                  <a:pt x="6417" y="8537"/>
                </a:lnTo>
                <a:lnTo>
                  <a:pt x="6422" y="8545"/>
                </a:lnTo>
                <a:lnTo>
                  <a:pt x="6426" y="8554"/>
                </a:lnTo>
                <a:lnTo>
                  <a:pt x="6429" y="8564"/>
                </a:lnTo>
                <a:lnTo>
                  <a:pt x="6429" y="8573"/>
                </a:lnTo>
                <a:lnTo>
                  <a:pt x="6429" y="8582"/>
                </a:lnTo>
                <a:lnTo>
                  <a:pt x="6426" y="8591"/>
                </a:lnTo>
                <a:lnTo>
                  <a:pt x="6424" y="8599"/>
                </a:lnTo>
                <a:lnTo>
                  <a:pt x="6417" y="8614"/>
                </a:lnTo>
                <a:lnTo>
                  <a:pt x="6413" y="8630"/>
                </a:lnTo>
                <a:lnTo>
                  <a:pt x="6411" y="8645"/>
                </a:lnTo>
                <a:lnTo>
                  <a:pt x="6411" y="8659"/>
                </a:lnTo>
                <a:lnTo>
                  <a:pt x="6415" y="8689"/>
                </a:lnTo>
                <a:lnTo>
                  <a:pt x="6420" y="8718"/>
                </a:lnTo>
                <a:lnTo>
                  <a:pt x="6412" y="8716"/>
                </a:lnTo>
                <a:lnTo>
                  <a:pt x="6404" y="8714"/>
                </a:lnTo>
                <a:lnTo>
                  <a:pt x="6404" y="8714"/>
                </a:lnTo>
                <a:lnTo>
                  <a:pt x="6393" y="8709"/>
                </a:lnTo>
                <a:lnTo>
                  <a:pt x="6381" y="8704"/>
                </a:lnTo>
                <a:lnTo>
                  <a:pt x="6371" y="8699"/>
                </a:lnTo>
                <a:lnTo>
                  <a:pt x="6361" y="8693"/>
                </a:lnTo>
                <a:lnTo>
                  <a:pt x="6361" y="8693"/>
                </a:lnTo>
                <a:close/>
                <a:moveTo>
                  <a:pt x="6101" y="8502"/>
                </a:moveTo>
                <a:lnTo>
                  <a:pt x="6098" y="8494"/>
                </a:lnTo>
                <a:lnTo>
                  <a:pt x="6098" y="8487"/>
                </a:lnTo>
                <a:lnTo>
                  <a:pt x="6097" y="8479"/>
                </a:lnTo>
                <a:lnTo>
                  <a:pt x="6097" y="8473"/>
                </a:lnTo>
                <a:lnTo>
                  <a:pt x="6098" y="8465"/>
                </a:lnTo>
                <a:lnTo>
                  <a:pt x="6101" y="8457"/>
                </a:lnTo>
                <a:lnTo>
                  <a:pt x="6103" y="8449"/>
                </a:lnTo>
                <a:lnTo>
                  <a:pt x="6108" y="8442"/>
                </a:lnTo>
                <a:lnTo>
                  <a:pt x="6108" y="8442"/>
                </a:lnTo>
                <a:lnTo>
                  <a:pt x="6108" y="8442"/>
                </a:lnTo>
                <a:lnTo>
                  <a:pt x="6112" y="8448"/>
                </a:lnTo>
                <a:lnTo>
                  <a:pt x="6116" y="8455"/>
                </a:lnTo>
                <a:lnTo>
                  <a:pt x="6120" y="8460"/>
                </a:lnTo>
                <a:lnTo>
                  <a:pt x="6125" y="8464"/>
                </a:lnTo>
                <a:lnTo>
                  <a:pt x="6132" y="8466"/>
                </a:lnTo>
                <a:lnTo>
                  <a:pt x="6139" y="8467"/>
                </a:lnTo>
                <a:lnTo>
                  <a:pt x="6150" y="8466"/>
                </a:lnTo>
                <a:lnTo>
                  <a:pt x="6161" y="8462"/>
                </a:lnTo>
                <a:lnTo>
                  <a:pt x="6147" y="8451"/>
                </a:lnTo>
                <a:lnTo>
                  <a:pt x="6134" y="8438"/>
                </a:lnTo>
                <a:lnTo>
                  <a:pt x="6124" y="8425"/>
                </a:lnTo>
                <a:lnTo>
                  <a:pt x="6116" y="8411"/>
                </a:lnTo>
                <a:lnTo>
                  <a:pt x="6108" y="8397"/>
                </a:lnTo>
                <a:lnTo>
                  <a:pt x="6101" y="8381"/>
                </a:lnTo>
                <a:lnTo>
                  <a:pt x="6095" y="8367"/>
                </a:lnTo>
                <a:lnTo>
                  <a:pt x="6090" y="8350"/>
                </a:lnTo>
                <a:lnTo>
                  <a:pt x="6088" y="8344"/>
                </a:lnTo>
                <a:lnTo>
                  <a:pt x="6084" y="8338"/>
                </a:lnTo>
                <a:lnTo>
                  <a:pt x="6079" y="8332"/>
                </a:lnTo>
                <a:lnTo>
                  <a:pt x="6074" y="8327"/>
                </a:lnTo>
                <a:lnTo>
                  <a:pt x="6067" y="8325"/>
                </a:lnTo>
                <a:lnTo>
                  <a:pt x="6061" y="8322"/>
                </a:lnTo>
                <a:lnTo>
                  <a:pt x="6053" y="8320"/>
                </a:lnTo>
                <a:lnTo>
                  <a:pt x="6045" y="8320"/>
                </a:lnTo>
                <a:lnTo>
                  <a:pt x="6039" y="8317"/>
                </a:lnTo>
                <a:lnTo>
                  <a:pt x="6032" y="8316"/>
                </a:lnTo>
                <a:lnTo>
                  <a:pt x="6027" y="8316"/>
                </a:lnTo>
                <a:lnTo>
                  <a:pt x="6025" y="8318"/>
                </a:lnTo>
                <a:lnTo>
                  <a:pt x="6022" y="8322"/>
                </a:lnTo>
                <a:lnTo>
                  <a:pt x="6021" y="8326"/>
                </a:lnTo>
                <a:lnTo>
                  <a:pt x="6021" y="8332"/>
                </a:lnTo>
                <a:lnTo>
                  <a:pt x="6021" y="8339"/>
                </a:lnTo>
                <a:lnTo>
                  <a:pt x="6025" y="8352"/>
                </a:lnTo>
                <a:lnTo>
                  <a:pt x="6029" y="8363"/>
                </a:lnTo>
                <a:lnTo>
                  <a:pt x="6034" y="8376"/>
                </a:lnTo>
                <a:lnTo>
                  <a:pt x="6038" y="8388"/>
                </a:lnTo>
                <a:lnTo>
                  <a:pt x="6040" y="8394"/>
                </a:lnTo>
                <a:lnTo>
                  <a:pt x="6044" y="8401"/>
                </a:lnTo>
                <a:lnTo>
                  <a:pt x="6049" y="8419"/>
                </a:lnTo>
                <a:lnTo>
                  <a:pt x="6054" y="8435"/>
                </a:lnTo>
                <a:lnTo>
                  <a:pt x="6058" y="8453"/>
                </a:lnTo>
                <a:lnTo>
                  <a:pt x="6062" y="8471"/>
                </a:lnTo>
                <a:lnTo>
                  <a:pt x="6031" y="8447"/>
                </a:lnTo>
                <a:lnTo>
                  <a:pt x="6000" y="8421"/>
                </a:lnTo>
                <a:lnTo>
                  <a:pt x="5971" y="8395"/>
                </a:lnTo>
                <a:lnTo>
                  <a:pt x="5941" y="8370"/>
                </a:lnTo>
                <a:lnTo>
                  <a:pt x="5911" y="8343"/>
                </a:lnTo>
                <a:lnTo>
                  <a:pt x="5883" y="8314"/>
                </a:lnTo>
                <a:lnTo>
                  <a:pt x="5855" y="8287"/>
                </a:lnTo>
                <a:lnTo>
                  <a:pt x="5828" y="8258"/>
                </a:lnTo>
                <a:lnTo>
                  <a:pt x="5814" y="8228"/>
                </a:lnTo>
                <a:lnTo>
                  <a:pt x="5798" y="8200"/>
                </a:lnTo>
                <a:lnTo>
                  <a:pt x="5789" y="8184"/>
                </a:lnTo>
                <a:lnTo>
                  <a:pt x="5781" y="8170"/>
                </a:lnTo>
                <a:lnTo>
                  <a:pt x="5775" y="8155"/>
                </a:lnTo>
                <a:lnTo>
                  <a:pt x="5769" y="8139"/>
                </a:lnTo>
                <a:lnTo>
                  <a:pt x="5765" y="8124"/>
                </a:lnTo>
                <a:lnTo>
                  <a:pt x="5762" y="8107"/>
                </a:lnTo>
                <a:lnTo>
                  <a:pt x="5761" y="8091"/>
                </a:lnTo>
                <a:lnTo>
                  <a:pt x="5762" y="8074"/>
                </a:lnTo>
                <a:lnTo>
                  <a:pt x="5763" y="8065"/>
                </a:lnTo>
                <a:lnTo>
                  <a:pt x="5766" y="8055"/>
                </a:lnTo>
                <a:lnTo>
                  <a:pt x="5770" y="8046"/>
                </a:lnTo>
                <a:lnTo>
                  <a:pt x="5774" y="8037"/>
                </a:lnTo>
                <a:lnTo>
                  <a:pt x="5779" y="8026"/>
                </a:lnTo>
                <a:lnTo>
                  <a:pt x="5784" y="8016"/>
                </a:lnTo>
                <a:lnTo>
                  <a:pt x="5790" y="8006"/>
                </a:lnTo>
                <a:lnTo>
                  <a:pt x="5798" y="7994"/>
                </a:lnTo>
                <a:lnTo>
                  <a:pt x="5765" y="8011"/>
                </a:lnTo>
                <a:lnTo>
                  <a:pt x="5736" y="8026"/>
                </a:lnTo>
                <a:lnTo>
                  <a:pt x="5722" y="8033"/>
                </a:lnTo>
                <a:lnTo>
                  <a:pt x="5709" y="8039"/>
                </a:lnTo>
                <a:lnTo>
                  <a:pt x="5696" y="8044"/>
                </a:lnTo>
                <a:lnTo>
                  <a:pt x="5685" y="8048"/>
                </a:lnTo>
                <a:lnTo>
                  <a:pt x="5680" y="8037"/>
                </a:lnTo>
                <a:lnTo>
                  <a:pt x="5677" y="8026"/>
                </a:lnTo>
                <a:lnTo>
                  <a:pt x="5677" y="8021"/>
                </a:lnTo>
                <a:lnTo>
                  <a:pt x="5677" y="8016"/>
                </a:lnTo>
                <a:lnTo>
                  <a:pt x="5680" y="8010"/>
                </a:lnTo>
                <a:lnTo>
                  <a:pt x="5682" y="8004"/>
                </a:lnTo>
                <a:lnTo>
                  <a:pt x="5687" y="7998"/>
                </a:lnTo>
                <a:lnTo>
                  <a:pt x="5693" y="7992"/>
                </a:lnTo>
                <a:lnTo>
                  <a:pt x="5695" y="7985"/>
                </a:lnTo>
                <a:lnTo>
                  <a:pt x="5698" y="7979"/>
                </a:lnTo>
                <a:lnTo>
                  <a:pt x="5698" y="7972"/>
                </a:lnTo>
                <a:lnTo>
                  <a:pt x="5698" y="7965"/>
                </a:lnTo>
                <a:lnTo>
                  <a:pt x="5696" y="7958"/>
                </a:lnTo>
                <a:lnTo>
                  <a:pt x="5694" y="7950"/>
                </a:lnTo>
                <a:lnTo>
                  <a:pt x="5689" y="7938"/>
                </a:lnTo>
                <a:lnTo>
                  <a:pt x="5685" y="7925"/>
                </a:lnTo>
                <a:lnTo>
                  <a:pt x="5682" y="7910"/>
                </a:lnTo>
                <a:lnTo>
                  <a:pt x="5681" y="7898"/>
                </a:lnTo>
                <a:lnTo>
                  <a:pt x="5678" y="7871"/>
                </a:lnTo>
                <a:lnTo>
                  <a:pt x="5676" y="7844"/>
                </a:lnTo>
                <a:lnTo>
                  <a:pt x="5673" y="7827"/>
                </a:lnTo>
                <a:lnTo>
                  <a:pt x="5675" y="7810"/>
                </a:lnTo>
                <a:lnTo>
                  <a:pt x="5677" y="7793"/>
                </a:lnTo>
                <a:lnTo>
                  <a:pt x="5680" y="7778"/>
                </a:lnTo>
                <a:lnTo>
                  <a:pt x="5684" y="7761"/>
                </a:lnTo>
                <a:lnTo>
                  <a:pt x="5686" y="7746"/>
                </a:lnTo>
                <a:lnTo>
                  <a:pt x="5687" y="7730"/>
                </a:lnTo>
                <a:lnTo>
                  <a:pt x="5686" y="7714"/>
                </a:lnTo>
                <a:lnTo>
                  <a:pt x="5685" y="7712"/>
                </a:lnTo>
                <a:lnTo>
                  <a:pt x="5685" y="7712"/>
                </a:lnTo>
                <a:lnTo>
                  <a:pt x="5685" y="7712"/>
                </a:lnTo>
                <a:lnTo>
                  <a:pt x="5686" y="7714"/>
                </a:lnTo>
                <a:lnTo>
                  <a:pt x="5686" y="7714"/>
                </a:lnTo>
                <a:lnTo>
                  <a:pt x="5704" y="7707"/>
                </a:lnTo>
                <a:lnTo>
                  <a:pt x="5721" y="7702"/>
                </a:lnTo>
                <a:lnTo>
                  <a:pt x="5738" y="7698"/>
                </a:lnTo>
                <a:lnTo>
                  <a:pt x="5753" y="7697"/>
                </a:lnTo>
                <a:lnTo>
                  <a:pt x="5767" y="7696"/>
                </a:lnTo>
                <a:lnTo>
                  <a:pt x="5781" y="7697"/>
                </a:lnTo>
                <a:lnTo>
                  <a:pt x="5794" y="7700"/>
                </a:lnTo>
                <a:lnTo>
                  <a:pt x="5806" y="7705"/>
                </a:lnTo>
                <a:lnTo>
                  <a:pt x="5817" y="7710"/>
                </a:lnTo>
                <a:lnTo>
                  <a:pt x="5829" y="7718"/>
                </a:lnTo>
                <a:lnTo>
                  <a:pt x="5838" y="7728"/>
                </a:lnTo>
                <a:lnTo>
                  <a:pt x="5848" y="7738"/>
                </a:lnTo>
                <a:lnTo>
                  <a:pt x="5856" y="7751"/>
                </a:lnTo>
                <a:lnTo>
                  <a:pt x="5864" y="7765"/>
                </a:lnTo>
                <a:lnTo>
                  <a:pt x="5872" y="7781"/>
                </a:lnTo>
                <a:lnTo>
                  <a:pt x="5878" y="7797"/>
                </a:lnTo>
                <a:lnTo>
                  <a:pt x="5884" y="7815"/>
                </a:lnTo>
                <a:lnTo>
                  <a:pt x="5888" y="7833"/>
                </a:lnTo>
                <a:lnTo>
                  <a:pt x="5888" y="7845"/>
                </a:lnTo>
                <a:lnTo>
                  <a:pt x="5891" y="7856"/>
                </a:lnTo>
                <a:lnTo>
                  <a:pt x="5893" y="7868"/>
                </a:lnTo>
                <a:lnTo>
                  <a:pt x="5897" y="7880"/>
                </a:lnTo>
                <a:lnTo>
                  <a:pt x="5905" y="7900"/>
                </a:lnTo>
                <a:lnTo>
                  <a:pt x="5915" y="7922"/>
                </a:lnTo>
                <a:lnTo>
                  <a:pt x="5923" y="7944"/>
                </a:lnTo>
                <a:lnTo>
                  <a:pt x="5931" y="7966"/>
                </a:lnTo>
                <a:lnTo>
                  <a:pt x="5933" y="7977"/>
                </a:lnTo>
                <a:lnTo>
                  <a:pt x="5936" y="7989"/>
                </a:lnTo>
                <a:lnTo>
                  <a:pt x="5936" y="8001"/>
                </a:lnTo>
                <a:lnTo>
                  <a:pt x="5936" y="8012"/>
                </a:lnTo>
                <a:lnTo>
                  <a:pt x="5937" y="8017"/>
                </a:lnTo>
                <a:lnTo>
                  <a:pt x="5940" y="8021"/>
                </a:lnTo>
                <a:lnTo>
                  <a:pt x="5944" y="8026"/>
                </a:lnTo>
                <a:lnTo>
                  <a:pt x="5949" y="8029"/>
                </a:lnTo>
                <a:lnTo>
                  <a:pt x="5958" y="8033"/>
                </a:lnTo>
                <a:lnTo>
                  <a:pt x="5964" y="8038"/>
                </a:lnTo>
                <a:lnTo>
                  <a:pt x="5971" y="8043"/>
                </a:lnTo>
                <a:lnTo>
                  <a:pt x="5975" y="8049"/>
                </a:lnTo>
                <a:lnTo>
                  <a:pt x="5982" y="8065"/>
                </a:lnTo>
                <a:lnTo>
                  <a:pt x="5987" y="8080"/>
                </a:lnTo>
                <a:lnTo>
                  <a:pt x="5991" y="8092"/>
                </a:lnTo>
                <a:lnTo>
                  <a:pt x="5995" y="8101"/>
                </a:lnTo>
                <a:lnTo>
                  <a:pt x="6002" y="8109"/>
                </a:lnTo>
                <a:lnTo>
                  <a:pt x="6008" y="8116"/>
                </a:lnTo>
                <a:lnTo>
                  <a:pt x="6016" y="8123"/>
                </a:lnTo>
                <a:lnTo>
                  <a:pt x="6023" y="8129"/>
                </a:lnTo>
                <a:lnTo>
                  <a:pt x="6034" y="8133"/>
                </a:lnTo>
                <a:lnTo>
                  <a:pt x="6043" y="8137"/>
                </a:lnTo>
                <a:lnTo>
                  <a:pt x="6059" y="8143"/>
                </a:lnTo>
                <a:lnTo>
                  <a:pt x="6074" y="8150"/>
                </a:lnTo>
                <a:lnTo>
                  <a:pt x="6086" y="8160"/>
                </a:lnTo>
                <a:lnTo>
                  <a:pt x="6097" y="8170"/>
                </a:lnTo>
                <a:lnTo>
                  <a:pt x="6106" y="8182"/>
                </a:lnTo>
                <a:lnTo>
                  <a:pt x="6114" y="8196"/>
                </a:lnTo>
                <a:lnTo>
                  <a:pt x="6120" y="8210"/>
                </a:lnTo>
                <a:lnTo>
                  <a:pt x="6125" y="8227"/>
                </a:lnTo>
                <a:lnTo>
                  <a:pt x="6130" y="8242"/>
                </a:lnTo>
                <a:lnTo>
                  <a:pt x="6135" y="8259"/>
                </a:lnTo>
                <a:lnTo>
                  <a:pt x="6142" y="8275"/>
                </a:lnTo>
                <a:lnTo>
                  <a:pt x="6148" y="8290"/>
                </a:lnTo>
                <a:lnTo>
                  <a:pt x="6152" y="8300"/>
                </a:lnTo>
                <a:lnTo>
                  <a:pt x="6157" y="8308"/>
                </a:lnTo>
                <a:lnTo>
                  <a:pt x="6164" y="8314"/>
                </a:lnTo>
                <a:lnTo>
                  <a:pt x="6170" y="8320"/>
                </a:lnTo>
                <a:lnTo>
                  <a:pt x="6179" y="8323"/>
                </a:lnTo>
                <a:lnTo>
                  <a:pt x="6187" y="8325"/>
                </a:lnTo>
                <a:lnTo>
                  <a:pt x="6197" y="8325"/>
                </a:lnTo>
                <a:lnTo>
                  <a:pt x="6207" y="8323"/>
                </a:lnTo>
                <a:lnTo>
                  <a:pt x="6207" y="8322"/>
                </a:lnTo>
                <a:lnTo>
                  <a:pt x="6209" y="8320"/>
                </a:lnTo>
                <a:lnTo>
                  <a:pt x="6209" y="8321"/>
                </a:lnTo>
                <a:lnTo>
                  <a:pt x="6209" y="8321"/>
                </a:lnTo>
                <a:lnTo>
                  <a:pt x="6207" y="8323"/>
                </a:lnTo>
                <a:lnTo>
                  <a:pt x="6213" y="8338"/>
                </a:lnTo>
                <a:lnTo>
                  <a:pt x="6220" y="8352"/>
                </a:lnTo>
                <a:lnTo>
                  <a:pt x="6228" y="8363"/>
                </a:lnTo>
                <a:lnTo>
                  <a:pt x="6237" y="8376"/>
                </a:lnTo>
                <a:lnTo>
                  <a:pt x="6246" y="8389"/>
                </a:lnTo>
                <a:lnTo>
                  <a:pt x="6254" y="8402"/>
                </a:lnTo>
                <a:lnTo>
                  <a:pt x="6260" y="8415"/>
                </a:lnTo>
                <a:lnTo>
                  <a:pt x="6265" y="8430"/>
                </a:lnTo>
                <a:lnTo>
                  <a:pt x="6264" y="8476"/>
                </a:lnTo>
                <a:lnTo>
                  <a:pt x="6264" y="8524"/>
                </a:lnTo>
                <a:lnTo>
                  <a:pt x="6267" y="8547"/>
                </a:lnTo>
                <a:lnTo>
                  <a:pt x="6272" y="8570"/>
                </a:lnTo>
                <a:lnTo>
                  <a:pt x="6274" y="8581"/>
                </a:lnTo>
                <a:lnTo>
                  <a:pt x="6278" y="8592"/>
                </a:lnTo>
                <a:lnTo>
                  <a:pt x="6283" y="8604"/>
                </a:lnTo>
                <a:lnTo>
                  <a:pt x="6289" y="8615"/>
                </a:lnTo>
                <a:lnTo>
                  <a:pt x="6286" y="8627"/>
                </a:lnTo>
                <a:lnTo>
                  <a:pt x="6285" y="8639"/>
                </a:lnTo>
                <a:lnTo>
                  <a:pt x="6238" y="8604"/>
                </a:lnTo>
                <a:lnTo>
                  <a:pt x="6192" y="8570"/>
                </a:lnTo>
                <a:lnTo>
                  <a:pt x="6146" y="8537"/>
                </a:lnTo>
                <a:lnTo>
                  <a:pt x="6101" y="8502"/>
                </a:lnTo>
                <a:close/>
                <a:moveTo>
                  <a:pt x="5640" y="8011"/>
                </a:moveTo>
                <a:lnTo>
                  <a:pt x="5640" y="8016"/>
                </a:lnTo>
                <a:lnTo>
                  <a:pt x="5641" y="8021"/>
                </a:lnTo>
                <a:lnTo>
                  <a:pt x="5640" y="8034"/>
                </a:lnTo>
                <a:lnTo>
                  <a:pt x="5640" y="8047"/>
                </a:lnTo>
                <a:lnTo>
                  <a:pt x="5635" y="8046"/>
                </a:lnTo>
                <a:lnTo>
                  <a:pt x="5631" y="8044"/>
                </a:lnTo>
                <a:lnTo>
                  <a:pt x="5636" y="8028"/>
                </a:lnTo>
                <a:lnTo>
                  <a:pt x="5640" y="8011"/>
                </a:lnTo>
                <a:close/>
                <a:moveTo>
                  <a:pt x="606" y="6467"/>
                </a:moveTo>
                <a:lnTo>
                  <a:pt x="607" y="6467"/>
                </a:lnTo>
                <a:lnTo>
                  <a:pt x="607" y="6467"/>
                </a:lnTo>
                <a:lnTo>
                  <a:pt x="607" y="6467"/>
                </a:lnTo>
                <a:lnTo>
                  <a:pt x="607" y="6467"/>
                </a:lnTo>
                <a:lnTo>
                  <a:pt x="606" y="6467"/>
                </a:lnTo>
                <a:lnTo>
                  <a:pt x="606" y="6469"/>
                </a:lnTo>
                <a:lnTo>
                  <a:pt x="606" y="6470"/>
                </a:lnTo>
                <a:lnTo>
                  <a:pt x="605" y="6470"/>
                </a:lnTo>
                <a:lnTo>
                  <a:pt x="604" y="6469"/>
                </a:lnTo>
                <a:lnTo>
                  <a:pt x="605" y="6469"/>
                </a:lnTo>
                <a:lnTo>
                  <a:pt x="606" y="6467"/>
                </a:lnTo>
                <a:close/>
                <a:moveTo>
                  <a:pt x="11" y="4807"/>
                </a:moveTo>
                <a:lnTo>
                  <a:pt x="11" y="4805"/>
                </a:lnTo>
                <a:lnTo>
                  <a:pt x="11" y="4805"/>
                </a:lnTo>
                <a:lnTo>
                  <a:pt x="13" y="4805"/>
                </a:lnTo>
                <a:lnTo>
                  <a:pt x="13" y="4807"/>
                </a:lnTo>
                <a:lnTo>
                  <a:pt x="13" y="4807"/>
                </a:lnTo>
                <a:lnTo>
                  <a:pt x="11" y="4807"/>
                </a:lnTo>
                <a:close/>
                <a:moveTo>
                  <a:pt x="3259" y="216"/>
                </a:moveTo>
                <a:lnTo>
                  <a:pt x="3259" y="215"/>
                </a:lnTo>
                <a:lnTo>
                  <a:pt x="3259" y="215"/>
                </a:lnTo>
                <a:lnTo>
                  <a:pt x="3260" y="215"/>
                </a:lnTo>
                <a:lnTo>
                  <a:pt x="3260" y="215"/>
                </a:lnTo>
                <a:lnTo>
                  <a:pt x="3260" y="215"/>
                </a:lnTo>
                <a:lnTo>
                  <a:pt x="3259" y="216"/>
                </a:lnTo>
                <a:close/>
                <a:moveTo>
                  <a:pt x="3690" y="407"/>
                </a:moveTo>
                <a:lnTo>
                  <a:pt x="3690" y="407"/>
                </a:lnTo>
                <a:lnTo>
                  <a:pt x="3690" y="407"/>
                </a:lnTo>
                <a:lnTo>
                  <a:pt x="3690" y="408"/>
                </a:lnTo>
                <a:lnTo>
                  <a:pt x="3690" y="409"/>
                </a:lnTo>
                <a:lnTo>
                  <a:pt x="3690" y="409"/>
                </a:lnTo>
                <a:lnTo>
                  <a:pt x="3689" y="408"/>
                </a:lnTo>
                <a:lnTo>
                  <a:pt x="3690" y="407"/>
                </a:lnTo>
                <a:lnTo>
                  <a:pt x="3690" y="405"/>
                </a:lnTo>
                <a:lnTo>
                  <a:pt x="3690" y="405"/>
                </a:lnTo>
                <a:lnTo>
                  <a:pt x="3690" y="405"/>
                </a:lnTo>
                <a:lnTo>
                  <a:pt x="3690" y="407"/>
                </a:lnTo>
                <a:close/>
                <a:moveTo>
                  <a:pt x="6994" y="1944"/>
                </a:moveTo>
                <a:lnTo>
                  <a:pt x="6994" y="1944"/>
                </a:lnTo>
                <a:lnTo>
                  <a:pt x="6994" y="1942"/>
                </a:lnTo>
                <a:lnTo>
                  <a:pt x="6995" y="1944"/>
                </a:lnTo>
                <a:lnTo>
                  <a:pt x="6996" y="1944"/>
                </a:lnTo>
                <a:lnTo>
                  <a:pt x="6995" y="1944"/>
                </a:lnTo>
                <a:lnTo>
                  <a:pt x="6994" y="1944"/>
                </a:lnTo>
                <a:close/>
                <a:moveTo>
                  <a:pt x="8654" y="3316"/>
                </a:moveTo>
                <a:lnTo>
                  <a:pt x="8654" y="3320"/>
                </a:lnTo>
                <a:lnTo>
                  <a:pt x="8656" y="3322"/>
                </a:lnTo>
                <a:lnTo>
                  <a:pt x="8653" y="3321"/>
                </a:lnTo>
                <a:lnTo>
                  <a:pt x="8650" y="3319"/>
                </a:lnTo>
                <a:lnTo>
                  <a:pt x="8652" y="3317"/>
                </a:lnTo>
                <a:lnTo>
                  <a:pt x="8654" y="3316"/>
                </a:lnTo>
                <a:close/>
                <a:moveTo>
                  <a:pt x="8580" y="3474"/>
                </a:moveTo>
                <a:lnTo>
                  <a:pt x="8580" y="3474"/>
                </a:lnTo>
                <a:lnTo>
                  <a:pt x="8580" y="3474"/>
                </a:lnTo>
                <a:lnTo>
                  <a:pt x="8580" y="3474"/>
                </a:lnTo>
                <a:lnTo>
                  <a:pt x="8580" y="3474"/>
                </a:lnTo>
                <a:lnTo>
                  <a:pt x="8580" y="3474"/>
                </a:lnTo>
                <a:lnTo>
                  <a:pt x="8580" y="3474"/>
                </a:lnTo>
                <a:close/>
                <a:moveTo>
                  <a:pt x="8909" y="4074"/>
                </a:moveTo>
                <a:lnTo>
                  <a:pt x="8908" y="4075"/>
                </a:lnTo>
                <a:lnTo>
                  <a:pt x="8906" y="4076"/>
                </a:lnTo>
                <a:lnTo>
                  <a:pt x="8908" y="4076"/>
                </a:lnTo>
                <a:lnTo>
                  <a:pt x="8908" y="4076"/>
                </a:lnTo>
                <a:lnTo>
                  <a:pt x="8906" y="4076"/>
                </a:lnTo>
                <a:lnTo>
                  <a:pt x="8906" y="4076"/>
                </a:lnTo>
                <a:lnTo>
                  <a:pt x="8906" y="4074"/>
                </a:lnTo>
                <a:lnTo>
                  <a:pt x="8905" y="4072"/>
                </a:lnTo>
                <a:lnTo>
                  <a:pt x="8906" y="4074"/>
                </a:lnTo>
                <a:lnTo>
                  <a:pt x="8909" y="4074"/>
                </a:lnTo>
                <a:close/>
                <a:moveTo>
                  <a:pt x="9004" y="4670"/>
                </a:moveTo>
                <a:lnTo>
                  <a:pt x="9004" y="4669"/>
                </a:lnTo>
                <a:lnTo>
                  <a:pt x="9004" y="4669"/>
                </a:lnTo>
                <a:lnTo>
                  <a:pt x="9006" y="4670"/>
                </a:lnTo>
                <a:lnTo>
                  <a:pt x="9004" y="4670"/>
                </a:lnTo>
                <a:lnTo>
                  <a:pt x="9004" y="4670"/>
                </a:lnTo>
                <a:close/>
                <a:moveTo>
                  <a:pt x="8836" y="5073"/>
                </a:moveTo>
                <a:lnTo>
                  <a:pt x="8836" y="5073"/>
                </a:lnTo>
                <a:lnTo>
                  <a:pt x="8836" y="5073"/>
                </a:lnTo>
                <a:lnTo>
                  <a:pt x="8836" y="5072"/>
                </a:lnTo>
                <a:lnTo>
                  <a:pt x="8836" y="5072"/>
                </a:lnTo>
                <a:lnTo>
                  <a:pt x="8837" y="5072"/>
                </a:lnTo>
                <a:lnTo>
                  <a:pt x="8836" y="5073"/>
                </a:lnTo>
                <a:lnTo>
                  <a:pt x="8836" y="5073"/>
                </a:lnTo>
                <a:close/>
                <a:moveTo>
                  <a:pt x="9553" y="8172"/>
                </a:moveTo>
                <a:lnTo>
                  <a:pt x="9553" y="8173"/>
                </a:lnTo>
                <a:lnTo>
                  <a:pt x="9553" y="8173"/>
                </a:lnTo>
                <a:lnTo>
                  <a:pt x="9553" y="8164"/>
                </a:lnTo>
                <a:lnTo>
                  <a:pt x="9550" y="8155"/>
                </a:lnTo>
                <a:lnTo>
                  <a:pt x="9546" y="8148"/>
                </a:lnTo>
                <a:lnTo>
                  <a:pt x="9541" y="8142"/>
                </a:lnTo>
                <a:lnTo>
                  <a:pt x="9529" y="8130"/>
                </a:lnTo>
                <a:lnTo>
                  <a:pt x="9517" y="8120"/>
                </a:lnTo>
                <a:lnTo>
                  <a:pt x="9511" y="8115"/>
                </a:lnTo>
                <a:lnTo>
                  <a:pt x="9509" y="8110"/>
                </a:lnTo>
                <a:lnTo>
                  <a:pt x="9508" y="8106"/>
                </a:lnTo>
                <a:lnTo>
                  <a:pt x="9510" y="8102"/>
                </a:lnTo>
                <a:lnTo>
                  <a:pt x="9511" y="8106"/>
                </a:lnTo>
                <a:lnTo>
                  <a:pt x="9515" y="8110"/>
                </a:lnTo>
                <a:lnTo>
                  <a:pt x="9519" y="8114"/>
                </a:lnTo>
                <a:lnTo>
                  <a:pt x="9524" y="8118"/>
                </a:lnTo>
                <a:lnTo>
                  <a:pt x="9533" y="8124"/>
                </a:lnTo>
                <a:lnTo>
                  <a:pt x="9542" y="8129"/>
                </a:lnTo>
                <a:lnTo>
                  <a:pt x="9547" y="8133"/>
                </a:lnTo>
                <a:lnTo>
                  <a:pt x="9551" y="8137"/>
                </a:lnTo>
                <a:lnTo>
                  <a:pt x="9554" y="8141"/>
                </a:lnTo>
                <a:lnTo>
                  <a:pt x="9556" y="8146"/>
                </a:lnTo>
                <a:lnTo>
                  <a:pt x="9556" y="8151"/>
                </a:lnTo>
                <a:lnTo>
                  <a:pt x="9556" y="8157"/>
                </a:lnTo>
                <a:lnTo>
                  <a:pt x="9555" y="8164"/>
                </a:lnTo>
                <a:lnTo>
                  <a:pt x="9553" y="8172"/>
                </a:lnTo>
                <a:close/>
                <a:moveTo>
                  <a:pt x="8684" y="8657"/>
                </a:moveTo>
                <a:lnTo>
                  <a:pt x="8684" y="8657"/>
                </a:lnTo>
                <a:lnTo>
                  <a:pt x="8683" y="8658"/>
                </a:lnTo>
                <a:lnTo>
                  <a:pt x="8683" y="8657"/>
                </a:lnTo>
                <a:lnTo>
                  <a:pt x="8681" y="8657"/>
                </a:lnTo>
                <a:lnTo>
                  <a:pt x="8683" y="8657"/>
                </a:lnTo>
                <a:lnTo>
                  <a:pt x="8684" y="8657"/>
                </a:lnTo>
                <a:close/>
                <a:moveTo>
                  <a:pt x="8542" y="8596"/>
                </a:moveTo>
                <a:lnTo>
                  <a:pt x="8544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5" y="8596"/>
                </a:lnTo>
                <a:lnTo>
                  <a:pt x="8544" y="8596"/>
                </a:lnTo>
                <a:lnTo>
                  <a:pt x="8542" y="8597"/>
                </a:lnTo>
                <a:lnTo>
                  <a:pt x="8542" y="8596"/>
                </a:lnTo>
                <a:lnTo>
                  <a:pt x="8542" y="8596"/>
                </a:lnTo>
                <a:close/>
                <a:moveTo>
                  <a:pt x="7820" y="8178"/>
                </a:moveTo>
                <a:lnTo>
                  <a:pt x="7819" y="8178"/>
                </a:lnTo>
                <a:lnTo>
                  <a:pt x="7819" y="8178"/>
                </a:lnTo>
                <a:lnTo>
                  <a:pt x="7819" y="8177"/>
                </a:lnTo>
                <a:lnTo>
                  <a:pt x="7819" y="8177"/>
                </a:lnTo>
                <a:lnTo>
                  <a:pt x="7819" y="8178"/>
                </a:lnTo>
                <a:lnTo>
                  <a:pt x="7820" y="8178"/>
                </a:lnTo>
                <a:close/>
                <a:moveTo>
                  <a:pt x="6542" y="8729"/>
                </a:moveTo>
                <a:lnTo>
                  <a:pt x="6542" y="8729"/>
                </a:lnTo>
                <a:lnTo>
                  <a:pt x="6543" y="8729"/>
                </a:lnTo>
                <a:lnTo>
                  <a:pt x="6542" y="8730"/>
                </a:lnTo>
                <a:lnTo>
                  <a:pt x="6542" y="8731"/>
                </a:lnTo>
                <a:lnTo>
                  <a:pt x="6542" y="8730"/>
                </a:lnTo>
                <a:lnTo>
                  <a:pt x="6542" y="8729"/>
                </a:lnTo>
                <a:close/>
                <a:moveTo>
                  <a:pt x="5056" y="8300"/>
                </a:moveTo>
                <a:lnTo>
                  <a:pt x="5056" y="8300"/>
                </a:lnTo>
                <a:lnTo>
                  <a:pt x="5056" y="8300"/>
                </a:lnTo>
                <a:lnTo>
                  <a:pt x="5056" y="8300"/>
                </a:lnTo>
                <a:lnTo>
                  <a:pt x="5056" y="8300"/>
                </a:lnTo>
                <a:lnTo>
                  <a:pt x="5056" y="8300"/>
                </a:lnTo>
                <a:lnTo>
                  <a:pt x="5056" y="8300"/>
                </a:lnTo>
                <a:close/>
                <a:moveTo>
                  <a:pt x="3008" y="9346"/>
                </a:moveTo>
                <a:lnTo>
                  <a:pt x="3006" y="9343"/>
                </a:lnTo>
                <a:lnTo>
                  <a:pt x="3006" y="9341"/>
                </a:lnTo>
                <a:lnTo>
                  <a:pt x="3008" y="9342"/>
                </a:lnTo>
                <a:lnTo>
                  <a:pt x="3010" y="9342"/>
                </a:lnTo>
                <a:lnTo>
                  <a:pt x="3009" y="9345"/>
                </a:lnTo>
                <a:lnTo>
                  <a:pt x="3008" y="9346"/>
                </a:lnTo>
                <a:close/>
                <a:moveTo>
                  <a:pt x="2904" y="250"/>
                </a:moveTo>
                <a:lnTo>
                  <a:pt x="2918" y="289"/>
                </a:lnTo>
                <a:lnTo>
                  <a:pt x="2929" y="331"/>
                </a:lnTo>
                <a:lnTo>
                  <a:pt x="2938" y="372"/>
                </a:lnTo>
                <a:lnTo>
                  <a:pt x="2946" y="413"/>
                </a:lnTo>
                <a:lnTo>
                  <a:pt x="2941" y="416"/>
                </a:lnTo>
                <a:lnTo>
                  <a:pt x="2936" y="417"/>
                </a:lnTo>
                <a:lnTo>
                  <a:pt x="2915" y="412"/>
                </a:lnTo>
                <a:lnTo>
                  <a:pt x="2897" y="403"/>
                </a:lnTo>
                <a:lnTo>
                  <a:pt x="2888" y="398"/>
                </a:lnTo>
                <a:lnTo>
                  <a:pt x="2880" y="391"/>
                </a:lnTo>
                <a:lnTo>
                  <a:pt x="2873" y="382"/>
                </a:lnTo>
                <a:lnTo>
                  <a:pt x="2865" y="373"/>
                </a:lnTo>
                <a:lnTo>
                  <a:pt x="2860" y="363"/>
                </a:lnTo>
                <a:lnTo>
                  <a:pt x="2853" y="354"/>
                </a:lnTo>
                <a:lnTo>
                  <a:pt x="2846" y="345"/>
                </a:lnTo>
                <a:lnTo>
                  <a:pt x="2838" y="337"/>
                </a:lnTo>
                <a:lnTo>
                  <a:pt x="2830" y="329"/>
                </a:lnTo>
                <a:lnTo>
                  <a:pt x="2821" y="322"/>
                </a:lnTo>
                <a:lnTo>
                  <a:pt x="2811" y="316"/>
                </a:lnTo>
                <a:lnTo>
                  <a:pt x="2801" y="310"/>
                </a:lnTo>
                <a:lnTo>
                  <a:pt x="2819" y="306"/>
                </a:lnTo>
                <a:lnTo>
                  <a:pt x="2835" y="301"/>
                </a:lnTo>
                <a:lnTo>
                  <a:pt x="2851" y="296"/>
                </a:lnTo>
                <a:lnTo>
                  <a:pt x="2864" y="288"/>
                </a:lnTo>
                <a:lnTo>
                  <a:pt x="2876" y="280"/>
                </a:lnTo>
                <a:lnTo>
                  <a:pt x="2887" y="271"/>
                </a:lnTo>
                <a:lnTo>
                  <a:pt x="2896" y="261"/>
                </a:lnTo>
                <a:lnTo>
                  <a:pt x="2904" y="250"/>
                </a:lnTo>
                <a:close/>
                <a:moveTo>
                  <a:pt x="5283" y="979"/>
                </a:moveTo>
                <a:lnTo>
                  <a:pt x="5283" y="979"/>
                </a:lnTo>
                <a:lnTo>
                  <a:pt x="5283" y="979"/>
                </a:lnTo>
                <a:lnTo>
                  <a:pt x="5283" y="980"/>
                </a:lnTo>
                <a:lnTo>
                  <a:pt x="5283" y="980"/>
                </a:lnTo>
                <a:lnTo>
                  <a:pt x="5283" y="980"/>
                </a:lnTo>
                <a:lnTo>
                  <a:pt x="5283" y="979"/>
                </a:lnTo>
                <a:lnTo>
                  <a:pt x="5283" y="979"/>
                </a:lnTo>
                <a:close/>
                <a:moveTo>
                  <a:pt x="7114" y="2174"/>
                </a:moveTo>
                <a:lnTo>
                  <a:pt x="7114" y="2174"/>
                </a:lnTo>
                <a:lnTo>
                  <a:pt x="7112" y="2174"/>
                </a:lnTo>
                <a:lnTo>
                  <a:pt x="7112" y="2174"/>
                </a:lnTo>
                <a:lnTo>
                  <a:pt x="7112" y="2174"/>
                </a:lnTo>
                <a:lnTo>
                  <a:pt x="7112" y="2174"/>
                </a:lnTo>
                <a:lnTo>
                  <a:pt x="7112" y="2174"/>
                </a:lnTo>
                <a:lnTo>
                  <a:pt x="7112" y="2173"/>
                </a:lnTo>
                <a:lnTo>
                  <a:pt x="7114" y="2173"/>
                </a:lnTo>
                <a:lnTo>
                  <a:pt x="7114" y="2173"/>
                </a:lnTo>
                <a:lnTo>
                  <a:pt x="7114" y="2174"/>
                </a:lnTo>
                <a:close/>
                <a:moveTo>
                  <a:pt x="8681" y="3433"/>
                </a:moveTo>
                <a:lnTo>
                  <a:pt x="8681" y="3433"/>
                </a:lnTo>
                <a:lnTo>
                  <a:pt x="8681" y="3432"/>
                </a:lnTo>
                <a:lnTo>
                  <a:pt x="8677" y="3430"/>
                </a:lnTo>
                <a:lnTo>
                  <a:pt x="8674" y="3430"/>
                </a:lnTo>
                <a:lnTo>
                  <a:pt x="8680" y="3427"/>
                </a:lnTo>
                <a:lnTo>
                  <a:pt x="8688" y="3424"/>
                </a:lnTo>
                <a:lnTo>
                  <a:pt x="8684" y="3429"/>
                </a:lnTo>
                <a:lnTo>
                  <a:pt x="8681" y="3433"/>
                </a:lnTo>
                <a:close/>
                <a:moveTo>
                  <a:pt x="8990" y="4676"/>
                </a:moveTo>
                <a:lnTo>
                  <a:pt x="8991" y="4674"/>
                </a:lnTo>
                <a:lnTo>
                  <a:pt x="8991" y="4674"/>
                </a:lnTo>
                <a:lnTo>
                  <a:pt x="8991" y="4676"/>
                </a:lnTo>
                <a:lnTo>
                  <a:pt x="8990" y="4677"/>
                </a:lnTo>
                <a:lnTo>
                  <a:pt x="8990" y="4676"/>
                </a:lnTo>
                <a:lnTo>
                  <a:pt x="8990" y="4676"/>
                </a:lnTo>
                <a:close/>
                <a:moveTo>
                  <a:pt x="8834" y="5074"/>
                </a:moveTo>
                <a:lnTo>
                  <a:pt x="8834" y="5074"/>
                </a:lnTo>
                <a:lnTo>
                  <a:pt x="8834" y="5074"/>
                </a:lnTo>
                <a:lnTo>
                  <a:pt x="8836" y="5073"/>
                </a:lnTo>
                <a:lnTo>
                  <a:pt x="8834" y="5074"/>
                </a:lnTo>
                <a:lnTo>
                  <a:pt x="8834" y="5074"/>
                </a:lnTo>
                <a:close/>
                <a:moveTo>
                  <a:pt x="9423" y="5852"/>
                </a:moveTo>
                <a:lnTo>
                  <a:pt x="9423" y="5852"/>
                </a:lnTo>
                <a:lnTo>
                  <a:pt x="9424" y="5852"/>
                </a:lnTo>
                <a:lnTo>
                  <a:pt x="9423" y="5852"/>
                </a:lnTo>
                <a:lnTo>
                  <a:pt x="9423" y="5852"/>
                </a:lnTo>
                <a:lnTo>
                  <a:pt x="9423" y="5852"/>
                </a:lnTo>
                <a:lnTo>
                  <a:pt x="9423" y="5852"/>
                </a:lnTo>
                <a:close/>
                <a:moveTo>
                  <a:pt x="9336" y="6047"/>
                </a:moveTo>
                <a:lnTo>
                  <a:pt x="9335" y="6047"/>
                </a:lnTo>
                <a:lnTo>
                  <a:pt x="9335" y="6047"/>
                </a:lnTo>
                <a:lnTo>
                  <a:pt x="9335" y="6047"/>
                </a:lnTo>
                <a:lnTo>
                  <a:pt x="9335" y="6047"/>
                </a:lnTo>
                <a:lnTo>
                  <a:pt x="9336" y="6047"/>
                </a:lnTo>
                <a:lnTo>
                  <a:pt x="9336" y="6047"/>
                </a:lnTo>
                <a:lnTo>
                  <a:pt x="9338" y="6047"/>
                </a:lnTo>
                <a:lnTo>
                  <a:pt x="9336" y="6047"/>
                </a:lnTo>
                <a:lnTo>
                  <a:pt x="9336" y="6048"/>
                </a:lnTo>
                <a:lnTo>
                  <a:pt x="9336" y="6047"/>
                </a:lnTo>
                <a:lnTo>
                  <a:pt x="9336" y="6047"/>
                </a:lnTo>
                <a:close/>
                <a:moveTo>
                  <a:pt x="9426" y="8055"/>
                </a:moveTo>
                <a:lnTo>
                  <a:pt x="9426" y="8055"/>
                </a:lnTo>
                <a:lnTo>
                  <a:pt x="9426" y="8055"/>
                </a:lnTo>
                <a:lnTo>
                  <a:pt x="9426" y="8055"/>
                </a:lnTo>
                <a:lnTo>
                  <a:pt x="9426" y="8055"/>
                </a:lnTo>
                <a:lnTo>
                  <a:pt x="9426" y="8055"/>
                </a:lnTo>
                <a:lnTo>
                  <a:pt x="9426" y="8055"/>
                </a:lnTo>
                <a:close/>
                <a:moveTo>
                  <a:pt x="8255" y="8561"/>
                </a:moveTo>
                <a:lnTo>
                  <a:pt x="8255" y="8561"/>
                </a:lnTo>
                <a:lnTo>
                  <a:pt x="8257" y="8560"/>
                </a:lnTo>
                <a:lnTo>
                  <a:pt x="8258" y="8561"/>
                </a:lnTo>
                <a:lnTo>
                  <a:pt x="8258" y="8563"/>
                </a:lnTo>
                <a:lnTo>
                  <a:pt x="8257" y="8563"/>
                </a:lnTo>
                <a:lnTo>
                  <a:pt x="8255" y="8561"/>
                </a:lnTo>
                <a:close/>
                <a:moveTo>
                  <a:pt x="5138" y="7341"/>
                </a:moveTo>
                <a:lnTo>
                  <a:pt x="5138" y="7341"/>
                </a:lnTo>
                <a:lnTo>
                  <a:pt x="5138" y="7341"/>
                </a:lnTo>
                <a:lnTo>
                  <a:pt x="5138" y="7341"/>
                </a:lnTo>
                <a:lnTo>
                  <a:pt x="5138" y="7341"/>
                </a:lnTo>
                <a:lnTo>
                  <a:pt x="5112" y="7345"/>
                </a:lnTo>
                <a:lnTo>
                  <a:pt x="5089" y="7347"/>
                </a:lnTo>
                <a:lnTo>
                  <a:pt x="5068" y="7348"/>
                </a:lnTo>
                <a:lnTo>
                  <a:pt x="5049" y="7348"/>
                </a:lnTo>
                <a:lnTo>
                  <a:pt x="5034" y="7347"/>
                </a:lnTo>
                <a:lnTo>
                  <a:pt x="5019" y="7345"/>
                </a:lnTo>
                <a:lnTo>
                  <a:pt x="5007" y="7339"/>
                </a:lnTo>
                <a:lnTo>
                  <a:pt x="4996" y="7333"/>
                </a:lnTo>
                <a:lnTo>
                  <a:pt x="4987" y="7325"/>
                </a:lnTo>
                <a:lnTo>
                  <a:pt x="4980" y="7315"/>
                </a:lnTo>
                <a:lnTo>
                  <a:pt x="4974" y="7302"/>
                </a:lnTo>
                <a:lnTo>
                  <a:pt x="4971" y="7288"/>
                </a:lnTo>
                <a:lnTo>
                  <a:pt x="4967" y="7271"/>
                </a:lnTo>
                <a:lnTo>
                  <a:pt x="4965" y="7253"/>
                </a:lnTo>
                <a:lnTo>
                  <a:pt x="4965" y="7231"/>
                </a:lnTo>
                <a:lnTo>
                  <a:pt x="4967" y="7208"/>
                </a:lnTo>
                <a:lnTo>
                  <a:pt x="4968" y="7171"/>
                </a:lnTo>
                <a:lnTo>
                  <a:pt x="4971" y="7134"/>
                </a:lnTo>
                <a:lnTo>
                  <a:pt x="4973" y="7116"/>
                </a:lnTo>
                <a:lnTo>
                  <a:pt x="4978" y="7096"/>
                </a:lnTo>
                <a:lnTo>
                  <a:pt x="4985" y="7080"/>
                </a:lnTo>
                <a:lnTo>
                  <a:pt x="4994" y="7062"/>
                </a:lnTo>
                <a:lnTo>
                  <a:pt x="4996" y="7050"/>
                </a:lnTo>
                <a:lnTo>
                  <a:pt x="4998" y="7037"/>
                </a:lnTo>
                <a:lnTo>
                  <a:pt x="4999" y="7026"/>
                </a:lnTo>
                <a:lnTo>
                  <a:pt x="5000" y="7013"/>
                </a:lnTo>
                <a:lnTo>
                  <a:pt x="5017" y="7019"/>
                </a:lnTo>
                <a:lnTo>
                  <a:pt x="5034" y="7023"/>
                </a:lnTo>
                <a:lnTo>
                  <a:pt x="5041" y="7024"/>
                </a:lnTo>
                <a:lnTo>
                  <a:pt x="5047" y="7026"/>
                </a:lnTo>
                <a:lnTo>
                  <a:pt x="5053" y="7028"/>
                </a:lnTo>
                <a:lnTo>
                  <a:pt x="5057" y="7031"/>
                </a:lnTo>
                <a:lnTo>
                  <a:pt x="5066" y="7037"/>
                </a:lnTo>
                <a:lnTo>
                  <a:pt x="5072" y="7045"/>
                </a:lnTo>
                <a:lnTo>
                  <a:pt x="5077" y="7054"/>
                </a:lnTo>
                <a:lnTo>
                  <a:pt x="5083" y="7064"/>
                </a:lnTo>
                <a:lnTo>
                  <a:pt x="5086" y="7074"/>
                </a:lnTo>
                <a:lnTo>
                  <a:pt x="5090" y="7086"/>
                </a:lnTo>
                <a:lnTo>
                  <a:pt x="5095" y="7101"/>
                </a:lnTo>
                <a:lnTo>
                  <a:pt x="5102" y="7117"/>
                </a:lnTo>
                <a:lnTo>
                  <a:pt x="5108" y="7132"/>
                </a:lnTo>
                <a:lnTo>
                  <a:pt x="5117" y="7146"/>
                </a:lnTo>
                <a:lnTo>
                  <a:pt x="5125" y="7161"/>
                </a:lnTo>
                <a:lnTo>
                  <a:pt x="5135" y="7175"/>
                </a:lnTo>
                <a:lnTo>
                  <a:pt x="5146" y="7188"/>
                </a:lnTo>
                <a:lnTo>
                  <a:pt x="5157" y="7200"/>
                </a:lnTo>
                <a:lnTo>
                  <a:pt x="5166" y="7213"/>
                </a:lnTo>
                <a:lnTo>
                  <a:pt x="5177" y="7226"/>
                </a:lnTo>
                <a:lnTo>
                  <a:pt x="5182" y="7231"/>
                </a:lnTo>
                <a:lnTo>
                  <a:pt x="5187" y="7237"/>
                </a:lnTo>
                <a:lnTo>
                  <a:pt x="5195" y="7239"/>
                </a:lnTo>
                <a:lnTo>
                  <a:pt x="5202" y="7240"/>
                </a:lnTo>
                <a:lnTo>
                  <a:pt x="5186" y="7266"/>
                </a:lnTo>
                <a:lnTo>
                  <a:pt x="5170" y="7291"/>
                </a:lnTo>
                <a:lnTo>
                  <a:pt x="5153" y="7315"/>
                </a:lnTo>
                <a:lnTo>
                  <a:pt x="5138" y="7341"/>
                </a:lnTo>
                <a:close/>
                <a:moveTo>
                  <a:pt x="2677" y="340"/>
                </a:moveTo>
                <a:lnTo>
                  <a:pt x="2678" y="340"/>
                </a:lnTo>
                <a:lnTo>
                  <a:pt x="2678" y="340"/>
                </a:lnTo>
                <a:lnTo>
                  <a:pt x="2678" y="340"/>
                </a:lnTo>
                <a:lnTo>
                  <a:pt x="2677" y="340"/>
                </a:lnTo>
                <a:lnTo>
                  <a:pt x="2671" y="351"/>
                </a:lnTo>
                <a:lnTo>
                  <a:pt x="2664" y="361"/>
                </a:lnTo>
                <a:lnTo>
                  <a:pt x="2660" y="373"/>
                </a:lnTo>
                <a:lnTo>
                  <a:pt x="2659" y="385"/>
                </a:lnTo>
                <a:lnTo>
                  <a:pt x="2658" y="396"/>
                </a:lnTo>
                <a:lnTo>
                  <a:pt x="2659" y="408"/>
                </a:lnTo>
                <a:lnTo>
                  <a:pt x="2662" y="419"/>
                </a:lnTo>
                <a:lnTo>
                  <a:pt x="2664" y="431"/>
                </a:lnTo>
                <a:lnTo>
                  <a:pt x="2668" y="444"/>
                </a:lnTo>
                <a:lnTo>
                  <a:pt x="2671" y="457"/>
                </a:lnTo>
                <a:lnTo>
                  <a:pt x="2671" y="463"/>
                </a:lnTo>
                <a:lnTo>
                  <a:pt x="2669" y="468"/>
                </a:lnTo>
                <a:lnTo>
                  <a:pt x="2668" y="475"/>
                </a:lnTo>
                <a:lnTo>
                  <a:pt x="2664" y="481"/>
                </a:lnTo>
                <a:lnTo>
                  <a:pt x="2659" y="488"/>
                </a:lnTo>
                <a:lnTo>
                  <a:pt x="2654" y="493"/>
                </a:lnTo>
                <a:lnTo>
                  <a:pt x="2647" y="495"/>
                </a:lnTo>
                <a:lnTo>
                  <a:pt x="2640" y="495"/>
                </a:lnTo>
                <a:lnTo>
                  <a:pt x="2636" y="495"/>
                </a:lnTo>
                <a:lnTo>
                  <a:pt x="2632" y="494"/>
                </a:lnTo>
                <a:lnTo>
                  <a:pt x="2629" y="491"/>
                </a:lnTo>
                <a:lnTo>
                  <a:pt x="2627" y="489"/>
                </a:lnTo>
                <a:lnTo>
                  <a:pt x="2626" y="486"/>
                </a:lnTo>
                <a:lnTo>
                  <a:pt x="2624" y="482"/>
                </a:lnTo>
                <a:lnTo>
                  <a:pt x="2624" y="479"/>
                </a:lnTo>
                <a:lnTo>
                  <a:pt x="2626" y="475"/>
                </a:lnTo>
                <a:lnTo>
                  <a:pt x="2628" y="467"/>
                </a:lnTo>
                <a:lnTo>
                  <a:pt x="2629" y="461"/>
                </a:lnTo>
                <a:lnTo>
                  <a:pt x="2631" y="453"/>
                </a:lnTo>
                <a:lnTo>
                  <a:pt x="2631" y="446"/>
                </a:lnTo>
                <a:lnTo>
                  <a:pt x="2629" y="432"/>
                </a:lnTo>
                <a:lnTo>
                  <a:pt x="2627" y="419"/>
                </a:lnTo>
                <a:lnTo>
                  <a:pt x="2618" y="394"/>
                </a:lnTo>
                <a:lnTo>
                  <a:pt x="2607" y="367"/>
                </a:lnTo>
                <a:lnTo>
                  <a:pt x="2613" y="363"/>
                </a:lnTo>
                <a:lnTo>
                  <a:pt x="2618" y="358"/>
                </a:lnTo>
                <a:lnTo>
                  <a:pt x="2620" y="352"/>
                </a:lnTo>
                <a:lnTo>
                  <a:pt x="2623" y="346"/>
                </a:lnTo>
                <a:lnTo>
                  <a:pt x="2636" y="337"/>
                </a:lnTo>
                <a:lnTo>
                  <a:pt x="2650" y="328"/>
                </a:lnTo>
                <a:lnTo>
                  <a:pt x="2663" y="318"/>
                </a:lnTo>
                <a:lnTo>
                  <a:pt x="2677" y="309"/>
                </a:lnTo>
                <a:lnTo>
                  <a:pt x="2690" y="311"/>
                </a:lnTo>
                <a:lnTo>
                  <a:pt x="2703" y="314"/>
                </a:lnTo>
                <a:lnTo>
                  <a:pt x="2689" y="320"/>
                </a:lnTo>
                <a:lnTo>
                  <a:pt x="2673" y="327"/>
                </a:lnTo>
                <a:lnTo>
                  <a:pt x="2676" y="333"/>
                </a:lnTo>
                <a:lnTo>
                  <a:pt x="2677" y="340"/>
                </a:lnTo>
                <a:close/>
                <a:moveTo>
                  <a:pt x="4221" y="786"/>
                </a:moveTo>
                <a:lnTo>
                  <a:pt x="4223" y="785"/>
                </a:lnTo>
                <a:lnTo>
                  <a:pt x="4223" y="785"/>
                </a:lnTo>
                <a:lnTo>
                  <a:pt x="4223" y="785"/>
                </a:lnTo>
                <a:lnTo>
                  <a:pt x="4223" y="786"/>
                </a:lnTo>
                <a:lnTo>
                  <a:pt x="4223" y="786"/>
                </a:lnTo>
                <a:lnTo>
                  <a:pt x="4221" y="786"/>
                </a:lnTo>
                <a:close/>
                <a:moveTo>
                  <a:pt x="7165" y="2169"/>
                </a:moveTo>
                <a:lnTo>
                  <a:pt x="7173" y="2166"/>
                </a:lnTo>
                <a:lnTo>
                  <a:pt x="7181" y="2164"/>
                </a:lnTo>
                <a:lnTo>
                  <a:pt x="7188" y="2162"/>
                </a:lnTo>
                <a:lnTo>
                  <a:pt x="7196" y="2162"/>
                </a:lnTo>
                <a:lnTo>
                  <a:pt x="7181" y="2165"/>
                </a:lnTo>
                <a:lnTo>
                  <a:pt x="7165" y="2169"/>
                </a:lnTo>
                <a:close/>
                <a:moveTo>
                  <a:pt x="8051" y="2639"/>
                </a:moveTo>
                <a:lnTo>
                  <a:pt x="8051" y="2639"/>
                </a:lnTo>
                <a:lnTo>
                  <a:pt x="8051" y="2639"/>
                </a:lnTo>
                <a:lnTo>
                  <a:pt x="8052" y="2639"/>
                </a:lnTo>
                <a:lnTo>
                  <a:pt x="8052" y="2641"/>
                </a:lnTo>
                <a:lnTo>
                  <a:pt x="8051" y="2639"/>
                </a:lnTo>
                <a:lnTo>
                  <a:pt x="8051" y="2639"/>
                </a:lnTo>
                <a:close/>
                <a:moveTo>
                  <a:pt x="8383" y="2955"/>
                </a:moveTo>
                <a:lnTo>
                  <a:pt x="8381" y="2953"/>
                </a:lnTo>
                <a:lnTo>
                  <a:pt x="8381" y="2952"/>
                </a:lnTo>
                <a:lnTo>
                  <a:pt x="8384" y="2952"/>
                </a:lnTo>
                <a:lnTo>
                  <a:pt x="8387" y="2952"/>
                </a:lnTo>
                <a:lnTo>
                  <a:pt x="8385" y="2953"/>
                </a:lnTo>
                <a:lnTo>
                  <a:pt x="8383" y="2955"/>
                </a:lnTo>
                <a:close/>
                <a:moveTo>
                  <a:pt x="8532" y="4026"/>
                </a:moveTo>
                <a:lnTo>
                  <a:pt x="8533" y="4026"/>
                </a:lnTo>
                <a:lnTo>
                  <a:pt x="8533" y="4025"/>
                </a:lnTo>
                <a:lnTo>
                  <a:pt x="8533" y="4026"/>
                </a:lnTo>
                <a:lnTo>
                  <a:pt x="8532" y="4027"/>
                </a:lnTo>
                <a:lnTo>
                  <a:pt x="8532" y="4026"/>
                </a:lnTo>
                <a:lnTo>
                  <a:pt x="8532" y="4026"/>
                </a:lnTo>
                <a:close/>
                <a:moveTo>
                  <a:pt x="8625" y="4184"/>
                </a:moveTo>
                <a:lnTo>
                  <a:pt x="8625" y="4184"/>
                </a:lnTo>
                <a:lnTo>
                  <a:pt x="8623" y="4183"/>
                </a:lnTo>
                <a:lnTo>
                  <a:pt x="8622" y="4182"/>
                </a:lnTo>
                <a:lnTo>
                  <a:pt x="8623" y="4182"/>
                </a:lnTo>
                <a:lnTo>
                  <a:pt x="8625" y="4182"/>
                </a:lnTo>
                <a:lnTo>
                  <a:pt x="8625" y="4183"/>
                </a:lnTo>
                <a:lnTo>
                  <a:pt x="8625" y="4184"/>
                </a:lnTo>
                <a:lnTo>
                  <a:pt x="8625" y="4184"/>
                </a:lnTo>
                <a:lnTo>
                  <a:pt x="8625" y="4184"/>
                </a:lnTo>
                <a:lnTo>
                  <a:pt x="8625" y="4184"/>
                </a:lnTo>
                <a:lnTo>
                  <a:pt x="8625" y="4184"/>
                </a:lnTo>
                <a:close/>
                <a:moveTo>
                  <a:pt x="8964" y="4523"/>
                </a:moveTo>
                <a:lnTo>
                  <a:pt x="8964" y="4523"/>
                </a:lnTo>
                <a:lnTo>
                  <a:pt x="8964" y="4523"/>
                </a:lnTo>
                <a:lnTo>
                  <a:pt x="8964" y="4523"/>
                </a:lnTo>
                <a:lnTo>
                  <a:pt x="8964" y="4523"/>
                </a:lnTo>
                <a:lnTo>
                  <a:pt x="8964" y="4523"/>
                </a:lnTo>
                <a:lnTo>
                  <a:pt x="8964" y="4523"/>
                </a:lnTo>
                <a:close/>
                <a:moveTo>
                  <a:pt x="9311" y="6313"/>
                </a:moveTo>
                <a:lnTo>
                  <a:pt x="9312" y="6313"/>
                </a:lnTo>
                <a:lnTo>
                  <a:pt x="9313" y="6314"/>
                </a:lnTo>
                <a:lnTo>
                  <a:pt x="9311" y="6316"/>
                </a:lnTo>
                <a:lnTo>
                  <a:pt x="9309" y="6316"/>
                </a:lnTo>
                <a:lnTo>
                  <a:pt x="9309" y="6314"/>
                </a:lnTo>
                <a:lnTo>
                  <a:pt x="9311" y="6313"/>
                </a:lnTo>
                <a:close/>
                <a:moveTo>
                  <a:pt x="9194" y="6905"/>
                </a:moveTo>
                <a:lnTo>
                  <a:pt x="9190" y="6909"/>
                </a:lnTo>
                <a:lnTo>
                  <a:pt x="9187" y="6912"/>
                </a:lnTo>
                <a:lnTo>
                  <a:pt x="9182" y="6910"/>
                </a:lnTo>
                <a:lnTo>
                  <a:pt x="9178" y="6909"/>
                </a:lnTo>
                <a:lnTo>
                  <a:pt x="9177" y="6903"/>
                </a:lnTo>
                <a:lnTo>
                  <a:pt x="9177" y="6898"/>
                </a:lnTo>
                <a:lnTo>
                  <a:pt x="9177" y="6894"/>
                </a:lnTo>
                <a:lnTo>
                  <a:pt x="9178" y="6892"/>
                </a:lnTo>
                <a:lnTo>
                  <a:pt x="9181" y="6889"/>
                </a:lnTo>
                <a:lnTo>
                  <a:pt x="9183" y="6887"/>
                </a:lnTo>
                <a:lnTo>
                  <a:pt x="9187" y="6887"/>
                </a:lnTo>
                <a:lnTo>
                  <a:pt x="9190" y="6888"/>
                </a:lnTo>
                <a:lnTo>
                  <a:pt x="9192" y="6889"/>
                </a:lnTo>
                <a:lnTo>
                  <a:pt x="9195" y="6892"/>
                </a:lnTo>
                <a:lnTo>
                  <a:pt x="9196" y="6896"/>
                </a:lnTo>
                <a:lnTo>
                  <a:pt x="9196" y="6898"/>
                </a:lnTo>
                <a:lnTo>
                  <a:pt x="9195" y="6902"/>
                </a:lnTo>
                <a:lnTo>
                  <a:pt x="9194" y="6905"/>
                </a:lnTo>
                <a:close/>
                <a:moveTo>
                  <a:pt x="9173" y="6933"/>
                </a:moveTo>
                <a:lnTo>
                  <a:pt x="9173" y="6933"/>
                </a:lnTo>
                <a:lnTo>
                  <a:pt x="9172" y="6933"/>
                </a:lnTo>
                <a:lnTo>
                  <a:pt x="9173" y="6933"/>
                </a:lnTo>
                <a:lnTo>
                  <a:pt x="9173" y="6933"/>
                </a:lnTo>
                <a:lnTo>
                  <a:pt x="9173" y="6933"/>
                </a:lnTo>
                <a:lnTo>
                  <a:pt x="9173" y="6933"/>
                </a:lnTo>
                <a:lnTo>
                  <a:pt x="9173" y="6933"/>
                </a:lnTo>
                <a:lnTo>
                  <a:pt x="9174" y="6933"/>
                </a:lnTo>
                <a:lnTo>
                  <a:pt x="9174" y="6933"/>
                </a:lnTo>
                <a:lnTo>
                  <a:pt x="9174" y="6934"/>
                </a:lnTo>
                <a:lnTo>
                  <a:pt x="9173" y="6934"/>
                </a:lnTo>
                <a:lnTo>
                  <a:pt x="9173" y="6933"/>
                </a:lnTo>
                <a:close/>
                <a:moveTo>
                  <a:pt x="9370" y="7513"/>
                </a:moveTo>
                <a:lnTo>
                  <a:pt x="9371" y="7508"/>
                </a:lnTo>
                <a:lnTo>
                  <a:pt x="9374" y="7503"/>
                </a:lnTo>
                <a:lnTo>
                  <a:pt x="9375" y="7505"/>
                </a:lnTo>
                <a:lnTo>
                  <a:pt x="9376" y="7508"/>
                </a:lnTo>
                <a:lnTo>
                  <a:pt x="9372" y="7510"/>
                </a:lnTo>
                <a:lnTo>
                  <a:pt x="9370" y="7513"/>
                </a:lnTo>
                <a:close/>
                <a:moveTo>
                  <a:pt x="8275" y="8520"/>
                </a:moveTo>
                <a:lnTo>
                  <a:pt x="8275" y="8520"/>
                </a:lnTo>
                <a:lnTo>
                  <a:pt x="8275" y="8519"/>
                </a:lnTo>
                <a:lnTo>
                  <a:pt x="8276" y="8520"/>
                </a:lnTo>
                <a:lnTo>
                  <a:pt x="8276" y="8520"/>
                </a:lnTo>
                <a:lnTo>
                  <a:pt x="8275" y="8520"/>
                </a:lnTo>
                <a:lnTo>
                  <a:pt x="8275" y="8520"/>
                </a:lnTo>
                <a:close/>
                <a:moveTo>
                  <a:pt x="8299" y="8543"/>
                </a:moveTo>
                <a:lnTo>
                  <a:pt x="8300" y="8543"/>
                </a:lnTo>
                <a:lnTo>
                  <a:pt x="8300" y="8542"/>
                </a:lnTo>
                <a:lnTo>
                  <a:pt x="8300" y="8542"/>
                </a:lnTo>
                <a:lnTo>
                  <a:pt x="8302" y="8543"/>
                </a:lnTo>
                <a:lnTo>
                  <a:pt x="8300" y="8543"/>
                </a:lnTo>
                <a:lnTo>
                  <a:pt x="8299" y="8543"/>
                </a:lnTo>
                <a:close/>
                <a:moveTo>
                  <a:pt x="8356" y="8458"/>
                </a:moveTo>
                <a:lnTo>
                  <a:pt x="8354" y="8458"/>
                </a:lnTo>
                <a:lnTo>
                  <a:pt x="8352" y="8458"/>
                </a:lnTo>
                <a:lnTo>
                  <a:pt x="8343" y="8453"/>
                </a:lnTo>
                <a:lnTo>
                  <a:pt x="8334" y="8447"/>
                </a:lnTo>
                <a:lnTo>
                  <a:pt x="8344" y="8452"/>
                </a:lnTo>
                <a:lnTo>
                  <a:pt x="8356" y="8458"/>
                </a:lnTo>
                <a:close/>
                <a:moveTo>
                  <a:pt x="7223" y="8091"/>
                </a:moveTo>
                <a:lnTo>
                  <a:pt x="7222" y="8092"/>
                </a:lnTo>
                <a:lnTo>
                  <a:pt x="7219" y="8093"/>
                </a:lnTo>
                <a:lnTo>
                  <a:pt x="7222" y="8092"/>
                </a:lnTo>
                <a:lnTo>
                  <a:pt x="7223" y="8091"/>
                </a:lnTo>
                <a:close/>
                <a:moveTo>
                  <a:pt x="6995" y="8136"/>
                </a:moveTo>
                <a:lnTo>
                  <a:pt x="6994" y="8136"/>
                </a:lnTo>
                <a:lnTo>
                  <a:pt x="6994" y="8136"/>
                </a:lnTo>
                <a:lnTo>
                  <a:pt x="6994" y="8136"/>
                </a:lnTo>
                <a:lnTo>
                  <a:pt x="6994" y="8136"/>
                </a:lnTo>
                <a:lnTo>
                  <a:pt x="6995" y="8136"/>
                </a:lnTo>
                <a:lnTo>
                  <a:pt x="6995" y="8136"/>
                </a:lnTo>
                <a:lnTo>
                  <a:pt x="6996" y="8134"/>
                </a:lnTo>
                <a:lnTo>
                  <a:pt x="6996" y="8136"/>
                </a:lnTo>
                <a:lnTo>
                  <a:pt x="6995" y="8138"/>
                </a:lnTo>
                <a:lnTo>
                  <a:pt x="6995" y="8137"/>
                </a:lnTo>
                <a:lnTo>
                  <a:pt x="6995" y="8136"/>
                </a:lnTo>
                <a:close/>
                <a:moveTo>
                  <a:pt x="6564" y="8703"/>
                </a:moveTo>
                <a:lnTo>
                  <a:pt x="6564" y="8704"/>
                </a:lnTo>
                <a:lnTo>
                  <a:pt x="6564" y="8704"/>
                </a:lnTo>
                <a:lnTo>
                  <a:pt x="6564" y="8704"/>
                </a:lnTo>
                <a:lnTo>
                  <a:pt x="6564" y="8704"/>
                </a:lnTo>
                <a:lnTo>
                  <a:pt x="6564" y="8703"/>
                </a:lnTo>
                <a:lnTo>
                  <a:pt x="6565" y="8704"/>
                </a:lnTo>
                <a:lnTo>
                  <a:pt x="6565" y="8704"/>
                </a:lnTo>
                <a:lnTo>
                  <a:pt x="6565" y="8704"/>
                </a:lnTo>
                <a:lnTo>
                  <a:pt x="6564" y="8704"/>
                </a:lnTo>
                <a:lnTo>
                  <a:pt x="6564" y="8704"/>
                </a:lnTo>
                <a:lnTo>
                  <a:pt x="6564" y="8703"/>
                </a:lnTo>
                <a:close/>
                <a:moveTo>
                  <a:pt x="5590" y="6906"/>
                </a:moveTo>
                <a:lnTo>
                  <a:pt x="5590" y="6907"/>
                </a:lnTo>
                <a:lnTo>
                  <a:pt x="5590" y="6907"/>
                </a:lnTo>
                <a:lnTo>
                  <a:pt x="5588" y="6907"/>
                </a:lnTo>
                <a:lnTo>
                  <a:pt x="5588" y="6906"/>
                </a:lnTo>
                <a:lnTo>
                  <a:pt x="5588" y="6906"/>
                </a:lnTo>
                <a:lnTo>
                  <a:pt x="5590" y="6906"/>
                </a:lnTo>
                <a:close/>
                <a:moveTo>
                  <a:pt x="5209" y="6541"/>
                </a:moveTo>
                <a:lnTo>
                  <a:pt x="5210" y="6554"/>
                </a:lnTo>
                <a:lnTo>
                  <a:pt x="5209" y="6565"/>
                </a:lnTo>
                <a:lnTo>
                  <a:pt x="5205" y="6575"/>
                </a:lnTo>
                <a:lnTo>
                  <a:pt x="5200" y="6584"/>
                </a:lnTo>
                <a:lnTo>
                  <a:pt x="5195" y="6593"/>
                </a:lnTo>
                <a:lnTo>
                  <a:pt x="5187" y="6601"/>
                </a:lnTo>
                <a:lnTo>
                  <a:pt x="5179" y="6610"/>
                </a:lnTo>
                <a:lnTo>
                  <a:pt x="5171" y="6618"/>
                </a:lnTo>
                <a:lnTo>
                  <a:pt x="5170" y="6617"/>
                </a:lnTo>
                <a:lnTo>
                  <a:pt x="5170" y="6615"/>
                </a:lnTo>
                <a:lnTo>
                  <a:pt x="5170" y="6615"/>
                </a:lnTo>
                <a:lnTo>
                  <a:pt x="5164" y="6602"/>
                </a:lnTo>
                <a:lnTo>
                  <a:pt x="5157" y="6590"/>
                </a:lnTo>
                <a:lnTo>
                  <a:pt x="5148" y="6584"/>
                </a:lnTo>
                <a:lnTo>
                  <a:pt x="5139" y="6579"/>
                </a:lnTo>
                <a:lnTo>
                  <a:pt x="5134" y="6581"/>
                </a:lnTo>
                <a:lnTo>
                  <a:pt x="5130" y="6583"/>
                </a:lnTo>
                <a:lnTo>
                  <a:pt x="5129" y="6582"/>
                </a:lnTo>
                <a:lnTo>
                  <a:pt x="5129" y="6582"/>
                </a:lnTo>
                <a:lnTo>
                  <a:pt x="5138" y="6575"/>
                </a:lnTo>
                <a:lnTo>
                  <a:pt x="5144" y="6568"/>
                </a:lnTo>
                <a:lnTo>
                  <a:pt x="5147" y="6564"/>
                </a:lnTo>
                <a:lnTo>
                  <a:pt x="5149" y="6559"/>
                </a:lnTo>
                <a:lnTo>
                  <a:pt x="5151" y="6555"/>
                </a:lnTo>
                <a:lnTo>
                  <a:pt x="5152" y="6550"/>
                </a:lnTo>
                <a:lnTo>
                  <a:pt x="5155" y="6525"/>
                </a:lnTo>
                <a:lnTo>
                  <a:pt x="5158" y="6502"/>
                </a:lnTo>
                <a:lnTo>
                  <a:pt x="5164" y="6483"/>
                </a:lnTo>
                <a:lnTo>
                  <a:pt x="5171" y="6466"/>
                </a:lnTo>
                <a:lnTo>
                  <a:pt x="5180" y="6452"/>
                </a:lnTo>
                <a:lnTo>
                  <a:pt x="5192" y="6440"/>
                </a:lnTo>
                <a:lnTo>
                  <a:pt x="5204" y="6430"/>
                </a:lnTo>
                <a:lnTo>
                  <a:pt x="5216" y="6421"/>
                </a:lnTo>
                <a:lnTo>
                  <a:pt x="5216" y="6431"/>
                </a:lnTo>
                <a:lnTo>
                  <a:pt x="5218" y="6442"/>
                </a:lnTo>
                <a:lnTo>
                  <a:pt x="5220" y="6453"/>
                </a:lnTo>
                <a:lnTo>
                  <a:pt x="5224" y="6465"/>
                </a:lnTo>
                <a:lnTo>
                  <a:pt x="5222" y="6471"/>
                </a:lnTo>
                <a:lnTo>
                  <a:pt x="5219" y="6478"/>
                </a:lnTo>
                <a:lnTo>
                  <a:pt x="5219" y="6484"/>
                </a:lnTo>
                <a:lnTo>
                  <a:pt x="5219" y="6489"/>
                </a:lnTo>
                <a:lnTo>
                  <a:pt x="5223" y="6501"/>
                </a:lnTo>
                <a:lnTo>
                  <a:pt x="5227" y="6514"/>
                </a:lnTo>
                <a:lnTo>
                  <a:pt x="5227" y="6514"/>
                </a:lnTo>
                <a:lnTo>
                  <a:pt x="5227" y="6514"/>
                </a:lnTo>
                <a:lnTo>
                  <a:pt x="5228" y="6515"/>
                </a:lnTo>
                <a:lnTo>
                  <a:pt x="5228" y="6516"/>
                </a:lnTo>
                <a:lnTo>
                  <a:pt x="5223" y="6516"/>
                </a:lnTo>
                <a:lnTo>
                  <a:pt x="5218" y="6517"/>
                </a:lnTo>
                <a:lnTo>
                  <a:pt x="5214" y="6520"/>
                </a:lnTo>
                <a:lnTo>
                  <a:pt x="5211" y="6524"/>
                </a:lnTo>
                <a:lnTo>
                  <a:pt x="5210" y="6528"/>
                </a:lnTo>
                <a:lnTo>
                  <a:pt x="5209" y="6532"/>
                </a:lnTo>
                <a:lnTo>
                  <a:pt x="5209" y="6537"/>
                </a:lnTo>
                <a:lnTo>
                  <a:pt x="5209" y="6541"/>
                </a:lnTo>
                <a:close/>
                <a:moveTo>
                  <a:pt x="611" y="5690"/>
                </a:moveTo>
                <a:lnTo>
                  <a:pt x="619" y="5696"/>
                </a:lnTo>
                <a:lnTo>
                  <a:pt x="628" y="5702"/>
                </a:lnTo>
                <a:lnTo>
                  <a:pt x="622" y="5701"/>
                </a:lnTo>
                <a:lnTo>
                  <a:pt x="615" y="5701"/>
                </a:lnTo>
                <a:lnTo>
                  <a:pt x="613" y="5696"/>
                </a:lnTo>
                <a:lnTo>
                  <a:pt x="611" y="5690"/>
                </a:lnTo>
                <a:close/>
                <a:moveTo>
                  <a:pt x="372" y="4965"/>
                </a:move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lnTo>
                  <a:pt x="372" y="4965"/>
                </a:lnTo>
                <a:close/>
                <a:moveTo>
                  <a:pt x="3269" y="292"/>
                </a:moveTo>
                <a:lnTo>
                  <a:pt x="3269" y="291"/>
                </a:lnTo>
                <a:lnTo>
                  <a:pt x="3269" y="289"/>
                </a:lnTo>
                <a:lnTo>
                  <a:pt x="3272" y="289"/>
                </a:lnTo>
                <a:lnTo>
                  <a:pt x="3273" y="291"/>
                </a:lnTo>
                <a:lnTo>
                  <a:pt x="3272" y="292"/>
                </a:lnTo>
                <a:lnTo>
                  <a:pt x="3269" y="292"/>
                </a:lnTo>
                <a:close/>
                <a:moveTo>
                  <a:pt x="4479" y="1077"/>
                </a:move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8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lnTo>
                  <a:pt x="4479" y="1077"/>
                </a:lnTo>
                <a:close/>
                <a:moveTo>
                  <a:pt x="8492" y="3751"/>
                </a:moveTo>
                <a:lnTo>
                  <a:pt x="8491" y="3751"/>
                </a:lnTo>
                <a:lnTo>
                  <a:pt x="8492" y="3749"/>
                </a:lnTo>
                <a:lnTo>
                  <a:pt x="8492" y="3749"/>
                </a:lnTo>
                <a:lnTo>
                  <a:pt x="8492" y="3751"/>
                </a:lnTo>
                <a:lnTo>
                  <a:pt x="8492" y="3752"/>
                </a:lnTo>
                <a:lnTo>
                  <a:pt x="8492" y="3752"/>
                </a:lnTo>
                <a:lnTo>
                  <a:pt x="8492" y="3751"/>
                </a:lnTo>
                <a:close/>
                <a:moveTo>
                  <a:pt x="8646" y="4319"/>
                </a:moveTo>
                <a:lnTo>
                  <a:pt x="8646" y="4321"/>
                </a:lnTo>
                <a:lnTo>
                  <a:pt x="8645" y="4322"/>
                </a:lnTo>
                <a:lnTo>
                  <a:pt x="8644" y="4319"/>
                </a:lnTo>
                <a:lnTo>
                  <a:pt x="8643" y="4318"/>
                </a:lnTo>
                <a:lnTo>
                  <a:pt x="8645" y="4319"/>
                </a:lnTo>
                <a:lnTo>
                  <a:pt x="8646" y="4319"/>
                </a:lnTo>
                <a:close/>
                <a:moveTo>
                  <a:pt x="9344" y="5899"/>
                </a:moveTo>
                <a:lnTo>
                  <a:pt x="9344" y="5899"/>
                </a:lnTo>
                <a:lnTo>
                  <a:pt x="9344" y="5899"/>
                </a:lnTo>
                <a:lnTo>
                  <a:pt x="9344" y="5899"/>
                </a:lnTo>
                <a:lnTo>
                  <a:pt x="9344" y="5899"/>
                </a:lnTo>
                <a:lnTo>
                  <a:pt x="9344" y="5899"/>
                </a:lnTo>
                <a:lnTo>
                  <a:pt x="9344" y="5899"/>
                </a:lnTo>
                <a:close/>
                <a:moveTo>
                  <a:pt x="9169" y="6966"/>
                </a:moveTo>
                <a:lnTo>
                  <a:pt x="9169" y="6966"/>
                </a:lnTo>
                <a:lnTo>
                  <a:pt x="9169" y="6966"/>
                </a:lnTo>
                <a:lnTo>
                  <a:pt x="9169" y="6968"/>
                </a:lnTo>
                <a:lnTo>
                  <a:pt x="9169" y="6968"/>
                </a:lnTo>
                <a:lnTo>
                  <a:pt x="9169" y="6968"/>
                </a:lnTo>
                <a:lnTo>
                  <a:pt x="9169" y="6966"/>
                </a:lnTo>
                <a:close/>
                <a:moveTo>
                  <a:pt x="9358" y="7251"/>
                </a:moveTo>
                <a:lnTo>
                  <a:pt x="9358" y="7249"/>
                </a:lnTo>
                <a:lnTo>
                  <a:pt x="9358" y="7248"/>
                </a:lnTo>
                <a:lnTo>
                  <a:pt x="9360" y="7248"/>
                </a:lnTo>
                <a:lnTo>
                  <a:pt x="9361" y="7248"/>
                </a:lnTo>
                <a:lnTo>
                  <a:pt x="9360" y="7249"/>
                </a:lnTo>
                <a:lnTo>
                  <a:pt x="9358" y="7251"/>
                </a:lnTo>
                <a:close/>
                <a:moveTo>
                  <a:pt x="6878" y="8422"/>
                </a:moveTo>
                <a:lnTo>
                  <a:pt x="6878" y="8422"/>
                </a:lnTo>
                <a:lnTo>
                  <a:pt x="6879" y="8424"/>
                </a:lnTo>
                <a:lnTo>
                  <a:pt x="6878" y="8424"/>
                </a:lnTo>
                <a:lnTo>
                  <a:pt x="6878" y="8424"/>
                </a:lnTo>
                <a:lnTo>
                  <a:pt x="6878" y="8424"/>
                </a:lnTo>
                <a:lnTo>
                  <a:pt x="6878" y="8422"/>
                </a:lnTo>
                <a:close/>
                <a:moveTo>
                  <a:pt x="5771" y="7387"/>
                </a:moveTo>
                <a:lnTo>
                  <a:pt x="5771" y="7388"/>
                </a:lnTo>
                <a:lnTo>
                  <a:pt x="5771" y="7388"/>
                </a:lnTo>
                <a:lnTo>
                  <a:pt x="5771" y="7388"/>
                </a:lnTo>
                <a:lnTo>
                  <a:pt x="5771" y="7388"/>
                </a:lnTo>
                <a:lnTo>
                  <a:pt x="5771" y="7388"/>
                </a:lnTo>
                <a:lnTo>
                  <a:pt x="5770" y="7388"/>
                </a:lnTo>
                <a:lnTo>
                  <a:pt x="5769" y="7390"/>
                </a:lnTo>
                <a:lnTo>
                  <a:pt x="5770" y="7388"/>
                </a:lnTo>
                <a:lnTo>
                  <a:pt x="5771" y="7387"/>
                </a:lnTo>
                <a:close/>
                <a:moveTo>
                  <a:pt x="5630" y="6764"/>
                </a:moveTo>
                <a:lnTo>
                  <a:pt x="5630" y="6764"/>
                </a:lnTo>
                <a:lnTo>
                  <a:pt x="5630" y="6764"/>
                </a:lnTo>
                <a:lnTo>
                  <a:pt x="5630" y="6764"/>
                </a:lnTo>
                <a:lnTo>
                  <a:pt x="5630" y="6764"/>
                </a:lnTo>
                <a:lnTo>
                  <a:pt x="5630" y="6764"/>
                </a:lnTo>
                <a:lnTo>
                  <a:pt x="5628" y="6764"/>
                </a:lnTo>
                <a:lnTo>
                  <a:pt x="5628" y="6764"/>
                </a:lnTo>
                <a:lnTo>
                  <a:pt x="5628" y="6764"/>
                </a:lnTo>
                <a:lnTo>
                  <a:pt x="5628" y="6764"/>
                </a:lnTo>
                <a:lnTo>
                  <a:pt x="5630" y="6764"/>
                </a:lnTo>
                <a:close/>
                <a:moveTo>
                  <a:pt x="5135" y="6613"/>
                </a:moveTo>
                <a:lnTo>
                  <a:pt x="5135" y="6613"/>
                </a:lnTo>
                <a:lnTo>
                  <a:pt x="5134" y="6613"/>
                </a:lnTo>
                <a:lnTo>
                  <a:pt x="5135" y="6611"/>
                </a:lnTo>
                <a:lnTo>
                  <a:pt x="5135" y="6611"/>
                </a:lnTo>
                <a:lnTo>
                  <a:pt x="5135" y="6611"/>
                </a:lnTo>
                <a:lnTo>
                  <a:pt x="5135" y="6613"/>
                </a:lnTo>
                <a:close/>
                <a:moveTo>
                  <a:pt x="5156" y="6622"/>
                </a:moveTo>
                <a:lnTo>
                  <a:pt x="5155" y="6622"/>
                </a:lnTo>
                <a:lnTo>
                  <a:pt x="5155" y="6622"/>
                </a:lnTo>
                <a:lnTo>
                  <a:pt x="5156" y="6622"/>
                </a:lnTo>
                <a:lnTo>
                  <a:pt x="5156" y="6622"/>
                </a:lnTo>
                <a:lnTo>
                  <a:pt x="5156" y="6622"/>
                </a:lnTo>
                <a:lnTo>
                  <a:pt x="5156" y="6622"/>
                </a:lnTo>
                <a:close/>
                <a:moveTo>
                  <a:pt x="215" y="3876"/>
                </a:moveTo>
                <a:lnTo>
                  <a:pt x="219" y="3883"/>
                </a:lnTo>
                <a:lnTo>
                  <a:pt x="221" y="3892"/>
                </a:lnTo>
                <a:lnTo>
                  <a:pt x="219" y="3888"/>
                </a:lnTo>
                <a:lnTo>
                  <a:pt x="216" y="3885"/>
                </a:lnTo>
                <a:lnTo>
                  <a:pt x="214" y="3881"/>
                </a:lnTo>
                <a:lnTo>
                  <a:pt x="210" y="3877"/>
                </a:lnTo>
                <a:lnTo>
                  <a:pt x="212" y="3877"/>
                </a:lnTo>
                <a:lnTo>
                  <a:pt x="215" y="3876"/>
                </a:lnTo>
                <a:close/>
                <a:moveTo>
                  <a:pt x="4489" y="1104"/>
                </a:moveTo>
                <a:lnTo>
                  <a:pt x="4489" y="1104"/>
                </a:lnTo>
                <a:lnTo>
                  <a:pt x="4489" y="1102"/>
                </a:lnTo>
                <a:lnTo>
                  <a:pt x="4490" y="1104"/>
                </a:lnTo>
                <a:lnTo>
                  <a:pt x="4492" y="1104"/>
                </a:lnTo>
                <a:lnTo>
                  <a:pt x="4490" y="1104"/>
                </a:lnTo>
                <a:lnTo>
                  <a:pt x="4489" y="1104"/>
                </a:lnTo>
                <a:close/>
                <a:moveTo>
                  <a:pt x="6393" y="2319"/>
                </a:moveTo>
                <a:lnTo>
                  <a:pt x="6392" y="2319"/>
                </a:lnTo>
                <a:lnTo>
                  <a:pt x="6392" y="2319"/>
                </a:lnTo>
                <a:lnTo>
                  <a:pt x="6392" y="2319"/>
                </a:lnTo>
                <a:lnTo>
                  <a:pt x="6393" y="2318"/>
                </a:lnTo>
                <a:lnTo>
                  <a:pt x="6393" y="2319"/>
                </a:lnTo>
                <a:lnTo>
                  <a:pt x="6393" y="2319"/>
                </a:lnTo>
                <a:close/>
                <a:moveTo>
                  <a:pt x="9093" y="6851"/>
                </a:moveTo>
                <a:lnTo>
                  <a:pt x="9094" y="6851"/>
                </a:lnTo>
                <a:lnTo>
                  <a:pt x="9096" y="6849"/>
                </a:lnTo>
                <a:lnTo>
                  <a:pt x="9094" y="6851"/>
                </a:lnTo>
                <a:lnTo>
                  <a:pt x="9093" y="6852"/>
                </a:lnTo>
                <a:lnTo>
                  <a:pt x="9093" y="6851"/>
                </a:lnTo>
                <a:lnTo>
                  <a:pt x="9093" y="6851"/>
                </a:lnTo>
                <a:close/>
                <a:moveTo>
                  <a:pt x="5696" y="7305"/>
                </a:moveTo>
                <a:lnTo>
                  <a:pt x="5694" y="7305"/>
                </a:lnTo>
                <a:lnTo>
                  <a:pt x="5691" y="7306"/>
                </a:lnTo>
                <a:lnTo>
                  <a:pt x="5691" y="7306"/>
                </a:lnTo>
                <a:lnTo>
                  <a:pt x="5691" y="7305"/>
                </a:lnTo>
                <a:lnTo>
                  <a:pt x="5694" y="7305"/>
                </a:lnTo>
                <a:lnTo>
                  <a:pt x="5696" y="7305"/>
                </a:lnTo>
                <a:close/>
                <a:moveTo>
                  <a:pt x="416" y="4986"/>
                </a:moveTo>
                <a:lnTo>
                  <a:pt x="416" y="4986"/>
                </a:lnTo>
                <a:lnTo>
                  <a:pt x="416" y="4986"/>
                </a:lnTo>
                <a:lnTo>
                  <a:pt x="416" y="4986"/>
                </a:lnTo>
                <a:lnTo>
                  <a:pt x="416" y="4986"/>
                </a:lnTo>
                <a:lnTo>
                  <a:pt x="416" y="4986"/>
                </a:lnTo>
                <a:lnTo>
                  <a:pt x="416" y="4987"/>
                </a:lnTo>
                <a:lnTo>
                  <a:pt x="417" y="4987"/>
                </a:lnTo>
                <a:lnTo>
                  <a:pt x="416" y="4987"/>
                </a:lnTo>
                <a:lnTo>
                  <a:pt x="414" y="4987"/>
                </a:lnTo>
                <a:lnTo>
                  <a:pt x="416" y="4987"/>
                </a:lnTo>
                <a:lnTo>
                  <a:pt x="416" y="4986"/>
                </a:lnTo>
                <a:close/>
                <a:moveTo>
                  <a:pt x="228" y="3908"/>
                </a:moveTo>
                <a:lnTo>
                  <a:pt x="228" y="3908"/>
                </a:lnTo>
                <a:lnTo>
                  <a:pt x="228" y="3908"/>
                </a:lnTo>
                <a:lnTo>
                  <a:pt x="228" y="3908"/>
                </a:lnTo>
                <a:lnTo>
                  <a:pt x="228" y="3908"/>
                </a:lnTo>
                <a:lnTo>
                  <a:pt x="226" y="3908"/>
                </a:lnTo>
                <a:lnTo>
                  <a:pt x="225" y="3909"/>
                </a:lnTo>
                <a:lnTo>
                  <a:pt x="225" y="3908"/>
                </a:lnTo>
                <a:lnTo>
                  <a:pt x="225" y="3908"/>
                </a:lnTo>
                <a:lnTo>
                  <a:pt x="224" y="3903"/>
                </a:lnTo>
                <a:lnTo>
                  <a:pt x="223" y="3896"/>
                </a:lnTo>
                <a:lnTo>
                  <a:pt x="225" y="3901"/>
                </a:lnTo>
                <a:lnTo>
                  <a:pt x="228" y="3908"/>
                </a:lnTo>
                <a:lnTo>
                  <a:pt x="228" y="3908"/>
                </a:lnTo>
                <a:close/>
                <a:moveTo>
                  <a:pt x="8390" y="3822"/>
                </a:moveTo>
                <a:lnTo>
                  <a:pt x="8390" y="3822"/>
                </a:lnTo>
                <a:lnTo>
                  <a:pt x="8390" y="3822"/>
                </a:lnTo>
                <a:lnTo>
                  <a:pt x="8390" y="3822"/>
                </a:lnTo>
                <a:lnTo>
                  <a:pt x="8390" y="3822"/>
                </a:lnTo>
                <a:lnTo>
                  <a:pt x="8390" y="3822"/>
                </a:lnTo>
                <a:lnTo>
                  <a:pt x="8390" y="3822"/>
                </a:lnTo>
                <a:close/>
                <a:moveTo>
                  <a:pt x="9082" y="6772"/>
                </a:moveTo>
                <a:lnTo>
                  <a:pt x="9082" y="6773"/>
                </a:lnTo>
                <a:lnTo>
                  <a:pt x="9083" y="6775"/>
                </a:lnTo>
                <a:lnTo>
                  <a:pt x="9082" y="6775"/>
                </a:lnTo>
                <a:lnTo>
                  <a:pt x="9080" y="6775"/>
                </a:lnTo>
                <a:lnTo>
                  <a:pt x="9080" y="6773"/>
                </a:lnTo>
                <a:lnTo>
                  <a:pt x="9082" y="6772"/>
                </a:lnTo>
                <a:close/>
                <a:moveTo>
                  <a:pt x="9170" y="7775"/>
                </a:moveTo>
                <a:lnTo>
                  <a:pt x="9170" y="7775"/>
                </a:lnTo>
                <a:lnTo>
                  <a:pt x="9170" y="7774"/>
                </a:lnTo>
                <a:lnTo>
                  <a:pt x="9170" y="7775"/>
                </a:lnTo>
                <a:lnTo>
                  <a:pt x="9170" y="7775"/>
                </a:lnTo>
                <a:lnTo>
                  <a:pt x="9170" y="7775"/>
                </a:lnTo>
                <a:lnTo>
                  <a:pt x="9170" y="7775"/>
                </a:lnTo>
                <a:close/>
                <a:moveTo>
                  <a:pt x="7505" y="7820"/>
                </a:moveTo>
                <a:lnTo>
                  <a:pt x="7506" y="7824"/>
                </a:lnTo>
                <a:lnTo>
                  <a:pt x="7507" y="7827"/>
                </a:lnTo>
                <a:lnTo>
                  <a:pt x="7500" y="7826"/>
                </a:lnTo>
                <a:lnTo>
                  <a:pt x="7493" y="7823"/>
                </a:lnTo>
                <a:lnTo>
                  <a:pt x="7500" y="7822"/>
                </a:lnTo>
                <a:lnTo>
                  <a:pt x="7505" y="7820"/>
                </a:lnTo>
                <a:close/>
                <a:moveTo>
                  <a:pt x="2591" y="7087"/>
                </a:moveTo>
                <a:lnTo>
                  <a:pt x="2592" y="7087"/>
                </a:lnTo>
                <a:lnTo>
                  <a:pt x="2592" y="7089"/>
                </a:lnTo>
                <a:lnTo>
                  <a:pt x="2592" y="7089"/>
                </a:lnTo>
                <a:lnTo>
                  <a:pt x="2592" y="7089"/>
                </a:lnTo>
                <a:lnTo>
                  <a:pt x="2592" y="7089"/>
                </a:lnTo>
                <a:lnTo>
                  <a:pt x="2591" y="7087"/>
                </a:lnTo>
                <a:close/>
                <a:moveTo>
                  <a:pt x="8491" y="4255"/>
                </a:moveTo>
                <a:lnTo>
                  <a:pt x="8489" y="4254"/>
                </a:lnTo>
                <a:lnTo>
                  <a:pt x="8489" y="4252"/>
                </a:lnTo>
                <a:lnTo>
                  <a:pt x="8492" y="4250"/>
                </a:lnTo>
                <a:lnTo>
                  <a:pt x="8496" y="4247"/>
                </a:lnTo>
                <a:lnTo>
                  <a:pt x="8493" y="4251"/>
                </a:lnTo>
                <a:lnTo>
                  <a:pt x="8491" y="4255"/>
                </a:lnTo>
                <a:close/>
                <a:moveTo>
                  <a:pt x="9255" y="5885"/>
                </a:moveTo>
                <a:lnTo>
                  <a:pt x="9257" y="5883"/>
                </a:lnTo>
                <a:lnTo>
                  <a:pt x="9257" y="5883"/>
                </a:lnTo>
                <a:lnTo>
                  <a:pt x="9258" y="5883"/>
                </a:lnTo>
                <a:lnTo>
                  <a:pt x="9258" y="5885"/>
                </a:lnTo>
                <a:lnTo>
                  <a:pt x="9257" y="5885"/>
                </a:lnTo>
                <a:lnTo>
                  <a:pt x="9255" y="5885"/>
                </a:lnTo>
                <a:close/>
                <a:moveTo>
                  <a:pt x="5660" y="6753"/>
                </a:moveTo>
                <a:lnTo>
                  <a:pt x="5660" y="6753"/>
                </a:lnTo>
                <a:lnTo>
                  <a:pt x="5660" y="6754"/>
                </a:lnTo>
                <a:lnTo>
                  <a:pt x="5659" y="6754"/>
                </a:lnTo>
                <a:lnTo>
                  <a:pt x="5658" y="6753"/>
                </a:lnTo>
                <a:lnTo>
                  <a:pt x="5659" y="6753"/>
                </a:lnTo>
                <a:lnTo>
                  <a:pt x="5660" y="6753"/>
                </a:lnTo>
                <a:close/>
                <a:moveTo>
                  <a:pt x="265" y="4005"/>
                </a:move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lnTo>
                  <a:pt x="265" y="4005"/>
                </a:lnTo>
                <a:close/>
                <a:moveTo>
                  <a:pt x="5269" y="1455"/>
                </a:moveTo>
                <a:lnTo>
                  <a:pt x="5269" y="1454"/>
                </a:lnTo>
                <a:lnTo>
                  <a:pt x="5270" y="1454"/>
                </a:lnTo>
                <a:lnTo>
                  <a:pt x="5270" y="1454"/>
                </a:lnTo>
                <a:lnTo>
                  <a:pt x="5270" y="1455"/>
                </a:lnTo>
                <a:lnTo>
                  <a:pt x="5270" y="1455"/>
                </a:lnTo>
                <a:lnTo>
                  <a:pt x="5269" y="1455"/>
                </a:lnTo>
                <a:close/>
                <a:moveTo>
                  <a:pt x="5413" y="1447"/>
                </a:moveTo>
                <a:lnTo>
                  <a:pt x="5413" y="1447"/>
                </a:lnTo>
                <a:lnTo>
                  <a:pt x="5413" y="1447"/>
                </a:lnTo>
                <a:lnTo>
                  <a:pt x="5413" y="1447"/>
                </a:lnTo>
                <a:lnTo>
                  <a:pt x="5413" y="1447"/>
                </a:lnTo>
                <a:lnTo>
                  <a:pt x="5413" y="1447"/>
                </a:lnTo>
                <a:lnTo>
                  <a:pt x="5413" y="1447"/>
                </a:lnTo>
                <a:close/>
                <a:moveTo>
                  <a:pt x="8325" y="3824"/>
                </a:moveTo>
                <a:lnTo>
                  <a:pt x="8329" y="3818"/>
                </a:lnTo>
                <a:lnTo>
                  <a:pt x="8335" y="3813"/>
                </a:lnTo>
                <a:lnTo>
                  <a:pt x="8330" y="3818"/>
                </a:lnTo>
                <a:lnTo>
                  <a:pt x="8325" y="3824"/>
                </a:lnTo>
                <a:close/>
                <a:moveTo>
                  <a:pt x="8816" y="5324"/>
                </a:moveTo>
                <a:lnTo>
                  <a:pt x="8816" y="5324"/>
                </a:lnTo>
                <a:lnTo>
                  <a:pt x="8816" y="5323"/>
                </a:lnTo>
                <a:lnTo>
                  <a:pt x="8816" y="5324"/>
                </a:lnTo>
                <a:lnTo>
                  <a:pt x="8816" y="5324"/>
                </a:lnTo>
                <a:lnTo>
                  <a:pt x="8816" y="5324"/>
                </a:lnTo>
                <a:lnTo>
                  <a:pt x="8816" y="5324"/>
                </a:lnTo>
                <a:close/>
                <a:moveTo>
                  <a:pt x="6491" y="2363"/>
                </a:moveTo>
                <a:lnTo>
                  <a:pt x="6497" y="2353"/>
                </a:lnTo>
                <a:lnTo>
                  <a:pt x="6502" y="2338"/>
                </a:lnTo>
                <a:lnTo>
                  <a:pt x="6506" y="2331"/>
                </a:lnTo>
                <a:lnTo>
                  <a:pt x="6510" y="2323"/>
                </a:lnTo>
                <a:lnTo>
                  <a:pt x="6514" y="2315"/>
                </a:lnTo>
                <a:lnTo>
                  <a:pt x="6519" y="2310"/>
                </a:lnTo>
                <a:lnTo>
                  <a:pt x="6524" y="2305"/>
                </a:lnTo>
                <a:lnTo>
                  <a:pt x="6531" y="2302"/>
                </a:lnTo>
                <a:lnTo>
                  <a:pt x="6536" y="2299"/>
                </a:lnTo>
                <a:lnTo>
                  <a:pt x="6542" y="2297"/>
                </a:lnTo>
                <a:lnTo>
                  <a:pt x="6550" y="2297"/>
                </a:lnTo>
                <a:lnTo>
                  <a:pt x="6558" y="2297"/>
                </a:lnTo>
                <a:lnTo>
                  <a:pt x="6564" y="2299"/>
                </a:lnTo>
                <a:lnTo>
                  <a:pt x="6573" y="2300"/>
                </a:lnTo>
                <a:lnTo>
                  <a:pt x="6581" y="2304"/>
                </a:lnTo>
                <a:lnTo>
                  <a:pt x="6590" y="2308"/>
                </a:lnTo>
                <a:lnTo>
                  <a:pt x="6597" y="2313"/>
                </a:lnTo>
                <a:lnTo>
                  <a:pt x="6606" y="2318"/>
                </a:lnTo>
                <a:lnTo>
                  <a:pt x="6612" y="2320"/>
                </a:lnTo>
                <a:lnTo>
                  <a:pt x="6618" y="2323"/>
                </a:lnTo>
                <a:lnTo>
                  <a:pt x="6586" y="2332"/>
                </a:lnTo>
                <a:lnTo>
                  <a:pt x="6554" y="2341"/>
                </a:lnTo>
                <a:lnTo>
                  <a:pt x="6522" y="2351"/>
                </a:lnTo>
                <a:lnTo>
                  <a:pt x="6491" y="2363"/>
                </a:lnTo>
                <a:close/>
                <a:moveTo>
                  <a:pt x="6443" y="8006"/>
                </a:moveTo>
                <a:lnTo>
                  <a:pt x="6443" y="8006"/>
                </a:lnTo>
                <a:lnTo>
                  <a:pt x="6443" y="8004"/>
                </a:lnTo>
                <a:lnTo>
                  <a:pt x="6444" y="8002"/>
                </a:lnTo>
                <a:lnTo>
                  <a:pt x="6444" y="8003"/>
                </a:lnTo>
                <a:lnTo>
                  <a:pt x="6446" y="8004"/>
                </a:lnTo>
                <a:lnTo>
                  <a:pt x="6444" y="8006"/>
                </a:lnTo>
                <a:lnTo>
                  <a:pt x="6443" y="8006"/>
                </a:lnTo>
                <a:lnTo>
                  <a:pt x="6443" y="8006"/>
                </a:lnTo>
                <a:close/>
                <a:moveTo>
                  <a:pt x="3257" y="6799"/>
                </a:moveTo>
                <a:lnTo>
                  <a:pt x="3259" y="6798"/>
                </a:lnTo>
                <a:lnTo>
                  <a:pt x="3260" y="6797"/>
                </a:lnTo>
                <a:lnTo>
                  <a:pt x="3261" y="6799"/>
                </a:lnTo>
                <a:lnTo>
                  <a:pt x="3263" y="6803"/>
                </a:lnTo>
                <a:lnTo>
                  <a:pt x="3260" y="6800"/>
                </a:lnTo>
                <a:lnTo>
                  <a:pt x="3257" y="6799"/>
                </a:lnTo>
                <a:close/>
                <a:moveTo>
                  <a:pt x="5407" y="1515"/>
                </a:moveTo>
                <a:lnTo>
                  <a:pt x="5407" y="1515"/>
                </a:lnTo>
                <a:lnTo>
                  <a:pt x="5407" y="1515"/>
                </a:lnTo>
                <a:lnTo>
                  <a:pt x="5406" y="1515"/>
                </a:lnTo>
                <a:lnTo>
                  <a:pt x="5406" y="1515"/>
                </a:lnTo>
                <a:lnTo>
                  <a:pt x="5406" y="1515"/>
                </a:lnTo>
                <a:lnTo>
                  <a:pt x="5407" y="1515"/>
                </a:lnTo>
                <a:close/>
                <a:moveTo>
                  <a:pt x="8024" y="2991"/>
                </a:moveTo>
                <a:lnTo>
                  <a:pt x="8024" y="2989"/>
                </a:lnTo>
                <a:lnTo>
                  <a:pt x="8022" y="2988"/>
                </a:lnTo>
                <a:lnTo>
                  <a:pt x="8024" y="2988"/>
                </a:lnTo>
                <a:lnTo>
                  <a:pt x="8025" y="2989"/>
                </a:lnTo>
                <a:lnTo>
                  <a:pt x="8025" y="2989"/>
                </a:lnTo>
                <a:lnTo>
                  <a:pt x="8024" y="2991"/>
                </a:lnTo>
                <a:lnTo>
                  <a:pt x="8024" y="2991"/>
                </a:lnTo>
                <a:lnTo>
                  <a:pt x="8024" y="2991"/>
                </a:lnTo>
                <a:close/>
                <a:moveTo>
                  <a:pt x="4946" y="1845"/>
                </a:moveTo>
                <a:lnTo>
                  <a:pt x="4945" y="1842"/>
                </a:lnTo>
                <a:lnTo>
                  <a:pt x="4945" y="1838"/>
                </a:lnTo>
                <a:lnTo>
                  <a:pt x="4945" y="1836"/>
                </a:lnTo>
                <a:lnTo>
                  <a:pt x="4945" y="1834"/>
                </a:lnTo>
                <a:lnTo>
                  <a:pt x="4946" y="1839"/>
                </a:lnTo>
                <a:lnTo>
                  <a:pt x="4946" y="1845"/>
                </a:lnTo>
                <a:close/>
                <a:moveTo>
                  <a:pt x="8556" y="8055"/>
                </a:moveTo>
                <a:lnTo>
                  <a:pt x="8568" y="8047"/>
                </a:lnTo>
                <a:lnTo>
                  <a:pt x="8578" y="8039"/>
                </a:lnTo>
                <a:lnTo>
                  <a:pt x="8574" y="8044"/>
                </a:lnTo>
                <a:lnTo>
                  <a:pt x="8569" y="8048"/>
                </a:lnTo>
                <a:lnTo>
                  <a:pt x="8563" y="8052"/>
                </a:lnTo>
                <a:lnTo>
                  <a:pt x="8556" y="8055"/>
                </a:lnTo>
                <a:close/>
                <a:moveTo>
                  <a:pt x="8320" y="7508"/>
                </a:moveTo>
                <a:lnTo>
                  <a:pt x="8311" y="7500"/>
                </a:lnTo>
                <a:lnTo>
                  <a:pt x="8300" y="7492"/>
                </a:lnTo>
                <a:lnTo>
                  <a:pt x="8307" y="7495"/>
                </a:lnTo>
                <a:lnTo>
                  <a:pt x="8312" y="7499"/>
                </a:lnTo>
                <a:lnTo>
                  <a:pt x="8316" y="7503"/>
                </a:lnTo>
                <a:lnTo>
                  <a:pt x="8320" y="7508"/>
                </a:lnTo>
                <a:close/>
                <a:moveTo>
                  <a:pt x="7994" y="4312"/>
                </a:moveTo>
                <a:lnTo>
                  <a:pt x="7994" y="4310"/>
                </a:lnTo>
                <a:lnTo>
                  <a:pt x="7995" y="4310"/>
                </a:lnTo>
                <a:lnTo>
                  <a:pt x="7995" y="4312"/>
                </a:lnTo>
                <a:lnTo>
                  <a:pt x="7995" y="4312"/>
                </a:lnTo>
                <a:lnTo>
                  <a:pt x="7994" y="4312"/>
                </a:lnTo>
                <a:lnTo>
                  <a:pt x="7994" y="4312"/>
                </a:lnTo>
                <a:close/>
                <a:moveTo>
                  <a:pt x="8719" y="6218"/>
                </a:moveTo>
                <a:lnTo>
                  <a:pt x="8726" y="6215"/>
                </a:lnTo>
                <a:lnTo>
                  <a:pt x="8733" y="6215"/>
                </a:lnTo>
                <a:lnTo>
                  <a:pt x="8725" y="6217"/>
                </a:lnTo>
                <a:lnTo>
                  <a:pt x="8719" y="6218"/>
                </a:lnTo>
                <a:close/>
                <a:moveTo>
                  <a:pt x="8901" y="6730"/>
                </a:moveTo>
                <a:lnTo>
                  <a:pt x="8903" y="6730"/>
                </a:lnTo>
                <a:lnTo>
                  <a:pt x="8904" y="6730"/>
                </a:lnTo>
                <a:lnTo>
                  <a:pt x="8903" y="6730"/>
                </a:lnTo>
                <a:lnTo>
                  <a:pt x="8903" y="6731"/>
                </a:lnTo>
                <a:lnTo>
                  <a:pt x="8901" y="6731"/>
                </a:lnTo>
                <a:lnTo>
                  <a:pt x="8901" y="6730"/>
                </a:lnTo>
                <a:close/>
                <a:moveTo>
                  <a:pt x="8919" y="7628"/>
                </a:move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lnTo>
                  <a:pt x="8919" y="7628"/>
                </a:lnTo>
                <a:close/>
                <a:moveTo>
                  <a:pt x="7691" y="7675"/>
                </a:moveTo>
                <a:lnTo>
                  <a:pt x="7691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3" y="7675"/>
                </a:lnTo>
                <a:lnTo>
                  <a:pt x="7691" y="7675"/>
                </a:lnTo>
                <a:lnTo>
                  <a:pt x="7691" y="7675"/>
                </a:lnTo>
                <a:lnTo>
                  <a:pt x="7691" y="7675"/>
                </a:lnTo>
                <a:lnTo>
                  <a:pt x="7691" y="7675"/>
                </a:lnTo>
                <a:close/>
                <a:moveTo>
                  <a:pt x="6286" y="7128"/>
                </a:moveTo>
                <a:lnTo>
                  <a:pt x="6282" y="7137"/>
                </a:lnTo>
                <a:lnTo>
                  <a:pt x="6277" y="7146"/>
                </a:lnTo>
                <a:lnTo>
                  <a:pt x="6278" y="7139"/>
                </a:lnTo>
                <a:lnTo>
                  <a:pt x="6278" y="7131"/>
                </a:lnTo>
                <a:lnTo>
                  <a:pt x="6282" y="7130"/>
                </a:lnTo>
                <a:lnTo>
                  <a:pt x="6286" y="7128"/>
                </a:lnTo>
                <a:close/>
                <a:moveTo>
                  <a:pt x="8519" y="5598"/>
                </a:moveTo>
                <a:lnTo>
                  <a:pt x="8519" y="5598"/>
                </a:lnTo>
                <a:lnTo>
                  <a:pt x="8519" y="5599"/>
                </a:lnTo>
                <a:lnTo>
                  <a:pt x="8518" y="5599"/>
                </a:lnTo>
                <a:lnTo>
                  <a:pt x="8518" y="5598"/>
                </a:lnTo>
                <a:lnTo>
                  <a:pt x="8518" y="5598"/>
                </a:lnTo>
                <a:lnTo>
                  <a:pt x="8518" y="5598"/>
                </a:lnTo>
                <a:lnTo>
                  <a:pt x="8516" y="5598"/>
                </a:lnTo>
                <a:lnTo>
                  <a:pt x="8518" y="5597"/>
                </a:lnTo>
                <a:lnTo>
                  <a:pt x="8518" y="5597"/>
                </a:lnTo>
                <a:lnTo>
                  <a:pt x="8518" y="5597"/>
                </a:lnTo>
                <a:lnTo>
                  <a:pt x="8518" y="5598"/>
                </a:lnTo>
                <a:lnTo>
                  <a:pt x="8519" y="5598"/>
                </a:lnTo>
                <a:lnTo>
                  <a:pt x="8519" y="5598"/>
                </a:lnTo>
                <a:close/>
                <a:moveTo>
                  <a:pt x="1544" y="4926"/>
                </a:moveTo>
                <a:lnTo>
                  <a:pt x="1544" y="4926"/>
                </a:lnTo>
                <a:lnTo>
                  <a:pt x="1543" y="4925"/>
                </a:lnTo>
                <a:lnTo>
                  <a:pt x="1546" y="4926"/>
                </a:lnTo>
                <a:lnTo>
                  <a:pt x="1547" y="4926"/>
                </a:lnTo>
                <a:lnTo>
                  <a:pt x="1546" y="4926"/>
                </a:lnTo>
                <a:lnTo>
                  <a:pt x="1544" y="4926"/>
                </a:lnTo>
                <a:close/>
                <a:moveTo>
                  <a:pt x="1544" y="4926"/>
                </a:moveTo>
                <a:lnTo>
                  <a:pt x="1544" y="4926"/>
                </a:lnTo>
                <a:lnTo>
                  <a:pt x="1544" y="4926"/>
                </a:lnTo>
                <a:lnTo>
                  <a:pt x="1544" y="4926"/>
                </a:lnTo>
                <a:lnTo>
                  <a:pt x="1544" y="4928"/>
                </a:lnTo>
                <a:lnTo>
                  <a:pt x="1544" y="4926"/>
                </a:lnTo>
                <a:lnTo>
                  <a:pt x="1544" y="4926"/>
                </a:lnTo>
                <a:close/>
                <a:moveTo>
                  <a:pt x="4752" y="2216"/>
                </a:moveTo>
                <a:lnTo>
                  <a:pt x="4752" y="2216"/>
                </a:lnTo>
                <a:lnTo>
                  <a:pt x="4752" y="2215"/>
                </a:lnTo>
                <a:lnTo>
                  <a:pt x="4753" y="2216"/>
                </a:lnTo>
                <a:lnTo>
                  <a:pt x="4754" y="2216"/>
                </a:lnTo>
                <a:lnTo>
                  <a:pt x="4753" y="2216"/>
                </a:lnTo>
                <a:lnTo>
                  <a:pt x="4752" y="2216"/>
                </a:lnTo>
                <a:close/>
                <a:moveTo>
                  <a:pt x="6905" y="2948"/>
                </a:moveTo>
                <a:lnTo>
                  <a:pt x="6905" y="2939"/>
                </a:lnTo>
                <a:lnTo>
                  <a:pt x="6904" y="2931"/>
                </a:lnTo>
                <a:lnTo>
                  <a:pt x="6909" y="2935"/>
                </a:lnTo>
                <a:lnTo>
                  <a:pt x="6914" y="2938"/>
                </a:lnTo>
                <a:lnTo>
                  <a:pt x="6910" y="2943"/>
                </a:lnTo>
                <a:lnTo>
                  <a:pt x="6905" y="2948"/>
                </a:lnTo>
                <a:close/>
                <a:moveTo>
                  <a:pt x="8415" y="6222"/>
                </a:moveTo>
                <a:lnTo>
                  <a:pt x="8415" y="6220"/>
                </a:lnTo>
                <a:lnTo>
                  <a:pt x="8415" y="6220"/>
                </a:lnTo>
                <a:lnTo>
                  <a:pt x="8416" y="6220"/>
                </a:lnTo>
                <a:lnTo>
                  <a:pt x="8417" y="6219"/>
                </a:lnTo>
                <a:lnTo>
                  <a:pt x="8416" y="6220"/>
                </a:lnTo>
                <a:lnTo>
                  <a:pt x="8415" y="6222"/>
                </a:lnTo>
                <a:close/>
                <a:moveTo>
                  <a:pt x="8599" y="7168"/>
                </a:moveTo>
                <a:lnTo>
                  <a:pt x="8599" y="7168"/>
                </a:lnTo>
                <a:lnTo>
                  <a:pt x="8599" y="7168"/>
                </a:lnTo>
                <a:lnTo>
                  <a:pt x="8599" y="7168"/>
                </a:lnTo>
                <a:lnTo>
                  <a:pt x="8599" y="7168"/>
                </a:lnTo>
                <a:close/>
                <a:moveTo>
                  <a:pt x="8345" y="7005"/>
                </a:moveTo>
                <a:lnTo>
                  <a:pt x="8345" y="7005"/>
                </a:lnTo>
                <a:lnTo>
                  <a:pt x="8345" y="7005"/>
                </a:lnTo>
                <a:lnTo>
                  <a:pt x="8345" y="7005"/>
                </a:lnTo>
                <a:lnTo>
                  <a:pt x="8345" y="7005"/>
                </a:lnTo>
                <a:lnTo>
                  <a:pt x="8345" y="7005"/>
                </a:lnTo>
                <a:lnTo>
                  <a:pt x="8345" y="7005"/>
                </a:lnTo>
                <a:close/>
                <a:moveTo>
                  <a:pt x="8175" y="6602"/>
                </a:moveTo>
                <a:lnTo>
                  <a:pt x="8178" y="6606"/>
                </a:lnTo>
                <a:lnTo>
                  <a:pt x="8182" y="6610"/>
                </a:lnTo>
                <a:lnTo>
                  <a:pt x="8178" y="6608"/>
                </a:lnTo>
                <a:lnTo>
                  <a:pt x="8173" y="6604"/>
                </a:lnTo>
                <a:lnTo>
                  <a:pt x="8174" y="6602"/>
                </a:lnTo>
                <a:lnTo>
                  <a:pt x="8175" y="6602"/>
                </a:lnTo>
                <a:close/>
                <a:moveTo>
                  <a:pt x="7291" y="6665"/>
                </a:moveTo>
                <a:lnTo>
                  <a:pt x="7291" y="6664"/>
                </a:lnTo>
                <a:lnTo>
                  <a:pt x="7291" y="6664"/>
                </a:lnTo>
                <a:lnTo>
                  <a:pt x="7291" y="6664"/>
                </a:lnTo>
                <a:lnTo>
                  <a:pt x="7291" y="6665"/>
                </a:lnTo>
                <a:lnTo>
                  <a:pt x="7291" y="6665"/>
                </a:lnTo>
                <a:lnTo>
                  <a:pt x="7291" y="6665"/>
                </a:lnTo>
                <a:close/>
                <a:moveTo>
                  <a:pt x="7258" y="6933"/>
                </a:moveTo>
                <a:lnTo>
                  <a:pt x="7246" y="6930"/>
                </a:lnTo>
                <a:lnTo>
                  <a:pt x="7233" y="6929"/>
                </a:lnTo>
                <a:lnTo>
                  <a:pt x="7240" y="6928"/>
                </a:lnTo>
                <a:lnTo>
                  <a:pt x="7246" y="6928"/>
                </a:lnTo>
                <a:lnTo>
                  <a:pt x="7253" y="6929"/>
                </a:lnTo>
                <a:lnTo>
                  <a:pt x="7258" y="6933"/>
                </a:lnTo>
                <a:close/>
                <a:moveTo>
                  <a:pt x="860" y="2946"/>
                </a:moveTo>
                <a:lnTo>
                  <a:pt x="851" y="2958"/>
                </a:lnTo>
                <a:lnTo>
                  <a:pt x="844" y="2970"/>
                </a:lnTo>
                <a:lnTo>
                  <a:pt x="845" y="2961"/>
                </a:lnTo>
                <a:lnTo>
                  <a:pt x="848" y="2953"/>
                </a:lnTo>
                <a:lnTo>
                  <a:pt x="851" y="2951"/>
                </a:lnTo>
                <a:lnTo>
                  <a:pt x="853" y="2948"/>
                </a:lnTo>
                <a:lnTo>
                  <a:pt x="856" y="2947"/>
                </a:lnTo>
                <a:lnTo>
                  <a:pt x="860" y="2946"/>
                </a:lnTo>
                <a:close/>
                <a:moveTo>
                  <a:pt x="858" y="2429"/>
                </a:moveTo>
                <a:lnTo>
                  <a:pt x="856" y="2443"/>
                </a:lnTo>
                <a:lnTo>
                  <a:pt x="852" y="2456"/>
                </a:lnTo>
                <a:lnTo>
                  <a:pt x="849" y="2459"/>
                </a:lnTo>
                <a:lnTo>
                  <a:pt x="847" y="2463"/>
                </a:lnTo>
                <a:lnTo>
                  <a:pt x="843" y="2467"/>
                </a:lnTo>
                <a:lnTo>
                  <a:pt x="838" y="2468"/>
                </a:lnTo>
                <a:lnTo>
                  <a:pt x="844" y="2458"/>
                </a:lnTo>
                <a:lnTo>
                  <a:pt x="849" y="2449"/>
                </a:lnTo>
                <a:lnTo>
                  <a:pt x="854" y="2439"/>
                </a:lnTo>
                <a:lnTo>
                  <a:pt x="858" y="2429"/>
                </a:lnTo>
                <a:close/>
                <a:moveTo>
                  <a:pt x="5137" y="2506"/>
                </a:moveTo>
                <a:lnTo>
                  <a:pt x="5137" y="2506"/>
                </a:lnTo>
                <a:lnTo>
                  <a:pt x="5138" y="2504"/>
                </a:lnTo>
                <a:lnTo>
                  <a:pt x="5138" y="2506"/>
                </a:lnTo>
                <a:lnTo>
                  <a:pt x="5138" y="2506"/>
                </a:lnTo>
                <a:lnTo>
                  <a:pt x="5137" y="2506"/>
                </a:lnTo>
                <a:lnTo>
                  <a:pt x="5137" y="2506"/>
                </a:lnTo>
                <a:close/>
                <a:moveTo>
                  <a:pt x="8438" y="6242"/>
                </a:moveTo>
                <a:lnTo>
                  <a:pt x="8438" y="6241"/>
                </a:lnTo>
                <a:lnTo>
                  <a:pt x="8438" y="6240"/>
                </a:lnTo>
                <a:lnTo>
                  <a:pt x="8439" y="6241"/>
                </a:lnTo>
                <a:lnTo>
                  <a:pt x="8439" y="6242"/>
                </a:lnTo>
                <a:lnTo>
                  <a:pt x="8439" y="6242"/>
                </a:lnTo>
                <a:lnTo>
                  <a:pt x="8438" y="6242"/>
                </a:lnTo>
                <a:close/>
                <a:moveTo>
                  <a:pt x="6543" y="7186"/>
                </a:moveTo>
                <a:lnTo>
                  <a:pt x="6529" y="7179"/>
                </a:lnTo>
                <a:lnTo>
                  <a:pt x="6518" y="7172"/>
                </a:lnTo>
                <a:lnTo>
                  <a:pt x="6513" y="7167"/>
                </a:lnTo>
                <a:lnTo>
                  <a:pt x="6509" y="7163"/>
                </a:lnTo>
                <a:lnTo>
                  <a:pt x="6506" y="7159"/>
                </a:lnTo>
                <a:lnTo>
                  <a:pt x="6506" y="7154"/>
                </a:lnTo>
                <a:lnTo>
                  <a:pt x="6505" y="7143"/>
                </a:lnTo>
                <a:lnTo>
                  <a:pt x="6502" y="7131"/>
                </a:lnTo>
                <a:lnTo>
                  <a:pt x="6513" y="7145"/>
                </a:lnTo>
                <a:lnTo>
                  <a:pt x="6523" y="7159"/>
                </a:lnTo>
                <a:lnTo>
                  <a:pt x="6533" y="7173"/>
                </a:lnTo>
                <a:lnTo>
                  <a:pt x="6543" y="7186"/>
                </a:lnTo>
                <a:close/>
                <a:moveTo>
                  <a:pt x="5852" y="3097"/>
                </a:moveTo>
                <a:lnTo>
                  <a:pt x="5856" y="3097"/>
                </a:lnTo>
                <a:lnTo>
                  <a:pt x="5860" y="3101"/>
                </a:lnTo>
                <a:lnTo>
                  <a:pt x="5856" y="3099"/>
                </a:lnTo>
                <a:lnTo>
                  <a:pt x="5852" y="3097"/>
                </a:lnTo>
                <a:close/>
                <a:moveTo>
                  <a:pt x="7094" y="6999"/>
                </a:move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lnTo>
                  <a:pt x="7094" y="6999"/>
                </a:lnTo>
                <a:close/>
                <a:moveTo>
                  <a:pt x="2538" y="5474"/>
                </a:moveTo>
                <a:lnTo>
                  <a:pt x="2535" y="5476"/>
                </a:lnTo>
                <a:lnTo>
                  <a:pt x="2533" y="5477"/>
                </a:lnTo>
                <a:lnTo>
                  <a:pt x="2535" y="5476"/>
                </a:lnTo>
                <a:lnTo>
                  <a:pt x="2537" y="5473"/>
                </a:lnTo>
                <a:lnTo>
                  <a:pt x="2538" y="5474"/>
                </a:lnTo>
                <a:lnTo>
                  <a:pt x="2538" y="5474"/>
                </a:lnTo>
                <a:close/>
                <a:moveTo>
                  <a:pt x="1057" y="2479"/>
                </a:moveTo>
                <a:lnTo>
                  <a:pt x="1057" y="2479"/>
                </a:lnTo>
                <a:lnTo>
                  <a:pt x="1057" y="2480"/>
                </a:lnTo>
                <a:lnTo>
                  <a:pt x="1057" y="2479"/>
                </a:lnTo>
                <a:lnTo>
                  <a:pt x="1057" y="2479"/>
                </a:lnTo>
                <a:lnTo>
                  <a:pt x="1057" y="2479"/>
                </a:lnTo>
                <a:lnTo>
                  <a:pt x="1057" y="2479"/>
                </a:lnTo>
                <a:close/>
                <a:moveTo>
                  <a:pt x="7237" y="3285"/>
                </a:moveTo>
                <a:lnTo>
                  <a:pt x="7238" y="3286"/>
                </a:lnTo>
                <a:lnTo>
                  <a:pt x="7238" y="3288"/>
                </a:lnTo>
                <a:lnTo>
                  <a:pt x="7238" y="3288"/>
                </a:lnTo>
                <a:lnTo>
                  <a:pt x="7237" y="3288"/>
                </a:lnTo>
                <a:lnTo>
                  <a:pt x="7237" y="3286"/>
                </a:lnTo>
                <a:lnTo>
                  <a:pt x="7237" y="3285"/>
                </a:lnTo>
                <a:close/>
                <a:moveTo>
                  <a:pt x="6973" y="6640"/>
                </a:moveTo>
                <a:lnTo>
                  <a:pt x="6973" y="6640"/>
                </a:lnTo>
                <a:lnTo>
                  <a:pt x="6973" y="6640"/>
                </a:lnTo>
                <a:lnTo>
                  <a:pt x="6973" y="6640"/>
                </a:lnTo>
                <a:lnTo>
                  <a:pt x="6973" y="6638"/>
                </a:lnTo>
                <a:lnTo>
                  <a:pt x="6973" y="6640"/>
                </a:lnTo>
                <a:lnTo>
                  <a:pt x="6973" y="6640"/>
                </a:lnTo>
                <a:lnTo>
                  <a:pt x="6973" y="6640"/>
                </a:lnTo>
                <a:lnTo>
                  <a:pt x="6973" y="6640"/>
                </a:lnTo>
                <a:close/>
                <a:moveTo>
                  <a:pt x="2028" y="3864"/>
                </a:moveTo>
                <a:lnTo>
                  <a:pt x="2027" y="3864"/>
                </a:lnTo>
                <a:lnTo>
                  <a:pt x="2026" y="3863"/>
                </a:lnTo>
                <a:lnTo>
                  <a:pt x="2027" y="3864"/>
                </a:lnTo>
                <a:lnTo>
                  <a:pt x="2028" y="3864"/>
                </a:lnTo>
                <a:close/>
                <a:moveTo>
                  <a:pt x="7967" y="4820"/>
                </a:moveTo>
                <a:lnTo>
                  <a:pt x="7969" y="4817"/>
                </a:lnTo>
                <a:lnTo>
                  <a:pt x="7973" y="4814"/>
                </a:lnTo>
                <a:lnTo>
                  <a:pt x="7973" y="4816"/>
                </a:lnTo>
                <a:lnTo>
                  <a:pt x="7975" y="4817"/>
                </a:lnTo>
                <a:lnTo>
                  <a:pt x="7971" y="4818"/>
                </a:lnTo>
                <a:lnTo>
                  <a:pt x="7967" y="4820"/>
                </a:lnTo>
                <a:close/>
                <a:moveTo>
                  <a:pt x="6981" y="6489"/>
                </a:moveTo>
                <a:lnTo>
                  <a:pt x="6981" y="6489"/>
                </a:lnTo>
                <a:lnTo>
                  <a:pt x="6982" y="6490"/>
                </a:lnTo>
                <a:lnTo>
                  <a:pt x="6980" y="6490"/>
                </a:lnTo>
                <a:lnTo>
                  <a:pt x="6978" y="6489"/>
                </a:lnTo>
                <a:lnTo>
                  <a:pt x="6980" y="6489"/>
                </a:lnTo>
                <a:lnTo>
                  <a:pt x="6981" y="6489"/>
                </a:lnTo>
                <a:close/>
                <a:moveTo>
                  <a:pt x="6643" y="3297"/>
                </a:moveTo>
                <a:lnTo>
                  <a:pt x="6643" y="3297"/>
                </a:lnTo>
                <a:lnTo>
                  <a:pt x="6643" y="3295"/>
                </a:lnTo>
                <a:lnTo>
                  <a:pt x="6643" y="3297"/>
                </a:lnTo>
                <a:lnTo>
                  <a:pt x="6643" y="3297"/>
                </a:lnTo>
                <a:close/>
                <a:moveTo>
                  <a:pt x="7031" y="3949"/>
                </a:moveTo>
                <a:lnTo>
                  <a:pt x="7032" y="3950"/>
                </a:lnTo>
                <a:lnTo>
                  <a:pt x="7032" y="3950"/>
                </a:lnTo>
                <a:lnTo>
                  <a:pt x="7032" y="3950"/>
                </a:lnTo>
                <a:lnTo>
                  <a:pt x="7031" y="3950"/>
                </a:lnTo>
                <a:lnTo>
                  <a:pt x="7031" y="3950"/>
                </a:lnTo>
                <a:lnTo>
                  <a:pt x="7031" y="3949"/>
                </a:lnTo>
                <a:close/>
                <a:moveTo>
                  <a:pt x="7801" y="4713"/>
                </a:moveTo>
                <a:lnTo>
                  <a:pt x="7802" y="4721"/>
                </a:lnTo>
                <a:lnTo>
                  <a:pt x="7803" y="4727"/>
                </a:lnTo>
                <a:lnTo>
                  <a:pt x="7783" y="4744"/>
                </a:lnTo>
                <a:lnTo>
                  <a:pt x="7761" y="4760"/>
                </a:lnTo>
                <a:lnTo>
                  <a:pt x="7739" y="4775"/>
                </a:lnTo>
                <a:lnTo>
                  <a:pt x="7716" y="4787"/>
                </a:lnTo>
                <a:lnTo>
                  <a:pt x="7704" y="4794"/>
                </a:lnTo>
                <a:lnTo>
                  <a:pt x="7693" y="4799"/>
                </a:lnTo>
                <a:lnTo>
                  <a:pt x="7681" y="4803"/>
                </a:lnTo>
                <a:lnTo>
                  <a:pt x="7668" y="4805"/>
                </a:lnTo>
                <a:lnTo>
                  <a:pt x="7655" y="4808"/>
                </a:lnTo>
                <a:lnTo>
                  <a:pt x="7643" y="4809"/>
                </a:lnTo>
                <a:lnTo>
                  <a:pt x="7630" y="4809"/>
                </a:lnTo>
                <a:lnTo>
                  <a:pt x="7616" y="4808"/>
                </a:lnTo>
                <a:lnTo>
                  <a:pt x="7614" y="4808"/>
                </a:lnTo>
                <a:lnTo>
                  <a:pt x="7614" y="4808"/>
                </a:lnTo>
                <a:lnTo>
                  <a:pt x="7598" y="4805"/>
                </a:lnTo>
                <a:lnTo>
                  <a:pt x="7580" y="4800"/>
                </a:lnTo>
                <a:lnTo>
                  <a:pt x="7573" y="4799"/>
                </a:lnTo>
                <a:lnTo>
                  <a:pt x="7565" y="4799"/>
                </a:lnTo>
                <a:lnTo>
                  <a:pt x="7559" y="4800"/>
                </a:lnTo>
                <a:lnTo>
                  <a:pt x="7552" y="4802"/>
                </a:lnTo>
                <a:lnTo>
                  <a:pt x="7538" y="4800"/>
                </a:lnTo>
                <a:lnTo>
                  <a:pt x="7525" y="4798"/>
                </a:lnTo>
                <a:lnTo>
                  <a:pt x="7510" y="4795"/>
                </a:lnTo>
                <a:lnTo>
                  <a:pt x="7497" y="4790"/>
                </a:lnTo>
                <a:lnTo>
                  <a:pt x="7486" y="4784"/>
                </a:lnTo>
                <a:lnTo>
                  <a:pt x="7474" y="4776"/>
                </a:lnTo>
                <a:lnTo>
                  <a:pt x="7465" y="4767"/>
                </a:lnTo>
                <a:lnTo>
                  <a:pt x="7457" y="4757"/>
                </a:lnTo>
                <a:lnTo>
                  <a:pt x="7450" y="4744"/>
                </a:lnTo>
                <a:lnTo>
                  <a:pt x="7444" y="4730"/>
                </a:lnTo>
                <a:lnTo>
                  <a:pt x="7439" y="4715"/>
                </a:lnTo>
                <a:lnTo>
                  <a:pt x="7434" y="4704"/>
                </a:lnTo>
                <a:lnTo>
                  <a:pt x="7426" y="4691"/>
                </a:lnTo>
                <a:lnTo>
                  <a:pt x="7419" y="4681"/>
                </a:lnTo>
                <a:lnTo>
                  <a:pt x="7408" y="4670"/>
                </a:lnTo>
                <a:lnTo>
                  <a:pt x="7398" y="4663"/>
                </a:lnTo>
                <a:lnTo>
                  <a:pt x="7386" y="4655"/>
                </a:lnTo>
                <a:lnTo>
                  <a:pt x="7372" y="4649"/>
                </a:lnTo>
                <a:lnTo>
                  <a:pt x="7363" y="4646"/>
                </a:lnTo>
                <a:lnTo>
                  <a:pt x="7357" y="4641"/>
                </a:lnTo>
                <a:lnTo>
                  <a:pt x="7352" y="4634"/>
                </a:lnTo>
                <a:lnTo>
                  <a:pt x="7347" y="4628"/>
                </a:lnTo>
                <a:lnTo>
                  <a:pt x="7339" y="4614"/>
                </a:lnTo>
                <a:lnTo>
                  <a:pt x="7330" y="4600"/>
                </a:lnTo>
                <a:lnTo>
                  <a:pt x="7318" y="4591"/>
                </a:lnTo>
                <a:lnTo>
                  <a:pt x="7307" y="4584"/>
                </a:lnTo>
                <a:lnTo>
                  <a:pt x="7303" y="4574"/>
                </a:lnTo>
                <a:lnTo>
                  <a:pt x="7299" y="4562"/>
                </a:lnTo>
                <a:lnTo>
                  <a:pt x="7299" y="4553"/>
                </a:lnTo>
                <a:lnTo>
                  <a:pt x="7299" y="4547"/>
                </a:lnTo>
                <a:lnTo>
                  <a:pt x="7301" y="4541"/>
                </a:lnTo>
                <a:lnTo>
                  <a:pt x="7304" y="4537"/>
                </a:lnTo>
                <a:lnTo>
                  <a:pt x="7309" y="4533"/>
                </a:lnTo>
                <a:lnTo>
                  <a:pt x="7316" y="4532"/>
                </a:lnTo>
                <a:lnTo>
                  <a:pt x="7323" y="4532"/>
                </a:lnTo>
                <a:lnTo>
                  <a:pt x="7331" y="4533"/>
                </a:lnTo>
                <a:lnTo>
                  <a:pt x="7334" y="4532"/>
                </a:lnTo>
                <a:lnTo>
                  <a:pt x="7335" y="4532"/>
                </a:lnTo>
                <a:lnTo>
                  <a:pt x="7341" y="4547"/>
                </a:lnTo>
                <a:lnTo>
                  <a:pt x="7348" y="4559"/>
                </a:lnTo>
                <a:lnTo>
                  <a:pt x="7354" y="4566"/>
                </a:lnTo>
                <a:lnTo>
                  <a:pt x="7359" y="4571"/>
                </a:lnTo>
                <a:lnTo>
                  <a:pt x="7363" y="4573"/>
                </a:lnTo>
                <a:lnTo>
                  <a:pt x="7366" y="4573"/>
                </a:lnTo>
                <a:lnTo>
                  <a:pt x="7370" y="4573"/>
                </a:lnTo>
                <a:lnTo>
                  <a:pt x="7375" y="4573"/>
                </a:lnTo>
                <a:lnTo>
                  <a:pt x="7385" y="4569"/>
                </a:lnTo>
                <a:lnTo>
                  <a:pt x="7398" y="4564"/>
                </a:lnTo>
                <a:lnTo>
                  <a:pt x="7402" y="4561"/>
                </a:lnTo>
                <a:lnTo>
                  <a:pt x="7403" y="4559"/>
                </a:lnTo>
                <a:lnTo>
                  <a:pt x="7403" y="4556"/>
                </a:lnTo>
                <a:lnTo>
                  <a:pt x="7403" y="4552"/>
                </a:lnTo>
                <a:lnTo>
                  <a:pt x="7407" y="4551"/>
                </a:lnTo>
                <a:lnTo>
                  <a:pt x="7415" y="4552"/>
                </a:lnTo>
                <a:lnTo>
                  <a:pt x="7422" y="4553"/>
                </a:lnTo>
                <a:lnTo>
                  <a:pt x="7429" y="4557"/>
                </a:lnTo>
                <a:lnTo>
                  <a:pt x="7434" y="4560"/>
                </a:lnTo>
                <a:lnTo>
                  <a:pt x="7438" y="4564"/>
                </a:lnTo>
                <a:lnTo>
                  <a:pt x="7442" y="4569"/>
                </a:lnTo>
                <a:lnTo>
                  <a:pt x="7446" y="4574"/>
                </a:lnTo>
                <a:lnTo>
                  <a:pt x="7448" y="4579"/>
                </a:lnTo>
                <a:lnTo>
                  <a:pt x="7453" y="4591"/>
                </a:lnTo>
                <a:lnTo>
                  <a:pt x="7459" y="4604"/>
                </a:lnTo>
                <a:lnTo>
                  <a:pt x="7464" y="4614"/>
                </a:lnTo>
                <a:lnTo>
                  <a:pt x="7471" y="4624"/>
                </a:lnTo>
                <a:lnTo>
                  <a:pt x="7475" y="4620"/>
                </a:lnTo>
                <a:lnTo>
                  <a:pt x="7478" y="4618"/>
                </a:lnTo>
                <a:lnTo>
                  <a:pt x="7483" y="4589"/>
                </a:lnTo>
                <a:lnTo>
                  <a:pt x="7487" y="4570"/>
                </a:lnTo>
                <a:lnTo>
                  <a:pt x="7489" y="4562"/>
                </a:lnTo>
                <a:lnTo>
                  <a:pt x="7493" y="4556"/>
                </a:lnTo>
                <a:lnTo>
                  <a:pt x="7496" y="4552"/>
                </a:lnTo>
                <a:lnTo>
                  <a:pt x="7500" y="4550"/>
                </a:lnTo>
                <a:lnTo>
                  <a:pt x="7504" y="4548"/>
                </a:lnTo>
                <a:lnTo>
                  <a:pt x="7510" y="4548"/>
                </a:lnTo>
                <a:lnTo>
                  <a:pt x="7516" y="4548"/>
                </a:lnTo>
                <a:lnTo>
                  <a:pt x="7524" y="4551"/>
                </a:lnTo>
                <a:lnTo>
                  <a:pt x="7542" y="4557"/>
                </a:lnTo>
                <a:lnTo>
                  <a:pt x="7568" y="4566"/>
                </a:lnTo>
                <a:lnTo>
                  <a:pt x="7601" y="4582"/>
                </a:lnTo>
                <a:lnTo>
                  <a:pt x="7635" y="4597"/>
                </a:lnTo>
                <a:lnTo>
                  <a:pt x="7644" y="4601"/>
                </a:lnTo>
                <a:lnTo>
                  <a:pt x="7653" y="4604"/>
                </a:lnTo>
                <a:lnTo>
                  <a:pt x="7662" y="4606"/>
                </a:lnTo>
                <a:lnTo>
                  <a:pt x="7671" y="4606"/>
                </a:lnTo>
                <a:lnTo>
                  <a:pt x="7680" y="4607"/>
                </a:lnTo>
                <a:lnTo>
                  <a:pt x="7690" y="4606"/>
                </a:lnTo>
                <a:lnTo>
                  <a:pt x="7699" y="4605"/>
                </a:lnTo>
                <a:lnTo>
                  <a:pt x="7709" y="4601"/>
                </a:lnTo>
                <a:lnTo>
                  <a:pt x="7711" y="4601"/>
                </a:lnTo>
                <a:lnTo>
                  <a:pt x="7713" y="4602"/>
                </a:lnTo>
                <a:lnTo>
                  <a:pt x="7722" y="4605"/>
                </a:lnTo>
                <a:lnTo>
                  <a:pt x="7733" y="4609"/>
                </a:lnTo>
                <a:lnTo>
                  <a:pt x="7744" y="4619"/>
                </a:lnTo>
                <a:lnTo>
                  <a:pt x="7755" y="4629"/>
                </a:lnTo>
                <a:lnTo>
                  <a:pt x="7769" y="4647"/>
                </a:lnTo>
                <a:lnTo>
                  <a:pt x="7782" y="4667"/>
                </a:lnTo>
                <a:lnTo>
                  <a:pt x="7788" y="4677"/>
                </a:lnTo>
                <a:lnTo>
                  <a:pt x="7793" y="4688"/>
                </a:lnTo>
                <a:lnTo>
                  <a:pt x="7797" y="4701"/>
                </a:lnTo>
                <a:lnTo>
                  <a:pt x="7801" y="4713"/>
                </a:lnTo>
                <a:close/>
                <a:moveTo>
                  <a:pt x="7767" y="4865"/>
                </a:moveTo>
                <a:lnTo>
                  <a:pt x="7769" y="4865"/>
                </a:lnTo>
                <a:lnTo>
                  <a:pt x="7769" y="4866"/>
                </a:lnTo>
                <a:lnTo>
                  <a:pt x="7769" y="4866"/>
                </a:lnTo>
                <a:lnTo>
                  <a:pt x="7767" y="4866"/>
                </a:lnTo>
                <a:lnTo>
                  <a:pt x="7767" y="4865"/>
                </a:lnTo>
                <a:lnTo>
                  <a:pt x="7767" y="4865"/>
                </a:lnTo>
                <a:close/>
                <a:moveTo>
                  <a:pt x="7646" y="6367"/>
                </a:moveTo>
                <a:lnTo>
                  <a:pt x="7646" y="6367"/>
                </a:lnTo>
                <a:lnTo>
                  <a:pt x="7646" y="6367"/>
                </a:lnTo>
                <a:lnTo>
                  <a:pt x="7646" y="6367"/>
                </a:lnTo>
                <a:lnTo>
                  <a:pt x="7646" y="6367"/>
                </a:lnTo>
                <a:lnTo>
                  <a:pt x="7646" y="6367"/>
                </a:lnTo>
                <a:lnTo>
                  <a:pt x="7646" y="6368"/>
                </a:lnTo>
                <a:lnTo>
                  <a:pt x="7648" y="6371"/>
                </a:lnTo>
                <a:lnTo>
                  <a:pt x="7646" y="6370"/>
                </a:lnTo>
                <a:lnTo>
                  <a:pt x="7645" y="6368"/>
                </a:lnTo>
                <a:lnTo>
                  <a:pt x="7645" y="6367"/>
                </a:lnTo>
                <a:lnTo>
                  <a:pt x="7646" y="6367"/>
                </a:lnTo>
                <a:close/>
                <a:moveTo>
                  <a:pt x="5352" y="5648"/>
                </a:moveTo>
                <a:lnTo>
                  <a:pt x="5352" y="5648"/>
                </a:lnTo>
                <a:lnTo>
                  <a:pt x="5352" y="5648"/>
                </a:lnTo>
                <a:lnTo>
                  <a:pt x="5352" y="5644"/>
                </a:lnTo>
                <a:lnTo>
                  <a:pt x="5352" y="5643"/>
                </a:lnTo>
                <a:lnTo>
                  <a:pt x="5353" y="5642"/>
                </a:lnTo>
                <a:lnTo>
                  <a:pt x="5353" y="5642"/>
                </a:lnTo>
                <a:lnTo>
                  <a:pt x="5353" y="5645"/>
                </a:lnTo>
                <a:lnTo>
                  <a:pt x="5353" y="5648"/>
                </a:lnTo>
                <a:lnTo>
                  <a:pt x="5353" y="5648"/>
                </a:lnTo>
                <a:lnTo>
                  <a:pt x="5352" y="5648"/>
                </a:lnTo>
                <a:close/>
                <a:moveTo>
                  <a:pt x="6166" y="3843"/>
                </a:moveTo>
                <a:lnTo>
                  <a:pt x="6168" y="3845"/>
                </a:lnTo>
                <a:lnTo>
                  <a:pt x="6168" y="3849"/>
                </a:lnTo>
                <a:lnTo>
                  <a:pt x="6166" y="3846"/>
                </a:lnTo>
                <a:lnTo>
                  <a:pt x="6165" y="3845"/>
                </a:lnTo>
                <a:lnTo>
                  <a:pt x="6165" y="3845"/>
                </a:lnTo>
                <a:lnTo>
                  <a:pt x="6166" y="3843"/>
                </a:lnTo>
                <a:lnTo>
                  <a:pt x="6166" y="3843"/>
                </a:lnTo>
                <a:lnTo>
                  <a:pt x="6166" y="3843"/>
                </a:lnTo>
                <a:close/>
                <a:moveTo>
                  <a:pt x="7031" y="3950"/>
                </a:moveTo>
                <a:lnTo>
                  <a:pt x="7031" y="3950"/>
                </a:lnTo>
                <a:lnTo>
                  <a:pt x="7031" y="3950"/>
                </a:lnTo>
                <a:lnTo>
                  <a:pt x="7031" y="3950"/>
                </a:lnTo>
                <a:close/>
                <a:moveTo>
                  <a:pt x="7446" y="4860"/>
                </a:moveTo>
                <a:lnTo>
                  <a:pt x="7446" y="4861"/>
                </a:lnTo>
                <a:lnTo>
                  <a:pt x="7446" y="4861"/>
                </a:lnTo>
                <a:lnTo>
                  <a:pt x="7444" y="4861"/>
                </a:lnTo>
                <a:lnTo>
                  <a:pt x="7443" y="4861"/>
                </a:lnTo>
                <a:lnTo>
                  <a:pt x="7444" y="4860"/>
                </a:lnTo>
                <a:lnTo>
                  <a:pt x="7446" y="4860"/>
                </a:lnTo>
                <a:close/>
                <a:moveTo>
                  <a:pt x="7262" y="4571"/>
                </a:moveTo>
                <a:lnTo>
                  <a:pt x="7253" y="4564"/>
                </a:lnTo>
                <a:lnTo>
                  <a:pt x="7245" y="4552"/>
                </a:lnTo>
                <a:lnTo>
                  <a:pt x="7254" y="4562"/>
                </a:lnTo>
                <a:lnTo>
                  <a:pt x="7262" y="4571"/>
                </a:lnTo>
                <a:close/>
                <a:moveTo>
                  <a:pt x="7213" y="4443"/>
                </a:moveTo>
                <a:lnTo>
                  <a:pt x="7217" y="4445"/>
                </a:lnTo>
                <a:lnTo>
                  <a:pt x="7220" y="4445"/>
                </a:lnTo>
                <a:lnTo>
                  <a:pt x="7218" y="4456"/>
                </a:lnTo>
                <a:lnTo>
                  <a:pt x="7215" y="4466"/>
                </a:lnTo>
                <a:lnTo>
                  <a:pt x="7214" y="4475"/>
                </a:lnTo>
                <a:lnTo>
                  <a:pt x="7214" y="4484"/>
                </a:lnTo>
                <a:lnTo>
                  <a:pt x="7215" y="4493"/>
                </a:lnTo>
                <a:lnTo>
                  <a:pt x="7217" y="4502"/>
                </a:lnTo>
                <a:lnTo>
                  <a:pt x="7220" y="4510"/>
                </a:lnTo>
                <a:lnTo>
                  <a:pt x="7223" y="4517"/>
                </a:lnTo>
                <a:lnTo>
                  <a:pt x="7217" y="4505"/>
                </a:lnTo>
                <a:lnTo>
                  <a:pt x="7210" y="4492"/>
                </a:lnTo>
                <a:lnTo>
                  <a:pt x="7204" y="4477"/>
                </a:lnTo>
                <a:lnTo>
                  <a:pt x="7200" y="4463"/>
                </a:lnTo>
                <a:lnTo>
                  <a:pt x="7195" y="4449"/>
                </a:lnTo>
                <a:lnTo>
                  <a:pt x="7191" y="4434"/>
                </a:lnTo>
                <a:lnTo>
                  <a:pt x="7187" y="4418"/>
                </a:lnTo>
                <a:lnTo>
                  <a:pt x="7184" y="4402"/>
                </a:lnTo>
                <a:lnTo>
                  <a:pt x="7192" y="4414"/>
                </a:lnTo>
                <a:lnTo>
                  <a:pt x="7197" y="4426"/>
                </a:lnTo>
                <a:lnTo>
                  <a:pt x="7201" y="4431"/>
                </a:lnTo>
                <a:lnTo>
                  <a:pt x="7204" y="4435"/>
                </a:lnTo>
                <a:lnTo>
                  <a:pt x="7208" y="4440"/>
                </a:lnTo>
                <a:lnTo>
                  <a:pt x="7213" y="4443"/>
                </a:lnTo>
                <a:close/>
                <a:moveTo>
                  <a:pt x="6924" y="4092"/>
                </a:moveTo>
                <a:lnTo>
                  <a:pt x="6923" y="4090"/>
                </a:lnTo>
                <a:lnTo>
                  <a:pt x="6923" y="4089"/>
                </a:lnTo>
                <a:lnTo>
                  <a:pt x="6924" y="4089"/>
                </a:lnTo>
                <a:lnTo>
                  <a:pt x="6926" y="4090"/>
                </a:lnTo>
                <a:lnTo>
                  <a:pt x="6926" y="4090"/>
                </a:lnTo>
                <a:lnTo>
                  <a:pt x="6924" y="4092"/>
                </a:lnTo>
                <a:close/>
                <a:moveTo>
                  <a:pt x="7299" y="4187"/>
                </a:moveTo>
                <a:lnTo>
                  <a:pt x="7300" y="4187"/>
                </a:lnTo>
                <a:lnTo>
                  <a:pt x="7300" y="4187"/>
                </a:lnTo>
                <a:lnTo>
                  <a:pt x="7300" y="4187"/>
                </a:lnTo>
                <a:lnTo>
                  <a:pt x="7300" y="4188"/>
                </a:lnTo>
                <a:lnTo>
                  <a:pt x="7300" y="4187"/>
                </a:lnTo>
                <a:lnTo>
                  <a:pt x="7299" y="4187"/>
                </a:lnTo>
                <a:close/>
                <a:moveTo>
                  <a:pt x="6814" y="4228"/>
                </a:moveTo>
                <a:lnTo>
                  <a:pt x="6814" y="4228"/>
                </a:lnTo>
                <a:lnTo>
                  <a:pt x="6814" y="4227"/>
                </a:lnTo>
                <a:lnTo>
                  <a:pt x="6814" y="4228"/>
                </a:lnTo>
                <a:lnTo>
                  <a:pt x="6814" y="4228"/>
                </a:lnTo>
                <a:lnTo>
                  <a:pt x="6814" y="4228"/>
                </a:lnTo>
                <a:lnTo>
                  <a:pt x="6814" y="4228"/>
                </a:lnTo>
                <a:close/>
                <a:moveTo>
                  <a:pt x="7143" y="4668"/>
                </a:moveTo>
                <a:lnTo>
                  <a:pt x="7142" y="4668"/>
                </a:lnTo>
                <a:lnTo>
                  <a:pt x="7141" y="4667"/>
                </a:lnTo>
                <a:lnTo>
                  <a:pt x="7142" y="4667"/>
                </a:lnTo>
                <a:lnTo>
                  <a:pt x="7142" y="4665"/>
                </a:lnTo>
                <a:lnTo>
                  <a:pt x="7143" y="4667"/>
                </a:lnTo>
                <a:lnTo>
                  <a:pt x="7143" y="4668"/>
                </a:lnTo>
                <a:close/>
                <a:moveTo>
                  <a:pt x="6944" y="4906"/>
                </a:moveTo>
                <a:lnTo>
                  <a:pt x="6944" y="4906"/>
                </a:lnTo>
                <a:lnTo>
                  <a:pt x="6944" y="4906"/>
                </a:lnTo>
                <a:lnTo>
                  <a:pt x="6944" y="4906"/>
                </a:lnTo>
                <a:lnTo>
                  <a:pt x="6942" y="4906"/>
                </a:lnTo>
                <a:lnTo>
                  <a:pt x="6944" y="4906"/>
                </a:lnTo>
                <a:lnTo>
                  <a:pt x="6944" y="4906"/>
                </a:lnTo>
                <a:close/>
                <a:moveTo>
                  <a:pt x="6944" y="4905"/>
                </a:moveTo>
                <a:lnTo>
                  <a:pt x="6944" y="4905"/>
                </a:lnTo>
                <a:lnTo>
                  <a:pt x="6945" y="4906"/>
                </a:lnTo>
                <a:lnTo>
                  <a:pt x="6944" y="4906"/>
                </a:lnTo>
                <a:lnTo>
                  <a:pt x="6944" y="4906"/>
                </a:lnTo>
                <a:lnTo>
                  <a:pt x="6944" y="4906"/>
                </a:lnTo>
                <a:lnTo>
                  <a:pt x="6944" y="4905"/>
                </a:lnTo>
                <a:close/>
                <a:moveTo>
                  <a:pt x="6999" y="4673"/>
                </a:moveTo>
                <a:lnTo>
                  <a:pt x="7000" y="4673"/>
                </a:lnTo>
                <a:lnTo>
                  <a:pt x="7000" y="4674"/>
                </a:lnTo>
                <a:lnTo>
                  <a:pt x="6999" y="4674"/>
                </a:lnTo>
                <a:lnTo>
                  <a:pt x="6998" y="4673"/>
                </a:lnTo>
                <a:lnTo>
                  <a:pt x="6999" y="4673"/>
                </a:lnTo>
                <a:lnTo>
                  <a:pt x="6999" y="4673"/>
                </a:lnTo>
                <a:close/>
                <a:moveTo>
                  <a:pt x="7429" y="5393"/>
                </a:moveTo>
                <a:lnTo>
                  <a:pt x="7433" y="5393"/>
                </a:lnTo>
                <a:lnTo>
                  <a:pt x="7435" y="5393"/>
                </a:lnTo>
                <a:lnTo>
                  <a:pt x="7437" y="5395"/>
                </a:lnTo>
                <a:lnTo>
                  <a:pt x="7438" y="5396"/>
                </a:lnTo>
                <a:lnTo>
                  <a:pt x="7433" y="5395"/>
                </a:lnTo>
                <a:lnTo>
                  <a:pt x="7429" y="5393"/>
                </a:lnTo>
                <a:close/>
                <a:moveTo>
                  <a:pt x="7618" y="5360"/>
                </a:moveTo>
                <a:lnTo>
                  <a:pt x="7618" y="5360"/>
                </a:lnTo>
                <a:lnTo>
                  <a:pt x="7618" y="5360"/>
                </a:lnTo>
                <a:lnTo>
                  <a:pt x="7618" y="5360"/>
                </a:lnTo>
                <a:lnTo>
                  <a:pt x="7618" y="5360"/>
                </a:lnTo>
                <a:lnTo>
                  <a:pt x="7618" y="5360"/>
                </a:lnTo>
                <a:lnTo>
                  <a:pt x="7618" y="5360"/>
                </a:lnTo>
                <a:close/>
                <a:moveTo>
                  <a:pt x="7271" y="4198"/>
                </a:moveTo>
                <a:lnTo>
                  <a:pt x="7271" y="4198"/>
                </a:lnTo>
                <a:lnTo>
                  <a:pt x="7269" y="4197"/>
                </a:lnTo>
                <a:lnTo>
                  <a:pt x="7262" y="4196"/>
                </a:lnTo>
                <a:lnTo>
                  <a:pt x="7254" y="4196"/>
                </a:lnTo>
                <a:lnTo>
                  <a:pt x="7246" y="4196"/>
                </a:lnTo>
                <a:lnTo>
                  <a:pt x="7240" y="4198"/>
                </a:lnTo>
                <a:lnTo>
                  <a:pt x="7223" y="4211"/>
                </a:lnTo>
                <a:lnTo>
                  <a:pt x="7208" y="4224"/>
                </a:lnTo>
                <a:lnTo>
                  <a:pt x="7199" y="4227"/>
                </a:lnTo>
                <a:lnTo>
                  <a:pt x="7191" y="4227"/>
                </a:lnTo>
                <a:lnTo>
                  <a:pt x="7184" y="4225"/>
                </a:lnTo>
                <a:lnTo>
                  <a:pt x="7178" y="4224"/>
                </a:lnTo>
                <a:lnTo>
                  <a:pt x="7173" y="4222"/>
                </a:lnTo>
                <a:lnTo>
                  <a:pt x="7168" y="4218"/>
                </a:lnTo>
                <a:lnTo>
                  <a:pt x="7162" y="4214"/>
                </a:lnTo>
                <a:lnTo>
                  <a:pt x="7159" y="4209"/>
                </a:lnTo>
                <a:lnTo>
                  <a:pt x="7146" y="4187"/>
                </a:lnTo>
                <a:lnTo>
                  <a:pt x="7129" y="4161"/>
                </a:lnTo>
                <a:lnTo>
                  <a:pt x="7148" y="4164"/>
                </a:lnTo>
                <a:lnTo>
                  <a:pt x="7166" y="4166"/>
                </a:lnTo>
                <a:lnTo>
                  <a:pt x="7184" y="4170"/>
                </a:lnTo>
                <a:lnTo>
                  <a:pt x="7200" y="4174"/>
                </a:lnTo>
                <a:lnTo>
                  <a:pt x="7231" y="4184"/>
                </a:lnTo>
                <a:lnTo>
                  <a:pt x="7262" y="4193"/>
                </a:lnTo>
                <a:lnTo>
                  <a:pt x="7267" y="4196"/>
                </a:lnTo>
                <a:lnTo>
                  <a:pt x="7272" y="4198"/>
                </a:lnTo>
                <a:lnTo>
                  <a:pt x="7272" y="4198"/>
                </a:lnTo>
                <a:lnTo>
                  <a:pt x="7271" y="4198"/>
                </a:lnTo>
                <a:close/>
                <a:moveTo>
                  <a:pt x="6564" y="4663"/>
                </a:moveTo>
                <a:lnTo>
                  <a:pt x="6564" y="4663"/>
                </a:lnTo>
                <a:lnTo>
                  <a:pt x="6564" y="4663"/>
                </a:lnTo>
                <a:lnTo>
                  <a:pt x="6564" y="4663"/>
                </a:lnTo>
                <a:lnTo>
                  <a:pt x="6564" y="4663"/>
                </a:lnTo>
                <a:lnTo>
                  <a:pt x="6564" y="4663"/>
                </a:lnTo>
                <a:lnTo>
                  <a:pt x="6564" y="4663"/>
                </a:lnTo>
                <a:close/>
                <a:moveTo>
                  <a:pt x="7235" y="4439"/>
                </a:moveTo>
                <a:lnTo>
                  <a:pt x="7235" y="4439"/>
                </a:lnTo>
                <a:lnTo>
                  <a:pt x="7235" y="4439"/>
                </a:lnTo>
                <a:lnTo>
                  <a:pt x="7235" y="4439"/>
                </a:lnTo>
                <a:lnTo>
                  <a:pt x="7233" y="4439"/>
                </a:lnTo>
                <a:lnTo>
                  <a:pt x="7235" y="4439"/>
                </a:lnTo>
                <a:lnTo>
                  <a:pt x="7235" y="4439"/>
                </a:lnTo>
                <a:close/>
                <a:moveTo>
                  <a:pt x="5761" y="5020"/>
                </a:moveTo>
                <a:lnTo>
                  <a:pt x="5761" y="5020"/>
                </a:lnTo>
                <a:lnTo>
                  <a:pt x="5760" y="5022"/>
                </a:lnTo>
                <a:lnTo>
                  <a:pt x="5758" y="5020"/>
                </a:lnTo>
                <a:lnTo>
                  <a:pt x="5756" y="5019"/>
                </a:lnTo>
                <a:lnTo>
                  <a:pt x="5757" y="5019"/>
                </a:lnTo>
                <a:lnTo>
                  <a:pt x="5757" y="5018"/>
                </a:lnTo>
                <a:lnTo>
                  <a:pt x="5757" y="5018"/>
                </a:lnTo>
                <a:lnTo>
                  <a:pt x="5757" y="5018"/>
                </a:lnTo>
                <a:lnTo>
                  <a:pt x="5758" y="5019"/>
                </a:lnTo>
                <a:lnTo>
                  <a:pt x="5761" y="5020"/>
                </a:lnTo>
                <a:close/>
                <a:moveTo>
                  <a:pt x="7933" y="6016"/>
                </a:moveTo>
                <a:lnTo>
                  <a:pt x="7933" y="6016"/>
                </a:lnTo>
                <a:lnTo>
                  <a:pt x="7933" y="6016"/>
                </a:lnTo>
                <a:lnTo>
                  <a:pt x="7933" y="6016"/>
                </a:lnTo>
                <a:lnTo>
                  <a:pt x="7933" y="6017"/>
                </a:lnTo>
                <a:lnTo>
                  <a:pt x="7932" y="6016"/>
                </a:lnTo>
                <a:lnTo>
                  <a:pt x="7932" y="6016"/>
                </a:lnTo>
                <a:lnTo>
                  <a:pt x="7932" y="6016"/>
                </a:lnTo>
                <a:lnTo>
                  <a:pt x="7932" y="6016"/>
                </a:lnTo>
                <a:lnTo>
                  <a:pt x="7933" y="6016"/>
                </a:lnTo>
                <a:close/>
                <a:moveTo>
                  <a:pt x="8027" y="6093"/>
                </a:moveTo>
                <a:lnTo>
                  <a:pt x="8029" y="6093"/>
                </a:lnTo>
                <a:lnTo>
                  <a:pt x="8031" y="6094"/>
                </a:lnTo>
                <a:lnTo>
                  <a:pt x="8030" y="6094"/>
                </a:lnTo>
                <a:lnTo>
                  <a:pt x="8029" y="6094"/>
                </a:lnTo>
                <a:lnTo>
                  <a:pt x="8027" y="6094"/>
                </a:lnTo>
                <a:lnTo>
                  <a:pt x="8027" y="6093"/>
                </a:lnTo>
                <a:close/>
                <a:moveTo>
                  <a:pt x="1120" y="2459"/>
                </a:moveTo>
                <a:lnTo>
                  <a:pt x="1107" y="2461"/>
                </a:lnTo>
                <a:lnTo>
                  <a:pt x="1094" y="2463"/>
                </a:lnTo>
                <a:lnTo>
                  <a:pt x="1107" y="2461"/>
                </a:lnTo>
                <a:lnTo>
                  <a:pt x="1120" y="2459"/>
                </a:lnTo>
                <a:close/>
                <a:moveTo>
                  <a:pt x="2588" y="5608"/>
                </a:moveTo>
                <a:lnTo>
                  <a:pt x="2587" y="5609"/>
                </a:lnTo>
                <a:lnTo>
                  <a:pt x="2586" y="5611"/>
                </a:lnTo>
                <a:lnTo>
                  <a:pt x="2584" y="5609"/>
                </a:lnTo>
                <a:lnTo>
                  <a:pt x="2583" y="5607"/>
                </a:lnTo>
                <a:lnTo>
                  <a:pt x="2586" y="5608"/>
                </a:lnTo>
                <a:lnTo>
                  <a:pt x="2588" y="5608"/>
                </a:lnTo>
                <a:close/>
                <a:moveTo>
                  <a:pt x="7823" y="6972"/>
                </a:moveTo>
                <a:lnTo>
                  <a:pt x="7816" y="6974"/>
                </a:lnTo>
                <a:lnTo>
                  <a:pt x="7812" y="6975"/>
                </a:lnTo>
                <a:lnTo>
                  <a:pt x="7809" y="6974"/>
                </a:lnTo>
                <a:lnTo>
                  <a:pt x="7806" y="6972"/>
                </a:lnTo>
                <a:lnTo>
                  <a:pt x="7816" y="6960"/>
                </a:lnTo>
                <a:lnTo>
                  <a:pt x="7825" y="6947"/>
                </a:lnTo>
                <a:lnTo>
                  <a:pt x="7828" y="6954"/>
                </a:lnTo>
                <a:lnTo>
                  <a:pt x="7829" y="6960"/>
                </a:lnTo>
                <a:lnTo>
                  <a:pt x="7828" y="6964"/>
                </a:lnTo>
                <a:lnTo>
                  <a:pt x="7827" y="6966"/>
                </a:lnTo>
                <a:lnTo>
                  <a:pt x="7825" y="6969"/>
                </a:lnTo>
                <a:lnTo>
                  <a:pt x="7823" y="6972"/>
                </a:lnTo>
                <a:close/>
                <a:moveTo>
                  <a:pt x="8376" y="6202"/>
                </a:moveTo>
                <a:lnTo>
                  <a:pt x="8376" y="6202"/>
                </a:lnTo>
                <a:lnTo>
                  <a:pt x="8376" y="6202"/>
                </a:lnTo>
                <a:lnTo>
                  <a:pt x="8375" y="6202"/>
                </a:lnTo>
                <a:lnTo>
                  <a:pt x="8374" y="6202"/>
                </a:lnTo>
                <a:lnTo>
                  <a:pt x="8374" y="6202"/>
                </a:lnTo>
                <a:lnTo>
                  <a:pt x="8374" y="6202"/>
                </a:lnTo>
                <a:lnTo>
                  <a:pt x="8375" y="6202"/>
                </a:lnTo>
                <a:lnTo>
                  <a:pt x="8376" y="6202"/>
                </a:lnTo>
                <a:close/>
                <a:moveTo>
                  <a:pt x="8461" y="6251"/>
                </a:moveTo>
                <a:lnTo>
                  <a:pt x="8462" y="6253"/>
                </a:lnTo>
                <a:lnTo>
                  <a:pt x="8462" y="6254"/>
                </a:lnTo>
                <a:lnTo>
                  <a:pt x="8461" y="6253"/>
                </a:lnTo>
                <a:lnTo>
                  <a:pt x="8460" y="6251"/>
                </a:lnTo>
                <a:lnTo>
                  <a:pt x="8460" y="6251"/>
                </a:lnTo>
                <a:lnTo>
                  <a:pt x="8461" y="6251"/>
                </a:lnTo>
                <a:close/>
                <a:moveTo>
                  <a:pt x="6626" y="7285"/>
                </a:moveTo>
                <a:lnTo>
                  <a:pt x="6626" y="7285"/>
                </a:lnTo>
                <a:lnTo>
                  <a:pt x="6626" y="7285"/>
                </a:lnTo>
                <a:lnTo>
                  <a:pt x="6627" y="7282"/>
                </a:lnTo>
                <a:lnTo>
                  <a:pt x="6630" y="7278"/>
                </a:lnTo>
                <a:lnTo>
                  <a:pt x="6628" y="7282"/>
                </a:lnTo>
                <a:lnTo>
                  <a:pt x="6626" y="7285"/>
                </a:lnTo>
                <a:lnTo>
                  <a:pt x="6626" y="7285"/>
                </a:lnTo>
                <a:lnTo>
                  <a:pt x="6626" y="7285"/>
                </a:lnTo>
                <a:close/>
                <a:moveTo>
                  <a:pt x="7693" y="7382"/>
                </a:moveTo>
                <a:lnTo>
                  <a:pt x="7693" y="7383"/>
                </a:lnTo>
                <a:lnTo>
                  <a:pt x="7694" y="7383"/>
                </a:lnTo>
                <a:lnTo>
                  <a:pt x="7689" y="7386"/>
                </a:lnTo>
                <a:lnTo>
                  <a:pt x="7682" y="7387"/>
                </a:lnTo>
                <a:lnTo>
                  <a:pt x="7688" y="7384"/>
                </a:lnTo>
                <a:lnTo>
                  <a:pt x="7693" y="7382"/>
                </a:lnTo>
                <a:close/>
                <a:moveTo>
                  <a:pt x="8872" y="7500"/>
                </a:moveTo>
                <a:lnTo>
                  <a:pt x="8872" y="7500"/>
                </a:lnTo>
                <a:lnTo>
                  <a:pt x="8872" y="7501"/>
                </a:lnTo>
                <a:lnTo>
                  <a:pt x="8872" y="7500"/>
                </a:lnTo>
                <a:lnTo>
                  <a:pt x="8872" y="7500"/>
                </a:lnTo>
                <a:lnTo>
                  <a:pt x="8872" y="7500"/>
                </a:lnTo>
                <a:lnTo>
                  <a:pt x="8872" y="7500"/>
                </a:lnTo>
                <a:close/>
                <a:moveTo>
                  <a:pt x="2072" y="5706"/>
                </a:moveTo>
                <a:lnTo>
                  <a:pt x="2073" y="5708"/>
                </a:lnTo>
                <a:lnTo>
                  <a:pt x="2075" y="5710"/>
                </a:lnTo>
                <a:lnTo>
                  <a:pt x="2073" y="5712"/>
                </a:lnTo>
                <a:lnTo>
                  <a:pt x="2071" y="5714"/>
                </a:lnTo>
                <a:lnTo>
                  <a:pt x="2071" y="5710"/>
                </a:lnTo>
                <a:lnTo>
                  <a:pt x="2072" y="5706"/>
                </a:lnTo>
                <a:close/>
                <a:moveTo>
                  <a:pt x="7991" y="3302"/>
                </a:moveTo>
                <a:lnTo>
                  <a:pt x="7995" y="3307"/>
                </a:lnTo>
                <a:lnTo>
                  <a:pt x="7997" y="3312"/>
                </a:lnTo>
                <a:lnTo>
                  <a:pt x="7994" y="3307"/>
                </a:lnTo>
                <a:lnTo>
                  <a:pt x="7991" y="3302"/>
                </a:lnTo>
                <a:close/>
                <a:moveTo>
                  <a:pt x="6953" y="2300"/>
                </a:moveTo>
                <a:lnTo>
                  <a:pt x="6953" y="2300"/>
                </a:lnTo>
                <a:lnTo>
                  <a:pt x="6954" y="2301"/>
                </a:lnTo>
                <a:lnTo>
                  <a:pt x="6953" y="2300"/>
                </a:lnTo>
                <a:lnTo>
                  <a:pt x="6951" y="2300"/>
                </a:lnTo>
                <a:lnTo>
                  <a:pt x="6953" y="2300"/>
                </a:lnTo>
                <a:lnTo>
                  <a:pt x="6953" y="2300"/>
                </a:lnTo>
                <a:close/>
                <a:moveTo>
                  <a:pt x="5106" y="1320"/>
                </a:moveTo>
                <a:lnTo>
                  <a:pt x="5106" y="1321"/>
                </a:lnTo>
                <a:lnTo>
                  <a:pt x="5107" y="1322"/>
                </a:lnTo>
                <a:lnTo>
                  <a:pt x="5106" y="1321"/>
                </a:lnTo>
                <a:lnTo>
                  <a:pt x="5104" y="1321"/>
                </a:lnTo>
                <a:lnTo>
                  <a:pt x="5106" y="1321"/>
                </a:lnTo>
                <a:lnTo>
                  <a:pt x="5106" y="1320"/>
                </a:lnTo>
                <a:close/>
                <a:moveTo>
                  <a:pt x="5706" y="7301"/>
                </a:moveTo>
                <a:lnTo>
                  <a:pt x="5706" y="7301"/>
                </a:lnTo>
                <a:lnTo>
                  <a:pt x="5704" y="7301"/>
                </a:lnTo>
                <a:lnTo>
                  <a:pt x="5702" y="7302"/>
                </a:lnTo>
                <a:lnTo>
                  <a:pt x="5706" y="7300"/>
                </a:lnTo>
                <a:lnTo>
                  <a:pt x="5708" y="7297"/>
                </a:lnTo>
                <a:lnTo>
                  <a:pt x="5712" y="7282"/>
                </a:lnTo>
                <a:lnTo>
                  <a:pt x="5715" y="7266"/>
                </a:lnTo>
                <a:lnTo>
                  <a:pt x="5717" y="7252"/>
                </a:lnTo>
                <a:lnTo>
                  <a:pt x="5717" y="7237"/>
                </a:lnTo>
                <a:lnTo>
                  <a:pt x="5717" y="7221"/>
                </a:lnTo>
                <a:lnTo>
                  <a:pt x="5716" y="7207"/>
                </a:lnTo>
                <a:lnTo>
                  <a:pt x="5712" y="7191"/>
                </a:lnTo>
                <a:lnTo>
                  <a:pt x="5708" y="7176"/>
                </a:lnTo>
                <a:lnTo>
                  <a:pt x="5707" y="7172"/>
                </a:lnTo>
                <a:lnTo>
                  <a:pt x="5704" y="7168"/>
                </a:lnTo>
                <a:lnTo>
                  <a:pt x="5703" y="7166"/>
                </a:lnTo>
                <a:lnTo>
                  <a:pt x="5702" y="7164"/>
                </a:lnTo>
                <a:lnTo>
                  <a:pt x="5702" y="7162"/>
                </a:lnTo>
                <a:lnTo>
                  <a:pt x="5703" y="7159"/>
                </a:lnTo>
                <a:lnTo>
                  <a:pt x="5707" y="7166"/>
                </a:lnTo>
                <a:lnTo>
                  <a:pt x="5711" y="7171"/>
                </a:lnTo>
                <a:lnTo>
                  <a:pt x="5720" y="7182"/>
                </a:lnTo>
                <a:lnTo>
                  <a:pt x="5730" y="7194"/>
                </a:lnTo>
                <a:lnTo>
                  <a:pt x="5742" y="7204"/>
                </a:lnTo>
                <a:lnTo>
                  <a:pt x="5752" y="7215"/>
                </a:lnTo>
                <a:lnTo>
                  <a:pt x="5756" y="7238"/>
                </a:lnTo>
                <a:lnTo>
                  <a:pt x="5762" y="7260"/>
                </a:lnTo>
                <a:lnTo>
                  <a:pt x="5770" y="7282"/>
                </a:lnTo>
                <a:lnTo>
                  <a:pt x="5778" y="7302"/>
                </a:lnTo>
                <a:lnTo>
                  <a:pt x="5788" y="7323"/>
                </a:lnTo>
                <a:lnTo>
                  <a:pt x="5801" y="7343"/>
                </a:lnTo>
                <a:lnTo>
                  <a:pt x="5807" y="7352"/>
                </a:lnTo>
                <a:lnTo>
                  <a:pt x="5815" y="7361"/>
                </a:lnTo>
                <a:lnTo>
                  <a:pt x="5824" y="7370"/>
                </a:lnTo>
                <a:lnTo>
                  <a:pt x="5833" y="7379"/>
                </a:lnTo>
                <a:lnTo>
                  <a:pt x="5824" y="7379"/>
                </a:lnTo>
                <a:lnTo>
                  <a:pt x="5816" y="7378"/>
                </a:lnTo>
                <a:lnTo>
                  <a:pt x="5810" y="7377"/>
                </a:lnTo>
                <a:lnTo>
                  <a:pt x="5802" y="7374"/>
                </a:lnTo>
                <a:lnTo>
                  <a:pt x="5796" y="7370"/>
                </a:lnTo>
                <a:lnTo>
                  <a:pt x="5789" y="7365"/>
                </a:lnTo>
                <a:lnTo>
                  <a:pt x="5783" y="7360"/>
                </a:lnTo>
                <a:lnTo>
                  <a:pt x="5778" y="7354"/>
                </a:lnTo>
                <a:lnTo>
                  <a:pt x="5767" y="7342"/>
                </a:lnTo>
                <a:lnTo>
                  <a:pt x="5757" y="7333"/>
                </a:lnTo>
                <a:lnTo>
                  <a:pt x="5752" y="7329"/>
                </a:lnTo>
                <a:lnTo>
                  <a:pt x="5745" y="7327"/>
                </a:lnTo>
                <a:lnTo>
                  <a:pt x="5739" y="7324"/>
                </a:lnTo>
                <a:lnTo>
                  <a:pt x="5731" y="7323"/>
                </a:lnTo>
                <a:lnTo>
                  <a:pt x="5726" y="7315"/>
                </a:lnTo>
                <a:lnTo>
                  <a:pt x="5721" y="7309"/>
                </a:lnTo>
                <a:lnTo>
                  <a:pt x="5718" y="7306"/>
                </a:lnTo>
                <a:lnTo>
                  <a:pt x="5715" y="7303"/>
                </a:lnTo>
                <a:lnTo>
                  <a:pt x="5711" y="7302"/>
                </a:lnTo>
                <a:lnTo>
                  <a:pt x="5706" y="7301"/>
                </a:lnTo>
                <a:close/>
                <a:moveTo>
                  <a:pt x="2664" y="554"/>
                </a:moveTo>
                <a:lnTo>
                  <a:pt x="2664" y="554"/>
                </a:lnTo>
                <a:lnTo>
                  <a:pt x="2664" y="554"/>
                </a:lnTo>
                <a:lnTo>
                  <a:pt x="2664" y="554"/>
                </a:lnTo>
                <a:lnTo>
                  <a:pt x="2664" y="554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6"/>
                </a:lnTo>
                <a:lnTo>
                  <a:pt x="2663" y="554"/>
                </a:lnTo>
                <a:lnTo>
                  <a:pt x="2663" y="554"/>
                </a:lnTo>
                <a:lnTo>
                  <a:pt x="2664" y="554"/>
                </a:lnTo>
                <a:close/>
                <a:moveTo>
                  <a:pt x="9294" y="6349"/>
                </a:moveTo>
                <a:lnTo>
                  <a:pt x="9294" y="6349"/>
                </a:lnTo>
                <a:lnTo>
                  <a:pt x="9295" y="6345"/>
                </a:lnTo>
                <a:lnTo>
                  <a:pt x="9296" y="6341"/>
                </a:lnTo>
                <a:lnTo>
                  <a:pt x="9296" y="6341"/>
                </a:lnTo>
                <a:lnTo>
                  <a:pt x="9296" y="6343"/>
                </a:lnTo>
                <a:lnTo>
                  <a:pt x="9295" y="6345"/>
                </a:lnTo>
                <a:lnTo>
                  <a:pt x="9294" y="6349"/>
                </a:lnTo>
                <a:close/>
                <a:moveTo>
                  <a:pt x="6045" y="7948"/>
                </a:moveTo>
                <a:lnTo>
                  <a:pt x="6047" y="7945"/>
                </a:lnTo>
                <a:lnTo>
                  <a:pt x="6047" y="7944"/>
                </a:lnTo>
                <a:lnTo>
                  <a:pt x="6048" y="7945"/>
                </a:lnTo>
                <a:lnTo>
                  <a:pt x="6049" y="7947"/>
                </a:lnTo>
                <a:lnTo>
                  <a:pt x="6047" y="7947"/>
                </a:lnTo>
                <a:lnTo>
                  <a:pt x="6045" y="7948"/>
                </a:lnTo>
                <a:close/>
                <a:moveTo>
                  <a:pt x="215" y="5369"/>
                </a:moveTo>
                <a:lnTo>
                  <a:pt x="214" y="5362"/>
                </a:lnTo>
                <a:lnTo>
                  <a:pt x="212" y="5356"/>
                </a:lnTo>
                <a:lnTo>
                  <a:pt x="214" y="5355"/>
                </a:lnTo>
                <a:lnTo>
                  <a:pt x="215" y="5352"/>
                </a:lnTo>
                <a:lnTo>
                  <a:pt x="215" y="5361"/>
                </a:lnTo>
                <a:lnTo>
                  <a:pt x="215" y="5369"/>
                </a:lnTo>
                <a:close/>
                <a:moveTo>
                  <a:pt x="7411" y="8116"/>
                </a:moveTo>
                <a:lnTo>
                  <a:pt x="7413" y="8119"/>
                </a:lnTo>
                <a:lnTo>
                  <a:pt x="7417" y="8121"/>
                </a:lnTo>
                <a:lnTo>
                  <a:pt x="7413" y="8121"/>
                </a:lnTo>
                <a:lnTo>
                  <a:pt x="7410" y="8123"/>
                </a:lnTo>
                <a:lnTo>
                  <a:pt x="7411" y="8119"/>
                </a:lnTo>
                <a:lnTo>
                  <a:pt x="7411" y="8116"/>
                </a:lnTo>
                <a:close/>
                <a:moveTo>
                  <a:pt x="8546" y="4020"/>
                </a:moveTo>
                <a:lnTo>
                  <a:pt x="8546" y="4020"/>
                </a:lnTo>
                <a:lnTo>
                  <a:pt x="8537" y="4014"/>
                </a:lnTo>
                <a:lnTo>
                  <a:pt x="8527" y="4011"/>
                </a:lnTo>
                <a:lnTo>
                  <a:pt x="8526" y="4013"/>
                </a:lnTo>
                <a:lnTo>
                  <a:pt x="8527" y="4012"/>
                </a:lnTo>
                <a:lnTo>
                  <a:pt x="8527" y="4011"/>
                </a:lnTo>
                <a:lnTo>
                  <a:pt x="8518" y="4003"/>
                </a:lnTo>
                <a:lnTo>
                  <a:pt x="8509" y="3998"/>
                </a:lnTo>
                <a:lnTo>
                  <a:pt x="8504" y="3996"/>
                </a:lnTo>
                <a:lnTo>
                  <a:pt x="8498" y="3995"/>
                </a:lnTo>
                <a:lnTo>
                  <a:pt x="8492" y="3995"/>
                </a:lnTo>
                <a:lnTo>
                  <a:pt x="8487" y="3995"/>
                </a:lnTo>
                <a:lnTo>
                  <a:pt x="8470" y="3986"/>
                </a:lnTo>
                <a:lnTo>
                  <a:pt x="8455" y="3975"/>
                </a:lnTo>
                <a:lnTo>
                  <a:pt x="8446" y="3971"/>
                </a:lnTo>
                <a:lnTo>
                  <a:pt x="8437" y="3968"/>
                </a:lnTo>
                <a:lnTo>
                  <a:pt x="8432" y="3968"/>
                </a:lnTo>
                <a:lnTo>
                  <a:pt x="8426" y="3968"/>
                </a:lnTo>
                <a:lnTo>
                  <a:pt x="8421" y="3968"/>
                </a:lnTo>
                <a:lnTo>
                  <a:pt x="8416" y="3971"/>
                </a:lnTo>
                <a:lnTo>
                  <a:pt x="8411" y="3959"/>
                </a:lnTo>
                <a:lnTo>
                  <a:pt x="8407" y="3946"/>
                </a:lnTo>
                <a:lnTo>
                  <a:pt x="8420" y="3951"/>
                </a:lnTo>
                <a:lnTo>
                  <a:pt x="8432" y="3953"/>
                </a:lnTo>
                <a:lnTo>
                  <a:pt x="8443" y="3951"/>
                </a:lnTo>
                <a:lnTo>
                  <a:pt x="8453" y="3949"/>
                </a:lnTo>
                <a:lnTo>
                  <a:pt x="8462" y="3944"/>
                </a:lnTo>
                <a:lnTo>
                  <a:pt x="8471" y="3936"/>
                </a:lnTo>
                <a:lnTo>
                  <a:pt x="8479" y="3927"/>
                </a:lnTo>
                <a:lnTo>
                  <a:pt x="8486" y="3917"/>
                </a:lnTo>
                <a:lnTo>
                  <a:pt x="8486" y="3922"/>
                </a:lnTo>
                <a:lnTo>
                  <a:pt x="8487" y="3926"/>
                </a:lnTo>
                <a:lnTo>
                  <a:pt x="8488" y="3931"/>
                </a:lnTo>
                <a:lnTo>
                  <a:pt x="8491" y="3935"/>
                </a:lnTo>
                <a:lnTo>
                  <a:pt x="8496" y="3941"/>
                </a:lnTo>
                <a:lnTo>
                  <a:pt x="8505" y="3948"/>
                </a:lnTo>
                <a:lnTo>
                  <a:pt x="8514" y="3953"/>
                </a:lnTo>
                <a:lnTo>
                  <a:pt x="8524" y="3958"/>
                </a:lnTo>
                <a:lnTo>
                  <a:pt x="8529" y="3960"/>
                </a:lnTo>
                <a:lnTo>
                  <a:pt x="8536" y="3962"/>
                </a:lnTo>
                <a:lnTo>
                  <a:pt x="8540" y="3964"/>
                </a:lnTo>
                <a:lnTo>
                  <a:pt x="8544" y="3967"/>
                </a:lnTo>
                <a:lnTo>
                  <a:pt x="8546" y="3971"/>
                </a:lnTo>
                <a:lnTo>
                  <a:pt x="8550" y="3975"/>
                </a:lnTo>
                <a:lnTo>
                  <a:pt x="8551" y="3984"/>
                </a:lnTo>
                <a:lnTo>
                  <a:pt x="8555" y="3991"/>
                </a:lnTo>
                <a:lnTo>
                  <a:pt x="8563" y="4000"/>
                </a:lnTo>
                <a:lnTo>
                  <a:pt x="8569" y="4008"/>
                </a:lnTo>
                <a:lnTo>
                  <a:pt x="8571" y="4008"/>
                </a:lnTo>
                <a:lnTo>
                  <a:pt x="8572" y="4009"/>
                </a:lnTo>
                <a:lnTo>
                  <a:pt x="8572" y="4013"/>
                </a:lnTo>
                <a:lnTo>
                  <a:pt x="8571" y="4016"/>
                </a:lnTo>
                <a:lnTo>
                  <a:pt x="8568" y="4017"/>
                </a:lnTo>
                <a:lnTo>
                  <a:pt x="8564" y="4020"/>
                </a:lnTo>
                <a:lnTo>
                  <a:pt x="8556" y="4020"/>
                </a:lnTo>
                <a:lnTo>
                  <a:pt x="8546" y="4020"/>
                </a:lnTo>
                <a:close/>
                <a:moveTo>
                  <a:pt x="4572" y="1104"/>
                </a:moveTo>
                <a:lnTo>
                  <a:pt x="4572" y="1104"/>
                </a:lnTo>
                <a:lnTo>
                  <a:pt x="4572" y="1104"/>
                </a:lnTo>
                <a:lnTo>
                  <a:pt x="4572" y="1106"/>
                </a:lnTo>
                <a:lnTo>
                  <a:pt x="4570" y="1109"/>
                </a:lnTo>
                <a:lnTo>
                  <a:pt x="4570" y="1109"/>
                </a:lnTo>
                <a:lnTo>
                  <a:pt x="4570" y="1108"/>
                </a:lnTo>
                <a:lnTo>
                  <a:pt x="4570" y="1106"/>
                </a:lnTo>
                <a:lnTo>
                  <a:pt x="4572" y="1104"/>
                </a:lnTo>
                <a:close/>
                <a:moveTo>
                  <a:pt x="132" y="4836"/>
                </a:moveTo>
                <a:lnTo>
                  <a:pt x="134" y="4836"/>
                </a:lnTo>
                <a:lnTo>
                  <a:pt x="134" y="4836"/>
                </a:lnTo>
                <a:lnTo>
                  <a:pt x="134" y="4836"/>
                </a:lnTo>
                <a:lnTo>
                  <a:pt x="132" y="4838"/>
                </a:lnTo>
                <a:lnTo>
                  <a:pt x="132" y="4836"/>
                </a:lnTo>
                <a:lnTo>
                  <a:pt x="132" y="4836"/>
                </a:lnTo>
                <a:close/>
                <a:moveTo>
                  <a:pt x="300" y="5672"/>
                </a:moveTo>
                <a:lnTo>
                  <a:pt x="296" y="5667"/>
                </a:lnTo>
                <a:lnTo>
                  <a:pt x="292" y="5663"/>
                </a:lnTo>
                <a:lnTo>
                  <a:pt x="297" y="5662"/>
                </a:lnTo>
                <a:lnTo>
                  <a:pt x="302" y="5660"/>
                </a:lnTo>
                <a:lnTo>
                  <a:pt x="301" y="5666"/>
                </a:lnTo>
                <a:lnTo>
                  <a:pt x="300" y="5672"/>
                </a:lnTo>
                <a:close/>
                <a:moveTo>
                  <a:pt x="5618" y="7822"/>
                </a:moveTo>
                <a:lnTo>
                  <a:pt x="5623" y="7841"/>
                </a:lnTo>
                <a:lnTo>
                  <a:pt x="5626" y="7859"/>
                </a:lnTo>
                <a:lnTo>
                  <a:pt x="5628" y="7878"/>
                </a:lnTo>
                <a:lnTo>
                  <a:pt x="5630" y="7896"/>
                </a:lnTo>
                <a:lnTo>
                  <a:pt x="5623" y="7889"/>
                </a:lnTo>
                <a:lnTo>
                  <a:pt x="5614" y="7882"/>
                </a:lnTo>
                <a:lnTo>
                  <a:pt x="5605" y="7876"/>
                </a:lnTo>
                <a:lnTo>
                  <a:pt x="5594" y="7869"/>
                </a:lnTo>
                <a:lnTo>
                  <a:pt x="5582" y="7864"/>
                </a:lnTo>
                <a:lnTo>
                  <a:pt x="5568" y="7859"/>
                </a:lnTo>
                <a:lnTo>
                  <a:pt x="5552" y="7855"/>
                </a:lnTo>
                <a:lnTo>
                  <a:pt x="5536" y="7850"/>
                </a:lnTo>
                <a:lnTo>
                  <a:pt x="5503" y="7845"/>
                </a:lnTo>
                <a:lnTo>
                  <a:pt x="5469" y="7841"/>
                </a:lnTo>
                <a:lnTo>
                  <a:pt x="5435" y="7837"/>
                </a:lnTo>
                <a:lnTo>
                  <a:pt x="5402" y="7835"/>
                </a:lnTo>
                <a:lnTo>
                  <a:pt x="5362" y="7792"/>
                </a:lnTo>
                <a:lnTo>
                  <a:pt x="5322" y="7750"/>
                </a:lnTo>
                <a:lnTo>
                  <a:pt x="5303" y="7728"/>
                </a:lnTo>
                <a:lnTo>
                  <a:pt x="5285" y="7706"/>
                </a:lnTo>
                <a:lnTo>
                  <a:pt x="5267" y="7683"/>
                </a:lnTo>
                <a:lnTo>
                  <a:pt x="5250" y="7660"/>
                </a:lnTo>
                <a:lnTo>
                  <a:pt x="5234" y="7637"/>
                </a:lnTo>
                <a:lnTo>
                  <a:pt x="5220" y="7612"/>
                </a:lnTo>
                <a:lnTo>
                  <a:pt x="5209" y="7586"/>
                </a:lnTo>
                <a:lnTo>
                  <a:pt x="5198" y="7559"/>
                </a:lnTo>
                <a:lnTo>
                  <a:pt x="5189" y="7532"/>
                </a:lnTo>
                <a:lnTo>
                  <a:pt x="5184" y="7503"/>
                </a:lnTo>
                <a:lnTo>
                  <a:pt x="5182" y="7487"/>
                </a:lnTo>
                <a:lnTo>
                  <a:pt x="5180" y="7472"/>
                </a:lnTo>
                <a:lnTo>
                  <a:pt x="5179" y="7456"/>
                </a:lnTo>
                <a:lnTo>
                  <a:pt x="5179" y="7441"/>
                </a:lnTo>
                <a:lnTo>
                  <a:pt x="5179" y="7440"/>
                </a:lnTo>
                <a:lnTo>
                  <a:pt x="5179" y="7440"/>
                </a:lnTo>
                <a:lnTo>
                  <a:pt x="5200" y="7432"/>
                </a:lnTo>
                <a:lnTo>
                  <a:pt x="5219" y="7424"/>
                </a:lnTo>
                <a:lnTo>
                  <a:pt x="5238" y="7415"/>
                </a:lnTo>
                <a:lnTo>
                  <a:pt x="5255" y="7405"/>
                </a:lnTo>
                <a:lnTo>
                  <a:pt x="5270" y="7395"/>
                </a:lnTo>
                <a:lnTo>
                  <a:pt x="5286" y="7383"/>
                </a:lnTo>
                <a:lnTo>
                  <a:pt x="5299" y="7370"/>
                </a:lnTo>
                <a:lnTo>
                  <a:pt x="5312" y="7356"/>
                </a:lnTo>
                <a:lnTo>
                  <a:pt x="5322" y="7342"/>
                </a:lnTo>
                <a:lnTo>
                  <a:pt x="5331" y="7325"/>
                </a:lnTo>
                <a:lnTo>
                  <a:pt x="5340" y="7309"/>
                </a:lnTo>
                <a:lnTo>
                  <a:pt x="5346" y="7291"/>
                </a:lnTo>
                <a:lnTo>
                  <a:pt x="5352" y="7271"/>
                </a:lnTo>
                <a:lnTo>
                  <a:pt x="5355" y="7251"/>
                </a:lnTo>
                <a:lnTo>
                  <a:pt x="5357" y="7229"/>
                </a:lnTo>
                <a:lnTo>
                  <a:pt x="5357" y="7206"/>
                </a:lnTo>
                <a:lnTo>
                  <a:pt x="5358" y="7197"/>
                </a:lnTo>
                <a:lnTo>
                  <a:pt x="5361" y="7188"/>
                </a:lnTo>
                <a:lnTo>
                  <a:pt x="5364" y="7179"/>
                </a:lnTo>
                <a:lnTo>
                  <a:pt x="5370" y="7170"/>
                </a:lnTo>
                <a:lnTo>
                  <a:pt x="5382" y="7150"/>
                </a:lnTo>
                <a:lnTo>
                  <a:pt x="5393" y="7132"/>
                </a:lnTo>
                <a:lnTo>
                  <a:pt x="5391" y="7121"/>
                </a:lnTo>
                <a:lnTo>
                  <a:pt x="5389" y="7112"/>
                </a:lnTo>
                <a:lnTo>
                  <a:pt x="5388" y="7108"/>
                </a:lnTo>
                <a:lnTo>
                  <a:pt x="5385" y="7104"/>
                </a:lnTo>
                <a:lnTo>
                  <a:pt x="5382" y="7103"/>
                </a:lnTo>
                <a:lnTo>
                  <a:pt x="5380" y="7100"/>
                </a:lnTo>
                <a:lnTo>
                  <a:pt x="5377" y="7100"/>
                </a:lnTo>
                <a:lnTo>
                  <a:pt x="5375" y="7099"/>
                </a:lnTo>
                <a:lnTo>
                  <a:pt x="5371" y="7100"/>
                </a:lnTo>
                <a:lnTo>
                  <a:pt x="5367" y="7100"/>
                </a:lnTo>
                <a:lnTo>
                  <a:pt x="5358" y="7104"/>
                </a:lnTo>
                <a:lnTo>
                  <a:pt x="5348" y="7110"/>
                </a:lnTo>
                <a:lnTo>
                  <a:pt x="5332" y="7118"/>
                </a:lnTo>
                <a:lnTo>
                  <a:pt x="5316" y="7126"/>
                </a:lnTo>
                <a:lnTo>
                  <a:pt x="5312" y="7135"/>
                </a:lnTo>
                <a:lnTo>
                  <a:pt x="5305" y="7143"/>
                </a:lnTo>
                <a:lnTo>
                  <a:pt x="5298" y="7149"/>
                </a:lnTo>
                <a:lnTo>
                  <a:pt x="5290" y="7154"/>
                </a:lnTo>
                <a:lnTo>
                  <a:pt x="5282" y="7159"/>
                </a:lnTo>
                <a:lnTo>
                  <a:pt x="5274" y="7166"/>
                </a:lnTo>
                <a:lnTo>
                  <a:pt x="5268" y="7172"/>
                </a:lnTo>
                <a:lnTo>
                  <a:pt x="5263" y="7181"/>
                </a:lnTo>
                <a:lnTo>
                  <a:pt x="5254" y="7185"/>
                </a:lnTo>
                <a:lnTo>
                  <a:pt x="5245" y="7189"/>
                </a:lnTo>
                <a:lnTo>
                  <a:pt x="5246" y="7186"/>
                </a:lnTo>
                <a:lnTo>
                  <a:pt x="5246" y="7182"/>
                </a:lnTo>
                <a:lnTo>
                  <a:pt x="5247" y="7176"/>
                </a:lnTo>
                <a:lnTo>
                  <a:pt x="5247" y="7168"/>
                </a:lnTo>
                <a:lnTo>
                  <a:pt x="5246" y="7161"/>
                </a:lnTo>
                <a:lnTo>
                  <a:pt x="5245" y="7153"/>
                </a:lnTo>
                <a:lnTo>
                  <a:pt x="5246" y="7143"/>
                </a:lnTo>
                <a:lnTo>
                  <a:pt x="5245" y="7132"/>
                </a:lnTo>
                <a:lnTo>
                  <a:pt x="5242" y="7123"/>
                </a:lnTo>
                <a:lnTo>
                  <a:pt x="5240" y="7113"/>
                </a:lnTo>
                <a:lnTo>
                  <a:pt x="5232" y="7095"/>
                </a:lnTo>
                <a:lnTo>
                  <a:pt x="5224" y="7076"/>
                </a:lnTo>
                <a:lnTo>
                  <a:pt x="5220" y="7065"/>
                </a:lnTo>
                <a:lnTo>
                  <a:pt x="5219" y="7056"/>
                </a:lnTo>
                <a:lnTo>
                  <a:pt x="5219" y="7047"/>
                </a:lnTo>
                <a:lnTo>
                  <a:pt x="5220" y="7040"/>
                </a:lnTo>
                <a:lnTo>
                  <a:pt x="5224" y="7033"/>
                </a:lnTo>
                <a:lnTo>
                  <a:pt x="5231" y="7026"/>
                </a:lnTo>
                <a:lnTo>
                  <a:pt x="5238" y="7020"/>
                </a:lnTo>
                <a:lnTo>
                  <a:pt x="5249" y="7015"/>
                </a:lnTo>
                <a:lnTo>
                  <a:pt x="5276" y="7004"/>
                </a:lnTo>
                <a:lnTo>
                  <a:pt x="5296" y="6992"/>
                </a:lnTo>
                <a:lnTo>
                  <a:pt x="5305" y="6987"/>
                </a:lnTo>
                <a:lnTo>
                  <a:pt x="5313" y="6981"/>
                </a:lnTo>
                <a:lnTo>
                  <a:pt x="5319" y="6973"/>
                </a:lnTo>
                <a:lnTo>
                  <a:pt x="5325" y="6966"/>
                </a:lnTo>
                <a:lnTo>
                  <a:pt x="5328" y="6959"/>
                </a:lnTo>
                <a:lnTo>
                  <a:pt x="5331" y="6950"/>
                </a:lnTo>
                <a:lnTo>
                  <a:pt x="5332" y="6941"/>
                </a:lnTo>
                <a:lnTo>
                  <a:pt x="5332" y="6930"/>
                </a:lnTo>
                <a:lnTo>
                  <a:pt x="5332" y="6920"/>
                </a:lnTo>
                <a:lnTo>
                  <a:pt x="5330" y="6909"/>
                </a:lnTo>
                <a:lnTo>
                  <a:pt x="5327" y="6894"/>
                </a:lnTo>
                <a:lnTo>
                  <a:pt x="5323" y="6880"/>
                </a:lnTo>
                <a:lnTo>
                  <a:pt x="5321" y="6871"/>
                </a:lnTo>
                <a:lnTo>
                  <a:pt x="5319" y="6862"/>
                </a:lnTo>
                <a:lnTo>
                  <a:pt x="5318" y="6854"/>
                </a:lnTo>
                <a:lnTo>
                  <a:pt x="5318" y="6847"/>
                </a:lnTo>
                <a:lnTo>
                  <a:pt x="5318" y="6840"/>
                </a:lnTo>
                <a:lnTo>
                  <a:pt x="5319" y="6834"/>
                </a:lnTo>
                <a:lnTo>
                  <a:pt x="5322" y="6827"/>
                </a:lnTo>
                <a:lnTo>
                  <a:pt x="5325" y="6821"/>
                </a:lnTo>
                <a:lnTo>
                  <a:pt x="5331" y="6811"/>
                </a:lnTo>
                <a:lnTo>
                  <a:pt x="5340" y="6802"/>
                </a:lnTo>
                <a:lnTo>
                  <a:pt x="5350" y="6793"/>
                </a:lnTo>
                <a:lnTo>
                  <a:pt x="5363" y="6785"/>
                </a:lnTo>
                <a:lnTo>
                  <a:pt x="5367" y="6780"/>
                </a:lnTo>
                <a:lnTo>
                  <a:pt x="5370" y="6777"/>
                </a:lnTo>
                <a:lnTo>
                  <a:pt x="5373" y="6773"/>
                </a:lnTo>
                <a:lnTo>
                  <a:pt x="5377" y="6772"/>
                </a:lnTo>
                <a:lnTo>
                  <a:pt x="5385" y="6770"/>
                </a:lnTo>
                <a:lnTo>
                  <a:pt x="5393" y="6771"/>
                </a:lnTo>
                <a:lnTo>
                  <a:pt x="5408" y="6773"/>
                </a:lnTo>
                <a:lnTo>
                  <a:pt x="5424" y="6779"/>
                </a:lnTo>
                <a:lnTo>
                  <a:pt x="5429" y="6789"/>
                </a:lnTo>
                <a:lnTo>
                  <a:pt x="5434" y="6798"/>
                </a:lnTo>
                <a:lnTo>
                  <a:pt x="5439" y="6807"/>
                </a:lnTo>
                <a:lnTo>
                  <a:pt x="5446" y="6816"/>
                </a:lnTo>
                <a:lnTo>
                  <a:pt x="5452" y="6825"/>
                </a:lnTo>
                <a:lnTo>
                  <a:pt x="5457" y="6834"/>
                </a:lnTo>
                <a:lnTo>
                  <a:pt x="5462" y="6844"/>
                </a:lnTo>
                <a:lnTo>
                  <a:pt x="5465" y="6856"/>
                </a:lnTo>
                <a:lnTo>
                  <a:pt x="5466" y="6861"/>
                </a:lnTo>
                <a:lnTo>
                  <a:pt x="5469" y="6866"/>
                </a:lnTo>
                <a:lnTo>
                  <a:pt x="5473" y="6871"/>
                </a:lnTo>
                <a:lnTo>
                  <a:pt x="5476" y="6876"/>
                </a:lnTo>
                <a:lnTo>
                  <a:pt x="5480" y="6881"/>
                </a:lnTo>
                <a:lnTo>
                  <a:pt x="5485" y="6884"/>
                </a:lnTo>
                <a:lnTo>
                  <a:pt x="5488" y="6887"/>
                </a:lnTo>
                <a:lnTo>
                  <a:pt x="5492" y="6887"/>
                </a:lnTo>
                <a:lnTo>
                  <a:pt x="5501" y="6885"/>
                </a:lnTo>
                <a:lnTo>
                  <a:pt x="5509" y="6885"/>
                </a:lnTo>
                <a:lnTo>
                  <a:pt x="5516" y="6887"/>
                </a:lnTo>
                <a:lnTo>
                  <a:pt x="5523" y="6889"/>
                </a:lnTo>
                <a:lnTo>
                  <a:pt x="5529" y="6892"/>
                </a:lnTo>
                <a:lnTo>
                  <a:pt x="5536" y="6896"/>
                </a:lnTo>
                <a:lnTo>
                  <a:pt x="5541" y="6900"/>
                </a:lnTo>
                <a:lnTo>
                  <a:pt x="5546" y="6903"/>
                </a:lnTo>
                <a:lnTo>
                  <a:pt x="5565" y="6924"/>
                </a:lnTo>
                <a:lnTo>
                  <a:pt x="5585" y="6945"/>
                </a:lnTo>
                <a:lnTo>
                  <a:pt x="5585" y="6945"/>
                </a:lnTo>
                <a:lnTo>
                  <a:pt x="5585" y="6945"/>
                </a:lnTo>
                <a:lnTo>
                  <a:pt x="5586" y="6972"/>
                </a:lnTo>
                <a:lnTo>
                  <a:pt x="5586" y="6999"/>
                </a:lnTo>
                <a:lnTo>
                  <a:pt x="5586" y="7026"/>
                </a:lnTo>
                <a:lnTo>
                  <a:pt x="5586" y="7053"/>
                </a:lnTo>
                <a:lnTo>
                  <a:pt x="5585" y="7078"/>
                </a:lnTo>
                <a:lnTo>
                  <a:pt x="5582" y="7105"/>
                </a:lnTo>
                <a:lnTo>
                  <a:pt x="5577" y="7132"/>
                </a:lnTo>
                <a:lnTo>
                  <a:pt x="5570" y="7158"/>
                </a:lnTo>
                <a:lnTo>
                  <a:pt x="5579" y="7195"/>
                </a:lnTo>
                <a:lnTo>
                  <a:pt x="5587" y="7233"/>
                </a:lnTo>
                <a:lnTo>
                  <a:pt x="5595" y="7271"/>
                </a:lnTo>
                <a:lnTo>
                  <a:pt x="5604" y="7307"/>
                </a:lnTo>
                <a:lnTo>
                  <a:pt x="5605" y="7312"/>
                </a:lnTo>
                <a:lnTo>
                  <a:pt x="5608" y="7315"/>
                </a:lnTo>
                <a:lnTo>
                  <a:pt x="5612" y="7318"/>
                </a:lnTo>
                <a:lnTo>
                  <a:pt x="5615" y="7320"/>
                </a:lnTo>
                <a:lnTo>
                  <a:pt x="5618" y="7327"/>
                </a:lnTo>
                <a:lnTo>
                  <a:pt x="5621" y="7333"/>
                </a:lnTo>
                <a:lnTo>
                  <a:pt x="5618" y="7337"/>
                </a:lnTo>
                <a:lnTo>
                  <a:pt x="5615" y="7341"/>
                </a:lnTo>
                <a:lnTo>
                  <a:pt x="5614" y="7346"/>
                </a:lnTo>
                <a:lnTo>
                  <a:pt x="5614" y="7350"/>
                </a:lnTo>
                <a:lnTo>
                  <a:pt x="5615" y="7357"/>
                </a:lnTo>
                <a:lnTo>
                  <a:pt x="5617" y="7366"/>
                </a:lnTo>
                <a:lnTo>
                  <a:pt x="5617" y="7366"/>
                </a:lnTo>
                <a:lnTo>
                  <a:pt x="5617" y="7366"/>
                </a:lnTo>
                <a:lnTo>
                  <a:pt x="5606" y="7382"/>
                </a:lnTo>
                <a:lnTo>
                  <a:pt x="5596" y="7397"/>
                </a:lnTo>
                <a:lnTo>
                  <a:pt x="5591" y="7404"/>
                </a:lnTo>
                <a:lnTo>
                  <a:pt x="5585" y="7411"/>
                </a:lnTo>
                <a:lnTo>
                  <a:pt x="5579" y="7417"/>
                </a:lnTo>
                <a:lnTo>
                  <a:pt x="5572" y="7423"/>
                </a:lnTo>
                <a:lnTo>
                  <a:pt x="5582" y="7437"/>
                </a:lnTo>
                <a:lnTo>
                  <a:pt x="5591" y="7451"/>
                </a:lnTo>
                <a:lnTo>
                  <a:pt x="5599" y="7465"/>
                </a:lnTo>
                <a:lnTo>
                  <a:pt x="5605" y="7480"/>
                </a:lnTo>
                <a:lnTo>
                  <a:pt x="5610" y="7495"/>
                </a:lnTo>
                <a:lnTo>
                  <a:pt x="5614" y="7510"/>
                </a:lnTo>
                <a:lnTo>
                  <a:pt x="5618" y="7526"/>
                </a:lnTo>
                <a:lnTo>
                  <a:pt x="5621" y="7541"/>
                </a:lnTo>
                <a:lnTo>
                  <a:pt x="5624" y="7572"/>
                </a:lnTo>
                <a:lnTo>
                  <a:pt x="5628" y="7604"/>
                </a:lnTo>
                <a:lnTo>
                  <a:pt x="5631" y="7637"/>
                </a:lnTo>
                <a:lnTo>
                  <a:pt x="5635" y="7667"/>
                </a:lnTo>
                <a:lnTo>
                  <a:pt x="5633" y="7684"/>
                </a:lnTo>
                <a:lnTo>
                  <a:pt x="5632" y="7701"/>
                </a:lnTo>
                <a:lnTo>
                  <a:pt x="5626" y="7732"/>
                </a:lnTo>
                <a:lnTo>
                  <a:pt x="5619" y="7763"/>
                </a:lnTo>
                <a:lnTo>
                  <a:pt x="5617" y="7778"/>
                </a:lnTo>
                <a:lnTo>
                  <a:pt x="5615" y="7793"/>
                </a:lnTo>
                <a:lnTo>
                  <a:pt x="5615" y="7808"/>
                </a:lnTo>
                <a:lnTo>
                  <a:pt x="5618" y="7822"/>
                </a:lnTo>
                <a:close/>
                <a:moveTo>
                  <a:pt x="9347" y="8708"/>
                </a:moveTo>
                <a:lnTo>
                  <a:pt x="9348" y="8708"/>
                </a:lnTo>
                <a:lnTo>
                  <a:pt x="9348" y="8708"/>
                </a:lnTo>
                <a:lnTo>
                  <a:pt x="9348" y="8708"/>
                </a:lnTo>
                <a:lnTo>
                  <a:pt x="9349" y="8708"/>
                </a:lnTo>
                <a:lnTo>
                  <a:pt x="9349" y="8708"/>
                </a:lnTo>
                <a:lnTo>
                  <a:pt x="9348" y="8709"/>
                </a:lnTo>
                <a:lnTo>
                  <a:pt x="9348" y="8709"/>
                </a:lnTo>
                <a:lnTo>
                  <a:pt x="9348" y="8709"/>
                </a:lnTo>
                <a:lnTo>
                  <a:pt x="9347" y="8708"/>
                </a:lnTo>
                <a:close/>
                <a:moveTo>
                  <a:pt x="9914" y="4848"/>
                </a:moveTo>
                <a:lnTo>
                  <a:pt x="9912" y="4849"/>
                </a:lnTo>
                <a:lnTo>
                  <a:pt x="9909" y="4851"/>
                </a:lnTo>
                <a:lnTo>
                  <a:pt x="9908" y="4853"/>
                </a:lnTo>
                <a:lnTo>
                  <a:pt x="9907" y="4856"/>
                </a:lnTo>
                <a:lnTo>
                  <a:pt x="9907" y="4862"/>
                </a:lnTo>
                <a:lnTo>
                  <a:pt x="9908" y="4874"/>
                </a:lnTo>
                <a:lnTo>
                  <a:pt x="9912" y="4876"/>
                </a:lnTo>
                <a:lnTo>
                  <a:pt x="9921" y="4879"/>
                </a:lnTo>
                <a:lnTo>
                  <a:pt x="9925" y="4879"/>
                </a:lnTo>
                <a:lnTo>
                  <a:pt x="9927" y="4876"/>
                </a:lnTo>
                <a:lnTo>
                  <a:pt x="9930" y="4875"/>
                </a:lnTo>
                <a:lnTo>
                  <a:pt x="9931" y="4872"/>
                </a:lnTo>
                <a:lnTo>
                  <a:pt x="9932" y="4865"/>
                </a:lnTo>
                <a:lnTo>
                  <a:pt x="9931" y="4858"/>
                </a:lnTo>
                <a:lnTo>
                  <a:pt x="9928" y="4853"/>
                </a:lnTo>
                <a:lnTo>
                  <a:pt x="9925" y="4849"/>
                </a:lnTo>
                <a:lnTo>
                  <a:pt x="9921" y="4848"/>
                </a:lnTo>
                <a:lnTo>
                  <a:pt x="9914" y="4848"/>
                </a:lnTo>
                <a:close/>
                <a:moveTo>
                  <a:pt x="12042" y="8911"/>
                </a:moveTo>
                <a:lnTo>
                  <a:pt x="12042" y="8909"/>
                </a:lnTo>
                <a:lnTo>
                  <a:pt x="12038" y="8906"/>
                </a:lnTo>
                <a:lnTo>
                  <a:pt x="12033" y="8903"/>
                </a:lnTo>
                <a:lnTo>
                  <a:pt x="12026" y="8901"/>
                </a:lnTo>
                <a:lnTo>
                  <a:pt x="12029" y="8906"/>
                </a:lnTo>
                <a:lnTo>
                  <a:pt x="12032" y="8912"/>
                </a:lnTo>
                <a:lnTo>
                  <a:pt x="12033" y="8915"/>
                </a:lnTo>
                <a:lnTo>
                  <a:pt x="12034" y="8915"/>
                </a:lnTo>
                <a:lnTo>
                  <a:pt x="12038" y="8914"/>
                </a:lnTo>
                <a:lnTo>
                  <a:pt x="12042" y="8911"/>
                </a:lnTo>
                <a:close/>
                <a:moveTo>
                  <a:pt x="12026" y="8901"/>
                </a:move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lnTo>
                  <a:pt x="12023" y="8889"/>
                </a:lnTo>
                <a:lnTo>
                  <a:pt x="12019" y="8879"/>
                </a:lnTo>
                <a:lnTo>
                  <a:pt x="12012" y="8870"/>
                </a:lnTo>
                <a:lnTo>
                  <a:pt x="12007" y="8861"/>
                </a:lnTo>
                <a:lnTo>
                  <a:pt x="12020" y="8865"/>
                </a:lnTo>
                <a:lnTo>
                  <a:pt x="12033" y="8870"/>
                </a:lnTo>
                <a:lnTo>
                  <a:pt x="12044" y="8874"/>
                </a:lnTo>
                <a:lnTo>
                  <a:pt x="12055" y="8879"/>
                </a:lnTo>
                <a:lnTo>
                  <a:pt x="12066" y="8884"/>
                </a:lnTo>
                <a:lnTo>
                  <a:pt x="12077" y="8891"/>
                </a:lnTo>
                <a:lnTo>
                  <a:pt x="12077" y="8891"/>
                </a:lnTo>
                <a:lnTo>
                  <a:pt x="12080" y="8900"/>
                </a:lnTo>
                <a:lnTo>
                  <a:pt x="12086" y="8909"/>
                </a:lnTo>
                <a:lnTo>
                  <a:pt x="12092" y="8916"/>
                </a:lnTo>
                <a:lnTo>
                  <a:pt x="12098" y="8924"/>
                </a:lnTo>
                <a:lnTo>
                  <a:pt x="12106" y="8929"/>
                </a:lnTo>
                <a:lnTo>
                  <a:pt x="12114" y="8934"/>
                </a:lnTo>
                <a:lnTo>
                  <a:pt x="12124" y="8938"/>
                </a:lnTo>
                <a:lnTo>
                  <a:pt x="12134" y="8939"/>
                </a:lnTo>
                <a:lnTo>
                  <a:pt x="12204" y="8978"/>
                </a:lnTo>
                <a:lnTo>
                  <a:pt x="12275" y="9017"/>
                </a:lnTo>
                <a:lnTo>
                  <a:pt x="12344" y="9057"/>
                </a:lnTo>
                <a:lnTo>
                  <a:pt x="12415" y="9095"/>
                </a:lnTo>
                <a:lnTo>
                  <a:pt x="12485" y="9134"/>
                </a:lnTo>
                <a:lnTo>
                  <a:pt x="12554" y="9172"/>
                </a:lnTo>
                <a:lnTo>
                  <a:pt x="12625" y="9211"/>
                </a:lnTo>
                <a:lnTo>
                  <a:pt x="12694" y="9249"/>
                </a:lnTo>
                <a:lnTo>
                  <a:pt x="12702" y="9246"/>
                </a:lnTo>
                <a:lnTo>
                  <a:pt x="12709" y="9239"/>
                </a:lnTo>
                <a:lnTo>
                  <a:pt x="12715" y="9234"/>
                </a:lnTo>
                <a:lnTo>
                  <a:pt x="12719" y="9226"/>
                </a:lnTo>
                <a:lnTo>
                  <a:pt x="12723" y="9220"/>
                </a:lnTo>
                <a:lnTo>
                  <a:pt x="12727" y="9212"/>
                </a:lnTo>
                <a:lnTo>
                  <a:pt x="12728" y="9203"/>
                </a:lnTo>
                <a:lnTo>
                  <a:pt x="12729" y="9194"/>
                </a:lnTo>
                <a:lnTo>
                  <a:pt x="12728" y="9189"/>
                </a:lnTo>
                <a:lnTo>
                  <a:pt x="12727" y="9184"/>
                </a:lnTo>
                <a:lnTo>
                  <a:pt x="12724" y="9179"/>
                </a:lnTo>
                <a:lnTo>
                  <a:pt x="12721" y="9174"/>
                </a:lnTo>
                <a:lnTo>
                  <a:pt x="12719" y="9170"/>
                </a:lnTo>
                <a:lnTo>
                  <a:pt x="12715" y="9166"/>
                </a:lnTo>
                <a:lnTo>
                  <a:pt x="12710" y="9162"/>
                </a:lnTo>
                <a:lnTo>
                  <a:pt x="12705" y="9159"/>
                </a:lnTo>
                <a:lnTo>
                  <a:pt x="12693" y="9140"/>
                </a:lnTo>
                <a:lnTo>
                  <a:pt x="12683" y="9121"/>
                </a:lnTo>
                <a:lnTo>
                  <a:pt x="12676" y="9111"/>
                </a:lnTo>
                <a:lnTo>
                  <a:pt x="12670" y="9103"/>
                </a:lnTo>
                <a:lnTo>
                  <a:pt x="12663" y="9096"/>
                </a:lnTo>
                <a:lnTo>
                  <a:pt x="12654" y="9091"/>
                </a:lnTo>
                <a:lnTo>
                  <a:pt x="12626" y="9077"/>
                </a:lnTo>
                <a:lnTo>
                  <a:pt x="12598" y="9063"/>
                </a:lnTo>
                <a:lnTo>
                  <a:pt x="12570" y="9046"/>
                </a:lnTo>
                <a:lnTo>
                  <a:pt x="12541" y="9031"/>
                </a:lnTo>
                <a:lnTo>
                  <a:pt x="12486" y="8997"/>
                </a:lnTo>
                <a:lnTo>
                  <a:pt x="12432" y="8963"/>
                </a:lnTo>
                <a:lnTo>
                  <a:pt x="12378" y="8928"/>
                </a:lnTo>
                <a:lnTo>
                  <a:pt x="12321" y="8896"/>
                </a:lnTo>
                <a:lnTo>
                  <a:pt x="12293" y="8880"/>
                </a:lnTo>
                <a:lnTo>
                  <a:pt x="12264" y="8866"/>
                </a:lnTo>
                <a:lnTo>
                  <a:pt x="12235" y="8853"/>
                </a:lnTo>
                <a:lnTo>
                  <a:pt x="12205" y="8842"/>
                </a:lnTo>
                <a:lnTo>
                  <a:pt x="12194" y="8835"/>
                </a:lnTo>
                <a:lnTo>
                  <a:pt x="12183" y="8830"/>
                </a:lnTo>
                <a:lnTo>
                  <a:pt x="12173" y="8825"/>
                </a:lnTo>
                <a:lnTo>
                  <a:pt x="12163" y="8820"/>
                </a:lnTo>
                <a:lnTo>
                  <a:pt x="12151" y="8815"/>
                </a:lnTo>
                <a:lnTo>
                  <a:pt x="12140" y="8810"/>
                </a:lnTo>
                <a:lnTo>
                  <a:pt x="12128" y="8804"/>
                </a:lnTo>
                <a:lnTo>
                  <a:pt x="12118" y="8798"/>
                </a:lnTo>
                <a:lnTo>
                  <a:pt x="12119" y="8798"/>
                </a:lnTo>
                <a:lnTo>
                  <a:pt x="12119" y="8798"/>
                </a:lnTo>
                <a:lnTo>
                  <a:pt x="12109" y="8784"/>
                </a:lnTo>
                <a:lnTo>
                  <a:pt x="12097" y="8771"/>
                </a:lnTo>
                <a:lnTo>
                  <a:pt x="12086" y="8759"/>
                </a:lnTo>
                <a:lnTo>
                  <a:pt x="12074" y="8748"/>
                </a:lnTo>
                <a:lnTo>
                  <a:pt x="12061" y="8738"/>
                </a:lnTo>
                <a:lnTo>
                  <a:pt x="12048" y="8730"/>
                </a:lnTo>
                <a:lnTo>
                  <a:pt x="12035" y="8721"/>
                </a:lnTo>
                <a:lnTo>
                  <a:pt x="12021" y="8714"/>
                </a:lnTo>
                <a:lnTo>
                  <a:pt x="12007" y="8709"/>
                </a:lnTo>
                <a:lnTo>
                  <a:pt x="11993" y="8704"/>
                </a:lnTo>
                <a:lnTo>
                  <a:pt x="11977" y="8700"/>
                </a:lnTo>
                <a:lnTo>
                  <a:pt x="11962" y="8698"/>
                </a:lnTo>
                <a:lnTo>
                  <a:pt x="11945" y="8696"/>
                </a:lnTo>
                <a:lnTo>
                  <a:pt x="11929" y="8695"/>
                </a:lnTo>
                <a:lnTo>
                  <a:pt x="11912" y="8695"/>
                </a:lnTo>
                <a:lnTo>
                  <a:pt x="11895" y="8696"/>
                </a:lnTo>
                <a:lnTo>
                  <a:pt x="11877" y="8684"/>
                </a:lnTo>
                <a:lnTo>
                  <a:pt x="11859" y="8671"/>
                </a:lnTo>
                <a:lnTo>
                  <a:pt x="11847" y="8649"/>
                </a:lnTo>
                <a:lnTo>
                  <a:pt x="11836" y="8627"/>
                </a:lnTo>
                <a:lnTo>
                  <a:pt x="11822" y="8606"/>
                </a:lnTo>
                <a:lnTo>
                  <a:pt x="11806" y="8587"/>
                </a:lnTo>
                <a:lnTo>
                  <a:pt x="11799" y="8575"/>
                </a:lnTo>
                <a:lnTo>
                  <a:pt x="11791" y="8564"/>
                </a:lnTo>
                <a:lnTo>
                  <a:pt x="11783" y="8551"/>
                </a:lnTo>
                <a:lnTo>
                  <a:pt x="11777" y="8539"/>
                </a:lnTo>
                <a:lnTo>
                  <a:pt x="11765" y="8514"/>
                </a:lnTo>
                <a:lnTo>
                  <a:pt x="11756" y="8487"/>
                </a:lnTo>
                <a:lnTo>
                  <a:pt x="11759" y="8478"/>
                </a:lnTo>
                <a:lnTo>
                  <a:pt x="11764" y="8467"/>
                </a:lnTo>
                <a:lnTo>
                  <a:pt x="11764" y="8467"/>
                </a:lnTo>
                <a:lnTo>
                  <a:pt x="11772" y="8461"/>
                </a:lnTo>
                <a:lnTo>
                  <a:pt x="11778" y="8455"/>
                </a:lnTo>
                <a:lnTo>
                  <a:pt x="11784" y="8451"/>
                </a:lnTo>
                <a:lnTo>
                  <a:pt x="11792" y="8447"/>
                </a:lnTo>
                <a:lnTo>
                  <a:pt x="11800" y="8446"/>
                </a:lnTo>
                <a:lnTo>
                  <a:pt x="11806" y="8444"/>
                </a:lnTo>
                <a:lnTo>
                  <a:pt x="11814" y="8444"/>
                </a:lnTo>
                <a:lnTo>
                  <a:pt x="11822" y="8446"/>
                </a:lnTo>
                <a:lnTo>
                  <a:pt x="11837" y="8449"/>
                </a:lnTo>
                <a:lnTo>
                  <a:pt x="11854" y="8456"/>
                </a:lnTo>
                <a:lnTo>
                  <a:pt x="11871" y="8464"/>
                </a:lnTo>
                <a:lnTo>
                  <a:pt x="11887" y="8470"/>
                </a:lnTo>
                <a:lnTo>
                  <a:pt x="11882" y="8449"/>
                </a:lnTo>
                <a:lnTo>
                  <a:pt x="11877" y="8429"/>
                </a:lnTo>
                <a:lnTo>
                  <a:pt x="11871" y="8411"/>
                </a:lnTo>
                <a:lnTo>
                  <a:pt x="11862" y="8394"/>
                </a:lnTo>
                <a:lnTo>
                  <a:pt x="11858" y="8388"/>
                </a:lnTo>
                <a:lnTo>
                  <a:pt x="11853" y="8381"/>
                </a:lnTo>
                <a:lnTo>
                  <a:pt x="11846" y="8375"/>
                </a:lnTo>
                <a:lnTo>
                  <a:pt x="11838" y="8370"/>
                </a:lnTo>
                <a:lnTo>
                  <a:pt x="11832" y="8365"/>
                </a:lnTo>
                <a:lnTo>
                  <a:pt x="11823" y="8361"/>
                </a:lnTo>
                <a:lnTo>
                  <a:pt x="11813" y="8358"/>
                </a:lnTo>
                <a:lnTo>
                  <a:pt x="11802" y="8356"/>
                </a:lnTo>
                <a:lnTo>
                  <a:pt x="11799" y="8345"/>
                </a:lnTo>
                <a:lnTo>
                  <a:pt x="11793" y="8336"/>
                </a:lnTo>
                <a:lnTo>
                  <a:pt x="11788" y="8327"/>
                </a:lnTo>
                <a:lnTo>
                  <a:pt x="11782" y="8320"/>
                </a:lnTo>
                <a:lnTo>
                  <a:pt x="11774" y="8312"/>
                </a:lnTo>
                <a:lnTo>
                  <a:pt x="11766" y="8305"/>
                </a:lnTo>
                <a:lnTo>
                  <a:pt x="11757" y="8300"/>
                </a:lnTo>
                <a:lnTo>
                  <a:pt x="11747" y="8296"/>
                </a:lnTo>
                <a:lnTo>
                  <a:pt x="11741" y="8282"/>
                </a:lnTo>
                <a:lnTo>
                  <a:pt x="11735" y="8268"/>
                </a:lnTo>
                <a:lnTo>
                  <a:pt x="11730" y="8254"/>
                </a:lnTo>
                <a:lnTo>
                  <a:pt x="11726" y="8238"/>
                </a:lnTo>
                <a:lnTo>
                  <a:pt x="11720" y="8224"/>
                </a:lnTo>
                <a:lnTo>
                  <a:pt x="11712" y="8211"/>
                </a:lnTo>
                <a:lnTo>
                  <a:pt x="11708" y="8205"/>
                </a:lnTo>
                <a:lnTo>
                  <a:pt x="11703" y="8199"/>
                </a:lnTo>
                <a:lnTo>
                  <a:pt x="11697" y="8193"/>
                </a:lnTo>
                <a:lnTo>
                  <a:pt x="11690" y="8188"/>
                </a:lnTo>
                <a:lnTo>
                  <a:pt x="11681" y="8165"/>
                </a:lnTo>
                <a:lnTo>
                  <a:pt x="11671" y="8142"/>
                </a:lnTo>
                <a:lnTo>
                  <a:pt x="11669" y="8137"/>
                </a:lnTo>
                <a:lnTo>
                  <a:pt x="11665" y="8132"/>
                </a:lnTo>
                <a:lnTo>
                  <a:pt x="11661" y="8128"/>
                </a:lnTo>
                <a:lnTo>
                  <a:pt x="11656" y="8124"/>
                </a:lnTo>
                <a:lnTo>
                  <a:pt x="11651" y="8120"/>
                </a:lnTo>
                <a:lnTo>
                  <a:pt x="11644" y="8118"/>
                </a:lnTo>
                <a:lnTo>
                  <a:pt x="11638" y="8116"/>
                </a:lnTo>
                <a:lnTo>
                  <a:pt x="11629" y="8115"/>
                </a:lnTo>
                <a:lnTo>
                  <a:pt x="11616" y="8106"/>
                </a:lnTo>
                <a:lnTo>
                  <a:pt x="11604" y="8096"/>
                </a:lnTo>
                <a:lnTo>
                  <a:pt x="11593" y="8085"/>
                </a:lnTo>
                <a:lnTo>
                  <a:pt x="11582" y="8074"/>
                </a:lnTo>
                <a:lnTo>
                  <a:pt x="11562" y="8049"/>
                </a:lnTo>
                <a:lnTo>
                  <a:pt x="11542" y="8025"/>
                </a:lnTo>
                <a:lnTo>
                  <a:pt x="11523" y="8001"/>
                </a:lnTo>
                <a:lnTo>
                  <a:pt x="11503" y="7976"/>
                </a:lnTo>
                <a:lnTo>
                  <a:pt x="11491" y="7966"/>
                </a:lnTo>
                <a:lnTo>
                  <a:pt x="11479" y="7956"/>
                </a:lnTo>
                <a:lnTo>
                  <a:pt x="11466" y="7947"/>
                </a:lnTo>
                <a:lnTo>
                  <a:pt x="11452" y="7938"/>
                </a:lnTo>
                <a:lnTo>
                  <a:pt x="11450" y="7929"/>
                </a:lnTo>
                <a:lnTo>
                  <a:pt x="11447" y="7917"/>
                </a:lnTo>
                <a:lnTo>
                  <a:pt x="11442" y="7907"/>
                </a:lnTo>
                <a:lnTo>
                  <a:pt x="11434" y="7899"/>
                </a:lnTo>
                <a:lnTo>
                  <a:pt x="11429" y="7896"/>
                </a:lnTo>
                <a:lnTo>
                  <a:pt x="11425" y="7894"/>
                </a:lnTo>
                <a:lnTo>
                  <a:pt x="11420" y="7891"/>
                </a:lnTo>
                <a:lnTo>
                  <a:pt x="11414" y="7890"/>
                </a:lnTo>
                <a:lnTo>
                  <a:pt x="11405" y="7885"/>
                </a:lnTo>
                <a:lnTo>
                  <a:pt x="11394" y="7881"/>
                </a:lnTo>
                <a:lnTo>
                  <a:pt x="11384" y="7877"/>
                </a:lnTo>
                <a:lnTo>
                  <a:pt x="11375" y="7872"/>
                </a:lnTo>
                <a:lnTo>
                  <a:pt x="11375" y="7872"/>
                </a:lnTo>
                <a:lnTo>
                  <a:pt x="11375" y="7872"/>
                </a:lnTo>
                <a:lnTo>
                  <a:pt x="11361" y="7863"/>
                </a:lnTo>
                <a:lnTo>
                  <a:pt x="11347" y="7854"/>
                </a:lnTo>
                <a:lnTo>
                  <a:pt x="11333" y="7846"/>
                </a:lnTo>
                <a:lnTo>
                  <a:pt x="11318" y="7840"/>
                </a:lnTo>
                <a:lnTo>
                  <a:pt x="11304" y="7833"/>
                </a:lnTo>
                <a:lnTo>
                  <a:pt x="11290" y="7829"/>
                </a:lnTo>
                <a:lnTo>
                  <a:pt x="11276" y="7826"/>
                </a:lnTo>
                <a:lnTo>
                  <a:pt x="11262" y="7823"/>
                </a:lnTo>
                <a:lnTo>
                  <a:pt x="11246" y="7822"/>
                </a:lnTo>
                <a:lnTo>
                  <a:pt x="11232" y="7822"/>
                </a:lnTo>
                <a:lnTo>
                  <a:pt x="11217" y="7822"/>
                </a:lnTo>
                <a:lnTo>
                  <a:pt x="11201" y="7824"/>
                </a:lnTo>
                <a:lnTo>
                  <a:pt x="11187" y="7828"/>
                </a:lnTo>
                <a:lnTo>
                  <a:pt x="11172" y="7833"/>
                </a:lnTo>
                <a:lnTo>
                  <a:pt x="11156" y="7840"/>
                </a:lnTo>
                <a:lnTo>
                  <a:pt x="11140" y="7849"/>
                </a:lnTo>
                <a:lnTo>
                  <a:pt x="11134" y="7844"/>
                </a:lnTo>
                <a:lnTo>
                  <a:pt x="11128" y="7840"/>
                </a:lnTo>
                <a:lnTo>
                  <a:pt x="11120" y="7836"/>
                </a:lnTo>
                <a:lnTo>
                  <a:pt x="11114" y="7835"/>
                </a:lnTo>
                <a:lnTo>
                  <a:pt x="11107" y="7835"/>
                </a:lnTo>
                <a:lnTo>
                  <a:pt x="11100" y="7835"/>
                </a:lnTo>
                <a:lnTo>
                  <a:pt x="11092" y="7836"/>
                </a:lnTo>
                <a:lnTo>
                  <a:pt x="11084" y="7837"/>
                </a:lnTo>
                <a:lnTo>
                  <a:pt x="11052" y="7847"/>
                </a:lnTo>
                <a:lnTo>
                  <a:pt x="11020" y="7858"/>
                </a:lnTo>
                <a:lnTo>
                  <a:pt x="11004" y="7864"/>
                </a:lnTo>
                <a:lnTo>
                  <a:pt x="10989" y="7871"/>
                </a:lnTo>
                <a:lnTo>
                  <a:pt x="10974" y="7880"/>
                </a:lnTo>
                <a:lnTo>
                  <a:pt x="10961" y="7889"/>
                </a:lnTo>
                <a:lnTo>
                  <a:pt x="10952" y="7895"/>
                </a:lnTo>
                <a:lnTo>
                  <a:pt x="10943" y="7900"/>
                </a:lnTo>
                <a:lnTo>
                  <a:pt x="10935" y="7903"/>
                </a:lnTo>
                <a:lnTo>
                  <a:pt x="10926" y="7904"/>
                </a:lnTo>
                <a:lnTo>
                  <a:pt x="10918" y="7904"/>
                </a:lnTo>
                <a:lnTo>
                  <a:pt x="10910" y="7903"/>
                </a:lnTo>
                <a:lnTo>
                  <a:pt x="10901" y="7900"/>
                </a:lnTo>
                <a:lnTo>
                  <a:pt x="10892" y="7896"/>
                </a:lnTo>
                <a:lnTo>
                  <a:pt x="10880" y="7890"/>
                </a:lnTo>
                <a:lnTo>
                  <a:pt x="10868" y="7885"/>
                </a:lnTo>
                <a:lnTo>
                  <a:pt x="10855" y="7881"/>
                </a:lnTo>
                <a:lnTo>
                  <a:pt x="10844" y="7878"/>
                </a:lnTo>
                <a:lnTo>
                  <a:pt x="10832" y="7877"/>
                </a:lnTo>
                <a:lnTo>
                  <a:pt x="10819" y="7876"/>
                </a:lnTo>
                <a:lnTo>
                  <a:pt x="10808" y="7876"/>
                </a:lnTo>
                <a:lnTo>
                  <a:pt x="10796" y="7876"/>
                </a:lnTo>
                <a:lnTo>
                  <a:pt x="10784" y="7878"/>
                </a:lnTo>
                <a:lnTo>
                  <a:pt x="10773" y="7881"/>
                </a:lnTo>
                <a:lnTo>
                  <a:pt x="10761" y="7883"/>
                </a:lnTo>
                <a:lnTo>
                  <a:pt x="10750" y="7889"/>
                </a:lnTo>
                <a:lnTo>
                  <a:pt x="10726" y="7899"/>
                </a:lnTo>
                <a:lnTo>
                  <a:pt x="10702" y="7913"/>
                </a:lnTo>
                <a:lnTo>
                  <a:pt x="10689" y="7922"/>
                </a:lnTo>
                <a:lnTo>
                  <a:pt x="10678" y="7932"/>
                </a:lnTo>
                <a:lnTo>
                  <a:pt x="10667" y="7943"/>
                </a:lnTo>
                <a:lnTo>
                  <a:pt x="10658" y="7953"/>
                </a:lnTo>
                <a:lnTo>
                  <a:pt x="10641" y="7976"/>
                </a:lnTo>
                <a:lnTo>
                  <a:pt x="10625" y="7999"/>
                </a:lnTo>
                <a:lnTo>
                  <a:pt x="10620" y="8007"/>
                </a:lnTo>
                <a:lnTo>
                  <a:pt x="10616" y="8013"/>
                </a:lnTo>
                <a:lnTo>
                  <a:pt x="10613" y="8021"/>
                </a:lnTo>
                <a:lnTo>
                  <a:pt x="10612" y="8029"/>
                </a:lnTo>
                <a:lnTo>
                  <a:pt x="10611" y="8035"/>
                </a:lnTo>
                <a:lnTo>
                  <a:pt x="10611" y="8042"/>
                </a:lnTo>
                <a:lnTo>
                  <a:pt x="10612" y="8049"/>
                </a:lnTo>
                <a:lnTo>
                  <a:pt x="10613" y="8056"/>
                </a:lnTo>
                <a:lnTo>
                  <a:pt x="10617" y="8069"/>
                </a:lnTo>
                <a:lnTo>
                  <a:pt x="10623" y="8082"/>
                </a:lnTo>
                <a:lnTo>
                  <a:pt x="10631" y="8096"/>
                </a:lnTo>
                <a:lnTo>
                  <a:pt x="10638" y="8109"/>
                </a:lnTo>
                <a:lnTo>
                  <a:pt x="10647" y="8129"/>
                </a:lnTo>
                <a:lnTo>
                  <a:pt x="10653" y="8150"/>
                </a:lnTo>
                <a:lnTo>
                  <a:pt x="10658" y="8172"/>
                </a:lnTo>
                <a:lnTo>
                  <a:pt x="10665" y="8193"/>
                </a:lnTo>
                <a:lnTo>
                  <a:pt x="10669" y="8206"/>
                </a:lnTo>
                <a:lnTo>
                  <a:pt x="10674" y="8218"/>
                </a:lnTo>
                <a:lnTo>
                  <a:pt x="10679" y="8231"/>
                </a:lnTo>
                <a:lnTo>
                  <a:pt x="10685" y="8242"/>
                </a:lnTo>
                <a:lnTo>
                  <a:pt x="10692" y="8254"/>
                </a:lnTo>
                <a:lnTo>
                  <a:pt x="10699" y="8264"/>
                </a:lnTo>
                <a:lnTo>
                  <a:pt x="10707" y="8273"/>
                </a:lnTo>
                <a:lnTo>
                  <a:pt x="10717" y="8281"/>
                </a:lnTo>
                <a:lnTo>
                  <a:pt x="10728" y="8291"/>
                </a:lnTo>
                <a:lnTo>
                  <a:pt x="10737" y="8300"/>
                </a:lnTo>
                <a:lnTo>
                  <a:pt x="10744" y="8312"/>
                </a:lnTo>
                <a:lnTo>
                  <a:pt x="10751" y="8322"/>
                </a:lnTo>
                <a:lnTo>
                  <a:pt x="10762" y="8345"/>
                </a:lnTo>
                <a:lnTo>
                  <a:pt x="10771" y="8368"/>
                </a:lnTo>
                <a:lnTo>
                  <a:pt x="10780" y="8390"/>
                </a:lnTo>
                <a:lnTo>
                  <a:pt x="10789" y="8410"/>
                </a:lnTo>
                <a:lnTo>
                  <a:pt x="10798" y="8430"/>
                </a:lnTo>
                <a:lnTo>
                  <a:pt x="10810" y="8449"/>
                </a:lnTo>
                <a:lnTo>
                  <a:pt x="10822" y="8469"/>
                </a:lnTo>
                <a:lnTo>
                  <a:pt x="10835" y="8487"/>
                </a:lnTo>
                <a:lnTo>
                  <a:pt x="10847" y="8505"/>
                </a:lnTo>
                <a:lnTo>
                  <a:pt x="10862" y="8521"/>
                </a:lnTo>
                <a:lnTo>
                  <a:pt x="10864" y="8528"/>
                </a:lnTo>
                <a:lnTo>
                  <a:pt x="10867" y="8534"/>
                </a:lnTo>
                <a:lnTo>
                  <a:pt x="10874" y="8548"/>
                </a:lnTo>
                <a:lnTo>
                  <a:pt x="10878" y="8564"/>
                </a:lnTo>
                <a:lnTo>
                  <a:pt x="10882" y="8579"/>
                </a:lnTo>
                <a:lnTo>
                  <a:pt x="10886" y="8595"/>
                </a:lnTo>
                <a:lnTo>
                  <a:pt x="10891" y="8610"/>
                </a:lnTo>
                <a:lnTo>
                  <a:pt x="10898" y="8626"/>
                </a:lnTo>
                <a:lnTo>
                  <a:pt x="10903" y="8632"/>
                </a:lnTo>
                <a:lnTo>
                  <a:pt x="10908" y="8639"/>
                </a:lnTo>
                <a:lnTo>
                  <a:pt x="10914" y="8645"/>
                </a:lnTo>
                <a:lnTo>
                  <a:pt x="10921" y="8650"/>
                </a:lnTo>
                <a:lnTo>
                  <a:pt x="10931" y="8632"/>
                </a:lnTo>
                <a:lnTo>
                  <a:pt x="10941" y="8617"/>
                </a:lnTo>
                <a:lnTo>
                  <a:pt x="10948" y="8612"/>
                </a:lnTo>
                <a:lnTo>
                  <a:pt x="10953" y="8606"/>
                </a:lnTo>
                <a:lnTo>
                  <a:pt x="10958" y="8603"/>
                </a:lnTo>
                <a:lnTo>
                  <a:pt x="10965" y="8599"/>
                </a:lnTo>
                <a:lnTo>
                  <a:pt x="10970" y="8597"/>
                </a:lnTo>
                <a:lnTo>
                  <a:pt x="10976" y="8596"/>
                </a:lnTo>
                <a:lnTo>
                  <a:pt x="10983" y="8596"/>
                </a:lnTo>
                <a:lnTo>
                  <a:pt x="10989" y="8597"/>
                </a:lnTo>
                <a:lnTo>
                  <a:pt x="10995" y="8600"/>
                </a:lnTo>
                <a:lnTo>
                  <a:pt x="11003" y="8604"/>
                </a:lnTo>
                <a:lnTo>
                  <a:pt x="11011" y="8608"/>
                </a:lnTo>
                <a:lnTo>
                  <a:pt x="11019" y="8613"/>
                </a:lnTo>
                <a:lnTo>
                  <a:pt x="11033" y="8623"/>
                </a:lnTo>
                <a:lnTo>
                  <a:pt x="11048" y="8631"/>
                </a:lnTo>
                <a:lnTo>
                  <a:pt x="11064" y="8639"/>
                </a:lnTo>
                <a:lnTo>
                  <a:pt x="11079" y="8645"/>
                </a:lnTo>
                <a:lnTo>
                  <a:pt x="11096" y="8649"/>
                </a:lnTo>
                <a:lnTo>
                  <a:pt x="11111" y="8653"/>
                </a:lnTo>
                <a:lnTo>
                  <a:pt x="11127" y="8657"/>
                </a:lnTo>
                <a:lnTo>
                  <a:pt x="11143" y="8659"/>
                </a:lnTo>
                <a:lnTo>
                  <a:pt x="11177" y="8662"/>
                </a:lnTo>
                <a:lnTo>
                  <a:pt x="11209" y="8664"/>
                </a:lnTo>
                <a:lnTo>
                  <a:pt x="11243" y="8667"/>
                </a:lnTo>
                <a:lnTo>
                  <a:pt x="11275" y="8671"/>
                </a:lnTo>
                <a:lnTo>
                  <a:pt x="11282" y="8668"/>
                </a:lnTo>
                <a:lnTo>
                  <a:pt x="11289" y="8666"/>
                </a:lnTo>
                <a:lnTo>
                  <a:pt x="11289" y="8666"/>
                </a:lnTo>
                <a:lnTo>
                  <a:pt x="11289" y="8666"/>
                </a:lnTo>
                <a:lnTo>
                  <a:pt x="11289" y="8666"/>
                </a:lnTo>
                <a:lnTo>
                  <a:pt x="11289" y="8666"/>
                </a:lnTo>
                <a:lnTo>
                  <a:pt x="11315" y="8671"/>
                </a:lnTo>
                <a:lnTo>
                  <a:pt x="11339" y="8676"/>
                </a:lnTo>
                <a:lnTo>
                  <a:pt x="11364" y="8684"/>
                </a:lnTo>
                <a:lnTo>
                  <a:pt x="11388" y="8691"/>
                </a:lnTo>
                <a:lnTo>
                  <a:pt x="11411" y="8702"/>
                </a:lnTo>
                <a:lnTo>
                  <a:pt x="11434" y="8712"/>
                </a:lnTo>
                <a:lnTo>
                  <a:pt x="11456" y="8725"/>
                </a:lnTo>
                <a:lnTo>
                  <a:pt x="11478" y="8739"/>
                </a:lnTo>
                <a:lnTo>
                  <a:pt x="11482" y="8747"/>
                </a:lnTo>
                <a:lnTo>
                  <a:pt x="11487" y="8753"/>
                </a:lnTo>
                <a:lnTo>
                  <a:pt x="11491" y="8757"/>
                </a:lnTo>
                <a:lnTo>
                  <a:pt x="11495" y="8758"/>
                </a:lnTo>
                <a:lnTo>
                  <a:pt x="11499" y="8761"/>
                </a:lnTo>
                <a:lnTo>
                  <a:pt x="11504" y="8761"/>
                </a:lnTo>
                <a:lnTo>
                  <a:pt x="11504" y="8761"/>
                </a:lnTo>
                <a:lnTo>
                  <a:pt x="11508" y="8770"/>
                </a:lnTo>
                <a:lnTo>
                  <a:pt x="11513" y="8776"/>
                </a:lnTo>
                <a:lnTo>
                  <a:pt x="11515" y="8779"/>
                </a:lnTo>
                <a:lnTo>
                  <a:pt x="11519" y="8781"/>
                </a:lnTo>
                <a:lnTo>
                  <a:pt x="11523" y="8783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28" y="8784"/>
                </a:lnTo>
                <a:lnTo>
                  <a:pt x="11541" y="8801"/>
                </a:lnTo>
                <a:lnTo>
                  <a:pt x="11555" y="8816"/>
                </a:lnTo>
                <a:lnTo>
                  <a:pt x="11571" y="8830"/>
                </a:lnTo>
                <a:lnTo>
                  <a:pt x="11586" y="8844"/>
                </a:lnTo>
                <a:lnTo>
                  <a:pt x="11602" y="8860"/>
                </a:lnTo>
                <a:lnTo>
                  <a:pt x="11615" y="8875"/>
                </a:lnTo>
                <a:lnTo>
                  <a:pt x="11621" y="8884"/>
                </a:lnTo>
                <a:lnTo>
                  <a:pt x="11626" y="8893"/>
                </a:lnTo>
                <a:lnTo>
                  <a:pt x="11630" y="8903"/>
                </a:lnTo>
                <a:lnTo>
                  <a:pt x="11634" y="8914"/>
                </a:lnTo>
                <a:lnTo>
                  <a:pt x="11635" y="8916"/>
                </a:lnTo>
                <a:lnTo>
                  <a:pt x="11638" y="8919"/>
                </a:lnTo>
                <a:lnTo>
                  <a:pt x="11642" y="8921"/>
                </a:lnTo>
                <a:lnTo>
                  <a:pt x="11645" y="8923"/>
                </a:lnTo>
                <a:lnTo>
                  <a:pt x="11661" y="8930"/>
                </a:lnTo>
                <a:lnTo>
                  <a:pt x="11675" y="8941"/>
                </a:lnTo>
                <a:lnTo>
                  <a:pt x="11689" y="8951"/>
                </a:lnTo>
                <a:lnTo>
                  <a:pt x="11702" y="8961"/>
                </a:lnTo>
                <a:lnTo>
                  <a:pt x="11729" y="8985"/>
                </a:lnTo>
                <a:lnTo>
                  <a:pt x="11757" y="9004"/>
                </a:lnTo>
                <a:lnTo>
                  <a:pt x="11761" y="9013"/>
                </a:lnTo>
                <a:lnTo>
                  <a:pt x="11766" y="9019"/>
                </a:lnTo>
                <a:lnTo>
                  <a:pt x="11773" y="9024"/>
                </a:lnTo>
                <a:lnTo>
                  <a:pt x="11779" y="9030"/>
                </a:lnTo>
                <a:lnTo>
                  <a:pt x="11795" y="9039"/>
                </a:lnTo>
                <a:lnTo>
                  <a:pt x="11808" y="9048"/>
                </a:lnTo>
                <a:lnTo>
                  <a:pt x="11814" y="9045"/>
                </a:lnTo>
                <a:lnTo>
                  <a:pt x="11819" y="9041"/>
                </a:lnTo>
                <a:lnTo>
                  <a:pt x="11823" y="9037"/>
                </a:lnTo>
                <a:lnTo>
                  <a:pt x="11826" y="9032"/>
                </a:lnTo>
                <a:lnTo>
                  <a:pt x="11827" y="9027"/>
                </a:lnTo>
                <a:lnTo>
                  <a:pt x="11828" y="9022"/>
                </a:lnTo>
                <a:lnTo>
                  <a:pt x="11827" y="9015"/>
                </a:lnTo>
                <a:lnTo>
                  <a:pt x="11826" y="9009"/>
                </a:lnTo>
                <a:lnTo>
                  <a:pt x="11809" y="8996"/>
                </a:lnTo>
                <a:lnTo>
                  <a:pt x="11791" y="8983"/>
                </a:lnTo>
                <a:lnTo>
                  <a:pt x="11773" y="8970"/>
                </a:lnTo>
                <a:lnTo>
                  <a:pt x="11755" y="8958"/>
                </a:lnTo>
                <a:lnTo>
                  <a:pt x="11755" y="8958"/>
                </a:lnTo>
                <a:lnTo>
                  <a:pt x="11745" y="8943"/>
                </a:lnTo>
                <a:lnTo>
                  <a:pt x="11734" y="8930"/>
                </a:lnTo>
                <a:lnTo>
                  <a:pt x="11728" y="8924"/>
                </a:lnTo>
                <a:lnTo>
                  <a:pt x="11723" y="8918"/>
                </a:lnTo>
                <a:lnTo>
                  <a:pt x="11716" y="8912"/>
                </a:lnTo>
                <a:lnTo>
                  <a:pt x="11710" y="8909"/>
                </a:lnTo>
                <a:lnTo>
                  <a:pt x="11699" y="8902"/>
                </a:lnTo>
                <a:lnTo>
                  <a:pt x="11689" y="8897"/>
                </a:lnTo>
                <a:lnTo>
                  <a:pt x="11681" y="8891"/>
                </a:lnTo>
                <a:lnTo>
                  <a:pt x="11672" y="8883"/>
                </a:lnTo>
                <a:lnTo>
                  <a:pt x="11658" y="8867"/>
                </a:lnTo>
                <a:lnTo>
                  <a:pt x="11645" y="8852"/>
                </a:lnTo>
                <a:lnTo>
                  <a:pt x="11634" y="8834"/>
                </a:lnTo>
                <a:lnTo>
                  <a:pt x="11624" y="8815"/>
                </a:lnTo>
                <a:lnTo>
                  <a:pt x="11615" y="8795"/>
                </a:lnTo>
                <a:lnTo>
                  <a:pt x="11607" y="8776"/>
                </a:lnTo>
                <a:lnTo>
                  <a:pt x="11598" y="8757"/>
                </a:lnTo>
                <a:lnTo>
                  <a:pt x="11591" y="8736"/>
                </a:lnTo>
                <a:lnTo>
                  <a:pt x="11589" y="8727"/>
                </a:lnTo>
                <a:lnTo>
                  <a:pt x="11590" y="8717"/>
                </a:lnTo>
                <a:lnTo>
                  <a:pt x="11591" y="8712"/>
                </a:lnTo>
                <a:lnTo>
                  <a:pt x="11594" y="8708"/>
                </a:lnTo>
                <a:lnTo>
                  <a:pt x="11598" y="8703"/>
                </a:lnTo>
                <a:lnTo>
                  <a:pt x="11602" y="8699"/>
                </a:lnTo>
                <a:lnTo>
                  <a:pt x="11607" y="8694"/>
                </a:lnTo>
                <a:lnTo>
                  <a:pt x="11612" y="8691"/>
                </a:lnTo>
                <a:lnTo>
                  <a:pt x="11617" y="8689"/>
                </a:lnTo>
                <a:lnTo>
                  <a:pt x="11624" y="8686"/>
                </a:lnTo>
                <a:lnTo>
                  <a:pt x="11635" y="8685"/>
                </a:lnTo>
                <a:lnTo>
                  <a:pt x="11647" y="8685"/>
                </a:lnTo>
                <a:lnTo>
                  <a:pt x="11658" y="8687"/>
                </a:lnTo>
                <a:lnTo>
                  <a:pt x="11670" y="8691"/>
                </a:lnTo>
                <a:lnTo>
                  <a:pt x="11681" y="8695"/>
                </a:lnTo>
                <a:lnTo>
                  <a:pt x="11693" y="8700"/>
                </a:lnTo>
                <a:lnTo>
                  <a:pt x="11701" y="8705"/>
                </a:lnTo>
                <a:lnTo>
                  <a:pt x="11707" y="8712"/>
                </a:lnTo>
                <a:lnTo>
                  <a:pt x="11714" y="8720"/>
                </a:lnTo>
                <a:lnTo>
                  <a:pt x="11717" y="8727"/>
                </a:lnTo>
                <a:lnTo>
                  <a:pt x="11712" y="8738"/>
                </a:lnTo>
                <a:lnTo>
                  <a:pt x="11708" y="8748"/>
                </a:lnTo>
                <a:lnTo>
                  <a:pt x="11706" y="8757"/>
                </a:lnTo>
                <a:lnTo>
                  <a:pt x="11705" y="8766"/>
                </a:lnTo>
                <a:lnTo>
                  <a:pt x="11703" y="8775"/>
                </a:lnTo>
                <a:lnTo>
                  <a:pt x="11705" y="8783"/>
                </a:lnTo>
                <a:lnTo>
                  <a:pt x="11706" y="8792"/>
                </a:lnTo>
                <a:lnTo>
                  <a:pt x="11707" y="8799"/>
                </a:lnTo>
                <a:lnTo>
                  <a:pt x="11711" y="8807"/>
                </a:lnTo>
                <a:lnTo>
                  <a:pt x="11715" y="8815"/>
                </a:lnTo>
                <a:lnTo>
                  <a:pt x="11719" y="8821"/>
                </a:lnTo>
                <a:lnTo>
                  <a:pt x="11724" y="8829"/>
                </a:lnTo>
                <a:lnTo>
                  <a:pt x="11737" y="8843"/>
                </a:lnTo>
                <a:lnTo>
                  <a:pt x="11751" y="8856"/>
                </a:lnTo>
                <a:lnTo>
                  <a:pt x="11760" y="8847"/>
                </a:lnTo>
                <a:lnTo>
                  <a:pt x="11769" y="8838"/>
                </a:lnTo>
                <a:lnTo>
                  <a:pt x="11774" y="8828"/>
                </a:lnTo>
                <a:lnTo>
                  <a:pt x="11779" y="8817"/>
                </a:lnTo>
                <a:lnTo>
                  <a:pt x="11782" y="8806"/>
                </a:lnTo>
                <a:lnTo>
                  <a:pt x="11783" y="8793"/>
                </a:lnTo>
                <a:lnTo>
                  <a:pt x="11783" y="8781"/>
                </a:lnTo>
                <a:lnTo>
                  <a:pt x="11783" y="8768"/>
                </a:lnTo>
                <a:lnTo>
                  <a:pt x="11792" y="8768"/>
                </a:lnTo>
                <a:lnTo>
                  <a:pt x="11801" y="8770"/>
                </a:lnTo>
                <a:lnTo>
                  <a:pt x="11818" y="8783"/>
                </a:lnTo>
                <a:lnTo>
                  <a:pt x="11836" y="8793"/>
                </a:lnTo>
                <a:lnTo>
                  <a:pt x="11854" y="8803"/>
                </a:lnTo>
                <a:lnTo>
                  <a:pt x="11873" y="8812"/>
                </a:lnTo>
                <a:lnTo>
                  <a:pt x="11912" y="8828"/>
                </a:lnTo>
                <a:lnTo>
                  <a:pt x="11952" y="8842"/>
                </a:lnTo>
                <a:lnTo>
                  <a:pt x="11961" y="8851"/>
                </a:lnTo>
                <a:lnTo>
                  <a:pt x="11970" y="8858"/>
                </a:lnTo>
                <a:lnTo>
                  <a:pt x="11981" y="8873"/>
                </a:lnTo>
                <a:lnTo>
                  <a:pt x="11993" y="8885"/>
                </a:lnTo>
                <a:lnTo>
                  <a:pt x="11999" y="8892"/>
                </a:lnTo>
                <a:lnTo>
                  <a:pt x="12007" y="8897"/>
                </a:lnTo>
                <a:lnTo>
                  <a:pt x="12016" y="8900"/>
                </a:ln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lnTo>
                  <a:pt x="12026" y="8901"/>
                </a:lnTo>
                <a:close/>
                <a:moveTo>
                  <a:pt x="7564" y="8641"/>
                </a:moveTo>
                <a:lnTo>
                  <a:pt x="7564" y="8645"/>
                </a:lnTo>
                <a:lnTo>
                  <a:pt x="7565" y="8648"/>
                </a:lnTo>
                <a:lnTo>
                  <a:pt x="7569" y="8649"/>
                </a:lnTo>
                <a:lnTo>
                  <a:pt x="7572" y="8649"/>
                </a:lnTo>
                <a:lnTo>
                  <a:pt x="7573" y="8646"/>
                </a:lnTo>
                <a:lnTo>
                  <a:pt x="7573" y="8642"/>
                </a:lnTo>
                <a:lnTo>
                  <a:pt x="7572" y="8640"/>
                </a:lnTo>
                <a:lnTo>
                  <a:pt x="7569" y="8639"/>
                </a:lnTo>
                <a:lnTo>
                  <a:pt x="7567" y="8640"/>
                </a:lnTo>
                <a:lnTo>
                  <a:pt x="7564" y="8641"/>
                </a:lnTo>
                <a:close/>
                <a:moveTo>
                  <a:pt x="6159" y="1770"/>
                </a:moveTo>
                <a:lnTo>
                  <a:pt x="6161" y="1766"/>
                </a:lnTo>
                <a:lnTo>
                  <a:pt x="6162" y="1764"/>
                </a:lnTo>
                <a:lnTo>
                  <a:pt x="6157" y="1760"/>
                </a:lnTo>
                <a:lnTo>
                  <a:pt x="6153" y="1755"/>
                </a:lnTo>
                <a:lnTo>
                  <a:pt x="6152" y="1758"/>
                </a:lnTo>
                <a:lnTo>
                  <a:pt x="6151" y="1761"/>
                </a:lnTo>
                <a:lnTo>
                  <a:pt x="6155" y="1766"/>
                </a:lnTo>
                <a:lnTo>
                  <a:pt x="6159" y="1770"/>
                </a:lnTo>
                <a:close/>
                <a:moveTo>
                  <a:pt x="10529" y="1708"/>
                </a:moveTo>
                <a:lnTo>
                  <a:pt x="10532" y="1706"/>
                </a:lnTo>
                <a:lnTo>
                  <a:pt x="10532" y="1703"/>
                </a:lnTo>
                <a:lnTo>
                  <a:pt x="10529" y="1702"/>
                </a:lnTo>
                <a:lnTo>
                  <a:pt x="10526" y="1700"/>
                </a:lnTo>
                <a:lnTo>
                  <a:pt x="10523" y="1703"/>
                </a:lnTo>
                <a:lnTo>
                  <a:pt x="10520" y="1706"/>
                </a:lnTo>
                <a:lnTo>
                  <a:pt x="10522" y="1708"/>
                </a:lnTo>
                <a:lnTo>
                  <a:pt x="10523" y="1709"/>
                </a:lnTo>
                <a:lnTo>
                  <a:pt x="10527" y="1709"/>
                </a:lnTo>
                <a:lnTo>
                  <a:pt x="10529" y="1708"/>
                </a:lnTo>
                <a:close/>
                <a:moveTo>
                  <a:pt x="5555" y="295"/>
                </a:moveTo>
                <a:lnTo>
                  <a:pt x="5555" y="295"/>
                </a:lnTo>
                <a:lnTo>
                  <a:pt x="5556" y="295"/>
                </a:lnTo>
                <a:lnTo>
                  <a:pt x="5556" y="295"/>
                </a:lnTo>
                <a:lnTo>
                  <a:pt x="5556" y="295"/>
                </a:lnTo>
                <a:lnTo>
                  <a:pt x="5556" y="293"/>
                </a:lnTo>
                <a:lnTo>
                  <a:pt x="5577" y="296"/>
                </a:lnTo>
                <a:lnTo>
                  <a:pt x="5597" y="300"/>
                </a:lnTo>
                <a:lnTo>
                  <a:pt x="5618" y="304"/>
                </a:lnTo>
                <a:lnTo>
                  <a:pt x="5637" y="311"/>
                </a:lnTo>
                <a:lnTo>
                  <a:pt x="5646" y="315"/>
                </a:lnTo>
                <a:lnTo>
                  <a:pt x="5654" y="320"/>
                </a:lnTo>
                <a:lnTo>
                  <a:pt x="5663" y="325"/>
                </a:lnTo>
                <a:lnTo>
                  <a:pt x="5671" y="332"/>
                </a:lnTo>
                <a:lnTo>
                  <a:pt x="5678" y="340"/>
                </a:lnTo>
                <a:lnTo>
                  <a:pt x="5685" y="349"/>
                </a:lnTo>
                <a:lnTo>
                  <a:pt x="5691" y="358"/>
                </a:lnTo>
                <a:lnTo>
                  <a:pt x="5698" y="368"/>
                </a:lnTo>
                <a:lnTo>
                  <a:pt x="5700" y="372"/>
                </a:lnTo>
                <a:lnTo>
                  <a:pt x="5706" y="374"/>
                </a:lnTo>
                <a:lnTo>
                  <a:pt x="5711" y="377"/>
                </a:lnTo>
                <a:lnTo>
                  <a:pt x="5717" y="378"/>
                </a:lnTo>
                <a:lnTo>
                  <a:pt x="5717" y="378"/>
                </a:lnTo>
                <a:lnTo>
                  <a:pt x="5717" y="378"/>
                </a:lnTo>
                <a:lnTo>
                  <a:pt x="5720" y="386"/>
                </a:lnTo>
                <a:lnTo>
                  <a:pt x="5722" y="392"/>
                </a:lnTo>
                <a:lnTo>
                  <a:pt x="5735" y="403"/>
                </a:lnTo>
                <a:lnTo>
                  <a:pt x="5747" y="414"/>
                </a:lnTo>
                <a:lnTo>
                  <a:pt x="5747" y="414"/>
                </a:lnTo>
                <a:lnTo>
                  <a:pt x="5788" y="430"/>
                </a:lnTo>
                <a:lnTo>
                  <a:pt x="5829" y="446"/>
                </a:lnTo>
                <a:lnTo>
                  <a:pt x="5839" y="448"/>
                </a:lnTo>
                <a:lnTo>
                  <a:pt x="5848" y="448"/>
                </a:lnTo>
                <a:lnTo>
                  <a:pt x="5859" y="446"/>
                </a:lnTo>
                <a:lnTo>
                  <a:pt x="5868" y="443"/>
                </a:lnTo>
                <a:lnTo>
                  <a:pt x="5878" y="437"/>
                </a:lnTo>
                <a:lnTo>
                  <a:pt x="5887" y="428"/>
                </a:lnTo>
                <a:lnTo>
                  <a:pt x="5896" y="418"/>
                </a:lnTo>
                <a:lnTo>
                  <a:pt x="5905" y="404"/>
                </a:lnTo>
                <a:lnTo>
                  <a:pt x="5910" y="389"/>
                </a:lnTo>
                <a:lnTo>
                  <a:pt x="5914" y="373"/>
                </a:lnTo>
                <a:lnTo>
                  <a:pt x="5915" y="356"/>
                </a:lnTo>
                <a:lnTo>
                  <a:pt x="5917" y="340"/>
                </a:lnTo>
                <a:lnTo>
                  <a:pt x="5915" y="322"/>
                </a:lnTo>
                <a:lnTo>
                  <a:pt x="5913" y="305"/>
                </a:lnTo>
                <a:lnTo>
                  <a:pt x="5909" y="288"/>
                </a:lnTo>
                <a:lnTo>
                  <a:pt x="5904" y="271"/>
                </a:lnTo>
                <a:lnTo>
                  <a:pt x="5896" y="256"/>
                </a:lnTo>
                <a:lnTo>
                  <a:pt x="5888" y="241"/>
                </a:lnTo>
                <a:lnTo>
                  <a:pt x="5881" y="226"/>
                </a:lnTo>
                <a:lnTo>
                  <a:pt x="5870" y="212"/>
                </a:lnTo>
                <a:lnTo>
                  <a:pt x="5859" y="201"/>
                </a:lnTo>
                <a:lnTo>
                  <a:pt x="5847" y="190"/>
                </a:lnTo>
                <a:lnTo>
                  <a:pt x="5834" y="181"/>
                </a:lnTo>
                <a:lnTo>
                  <a:pt x="5821" y="175"/>
                </a:lnTo>
                <a:lnTo>
                  <a:pt x="5797" y="163"/>
                </a:lnTo>
                <a:lnTo>
                  <a:pt x="5771" y="154"/>
                </a:lnTo>
                <a:lnTo>
                  <a:pt x="5765" y="153"/>
                </a:lnTo>
                <a:lnTo>
                  <a:pt x="5758" y="152"/>
                </a:lnTo>
                <a:lnTo>
                  <a:pt x="5752" y="152"/>
                </a:lnTo>
                <a:lnTo>
                  <a:pt x="5744" y="153"/>
                </a:lnTo>
                <a:lnTo>
                  <a:pt x="5738" y="154"/>
                </a:lnTo>
                <a:lnTo>
                  <a:pt x="5731" y="158"/>
                </a:lnTo>
                <a:lnTo>
                  <a:pt x="5725" y="162"/>
                </a:lnTo>
                <a:lnTo>
                  <a:pt x="5717" y="167"/>
                </a:lnTo>
                <a:lnTo>
                  <a:pt x="5708" y="181"/>
                </a:lnTo>
                <a:lnTo>
                  <a:pt x="5698" y="193"/>
                </a:lnTo>
                <a:lnTo>
                  <a:pt x="5695" y="197"/>
                </a:lnTo>
                <a:lnTo>
                  <a:pt x="5691" y="198"/>
                </a:lnTo>
                <a:lnTo>
                  <a:pt x="5687" y="199"/>
                </a:lnTo>
                <a:lnTo>
                  <a:pt x="5684" y="199"/>
                </a:lnTo>
                <a:lnTo>
                  <a:pt x="5676" y="199"/>
                </a:lnTo>
                <a:lnTo>
                  <a:pt x="5668" y="197"/>
                </a:lnTo>
                <a:lnTo>
                  <a:pt x="5668" y="197"/>
                </a:lnTo>
                <a:lnTo>
                  <a:pt x="5668" y="197"/>
                </a:lnTo>
                <a:lnTo>
                  <a:pt x="5668" y="194"/>
                </a:lnTo>
                <a:lnTo>
                  <a:pt x="5667" y="192"/>
                </a:lnTo>
                <a:lnTo>
                  <a:pt x="5664" y="190"/>
                </a:lnTo>
                <a:lnTo>
                  <a:pt x="5662" y="189"/>
                </a:lnTo>
                <a:lnTo>
                  <a:pt x="5650" y="183"/>
                </a:lnTo>
                <a:lnTo>
                  <a:pt x="5639" y="175"/>
                </a:lnTo>
                <a:lnTo>
                  <a:pt x="5628" y="169"/>
                </a:lnTo>
                <a:lnTo>
                  <a:pt x="5617" y="163"/>
                </a:lnTo>
                <a:lnTo>
                  <a:pt x="5608" y="161"/>
                </a:lnTo>
                <a:lnTo>
                  <a:pt x="5599" y="160"/>
                </a:lnTo>
                <a:lnTo>
                  <a:pt x="5591" y="158"/>
                </a:lnTo>
                <a:lnTo>
                  <a:pt x="5583" y="157"/>
                </a:lnTo>
                <a:lnTo>
                  <a:pt x="5577" y="158"/>
                </a:lnTo>
                <a:lnTo>
                  <a:pt x="5570" y="160"/>
                </a:lnTo>
                <a:lnTo>
                  <a:pt x="5564" y="161"/>
                </a:lnTo>
                <a:lnTo>
                  <a:pt x="5559" y="163"/>
                </a:lnTo>
                <a:lnTo>
                  <a:pt x="5555" y="167"/>
                </a:lnTo>
                <a:lnTo>
                  <a:pt x="5551" y="172"/>
                </a:lnTo>
                <a:lnTo>
                  <a:pt x="5547" y="178"/>
                </a:lnTo>
                <a:lnTo>
                  <a:pt x="5543" y="184"/>
                </a:lnTo>
                <a:lnTo>
                  <a:pt x="5541" y="190"/>
                </a:lnTo>
                <a:lnTo>
                  <a:pt x="5539" y="198"/>
                </a:lnTo>
                <a:lnTo>
                  <a:pt x="5537" y="207"/>
                </a:lnTo>
                <a:lnTo>
                  <a:pt x="5536" y="216"/>
                </a:lnTo>
                <a:lnTo>
                  <a:pt x="5536" y="226"/>
                </a:lnTo>
                <a:lnTo>
                  <a:pt x="5537" y="237"/>
                </a:lnTo>
                <a:lnTo>
                  <a:pt x="5538" y="247"/>
                </a:lnTo>
                <a:lnTo>
                  <a:pt x="5542" y="256"/>
                </a:lnTo>
                <a:lnTo>
                  <a:pt x="5548" y="275"/>
                </a:lnTo>
                <a:lnTo>
                  <a:pt x="5556" y="293"/>
                </a:lnTo>
                <a:lnTo>
                  <a:pt x="5555" y="293"/>
                </a:lnTo>
                <a:lnTo>
                  <a:pt x="5555" y="293"/>
                </a:lnTo>
                <a:lnTo>
                  <a:pt x="5555" y="295"/>
                </a:lnTo>
                <a:lnTo>
                  <a:pt x="5555" y="295"/>
                </a:lnTo>
                <a:close/>
                <a:moveTo>
                  <a:pt x="12231" y="3481"/>
                </a:moveTo>
                <a:lnTo>
                  <a:pt x="12226" y="3481"/>
                </a:lnTo>
                <a:lnTo>
                  <a:pt x="12219" y="3479"/>
                </a:lnTo>
                <a:lnTo>
                  <a:pt x="12218" y="3482"/>
                </a:lnTo>
                <a:lnTo>
                  <a:pt x="12218" y="3486"/>
                </a:lnTo>
                <a:lnTo>
                  <a:pt x="12223" y="3486"/>
                </a:lnTo>
                <a:lnTo>
                  <a:pt x="12228" y="3487"/>
                </a:lnTo>
                <a:lnTo>
                  <a:pt x="12230" y="3485"/>
                </a:lnTo>
                <a:lnTo>
                  <a:pt x="12231" y="3481"/>
                </a:lnTo>
                <a:close/>
                <a:moveTo>
                  <a:pt x="7510" y="9701"/>
                </a:moveTo>
                <a:lnTo>
                  <a:pt x="7519" y="9702"/>
                </a:lnTo>
                <a:lnTo>
                  <a:pt x="7523" y="9701"/>
                </a:lnTo>
                <a:lnTo>
                  <a:pt x="7525" y="9698"/>
                </a:lnTo>
                <a:lnTo>
                  <a:pt x="7524" y="9696"/>
                </a:lnTo>
                <a:lnTo>
                  <a:pt x="7522" y="9688"/>
                </a:lnTo>
                <a:lnTo>
                  <a:pt x="7520" y="9680"/>
                </a:lnTo>
                <a:lnTo>
                  <a:pt x="7515" y="9691"/>
                </a:lnTo>
                <a:lnTo>
                  <a:pt x="7510" y="9701"/>
                </a:lnTo>
                <a:close/>
                <a:moveTo>
                  <a:pt x="4537" y="974"/>
                </a:moveTo>
                <a:lnTo>
                  <a:pt x="4529" y="976"/>
                </a:lnTo>
                <a:lnTo>
                  <a:pt x="4523" y="978"/>
                </a:lnTo>
                <a:lnTo>
                  <a:pt x="4520" y="983"/>
                </a:lnTo>
                <a:lnTo>
                  <a:pt x="4519" y="987"/>
                </a:lnTo>
                <a:lnTo>
                  <a:pt x="4519" y="989"/>
                </a:lnTo>
                <a:lnTo>
                  <a:pt x="4520" y="993"/>
                </a:lnTo>
                <a:lnTo>
                  <a:pt x="4521" y="994"/>
                </a:lnTo>
                <a:lnTo>
                  <a:pt x="4525" y="996"/>
                </a:lnTo>
                <a:lnTo>
                  <a:pt x="4528" y="997"/>
                </a:lnTo>
                <a:lnTo>
                  <a:pt x="4532" y="997"/>
                </a:lnTo>
                <a:lnTo>
                  <a:pt x="4537" y="996"/>
                </a:lnTo>
                <a:lnTo>
                  <a:pt x="4539" y="993"/>
                </a:lnTo>
                <a:lnTo>
                  <a:pt x="4541" y="990"/>
                </a:lnTo>
                <a:lnTo>
                  <a:pt x="4541" y="987"/>
                </a:lnTo>
                <a:lnTo>
                  <a:pt x="4538" y="980"/>
                </a:lnTo>
                <a:lnTo>
                  <a:pt x="4537" y="974"/>
                </a:lnTo>
                <a:close/>
                <a:moveTo>
                  <a:pt x="10100" y="831"/>
                </a:moveTo>
                <a:lnTo>
                  <a:pt x="10103" y="827"/>
                </a:lnTo>
                <a:lnTo>
                  <a:pt x="10105" y="822"/>
                </a:lnTo>
                <a:lnTo>
                  <a:pt x="10103" y="819"/>
                </a:lnTo>
                <a:lnTo>
                  <a:pt x="10101" y="817"/>
                </a:lnTo>
                <a:lnTo>
                  <a:pt x="10098" y="816"/>
                </a:lnTo>
                <a:lnTo>
                  <a:pt x="10096" y="814"/>
                </a:lnTo>
                <a:lnTo>
                  <a:pt x="10091" y="816"/>
                </a:lnTo>
                <a:lnTo>
                  <a:pt x="10087" y="817"/>
                </a:lnTo>
                <a:lnTo>
                  <a:pt x="10087" y="819"/>
                </a:lnTo>
                <a:lnTo>
                  <a:pt x="10085" y="821"/>
                </a:lnTo>
                <a:lnTo>
                  <a:pt x="10087" y="823"/>
                </a:lnTo>
                <a:lnTo>
                  <a:pt x="10088" y="827"/>
                </a:lnTo>
                <a:lnTo>
                  <a:pt x="10093" y="830"/>
                </a:lnTo>
                <a:lnTo>
                  <a:pt x="10100" y="831"/>
                </a:lnTo>
                <a:close/>
                <a:moveTo>
                  <a:pt x="5357" y="8264"/>
                </a:moveTo>
                <a:lnTo>
                  <a:pt x="5357" y="8271"/>
                </a:lnTo>
                <a:lnTo>
                  <a:pt x="5357" y="8277"/>
                </a:lnTo>
                <a:lnTo>
                  <a:pt x="5361" y="8281"/>
                </a:lnTo>
                <a:lnTo>
                  <a:pt x="5366" y="8282"/>
                </a:lnTo>
                <a:lnTo>
                  <a:pt x="5370" y="8281"/>
                </a:lnTo>
                <a:lnTo>
                  <a:pt x="5375" y="8278"/>
                </a:lnTo>
                <a:lnTo>
                  <a:pt x="5376" y="8276"/>
                </a:lnTo>
                <a:lnTo>
                  <a:pt x="5376" y="8272"/>
                </a:lnTo>
                <a:lnTo>
                  <a:pt x="5375" y="8269"/>
                </a:lnTo>
                <a:lnTo>
                  <a:pt x="5375" y="8266"/>
                </a:lnTo>
                <a:lnTo>
                  <a:pt x="5371" y="8263"/>
                </a:lnTo>
                <a:lnTo>
                  <a:pt x="5366" y="8260"/>
                </a:lnTo>
                <a:lnTo>
                  <a:pt x="5362" y="8262"/>
                </a:lnTo>
                <a:lnTo>
                  <a:pt x="5357" y="8264"/>
                </a:lnTo>
                <a:close/>
                <a:moveTo>
                  <a:pt x="11968" y="6119"/>
                </a:moveTo>
                <a:lnTo>
                  <a:pt x="11971" y="6115"/>
                </a:lnTo>
                <a:lnTo>
                  <a:pt x="11975" y="6108"/>
                </a:lnTo>
                <a:lnTo>
                  <a:pt x="11968" y="6103"/>
                </a:lnTo>
                <a:lnTo>
                  <a:pt x="11963" y="6101"/>
                </a:lnTo>
                <a:lnTo>
                  <a:pt x="11961" y="6102"/>
                </a:lnTo>
                <a:lnTo>
                  <a:pt x="11958" y="6103"/>
                </a:lnTo>
                <a:lnTo>
                  <a:pt x="11956" y="6106"/>
                </a:lnTo>
                <a:lnTo>
                  <a:pt x="11954" y="6108"/>
                </a:lnTo>
                <a:lnTo>
                  <a:pt x="11956" y="6115"/>
                </a:lnTo>
                <a:lnTo>
                  <a:pt x="11958" y="6119"/>
                </a:lnTo>
                <a:lnTo>
                  <a:pt x="11959" y="6120"/>
                </a:lnTo>
                <a:lnTo>
                  <a:pt x="11962" y="6120"/>
                </a:lnTo>
                <a:lnTo>
                  <a:pt x="11965" y="6120"/>
                </a:lnTo>
                <a:lnTo>
                  <a:pt x="11968" y="6119"/>
                </a:lnTo>
                <a:close/>
                <a:moveTo>
                  <a:pt x="9385" y="817"/>
                </a:moveTo>
                <a:lnTo>
                  <a:pt x="9385" y="819"/>
                </a:lnTo>
                <a:lnTo>
                  <a:pt x="9387" y="823"/>
                </a:lnTo>
                <a:lnTo>
                  <a:pt x="9389" y="826"/>
                </a:lnTo>
                <a:lnTo>
                  <a:pt x="9392" y="827"/>
                </a:lnTo>
                <a:lnTo>
                  <a:pt x="9396" y="828"/>
                </a:lnTo>
                <a:lnTo>
                  <a:pt x="9398" y="827"/>
                </a:lnTo>
                <a:lnTo>
                  <a:pt x="9399" y="827"/>
                </a:lnTo>
                <a:lnTo>
                  <a:pt x="9402" y="826"/>
                </a:lnTo>
                <a:lnTo>
                  <a:pt x="9405" y="822"/>
                </a:lnTo>
                <a:lnTo>
                  <a:pt x="9405" y="816"/>
                </a:lnTo>
                <a:lnTo>
                  <a:pt x="9401" y="812"/>
                </a:lnTo>
                <a:lnTo>
                  <a:pt x="9394" y="808"/>
                </a:lnTo>
                <a:lnTo>
                  <a:pt x="9389" y="812"/>
                </a:lnTo>
                <a:lnTo>
                  <a:pt x="9385" y="817"/>
                </a:lnTo>
                <a:close/>
                <a:moveTo>
                  <a:pt x="8896" y="1672"/>
                </a:moveTo>
                <a:lnTo>
                  <a:pt x="8882" y="1679"/>
                </a:lnTo>
                <a:lnTo>
                  <a:pt x="8868" y="1684"/>
                </a:lnTo>
                <a:lnTo>
                  <a:pt x="8860" y="1685"/>
                </a:lnTo>
                <a:lnTo>
                  <a:pt x="8855" y="1690"/>
                </a:lnTo>
                <a:lnTo>
                  <a:pt x="8850" y="1702"/>
                </a:lnTo>
                <a:lnTo>
                  <a:pt x="8847" y="1713"/>
                </a:lnTo>
                <a:lnTo>
                  <a:pt x="8847" y="1724"/>
                </a:lnTo>
                <a:lnTo>
                  <a:pt x="8850" y="1734"/>
                </a:lnTo>
                <a:lnTo>
                  <a:pt x="8855" y="1744"/>
                </a:lnTo>
                <a:lnTo>
                  <a:pt x="8860" y="1752"/>
                </a:lnTo>
                <a:lnTo>
                  <a:pt x="8868" y="1760"/>
                </a:lnTo>
                <a:lnTo>
                  <a:pt x="8876" y="1767"/>
                </a:lnTo>
                <a:lnTo>
                  <a:pt x="8882" y="1770"/>
                </a:lnTo>
                <a:lnTo>
                  <a:pt x="8888" y="1771"/>
                </a:lnTo>
                <a:lnTo>
                  <a:pt x="8895" y="1770"/>
                </a:lnTo>
                <a:lnTo>
                  <a:pt x="8901" y="1767"/>
                </a:lnTo>
                <a:lnTo>
                  <a:pt x="8908" y="1764"/>
                </a:lnTo>
                <a:lnTo>
                  <a:pt x="8914" y="1758"/>
                </a:lnTo>
                <a:lnTo>
                  <a:pt x="8919" y="1752"/>
                </a:lnTo>
                <a:lnTo>
                  <a:pt x="8923" y="1746"/>
                </a:lnTo>
                <a:lnTo>
                  <a:pt x="8927" y="1733"/>
                </a:lnTo>
                <a:lnTo>
                  <a:pt x="8930" y="1722"/>
                </a:lnTo>
                <a:lnTo>
                  <a:pt x="8928" y="1712"/>
                </a:lnTo>
                <a:lnTo>
                  <a:pt x="8927" y="1703"/>
                </a:lnTo>
                <a:lnTo>
                  <a:pt x="8922" y="1694"/>
                </a:lnTo>
                <a:lnTo>
                  <a:pt x="8915" y="1686"/>
                </a:lnTo>
                <a:lnTo>
                  <a:pt x="8906" y="1679"/>
                </a:lnTo>
                <a:lnTo>
                  <a:pt x="8896" y="1672"/>
                </a:lnTo>
                <a:close/>
                <a:moveTo>
                  <a:pt x="8943" y="3065"/>
                </a:moveTo>
                <a:lnTo>
                  <a:pt x="8946" y="3064"/>
                </a:lnTo>
                <a:lnTo>
                  <a:pt x="8949" y="3061"/>
                </a:lnTo>
                <a:lnTo>
                  <a:pt x="8950" y="3059"/>
                </a:lnTo>
                <a:lnTo>
                  <a:pt x="8952" y="3057"/>
                </a:lnTo>
                <a:lnTo>
                  <a:pt x="8952" y="3052"/>
                </a:lnTo>
                <a:lnTo>
                  <a:pt x="8950" y="3047"/>
                </a:lnTo>
                <a:lnTo>
                  <a:pt x="8948" y="3042"/>
                </a:lnTo>
                <a:lnTo>
                  <a:pt x="8944" y="3039"/>
                </a:lnTo>
                <a:lnTo>
                  <a:pt x="8939" y="3038"/>
                </a:lnTo>
                <a:lnTo>
                  <a:pt x="8934" y="3038"/>
                </a:lnTo>
                <a:lnTo>
                  <a:pt x="8928" y="3042"/>
                </a:lnTo>
                <a:lnTo>
                  <a:pt x="8926" y="3046"/>
                </a:lnTo>
                <a:lnTo>
                  <a:pt x="8925" y="3051"/>
                </a:lnTo>
                <a:lnTo>
                  <a:pt x="8927" y="3056"/>
                </a:lnTo>
                <a:lnTo>
                  <a:pt x="8934" y="3061"/>
                </a:lnTo>
                <a:lnTo>
                  <a:pt x="8943" y="3065"/>
                </a:lnTo>
                <a:close/>
                <a:moveTo>
                  <a:pt x="4825" y="479"/>
                </a:moveTo>
                <a:lnTo>
                  <a:pt x="4828" y="476"/>
                </a:lnTo>
                <a:lnTo>
                  <a:pt x="4830" y="473"/>
                </a:lnTo>
                <a:lnTo>
                  <a:pt x="4821" y="467"/>
                </a:lnTo>
                <a:lnTo>
                  <a:pt x="4812" y="462"/>
                </a:lnTo>
                <a:lnTo>
                  <a:pt x="4805" y="467"/>
                </a:lnTo>
                <a:lnTo>
                  <a:pt x="4797" y="473"/>
                </a:lnTo>
                <a:lnTo>
                  <a:pt x="4794" y="476"/>
                </a:lnTo>
                <a:lnTo>
                  <a:pt x="4793" y="480"/>
                </a:lnTo>
                <a:lnTo>
                  <a:pt x="4794" y="484"/>
                </a:lnTo>
                <a:lnTo>
                  <a:pt x="4797" y="489"/>
                </a:lnTo>
                <a:lnTo>
                  <a:pt x="4801" y="493"/>
                </a:lnTo>
                <a:lnTo>
                  <a:pt x="4805" y="494"/>
                </a:lnTo>
                <a:lnTo>
                  <a:pt x="4808" y="493"/>
                </a:lnTo>
                <a:lnTo>
                  <a:pt x="4812" y="491"/>
                </a:lnTo>
                <a:lnTo>
                  <a:pt x="4819" y="485"/>
                </a:lnTo>
                <a:lnTo>
                  <a:pt x="4825" y="479"/>
                </a:lnTo>
                <a:close/>
                <a:moveTo>
                  <a:pt x="9635" y="893"/>
                </a:moveTo>
                <a:lnTo>
                  <a:pt x="9636" y="888"/>
                </a:lnTo>
                <a:lnTo>
                  <a:pt x="9638" y="882"/>
                </a:lnTo>
                <a:lnTo>
                  <a:pt x="9638" y="877"/>
                </a:lnTo>
                <a:lnTo>
                  <a:pt x="9636" y="873"/>
                </a:lnTo>
                <a:lnTo>
                  <a:pt x="9635" y="871"/>
                </a:lnTo>
                <a:lnTo>
                  <a:pt x="9634" y="868"/>
                </a:lnTo>
                <a:lnTo>
                  <a:pt x="9631" y="867"/>
                </a:lnTo>
                <a:lnTo>
                  <a:pt x="9629" y="866"/>
                </a:lnTo>
                <a:lnTo>
                  <a:pt x="9627" y="866"/>
                </a:lnTo>
                <a:lnTo>
                  <a:pt x="9625" y="867"/>
                </a:lnTo>
                <a:lnTo>
                  <a:pt x="9622" y="868"/>
                </a:lnTo>
                <a:lnTo>
                  <a:pt x="9620" y="870"/>
                </a:lnTo>
                <a:lnTo>
                  <a:pt x="9617" y="879"/>
                </a:lnTo>
                <a:lnTo>
                  <a:pt x="9617" y="888"/>
                </a:lnTo>
                <a:lnTo>
                  <a:pt x="9621" y="893"/>
                </a:lnTo>
                <a:lnTo>
                  <a:pt x="9626" y="897"/>
                </a:lnTo>
                <a:lnTo>
                  <a:pt x="9629" y="897"/>
                </a:lnTo>
                <a:lnTo>
                  <a:pt x="9630" y="897"/>
                </a:lnTo>
                <a:lnTo>
                  <a:pt x="9632" y="895"/>
                </a:lnTo>
                <a:lnTo>
                  <a:pt x="9635" y="893"/>
                </a:lnTo>
                <a:close/>
                <a:moveTo>
                  <a:pt x="9788" y="4535"/>
                </a:moveTo>
                <a:lnTo>
                  <a:pt x="9789" y="4529"/>
                </a:lnTo>
                <a:lnTo>
                  <a:pt x="9789" y="4521"/>
                </a:lnTo>
                <a:lnTo>
                  <a:pt x="9788" y="4516"/>
                </a:lnTo>
                <a:lnTo>
                  <a:pt x="9786" y="4510"/>
                </a:lnTo>
                <a:lnTo>
                  <a:pt x="9783" y="4505"/>
                </a:lnTo>
                <a:lnTo>
                  <a:pt x="9779" y="4501"/>
                </a:lnTo>
                <a:lnTo>
                  <a:pt x="9773" y="4497"/>
                </a:lnTo>
                <a:lnTo>
                  <a:pt x="9766" y="4493"/>
                </a:lnTo>
                <a:lnTo>
                  <a:pt x="9770" y="4505"/>
                </a:lnTo>
                <a:lnTo>
                  <a:pt x="9771" y="4517"/>
                </a:lnTo>
                <a:lnTo>
                  <a:pt x="9773" y="4524"/>
                </a:lnTo>
                <a:lnTo>
                  <a:pt x="9775" y="4529"/>
                </a:lnTo>
                <a:lnTo>
                  <a:pt x="9780" y="4533"/>
                </a:lnTo>
                <a:lnTo>
                  <a:pt x="9788" y="4535"/>
                </a:lnTo>
                <a:close/>
                <a:moveTo>
                  <a:pt x="11790" y="3767"/>
                </a:moveTo>
                <a:lnTo>
                  <a:pt x="11791" y="3770"/>
                </a:lnTo>
                <a:lnTo>
                  <a:pt x="11792" y="3773"/>
                </a:lnTo>
                <a:lnTo>
                  <a:pt x="11793" y="3775"/>
                </a:lnTo>
                <a:lnTo>
                  <a:pt x="11796" y="3776"/>
                </a:lnTo>
                <a:lnTo>
                  <a:pt x="11800" y="3778"/>
                </a:lnTo>
                <a:lnTo>
                  <a:pt x="11806" y="3776"/>
                </a:lnTo>
                <a:lnTo>
                  <a:pt x="11811" y="3775"/>
                </a:lnTo>
                <a:lnTo>
                  <a:pt x="11817" y="3773"/>
                </a:lnTo>
                <a:lnTo>
                  <a:pt x="11820" y="3769"/>
                </a:lnTo>
                <a:lnTo>
                  <a:pt x="11822" y="3764"/>
                </a:lnTo>
                <a:lnTo>
                  <a:pt x="11822" y="3758"/>
                </a:lnTo>
                <a:lnTo>
                  <a:pt x="11819" y="3753"/>
                </a:lnTo>
                <a:lnTo>
                  <a:pt x="11815" y="3751"/>
                </a:lnTo>
                <a:lnTo>
                  <a:pt x="11809" y="3749"/>
                </a:lnTo>
                <a:lnTo>
                  <a:pt x="11805" y="3749"/>
                </a:lnTo>
                <a:lnTo>
                  <a:pt x="11802" y="3751"/>
                </a:lnTo>
                <a:lnTo>
                  <a:pt x="11799" y="3752"/>
                </a:lnTo>
                <a:lnTo>
                  <a:pt x="11796" y="3755"/>
                </a:lnTo>
                <a:lnTo>
                  <a:pt x="11793" y="3756"/>
                </a:lnTo>
                <a:lnTo>
                  <a:pt x="11792" y="3760"/>
                </a:lnTo>
                <a:lnTo>
                  <a:pt x="11791" y="3764"/>
                </a:lnTo>
                <a:lnTo>
                  <a:pt x="11790" y="3767"/>
                </a:lnTo>
                <a:close/>
                <a:moveTo>
                  <a:pt x="10802" y="5146"/>
                </a:moveTo>
                <a:lnTo>
                  <a:pt x="10809" y="5137"/>
                </a:lnTo>
                <a:lnTo>
                  <a:pt x="10813" y="5128"/>
                </a:lnTo>
                <a:lnTo>
                  <a:pt x="10811" y="5128"/>
                </a:lnTo>
                <a:lnTo>
                  <a:pt x="10814" y="5123"/>
                </a:lnTo>
                <a:lnTo>
                  <a:pt x="10814" y="5119"/>
                </a:lnTo>
                <a:lnTo>
                  <a:pt x="10814" y="5115"/>
                </a:lnTo>
                <a:lnTo>
                  <a:pt x="10814" y="5112"/>
                </a:lnTo>
                <a:lnTo>
                  <a:pt x="10811" y="5109"/>
                </a:lnTo>
                <a:lnTo>
                  <a:pt x="10809" y="5105"/>
                </a:lnTo>
                <a:lnTo>
                  <a:pt x="10806" y="5103"/>
                </a:lnTo>
                <a:lnTo>
                  <a:pt x="10802" y="5100"/>
                </a:lnTo>
                <a:lnTo>
                  <a:pt x="10802" y="5101"/>
                </a:lnTo>
                <a:lnTo>
                  <a:pt x="10784" y="5115"/>
                </a:lnTo>
                <a:lnTo>
                  <a:pt x="10766" y="5131"/>
                </a:lnTo>
                <a:lnTo>
                  <a:pt x="10769" y="5137"/>
                </a:lnTo>
                <a:lnTo>
                  <a:pt x="10773" y="5142"/>
                </a:lnTo>
                <a:lnTo>
                  <a:pt x="10777" y="5146"/>
                </a:lnTo>
                <a:lnTo>
                  <a:pt x="10780" y="5149"/>
                </a:lnTo>
                <a:lnTo>
                  <a:pt x="10786" y="5150"/>
                </a:lnTo>
                <a:lnTo>
                  <a:pt x="10791" y="5150"/>
                </a:lnTo>
                <a:lnTo>
                  <a:pt x="10796" y="5149"/>
                </a:lnTo>
                <a:lnTo>
                  <a:pt x="10802" y="5146"/>
                </a:lnTo>
                <a:close/>
                <a:moveTo>
                  <a:pt x="11127" y="313"/>
                </a:moveTo>
                <a:lnTo>
                  <a:pt x="11132" y="310"/>
                </a:lnTo>
                <a:lnTo>
                  <a:pt x="11134" y="305"/>
                </a:lnTo>
                <a:lnTo>
                  <a:pt x="11136" y="300"/>
                </a:lnTo>
                <a:lnTo>
                  <a:pt x="11134" y="295"/>
                </a:lnTo>
                <a:lnTo>
                  <a:pt x="11132" y="288"/>
                </a:lnTo>
                <a:lnTo>
                  <a:pt x="11127" y="283"/>
                </a:lnTo>
                <a:lnTo>
                  <a:pt x="11124" y="282"/>
                </a:lnTo>
                <a:lnTo>
                  <a:pt x="11120" y="280"/>
                </a:lnTo>
                <a:lnTo>
                  <a:pt x="11116" y="282"/>
                </a:lnTo>
                <a:lnTo>
                  <a:pt x="11113" y="284"/>
                </a:lnTo>
                <a:lnTo>
                  <a:pt x="11109" y="288"/>
                </a:lnTo>
                <a:lnTo>
                  <a:pt x="11107" y="292"/>
                </a:lnTo>
                <a:lnTo>
                  <a:pt x="11107" y="298"/>
                </a:lnTo>
                <a:lnTo>
                  <a:pt x="11109" y="304"/>
                </a:lnTo>
                <a:lnTo>
                  <a:pt x="11113" y="309"/>
                </a:lnTo>
                <a:lnTo>
                  <a:pt x="11116" y="311"/>
                </a:lnTo>
                <a:lnTo>
                  <a:pt x="11122" y="314"/>
                </a:lnTo>
                <a:lnTo>
                  <a:pt x="11127" y="313"/>
                </a:lnTo>
                <a:close/>
                <a:moveTo>
                  <a:pt x="7634" y="81"/>
                </a:moveTo>
                <a:lnTo>
                  <a:pt x="7635" y="75"/>
                </a:lnTo>
                <a:lnTo>
                  <a:pt x="7635" y="68"/>
                </a:lnTo>
                <a:lnTo>
                  <a:pt x="7635" y="62"/>
                </a:lnTo>
                <a:lnTo>
                  <a:pt x="7632" y="57"/>
                </a:lnTo>
                <a:lnTo>
                  <a:pt x="7630" y="53"/>
                </a:lnTo>
                <a:lnTo>
                  <a:pt x="7625" y="49"/>
                </a:lnTo>
                <a:lnTo>
                  <a:pt x="7619" y="46"/>
                </a:lnTo>
                <a:lnTo>
                  <a:pt x="7612" y="44"/>
                </a:lnTo>
                <a:lnTo>
                  <a:pt x="7596" y="52"/>
                </a:lnTo>
                <a:lnTo>
                  <a:pt x="7586" y="57"/>
                </a:lnTo>
                <a:lnTo>
                  <a:pt x="7582" y="59"/>
                </a:lnTo>
                <a:lnTo>
                  <a:pt x="7578" y="62"/>
                </a:lnTo>
                <a:lnTo>
                  <a:pt x="7577" y="64"/>
                </a:lnTo>
                <a:lnTo>
                  <a:pt x="7576" y="67"/>
                </a:lnTo>
                <a:lnTo>
                  <a:pt x="7574" y="70"/>
                </a:lnTo>
                <a:lnTo>
                  <a:pt x="7576" y="72"/>
                </a:lnTo>
                <a:lnTo>
                  <a:pt x="7577" y="76"/>
                </a:lnTo>
                <a:lnTo>
                  <a:pt x="7580" y="80"/>
                </a:lnTo>
                <a:lnTo>
                  <a:pt x="7586" y="89"/>
                </a:lnTo>
                <a:lnTo>
                  <a:pt x="7596" y="99"/>
                </a:lnTo>
                <a:lnTo>
                  <a:pt x="7604" y="103"/>
                </a:lnTo>
                <a:lnTo>
                  <a:pt x="7610" y="104"/>
                </a:lnTo>
                <a:lnTo>
                  <a:pt x="7616" y="104"/>
                </a:lnTo>
                <a:lnTo>
                  <a:pt x="7621" y="102"/>
                </a:lnTo>
                <a:lnTo>
                  <a:pt x="7625" y="99"/>
                </a:lnTo>
                <a:lnTo>
                  <a:pt x="7628" y="94"/>
                </a:lnTo>
                <a:lnTo>
                  <a:pt x="7631" y="88"/>
                </a:lnTo>
                <a:lnTo>
                  <a:pt x="7634" y="81"/>
                </a:lnTo>
                <a:close/>
                <a:moveTo>
                  <a:pt x="6677" y="103"/>
                </a:moveTo>
                <a:lnTo>
                  <a:pt x="6681" y="100"/>
                </a:lnTo>
                <a:lnTo>
                  <a:pt x="6684" y="98"/>
                </a:lnTo>
                <a:lnTo>
                  <a:pt x="6685" y="95"/>
                </a:lnTo>
                <a:lnTo>
                  <a:pt x="6686" y="93"/>
                </a:lnTo>
                <a:lnTo>
                  <a:pt x="6686" y="86"/>
                </a:lnTo>
                <a:lnTo>
                  <a:pt x="6684" y="79"/>
                </a:lnTo>
                <a:lnTo>
                  <a:pt x="6682" y="76"/>
                </a:lnTo>
                <a:lnTo>
                  <a:pt x="6680" y="73"/>
                </a:lnTo>
                <a:lnTo>
                  <a:pt x="6677" y="71"/>
                </a:lnTo>
                <a:lnTo>
                  <a:pt x="6675" y="71"/>
                </a:lnTo>
                <a:lnTo>
                  <a:pt x="6668" y="70"/>
                </a:lnTo>
                <a:lnTo>
                  <a:pt x="6661" y="72"/>
                </a:lnTo>
                <a:lnTo>
                  <a:pt x="6655" y="77"/>
                </a:lnTo>
                <a:lnTo>
                  <a:pt x="6652" y="82"/>
                </a:lnTo>
                <a:lnTo>
                  <a:pt x="6650" y="86"/>
                </a:lnTo>
                <a:lnTo>
                  <a:pt x="6650" y="89"/>
                </a:lnTo>
                <a:lnTo>
                  <a:pt x="6650" y="93"/>
                </a:lnTo>
                <a:lnTo>
                  <a:pt x="6652" y="95"/>
                </a:lnTo>
                <a:lnTo>
                  <a:pt x="6654" y="99"/>
                </a:lnTo>
                <a:lnTo>
                  <a:pt x="6657" y="102"/>
                </a:lnTo>
                <a:lnTo>
                  <a:pt x="6659" y="103"/>
                </a:lnTo>
                <a:lnTo>
                  <a:pt x="6663" y="104"/>
                </a:lnTo>
                <a:lnTo>
                  <a:pt x="6670" y="104"/>
                </a:lnTo>
                <a:lnTo>
                  <a:pt x="6677" y="103"/>
                </a:lnTo>
                <a:close/>
                <a:moveTo>
                  <a:pt x="11060" y="3374"/>
                </a:moveTo>
                <a:lnTo>
                  <a:pt x="11053" y="3379"/>
                </a:lnTo>
                <a:lnTo>
                  <a:pt x="11051" y="3385"/>
                </a:lnTo>
                <a:lnTo>
                  <a:pt x="11048" y="3393"/>
                </a:lnTo>
                <a:lnTo>
                  <a:pt x="11049" y="3401"/>
                </a:lnTo>
                <a:lnTo>
                  <a:pt x="11049" y="3403"/>
                </a:lnTo>
                <a:lnTo>
                  <a:pt x="11051" y="3406"/>
                </a:lnTo>
                <a:lnTo>
                  <a:pt x="11053" y="3409"/>
                </a:lnTo>
                <a:lnTo>
                  <a:pt x="11055" y="3410"/>
                </a:lnTo>
                <a:lnTo>
                  <a:pt x="11060" y="3411"/>
                </a:lnTo>
                <a:lnTo>
                  <a:pt x="11065" y="3410"/>
                </a:lnTo>
                <a:lnTo>
                  <a:pt x="11070" y="3407"/>
                </a:lnTo>
                <a:lnTo>
                  <a:pt x="11074" y="3403"/>
                </a:lnTo>
                <a:lnTo>
                  <a:pt x="11077" y="3401"/>
                </a:lnTo>
                <a:lnTo>
                  <a:pt x="11078" y="3397"/>
                </a:lnTo>
                <a:lnTo>
                  <a:pt x="11080" y="3393"/>
                </a:lnTo>
                <a:lnTo>
                  <a:pt x="11080" y="3389"/>
                </a:lnTo>
                <a:lnTo>
                  <a:pt x="11080" y="3385"/>
                </a:lnTo>
                <a:lnTo>
                  <a:pt x="11079" y="3382"/>
                </a:lnTo>
                <a:lnTo>
                  <a:pt x="11074" y="3375"/>
                </a:lnTo>
                <a:lnTo>
                  <a:pt x="11069" y="3373"/>
                </a:lnTo>
                <a:lnTo>
                  <a:pt x="11064" y="3373"/>
                </a:lnTo>
                <a:lnTo>
                  <a:pt x="11060" y="3374"/>
                </a:lnTo>
                <a:close/>
                <a:moveTo>
                  <a:pt x="3028" y="8945"/>
                </a:moveTo>
                <a:lnTo>
                  <a:pt x="3036" y="8945"/>
                </a:lnTo>
                <a:lnTo>
                  <a:pt x="3043" y="8943"/>
                </a:lnTo>
                <a:lnTo>
                  <a:pt x="3046" y="8939"/>
                </a:lnTo>
                <a:lnTo>
                  <a:pt x="3049" y="8934"/>
                </a:lnTo>
                <a:lnTo>
                  <a:pt x="3052" y="8923"/>
                </a:lnTo>
                <a:lnTo>
                  <a:pt x="3054" y="8910"/>
                </a:lnTo>
                <a:lnTo>
                  <a:pt x="3059" y="8893"/>
                </a:lnTo>
                <a:lnTo>
                  <a:pt x="3063" y="8876"/>
                </a:lnTo>
                <a:lnTo>
                  <a:pt x="3066" y="8860"/>
                </a:lnTo>
                <a:lnTo>
                  <a:pt x="3067" y="8843"/>
                </a:lnTo>
                <a:lnTo>
                  <a:pt x="3066" y="8834"/>
                </a:lnTo>
                <a:lnTo>
                  <a:pt x="3066" y="8825"/>
                </a:lnTo>
                <a:lnTo>
                  <a:pt x="3063" y="8817"/>
                </a:lnTo>
                <a:lnTo>
                  <a:pt x="3061" y="8808"/>
                </a:lnTo>
                <a:lnTo>
                  <a:pt x="3058" y="8799"/>
                </a:lnTo>
                <a:lnTo>
                  <a:pt x="3054" y="8790"/>
                </a:lnTo>
                <a:lnTo>
                  <a:pt x="3049" y="8781"/>
                </a:lnTo>
                <a:lnTo>
                  <a:pt x="3043" y="8772"/>
                </a:lnTo>
                <a:lnTo>
                  <a:pt x="3031" y="8789"/>
                </a:lnTo>
                <a:lnTo>
                  <a:pt x="3022" y="8806"/>
                </a:lnTo>
                <a:lnTo>
                  <a:pt x="3016" y="8822"/>
                </a:lnTo>
                <a:lnTo>
                  <a:pt x="3012" y="8839"/>
                </a:lnTo>
                <a:lnTo>
                  <a:pt x="3010" y="8856"/>
                </a:lnTo>
                <a:lnTo>
                  <a:pt x="3012" y="8873"/>
                </a:lnTo>
                <a:lnTo>
                  <a:pt x="3014" y="8891"/>
                </a:lnTo>
                <a:lnTo>
                  <a:pt x="3018" y="8907"/>
                </a:lnTo>
                <a:lnTo>
                  <a:pt x="3017" y="8919"/>
                </a:lnTo>
                <a:lnTo>
                  <a:pt x="3016" y="8929"/>
                </a:lnTo>
                <a:lnTo>
                  <a:pt x="3017" y="8934"/>
                </a:lnTo>
                <a:lnTo>
                  <a:pt x="3019" y="8939"/>
                </a:lnTo>
                <a:lnTo>
                  <a:pt x="3022" y="8942"/>
                </a:lnTo>
                <a:lnTo>
                  <a:pt x="3028" y="8945"/>
                </a:lnTo>
                <a:close/>
                <a:moveTo>
                  <a:pt x="11317" y="2823"/>
                </a:moveTo>
                <a:lnTo>
                  <a:pt x="11325" y="2826"/>
                </a:lnTo>
                <a:lnTo>
                  <a:pt x="11331" y="2827"/>
                </a:lnTo>
                <a:lnTo>
                  <a:pt x="11338" y="2827"/>
                </a:lnTo>
                <a:lnTo>
                  <a:pt x="11344" y="2825"/>
                </a:lnTo>
                <a:lnTo>
                  <a:pt x="11351" y="2821"/>
                </a:lnTo>
                <a:lnTo>
                  <a:pt x="11356" y="2817"/>
                </a:lnTo>
                <a:lnTo>
                  <a:pt x="11361" y="2811"/>
                </a:lnTo>
                <a:lnTo>
                  <a:pt x="11365" y="2804"/>
                </a:lnTo>
                <a:lnTo>
                  <a:pt x="11371" y="2799"/>
                </a:lnTo>
                <a:lnTo>
                  <a:pt x="11378" y="2793"/>
                </a:lnTo>
                <a:lnTo>
                  <a:pt x="11387" y="2786"/>
                </a:lnTo>
                <a:lnTo>
                  <a:pt x="11397" y="2780"/>
                </a:lnTo>
                <a:lnTo>
                  <a:pt x="11406" y="2776"/>
                </a:lnTo>
                <a:lnTo>
                  <a:pt x="11416" y="2772"/>
                </a:lnTo>
                <a:lnTo>
                  <a:pt x="11425" y="2769"/>
                </a:lnTo>
                <a:lnTo>
                  <a:pt x="11436" y="2767"/>
                </a:lnTo>
                <a:lnTo>
                  <a:pt x="11446" y="2765"/>
                </a:lnTo>
                <a:lnTo>
                  <a:pt x="11456" y="2765"/>
                </a:lnTo>
                <a:lnTo>
                  <a:pt x="11476" y="2765"/>
                </a:lnTo>
                <a:lnTo>
                  <a:pt x="11497" y="2769"/>
                </a:lnTo>
                <a:lnTo>
                  <a:pt x="11518" y="2775"/>
                </a:lnTo>
                <a:lnTo>
                  <a:pt x="11539" y="2781"/>
                </a:lnTo>
                <a:lnTo>
                  <a:pt x="11531" y="2756"/>
                </a:lnTo>
                <a:lnTo>
                  <a:pt x="11524" y="2738"/>
                </a:lnTo>
                <a:lnTo>
                  <a:pt x="11521" y="2732"/>
                </a:lnTo>
                <a:lnTo>
                  <a:pt x="11518" y="2726"/>
                </a:lnTo>
                <a:lnTo>
                  <a:pt x="11514" y="2722"/>
                </a:lnTo>
                <a:lnTo>
                  <a:pt x="11510" y="2718"/>
                </a:lnTo>
                <a:lnTo>
                  <a:pt x="11505" y="2715"/>
                </a:lnTo>
                <a:lnTo>
                  <a:pt x="11500" y="2714"/>
                </a:lnTo>
                <a:lnTo>
                  <a:pt x="11495" y="2713"/>
                </a:lnTo>
                <a:lnTo>
                  <a:pt x="11488" y="2713"/>
                </a:lnTo>
                <a:lnTo>
                  <a:pt x="11472" y="2713"/>
                </a:lnTo>
                <a:lnTo>
                  <a:pt x="11450" y="2715"/>
                </a:lnTo>
                <a:lnTo>
                  <a:pt x="11420" y="2720"/>
                </a:lnTo>
                <a:lnTo>
                  <a:pt x="11392" y="2727"/>
                </a:lnTo>
                <a:lnTo>
                  <a:pt x="11378" y="2731"/>
                </a:lnTo>
                <a:lnTo>
                  <a:pt x="11364" y="2735"/>
                </a:lnTo>
                <a:lnTo>
                  <a:pt x="11349" y="2737"/>
                </a:lnTo>
                <a:lnTo>
                  <a:pt x="11334" y="2738"/>
                </a:lnTo>
                <a:lnTo>
                  <a:pt x="11327" y="2740"/>
                </a:lnTo>
                <a:lnTo>
                  <a:pt x="11321" y="2741"/>
                </a:lnTo>
                <a:lnTo>
                  <a:pt x="11316" y="2745"/>
                </a:lnTo>
                <a:lnTo>
                  <a:pt x="11312" y="2749"/>
                </a:lnTo>
                <a:lnTo>
                  <a:pt x="11309" y="2755"/>
                </a:lnTo>
                <a:lnTo>
                  <a:pt x="11307" y="2760"/>
                </a:lnTo>
                <a:lnTo>
                  <a:pt x="11307" y="2768"/>
                </a:lnTo>
                <a:lnTo>
                  <a:pt x="11307" y="2775"/>
                </a:lnTo>
                <a:lnTo>
                  <a:pt x="11307" y="2775"/>
                </a:lnTo>
                <a:lnTo>
                  <a:pt x="11303" y="2782"/>
                </a:lnTo>
                <a:lnTo>
                  <a:pt x="11299" y="2789"/>
                </a:lnTo>
                <a:lnTo>
                  <a:pt x="11299" y="2796"/>
                </a:lnTo>
                <a:lnTo>
                  <a:pt x="11299" y="2803"/>
                </a:lnTo>
                <a:lnTo>
                  <a:pt x="11302" y="2809"/>
                </a:lnTo>
                <a:lnTo>
                  <a:pt x="11306" y="2814"/>
                </a:lnTo>
                <a:lnTo>
                  <a:pt x="11311" y="2820"/>
                </a:lnTo>
                <a:lnTo>
                  <a:pt x="11317" y="2823"/>
                </a:lnTo>
                <a:close/>
                <a:moveTo>
                  <a:pt x="8796" y="2726"/>
                </a:moveTo>
                <a:lnTo>
                  <a:pt x="8800" y="2723"/>
                </a:lnTo>
                <a:lnTo>
                  <a:pt x="8802" y="2720"/>
                </a:lnTo>
                <a:lnTo>
                  <a:pt x="8804" y="2718"/>
                </a:lnTo>
                <a:lnTo>
                  <a:pt x="8805" y="2714"/>
                </a:lnTo>
                <a:lnTo>
                  <a:pt x="8804" y="2708"/>
                </a:lnTo>
                <a:lnTo>
                  <a:pt x="8801" y="2701"/>
                </a:lnTo>
                <a:lnTo>
                  <a:pt x="8800" y="2697"/>
                </a:lnTo>
                <a:lnTo>
                  <a:pt x="8797" y="2693"/>
                </a:lnTo>
                <a:lnTo>
                  <a:pt x="8795" y="2692"/>
                </a:lnTo>
                <a:lnTo>
                  <a:pt x="8792" y="2691"/>
                </a:lnTo>
                <a:lnTo>
                  <a:pt x="8789" y="2690"/>
                </a:lnTo>
                <a:lnTo>
                  <a:pt x="8785" y="2690"/>
                </a:lnTo>
                <a:lnTo>
                  <a:pt x="8782" y="2691"/>
                </a:lnTo>
                <a:lnTo>
                  <a:pt x="8779" y="2692"/>
                </a:lnTo>
                <a:lnTo>
                  <a:pt x="8775" y="2695"/>
                </a:lnTo>
                <a:lnTo>
                  <a:pt x="8773" y="2697"/>
                </a:lnTo>
                <a:lnTo>
                  <a:pt x="8771" y="2700"/>
                </a:lnTo>
                <a:lnTo>
                  <a:pt x="8770" y="2702"/>
                </a:lnTo>
                <a:lnTo>
                  <a:pt x="8769" y="2710"/>
                </a:lnTo>
                <a:lnTo>
                  <a:pt x="8770" y="2718"/>
                </a:lnTo>
                <a:lnTo>
                  <a:pt x="8776" y="2723"/>
                </a:lnTo>
                <a:lnTo>
                  <a:pt x="8782" y="2726"/>
                </a:lnTo>
                <a:lnTo>
                  <a:pt x="8788" y="2727"/>
                </a:lnTo>
                <a:lnTo>
                  <a:pt x="8796" y="2726"/>
                </a:lnTo>
                <a:close/>
                <a:moveTo>
                  <a:pt x="12622" y="6033"/>
                </a:moveTo>
                <a:lnTo>
                  <a:pt x="12626" y="6029"/>
                </a:lnTo>
                <a:lnTo>
                  <a:pt x="12630" y="6025"/>
                </a:lnTo>
                <a:lnTo>
                  <a:pt x="12630" y="6020"/>
                </a:lnTo>
                <a:lnTo>
                  <a:pt x="12629" y="6013"/>
                </a:lnTo>
                <a:lnTo>
                  <a:pt x="12626" y="6009"/>
                </a:lnTo>
                <a:lnTo>
                  <a:pt x="12624" y="6006"/>
                </a:lnTo>
                <a:lnTo>
                  <a:pt x="12621" y="6003"/>
                </a:lnTo>
                <a:lnTo>
                  <a:pt x="12617" y="6002"/>
                </a:lnTo>
                <a:lnTo>
                  <a:pt x="12613" y="6000"/>
                </a:lnTo>
                <a:lnTo>
                  <a:pt x="12609" y="6000"/>
                </a:lnTo>
                <a:lnTo>
                  <a:pt x="12604" y="6002"/>
                </a:lnTo>
                <a:lnTo>
                  <a:pt x="12600" y="6003"/>
                </a:lnTo>
                <a:lnTo>
                  <a:pt x="12594" y="6007"/>
                </a:lnTo>
                <a:lnTo>
                  <a:pt x="12590" y="6012"/>
                </a:lnTo>
                <a:lnTo>
                  <a:pt x="12588" y="6018"/>
                </a:lnTo>
                <a:lnTo>
                  <a:pt x="12589" y="6026"/>
                </a:lnTo>
                <a:lnTo>
                  <a:pt x="12597" y="6031"/>
                </a:lnTo>
                <a:lnTo>
                  <a:pt x="12604" y="6034"/>
                </a:lnTo>
                <a:lnTo>
                  <a:pt x="12613" y="6034"/>
                </a:lnTo>
                <a:lnTo>
                  <a:pt x="12622" y="6033"/>
                </a:lnTo>
                <a:close/>
                <a:moveTo>
                  <a:pt x="4017" y="198"/>
                </a:moveTo>
                <a:lnTo>
                  <a:pt x="4022" y="198"/>
                </a:lnTo>
                <a:lnTo>
                  <a:pt x="4027" y="197"/>
                </a:lnTo>
                <a:lnTo>
                  <a:pt x="4031" y="194"/>
                </a:lnTo>
                <a:lnTo>
                  <a:pt x="4035" y="192"/>
                </a:lnTo>
                <a:lnTo>
                  <a:pt x="4037" y="189"/>
                </a:lnTo>
                <a:lnTo>
                  <a:pt x="4040" y="185"/>
                </a:lnTo>
                <a:lnTo>
                  <a:pt x="4041" y="180"/>
                </a:lnTo>
                <a:lnTo>
                  <a:pt x="4041" y="175"/>
                </a:lnTo>
                <a:lnTo>
                  <a:pt x="4041" y="171"/>
                </a:lnTo>
                <a:lnTo>
                  <a:pt x="4041" y="169"/>
                </a:lnTo>
                <a:lnTo>
                  <a:pt x="4039" y="167"/>
                </a:lnTo>
                <a:lnTo>
                  <a:pt x="4037" y="166"/>
                </a:lnTo>
                <a:lnTo>
                  <a:pt x="4032" y="165"/>
                </a:lnTo>
                <a:lnTo>
                  <a:pt x="4027" y="165"/>
                </a:lnTo>
                <a:lnTo>
                  <a:pt x="4017" y="167"/>
                </a:lnTo>
                <a:lnTo>
                  <a:pt x="4009" y="171"/>
                </a:lnTo>
                <a:lnTo>
                  <a:pt x="4007" y="174"/>
                </a:lnTo>
                <a:lnTo>
                  <a:pt x="4004" y="176"/>
                </a:lnTo>
                <a:lnTo>
                  <a:pt x="4003" y="180"/>
                </a:lnTo>
                <a:lnTo>
                  <a:pt x="4001" y="184"/>
                </a:lnTo>
                <a:lnTo>
                  <a:pt x="4001" y="188"/>
                </a:lnTo>
                <a:lnTo>
                  <a:pt x="4003" y="192"/>
                </a:lnTo>
                <a:lnTo>
                  <a:pt x="4004" y="194"/>
                </a:lnTo>
                <a:lnTo>
                  <a:pt x="4007" y="197"/>
                </a:lnTo>
                <a:lnTo>
                  <a:pt x="4012" y="198"/>
                </a:lnTo>
                <a:lnTo>
                  <a:pt x="4017" y="198"/>
                </a:lnTo>
                <a:close/>
                <a:moveTo>
                  <a:pt x="11371" y="3672"/>
                </a:moveTo>
                <a:lnTo>
                  <a:pt x="11361" y="3675"/>
                </a:lnTo>
                <a:lnTo>
                  <a:pt x="11351" y="3679"/>
                </a:lnTo>
                <a:lnTo>
                  <a:pt x="11340" y="3683"/>
                </a:lnTo>
                <a:lnTo>
                  <a:pt x="11330" y="3686"/>
                </a:lnTo>
                <a:lnTo>
                  <a:pt x="11329" y="3693"/>
                </a:lnTo>
                <a:lnTo>
                  <a:pt x="11329" y="3699"/>
                </a:lnTo>
                <a:lnTo>
                  <a:pt x="11330" y="3704"/>
                </a:lnTo>
                <a:lnTo>
                  <a:pt x="11331" y="3710"/>
                </a:lnTo>
                <a:lnTo>
                  <a:pt x="11334" y="3715"/>
                </a:lnTo>
                <a:lnTo>
                  <a:pt x="11337" y="3720"/>
                </a:lnTo>
                <a:lnTo>
                  <a:pt x="11342" y="3724"/>
                </a:lnTo>
                <a:lnTo>
                  <a:pt x="11348" y="3728"/>
                </a:lnTo>
                <a:lnTo>
                  <a:pt x="11361" y="3722"/>
                </a:lnTo>
                <a:lnTo>
                  <a:pt x="11374" y="3717"/>
                </a:lnTo>
                <a:lnTo>
                  <a:pt x="11375" y="3706"/>
                </a:lnTo>
                <a:lnTo>
                  <a:pt x="11376" y="3694"/>
                </a:lnTo>
                <a:lnTo>
                  <a:pt x="11376" y="3689"/>
                </a:lnTo>
                <a:lnTo>
                  <a:pt x="11375" y="3683"/>
                </a:lnTo>
                <a:lnTo>
                  <a:pt x="11374" y="3677"/>
                </a:lnTo>
                <a:lnTo>
                  <a:pt x="11371" y="3672"/>
                </a:lnTo>
                <a:close/>
                <a:moveTo>
                  <a:pt x="11784" y="1874"/>
                </a:moveTo>
                <a:lnTo>
                  <a:pt x="11791" y="1870"/>
                </a:lnTo>
                <a:lnTo>
                  <a:pt x="11796" y="1868"/>
                </a:lnTo>
                <a:lnTo>
                  <a:pt x="11801" y="1864"/>
                </a:lnTo>
                <a:lnTo>
                  <a:pt x="11804" y="1859"/>
                </a:lnTo>
                <a:lnTo>
                  <a:pt x="11806" y="1854"/>
                </a:lnTo>
                <a:lnTo>
                  <a:pt x="11809" y="1847"/>
                </a:lnTo>
                <a:lnTo>
                  <a:pt x="11809" y="1841"/>
                </a:lnTo>
                <a:lnTo>
                  <a:pt x="11810" y="1834"/>
                </a:lnTo>
                <a:lnTo>
                  <a:pt x="11809" y="1832"/>
                </a:lnTo>
                <a:lnTo>
                  <a:pt x="11805" y="1829"/>
                </a:lnTo>
                <a:lnTo>
                  <a:pt x="11797" y="1830"/>
                </a:lnTo>
                <a:lnTo>
                  <a:pt x="11791" y="1832"/>
                </a:lnTo>
                <a:lnTo>
                  <a:pt x="11784" y="1836"/>
                </a:lnTo>
                <a:lnTo>
                  <a:pt x="11781" y="1839"/>
                </a:lnTo>
                <a:lnTo>
                  <a:pt x="11777" y="1845"/>
                </a:lnTo>
                <a:lnTo>
                  <a:pt x="11775" y="1851"/>
                </a:lnTo>
                <a:lnTo>
                  <a:pt x="11774" y="1857"/>
                </a:lnTo>
                <a:lnTo>
                  <a:pt x="11774" y="1866"/>
                </a:lnTo>
                <a:lnTo>
                  <a:pt x="11777" y="1869"/>
                </a:lnTo>
                <a:lnTo>
                  <a:pt x="11779" y="1872"/>
                </a:lnTo>
                <a:lnTo>
                  <a:pt x="11782" y="1873"/>
                </a:lnTo>
                <a:lnTo>
                  <a:pt x="11784" y="1874"/>
                </a:lnTo>
                <a:close/>
                <a:moveTo>
                  <a:pt x="7867" y="835"/>
                </a:moveTo>
                <a:lnTo>
                  <a:pt x="7855" y="834"/>
                </a:lnTo>
                <a:lnTo>
                  <a:pt x="7846" y="834"/>
                </a:lnTo>
                <a:lnTo>
                  <a:pt x="7842" y="835"/>
                </a:lnTo>
                <a:lnTo>
                  <a:pt x="7839" y="836"/>
                </a:lnTo>
                <a:lnTo>
                  <a:pt x="7837" y="837"/>
                </a:lnTo>
                <a:lnTo>
                  <a:pt x="7836" y="840"/>
                </a:lnTo>
                <a:lnTo>
                  <a:pt x="7833" y="845"/>
                </a:lnTo>
                <a:lnTo>
                  <a:pt x="7832" y="854"/>
                </a:lnTo>
                <a:lnTo>
                  <a:pt x="7832" y="866"/>
                </a:lnTo>
                <a:lnTo>
                  <a:pt x="7834" y="880"/>
                </a:lnTo>
                <a:lnTo>
                  <a:pt x="7842" y="877"/>
                </a:lnTo>
                <a:lnTo>
                  <a:pt x="7850" y="873"/>
                </a:lnTo>
                <a:lnTo>
                  <a:pt x="7856" y="870"/>
                </a:lnTo>
                <a:lnTo>
                  <a:pt x="7861" y="866"/>
                </a:lnTo>
                <a:lnTo>
                  <a:pt x="7865" y="859"/>
                </a:lnTo>
                <a:lnTo>
                  <a:pt x="7868" y="853"/>
                </a:lnTo>
                <a:lnTo>
                  <a:pt x="7868" y="845"/>
                </a:lnTo>
                <a:lnTo>
                  <a:pt x="7867" y="835"/>
                </a:lnTo>
                <a:close/>
                <a:moveTo>
                  <a:pt x="9656" y="8028"/>
                </a:moveTo>
                <a:lnTo>
                  <a:pt x="9656" y="8028"/>
                </a:lnTo>
                <a:lnTo>
                  <a:pt x="9656" y="8028"/>
                </a:lnTo>
                <a:lnTo>
                  <a:pt x="9661" y="8040"/>
                </a:lnTo>
                <a:lnTo>
                  <a:pt x="9667" y="8053"/>
                </a:lnTo>
                <a:lnTo>
                  <a:pt x="9671" y="8058"/>
                </a:lnTo>
                <a:lnTo>
                  <a:pt x="9675" y="8062"/>
                </a:lnTo>
                <a:lnTo>
                  <a:pt x="9680" y="8066"/>
                </a:lnTo>
                <a:lnTo>
                  <a:pt x="9684" y="8069"/>
                </a:lnTo>
                <a:lnTo>
                  <a:pt x="9689" y="8070"/>
                </a:lnTo>
                <a:lnTo>
                  <a:pt x="9694" y="8070"/>
                </a:lnTo>
                <a:lnTo>
                  <a:pt x="9699" y="8069"/>
                </a:lnTo>
                <a:lnTo>
                  <a:pt x="9703" y="8065"/>
                </a:lnTo>
                <a:lnTo>
                  <a:pt x="9707" y="8060"/>
                </a:lnTo>
                <a:lnTo>
                  <a:pt x="9708" y="8055"/>
                </a:lnTo>
                <a:lnTo>
                  <a:pt x="9707" y="8049"/>
                </a:lnTo>
                <a:lnTo>
                  <a:pt x="9704" y="8046"/>
                </a:lnTo>
                <a:lnTo>
                  <a:pt x="9695" y="8038"/>
                </a:lnTo>
                <a:lnTo>
                  <a:pt x="9688" y="8030"/>
                </a:lnTo>
                <a:lnTo>
                  <a:pt x="9677" y="8026"/>
                </a:lnTo>
                <a:lnTo>
                  <a:pt x="9668" y="8022"/>
                </a:lnTo>
                <a:lnTo>
                  <a:pt x="9662" y="8025"/>
                </a:lnTo>
                <a:lnTo>
                  <a:pt x="9656" y="8028"/>
                </a:lnTo>
                <a:lnTo>
                  <a:pt x="9656" y="8028"/>
                </a:lnTo>
                <a:lnTo>
                  <a:pt x="9656" y="8028"/>
                </a:lnTo>
                <a:lnTo>
                  <a:pt x="9656" y="8028"/>
                </a:lnTo>
                <a:close/>
                <a:moveTo>
                  <a:pt x="9070" y="3355"/>
                </a:moveTo>
                <a:lnTo>
                  <a:pt x="9075" y="3353"/>
                </a:lnTo>
                <a:lnTo>
                  <a:pt x="9078" y="3351"/>
                </a:lnTo>
                <a:lnTo>
                  <a:pt x="9079" y="3348"/>
                </a:lnTo>
                <a:lnTo>
                  <a:pt x="9080" y="3346"/>
                </a:lnTo>
                <a:lnTo>
                  <a:pt x="9078" y="3338"/>
                </a:lnTo>
                <a:lnTo>
                  <a:pt x="9076" y="3331"/>
                </a:lnTo>
                <a:lnTo>
                  <a:pt x="9074" y="3326"/>
                </a:lnTo>
                <a:lnTo>
                  <a:pt x="9073" y="3322"/>
                </a:lnTo>
                <a:lnTo>
                  <a:pt x="9070" y="3319"/>
                </a:lnTo>
                <a:lnTo>
                  <a:pt x="9067" y="3316"/>
                </a:lnTo>
                <a:lnTo>
                  <a:pt x="9064" y="3313"/>
                </a:lnTo>
                <a:lnTo>
                  <a:pt x="9060" y="3313"/>
                </a:lnTo>
                <a:lnTo>
                  <a:pt x="9055" y="3313"/>
                </a:lnTo>
                <a:lnTo>
                  <a:pt x="9049" y="3315"/>
                </a:lnTo>
                <a:lnTo>
                  <a:pt x="9045" y="3316"/>
                </a:lnTo>
                <a:lnTo>
                  <a:pt x="9043" y="3319"/>
                </a:lnTo>
                <a:lnTo>
                  <a:pt x="9040" y="3321"/>
                </a:lnTo>
                <a:lnTo>
                  <a:pt x="9039" y="3325"/>
                </a:lnTo>
                <a:lnTo>
                  <a:pt x="9039" y="3331"/>
                </a:lnTo>
                <a:lnTo>
                  <a:pt x="9040" y="3339"/>
                </a:lnTo>
                <a:lnTo>
                  <a:pt x="9043" y="3343"/>
                </a:lnTo>
                <a:lnTo>
                  <a:pt x="9045" y="3347"/>
                </a:lnTo>
                <a:lnTo>
                  <a:pt x="9049" y="3351"/>
                </a:lnTo>
                <a:lnTo>
                  <a:pt x="9053" y="3352"/>
                </a:lnTo>
                <a:lnTo>
                  <a:pt x="9057" y="3355"/>
                </a:lnTo>
                <a:lnTo>
                  <a:pt x="9061" y="3356"/>
                </a:lnTo>
                <a:lnTo>
                  <a:pt x="9066" y="3356"/>
                </a:lnTo>
                <a:lnTo>
                  <a:pt x="9070" y="3355"/>
                </a:lnTo>
                <a:close/>
                <a:moveTo>
                  <a:pt x="11286" y="8883"/>
                </a:moveTo>
                <a:lnTo>
                  <a:pt x="11290" y="8876"/>
                </a:lnTo>
                <a:lnTo>
                  <a:pt x="11293" y="8870"/>
                </a:lnTo>
                <a:lnTo>
                  <a:pt x="11293" y="8867"/>
                </a:lnTo>
                <a:lnTo>
                  <a:pt x="11291" y="8864"/>
                </a:lnTo>
                <a:lnTo>
                  <a:pt x="11290" y="8861"/>
                </a:lnTo>
                <a:lnTo>
                  <a:pt x="11288" y="8857"/>
                </a:lnTo>
                <a:lnTo>
                  <a:pt x="11281" y="8851"/>
                </a:lnTo>
                <a:lnTo>
                  <a:pt x="11275" y="8846"/>
                </a:lnTo>
                <a:lnTo>
                  <a:pt x="11271" y="8844"/>
                </a:lnTo>
                <a:lnTo>
                  <a:pt x="11267" y="8843"/>
                </a:lnTo>
                <a:lnTo>
                  <a:pt x="11262" y="8843"/>
                </a:lnTo>
                <a:lnTo>
                  <a:pt x="11258" y="8846"/>
                </a:lnTo>
                <a:lnTo>
                  <a:pt x="11254" y="8848"/>
                </a:lnTo>
                <a:lnTo>
                  <a:pt x="11253" y="8851"/>
                </a:lnTo>
                <a:lnTo>
                  <a:pt x="11252" y="8855"/>
                </a:lnTo>
                <a:lnTo>
                  <a:pt x="11252" y="8857"/>
                </a:lnTo>
                <a:lnTo>
                  <a:pt x="11253" y="8865"/>
                </a:lnTo>
                <a:lnTo>
                  <a:pt x="11257" y="8871"/>
                </a:lnTo>
                <a:lnTo>
                  <a:pt x="11262" y="8878"/>
                </a:lnTo>
                <a:lnTo>
                  <a:pt x="11268" y="8883"/>
                </a:lnTo>
                <a:lnTo>
                  <a:pt x="11272" y="8884"/>
                </a:lnTo>
                <a:lnTo>
                  <a:pt x="11276" y="8885"/>
                </a:lnTo>
                <a:lnTo>
                  <a:pt x="11281" y="8884"/>
                </a:lnTo>
                <a:lnTo>
                  <a:pt x="11286" y="8883"/>
                </a:lnTo>
                <a:close/>
                <a:moveTo>
                  <a:pt x="7912" y="1088"/>
                </a:moveTo>
                <a:lnTo>
                  <a:pt x="7917" y="1086"/>
                </a:lnTo>
                <a:lnTo>
                  <a:pt x="7922" y="1082"/>
                </a:lnTo>
                <a:lnTo>
                  <a:pt x="7924" y="1078"/>
                </a:lnTo>
                <a:lnTo>
                  <a:pt x="7927" y="1074"/>
                </a:lnTo>
                <a:lnTo>
                  <a:pt x="7930" y="1064"/>
                </a:lnTo>
                <a:lnTo>
                  <a:pt x="7932" y="1054"/>
                </a:lnTo>
                <a:lnTo>
                  <a:pt x="7922" y="1048"/>
                </a:lnTo>
                <a:lnTo>
                  <a:pt x="7912" y="1044"/>
                </a:lnTo>
                <a:lnTo>
                  <a:pt x="7901" y="1050"/>
                </a:lnTo>
                <a:lnTo>
                  <a:pt x="7895" y="1057"/>
                </a:lnTo>
                <a:lnTo>
                  <a:pt x="7892" y="1061"/>
                </a:lnTo>
                <a:lnTo>
                  <a:pt x="7891" y="1066"/>
                </a:lnTo>
                <a:lnTo>
                  <a:pt x="7892" y="1072"/>
                </a:lnTo>
                <a:lnTo>
                  <a:pt x="7894" y="1078"/>
                </a:lnTo>
                <a:lnTo>
                  <a:pt x="7897" y="1083"/>
                </a:lnTo>
                <a:lnTo>
                  <a:pt x="7901" y="1087"/>
                </a:lnTo>
                <a:lnTo>
                  <a:pt x="7905" y="1088"/>
                </a:lnTo>
                <a:lnTo>
                  <a:pt x="7912" y="1088"/>
                </a:lnTo>
                <a:close/>
                <a:moveTo>
                  <a:pt x="8667" y="9693"/>
                </a:moveTo>
                <a:lnTo>
                  <a:pt x="8674" y="9687"/>
                </a:lnTo>
                <a:lnTo>
                  <a:pt x="8679" y="9680"/>
                </a:lnTo>
                <a:lnTo>
                  <a:pt x="8680" y="9674"/>
                </a:lnTo>
                <a:lnTo>
                  <a:pt x="8679" y="9668"/>
                </a:lnTo>
                <a:lnTo>
                  <a:pt x="8677" y="9661"/>
                </a:lnTo>
                <a:lnTo>
                  <a:pt x="8674" y="9655"/>
                </a:lnTo>
                <a:lnTo>
                  <a:pt x="8668" y="9648"/>
                </a:lnTo>
                <a:lnTo>
                  <a:pt x="8662" y="9642"/>
                </a:lnTo>
                <a:lnTo>
                  <a:pt x="8657" y="9650"/>
                </a:lnTo>
                <a:lnTo>
                  <a:pt x="8653" y="9656"/>
                </a:lnTo>
                <a:lnTo>
                  <a:pt x="8649" y="9664"/>
                </a:lnTo>
                <a:lnTo>
                  <a:pt x="8648" y="9670"/>
                </a:lnTo>
                <a:lnTo>
                  <a:pt x="8648" y="9677"/>
                </a:lnTo>
                <a:lnTo>
                  <a:pt x="8649" y="9683"/>
                </a:lnTo>
                <a:lnTo>
                  <a:pt x="8650" y="9688"/>
                </a:lnTo>
                <a:lnTo>
                  <a:pt x="8654" y="9695"/>
                </a:lnTo>
                <a:lnTo>
                  <a:pt x="8657" y="9696"/>
                </a:lnTo>
                <a:lnTo>
                  <a:pt x="8661" y="9696"/>
                </a:lnTo>
                <a:lnTo>
                  <a:pt x="8665" y="9696"/>
                </a:lnTo>
                <a:lnTo>
                  <a:pt x="8667" y="9693"/>
                </a:lnTo>
                <a:close/>
                <a:moveTo>
                  <a:pt x="10190" y="8662"/>
                </a:moveTo>
                <a:lnTo>
                  <a:pt x="10190" y="8662"/>
                </a:lnTo>
                <a:lnTo>
                  <a:pt x="10190" y="8662"/>
                </a:lnTo>
                <a:lnTo>
                  <a:pt x="10205" y="8673"/>
                </a:lnTo>
                <a:lnTo>
                  <a:pt x="10221" y="8684"/>
                </a:lnTo>
                <a:lnTo>
                  <a:pt x="10236" y="8695"/>
                </a:lnTo>
                <a:lnTo>
                  <a:pt x="10251" y="8707"/>
                </a:lnTo>
                <a:lnTo>
                  <a:pt x="10260" y="8718"/>
                </a:lnTo>
                <a:lnTo>
                  <a:pt x="10271" y="8729"/>
                </a:lnTo>
                <a:lnTo>
                  <a:pt x="10276" y="8735"/>
                </a:lnTo>
                <a:lnTo>
                  <a:pt x="10284" y="8740"/>
                </a:lnTo>
                <a:lnTo>
                  <a:pt x="10288" y="8743"/>
                </a:lnTo>
                <a:lnTo>
                  <a:pt x="10291" y="8743"/>
                </a:lnTo>
                <a:lnTo>
                  <a:pt x="10295" y="8740"/>
                </a:lnTo>
                <a:lnTo>
                  <a:pt x="10299" y="8736"/>
                </a:lnTo>
                <a:lnTo>
                  <a:pt x="10303" y="8732"/>
                </a:lnTo>
                <a:lnTo>
                  <a:pt x="10304" y="8727"/>
                </a:lnTo>
                <a:lnTo>
                  <a:pt x="10304" y="8723"/>
                </a:lnTo>
                <a:lnTo>
                  <a:pt x="10303" y="8720"/>
                </a:lnTo>
                <a:lnTo>
                  <a:pt x="10298" y="8712"/>
                </a:lnTo>
                <a:lnTo>
                  <a:pt x="10291" y="8704"/>
                </a:lnTo>
                <a:lnTo>
                  <a:pt x="10286" y="8699"/>
                </a:lnTo>
                <a:lnTo>
                  <a:pt x="10281" y="8694"/>
                </a:lnTo>
                <a:lnTo>
                  <a:pt x="10276" y="8680"/>
                </a:lnTo>
                <a:lnTo>
                  <a:pt x="10270" y="8666"/>
                </a:lnTo>
                <a:lnTo>
                  <a:pt x="10264" y="8662"/>
                </a:lnTo>
                <a:lnTo>
                  <a:pt x="10260" y="8658"/>
                </a:lnTo>
                <a:lnTo>
                  <a:pt x="10257" y="8653"/>
                </a:lnTo>
                <a:lnTo>
                  <a:pt x="10254" y="8648"/>
                </a:lnTo>
                <a:lnTo>
                  <a:pt x="10251" y="8641"/>
                </a:lnTo>
                <a:lnTo>
                  <a:pt x="10249" y="8636"/>
                </a:lnTo>
                <a:lnTo>
                  <a:pt x="10245" y="8632"/>
                </a:lnTo>
                <a:lnTo>
                  <a:pt x="10240" y="8628"/>
                </a:lnTo>
                <a:lnTo>
                  <a:pt x="10240" y="8628"/>
                </a:lnTo>
                <a:lnTo>
                  <a:pt x="10230" y="8622"/>
                </a:lnTo>
                <a:lnTo>
                  <a:pt x="10219" y="8615"/>
                </a:lnTo>
                <a:lnTo>
                  <a:pt x="10214" y="8612"/>
                </a:lnTo>
                <a:lnTo>
                  <a:pt x="10208" y="8609"/>
                </a:lnTo>
                <a:lnTo>
                  <a:pt x="10203" y="8608"/>
                </a:lnTo>
                <a:lnTo>
                  <a:pt x="10196" y="8606"/>
                </a:lnTo>
                <a:lnTo>
                  <a:pt x="10188" y="8606"/>
                </a:lnTo>
                <a:lnTo>
                  <a:pt x="10182" y="8609"/>
                </a:lnTo>
                <a:lnTo>
                  <a:pt x="10176" y="8613"/>
                </a:lnTo>
                <a:lnTo>
                  <a:pt x="10170" y="8618"/>
                </a:lnTo>
                <a:lnTo>
                  <a:pt x="10170" y="8619"/>
                </a:lnTo>
                <a:lnTo>
                  <a:pt x="10170" y="8619"/>
                </a:lnTo>
                <a:lnTo>
                  <a:pt x="10168" y="8612"/>
                </a:lnTo>
                <a:lnTo>
                  <a:pt x="10163" y="8605"/>
                </a:lnTo>
                <a:lnTo>
                  <a:pt x="10158" y="8600"/>
                </a:lnTo>
                <a:lnTo>
                  <a:pt x="10150" y="8596"/>
                </a:lnTo>
                <a:lnTo>
                  <a:pt x="10149" y="8596"/>
                </a:lnTo>
                <a:lnTo>
                  <a:pt x="10147" y="8596"/>
                </a:lnTo>
                <a:lnTo>
                  <a:pt x="10152" y="8587"/>
                </a:lnTo>
                <a:lnTo>
                  <a:pt x="10156" y="8578"/>
                </a:lnTo>
                <a:lnTo>
                  <a:pt x="10154" y="8573"/>
                </a:lnTo>
                <a:lnTo>
                  <a:pt x="10150" y="8566"/>
                </a:lnTo>
                <a:lnTo>
                  <a:pt x="10134" y="8564"/>
                </a:lnTo>
                <a:lnTo>
                  <a:pt x="10118" y="8560"/>
                </a:lnTo>
                <a:lnTo>
                  <a:pt x="10118" y="8561"/>
                </a:lnTo>
                <a:lnTo>
                  <a:pt x="10111" y="8548"/>
                </a:lnTo>
                <a:lnTo>
                  <a:pt x="10105" y="8537"/>
                </a:lnTo>
                <a:lnTo>
                  <a:pt x="10091" y="8537"/>
                </a:lnTo>
                <a:lnTo>
                  <a:pt x="10076" y="8538"/>
                </a:lnTo>
                <a:lnTo>
                  <a:pt x="10062" y="8539"/>
                </a:lnTo>
                <a:lnTo>
                  <a:pt x="10047" y="8539"/>
                </a:lnTo>
                <a:lnTo>
                  <a:pt x="10047" y="8536"/>
                </a:lnTo>
                <a:lnTo>
                  <a:pt x="10044" y="8532"/>
                </a:lnTo>
                <a:lnTo>
                  <a:pt x="10043" y="8528"/>
                </a:lnTo>
                <a:lnTo>
                  <a:pt x="10039" y="8525"/>
                </a:lnTo>
                <a:lnTo>
                  <a:pt x="10029" y="8525"/>
                </a:lnTo>
                <a:lnTo>
                  <a:pt x="10019" y="8528"/>
                </a:lnTo>
                <a:lnTo>
                  <a:pt x="10013" y="8529"/>
                </a:lnTo>
                <a:lnTo>
                  <a:pt x="10010" y="8533"/>
                </a:lnTo>
                <a:lnTo>
                  <a:pt x="10006" y="8537"/>
                </a:lnTo>
                <a:lnTo>
                  <a:pt x="10002" y="8543"/>
                </a:lnTo>
                <a:lnTo>
                  <a:pt x="9999" y="8547"/>
                </a:lnTo>
                <a:lnTo>
                  <a:pt x="9997" y="8551"/>
                </a:lnTo>
                <a:lnTo>
                  <a:pt x="9993" y="8552"/>
                </a:lnTo>
                <a:lnTo>
                  <a:pt x="9988" y="8554"/>
                </a:lnTo>
                <a:lnTo>
                  <a:pt x="9979" y="8554"/>
                </a:lnTo>
                <a:lnTo>
                  <a:pt x="9970" y="8552"/>
                </a:lnTo>
                <a:lnTo>
                  <a:pt x="9959" y="8550"/>
                </a:lnTo>
                <a:lnTo>
                  <a:pt x="9949" y="8545"/>
                </a:lnTo>
                <a:lnTo>
                  <a:pt x="9949" y="8545"/>
                </a:lnTo>
                <a:lnTo>
                  <a:pt x="9937" y="8537"/>
                </a:lnTo>
                <a:lnTo>
                  <a:pt x="9927" y="8529"/>
                </a:lnTo>
                <a:lnTo>
                  <a:pt x="9916" y="8521"/>
                </a:lnTo>
                <a:lnTo>
                  <a:pt x="9904" y="8514"/>
                </a:lnTo>
                <a:lnTo>
                  <a:pt x="9894" y="8524"/>
                </a:lnTo>
                <a:lnTo>
                  <a:pt x="9887" y="8533"/>
                </a:lnTo>
                <a:lnTo>
                  <a:pt x="9886" y="8537"/>
                </a:lnTo>
                <a:lnTo>
                  <a:pt x="9885" y="8541"/>
                </a:lnTo>
                <a:lnTo>
                  <a:pt x="9883" y="8543"/>
                </a:lnTo>
                <a:lnTo>
                  <a:pt x="9885" y="8547"/>
                </a:lnTo>
                <a:lnTo>
                  <a:pt x="9886" y="8550"/>
                </a:lnTo>
                <a:lnTo>
                  <a:pt x="9889" y="8552"/>
                </a:lnTo>
                <a:lnTo>
                  <a:pt x="9892" y="8556"/>
                </a:lnTo>
                <a:lnTo>
                  <a:pt x="9898" y="8559"/>
                </a:lnTo>
                <a:lnTo>
                  <a:pt x="9909" y="8564"/>
                </a:lnTo>
                <a:lnTo>
                  <a:pt x="9926" y="8570"/>
                </a:lnTo>
                <a:lnTo>
                  <a:pt x="9926" y="8570"/>
                </a:lnTo>
                <a:lnTo>
                  <a:pt x="9926" y="8570"/>
                </a:lnTo>
                <a:lnTo>
                  <a:pt x="9936" y="8574"/>
                </a:lnTo>
                <a:lnTo>
                  <a:pt x="9945" y="8579"/>
                </a:lnTo>
                <a:lnTo>
                  <a:pt x="9945" y="8579"/>
                </a:lnTo>
                <a:lnTo>
                  <a:pt x="9945" y="8579"/>
                </a:lnTo>
                <a:lnTo>
                  <a:pt x="9945" y="8579"/>
                </a:lnTo>
                <a:lnTo>
                  <a:pt x="9945" y="8579"/>
                </a:lnTo>
                <a:lnTo>
                  <a:pt x="9945" y="8579"/>
                </a:lnTo>
                <a:lnTo>
                  <a:pt x="9955" y="8583"/>
                </a:lnTo>
                <a:lnTo>
                  <a:pt x="9966" y="8587"/>
                </a:lnTo>
                <a:lnTo>
                  <a:pt x="9984" y="8599"/>
                </a:lnTo>
                <a:lnTo>
                  <a:pt x="10002" y="8609"/>
                </a:lnTo>
                <a:lnTo>
                  <a:pt x="10015" y="8619"/>
                </a:lnTo>
                <a:lnTo>
                  <a:pt x="10029" y="8628"/>
                </a:lnTo>
                <a:lnTo>
                  <a:pt x="10038" y="8636"/>
                </a:lnTo>
                <a:lnTo>
                  <a:pt x="10047" y="8641"/>
                </a:lnTo>
                <a:lnTo>
                  <a:pt x="10057" y="8644"/>
                </a:lnTo>
                <a:lnTo>
                  <a:pt x="10069" y="8645"/>
                </a:lnTo>
                <a:lnTo>
                  <a:pt x="10076" y="8649"/>
                </a:lnTo>
                <a:lnTo>
                  <a:pt x="10084" y="8650"/>
                </a:lnTo>
                <a:lnTo>
                  <a:pt x="10092" y="8650"/>
                </a:lnTo>
                <a:lnTo>
                  <a:pt x="10100" y="8649"/>
                </a:lnTo>
                <a:lnTo>
                  <a:pt x="10114" y="8645"/>
                </a:lnTo>
                <a:lnTo>
                  <a:pt x="10129" y="8641"/>
                </a:lnTo>
                <a:lnTo>
                  <a:pt x="10140" y="8644"/>
                </a:lnTo>
                <a:lnTo>
                  <a:pt x="10150" y="8646"/>
                </a:lnTo>
                <a:lnTo>
                  <a:pt x="10159" y="8650"/>
                </a:lnTo>
                <a:lnTo>
                  <a:pt x="10169" y="8654"/>
                </a:lnTo>
                <a:lnTo>
                  <a:pt x="10170" y="8654"/>
                </a:lnTo>
                <a:lnTo>
                  <a:pt x="10174" y="8658"/>
                </a:lnTo>
                <a:lnTo>
                  <a:pt x="10178" y="8660"/>
                </a:lnTo>
                <a:lnTo>
                  <a:pt x="10183" y="8662"/>
                </a:lnTo>
                <a:lnTo>
                  <a:pt x="10188" y="8662"/>
                </a:lnTo>
                <a:lnTo>
                  <a:pt x="10190" y="8662"/>
                </a:lnTo>
                <a:close/>
                <a:moveTo>
                  <a:pt x="9188" y="5068"/>
                </a:moveTo>
                <a:lnTo>
                  <a:pt x="9184" y="5067"/>
                </a:lnTo>
                <a:lnTo>
                  <a:pt x="9181" y="5067"/>
                </a:lnTo>
                <a:lnTo>
                  <a:pt x="9175" y="5067"/>
                </a:lnTo>
                <a:lnTo>
                  <a:pt x="9173" y="5068"/>
                </a:lnTo>
                <a:lnTo>
                  <a:pt x="9169" y="5069"/>
                </a:lnTo>
                <a:lnTo>
                  <a:pt x="9165" y="5072"/>
                </a:lnTo>
                <a:lnTo>
                  <a:pt x="9163" y="5076"/>
                </a:lnTo>
                <a:lnTo>
                  <a:pt x="9160" y="5079"/>
                </a:lnTo>
                <a:lnTo>
                  <a:pt x="9173" y="5091"/>
                </a:lnTo>
                <a:lnTo>
                  <a:pt x="9186" y="5101"/>
                </a:lnTo>
                <a:lnTo>
                  <a:pt x="9194" y="5105"/>
                </a:lnTo>
                <a:lnTo>
                  <a:pt x="9201" y="5108"/>
                </a:lnTo>
                <a:lnTo>
                  <a:pt x="9210" y="5108"/>
                </a:lnTo>
                <a:lnTo>
                  <a:pt x="9219" y="5105"/>
                </a:lnTo>
                <a:lnTo>
                  <a:pt x="9219" y="5105"/>
                </a:lnTo>
                <a:lnTo>
                  <a:pt x="9223" y="5096"/>
                </a:lnTo>
                <a:lnTo>
                  <a:pt x="9227" y="5086"/>
                </a:lnTo>
                <a:lnTo>
                  <a:pt x="9224" y="5079"/>
                </a:lnTo>
                <a:lnTo>
                  <a:pt x="9221" y="5074"/>
                </a:lnTo>
                <a:lnTo>
                  <a:pt x="9217" y="5070"/>
                </a:lnTo>
                <a:lnTo>
                  <a:pt x="9213" y="5068"/>
                </a:lnTo>
                <a:lnTo>
                  <a:pt x="9208" y="5067"/>
                </a:lnTo>
                <a:lnTo>
                  <a:pt x="9201" y="5065"/>
                </a:lnTo>
                <a:lnTo>
                  <a:pt x="9196" y="5067"/>
                </a:lnTo>
                <a:lnTo>
                  <a:pt x="9188" y="5068"/>
                </a:lnTo>
                <a:close/>
                <a:moveTo>
                  <a:pt x="11245" y="6047"/>
                </a:moveTo>
                <a:lnTo>
                  <a:pt x="11249" y="6038"/>
                </a:lnTo>
                <a:lnTo>
                  <a:pt x="11253" y="6027"/>
                </a:lnTo>
                <a:lnTo>
                  <a:pt x="11250" y="6021"/>
                </a:lnTo>
                <a:lnTo>
                  <a:pt x="11248" y="6013"/>
                </a:lnTo>
                <a:lnTo>
                  <a:pt x="11237" y="6009"/>
                </a:lnTo>
                <a:lnTo>
                  <a:pt x="11228" y="6004"/>
                </a:lnTo>
                <a:lnTo>
                  <a:pt x="11223" y="6003"/>
                </a:lnTo>
                <a:lnTo>
                  <a:pt x="11219" y="6002"/>
                </a:lnTo>
                <a:lnTo>
                  <a:pt x="11216" y="6000"/>
                </a:lnTo>
                <a:lnTo>
                  <a:pt x="11212" y="6000"/>
                </a:lnTo>
                <a:lnTo>
                  <a:pt x="11208" y="6002"/>
                </a:lnTo>
                <a:lnTo>
                  <a:pt x="11205" y="6006"/>
                </a:lnTo>
                <a:lnTo>
                  <a:pt x="11204" y="6009"/>
                </a:lnTo>
                <a:lnTo>
                  <a:pt x="11204" y="6015"/>
                </a:lnTo>
                <a:lnTo>
                  <a:pt x="11204" y="6024"/>
                </a:lnTo>
                <a:lnTo>
                  <a:pt x="11207" y="6031"/>
                </a:lnTo>
                <a:lnTo>
                  <a:pt x="11209" y="6038"/>
                </a:lnTo>
                <a:lnTo>
                  <a:pt x="11213" y="6043"/>
                </a:lnTo>
                <a:lnTo>
                  <a:pt x="11219" y="6047"/>
                </a:lnTo>
                <a:lnTo>
                  <a:pt x="11226" y="6049"/>
                </a:lnTo>
                <a:lnTo>
                  <a:pt x="11235" y="6049"/>
                </a:lnTo>
                <a:lnTo>
                  <a:pt x="11245" y="6047"/>
                </a:lnTo>
                <a:close/>
                <a:moveTo>
                  <a:pt x="4667" y="8424"/>
                </a:moveTo>
                <a:lnTo>
                  <a:pt x="4660" y="8426"/>
                </a:lnTo>
                <a:lnTo>
                  <a:pt x="4655" y="8429"/>
                </a:lnTo>
                <a:lnTo>
                  <a:pt x="4651" y="8431"/>
                </a:lnTo>
                <a:lnTo>
                  <a:pt x="4648" y="8435"/>
                </a:lnTo>
                <a:lnTo>
                  <a:pt x="4645" y="8439"/>
                </a:lnTo>
                <a:lnTo>
                  <a:pt x="4644" y="8444"/>
                </a:lnTo>
                <a:lnTo>
                  <a:pt x="4642" y="8449"/>
                </a:lnTo>
                <a:lnTo>
                  <a:pt x="4644" y="8456"/>
                </a:lnTo>
                <a:lnTo>
                  <a:pt x="4646" y="8462"/>
                </a:lnTo>
                <a:lnTo>
                  <a:pt x="4650" y="8466"/>
                </a:lnTo>
                <a:lnTo>
                  <a:pt x="4654" y="8469"/>
                </a:lnTo>
                <a:lnTo>
                  <a:pt x="4659" y="8469"/>
                </a:lnTo>
                <a:lnTo>
                  <a:pt x="4667" y="8466"/>
                </a:lnTo>
                <a:lnTo>
                  <a:pt x="4672" y="8464"/>
                </a:lnTo>
                <a:lnTo>
                  <a:pt x="4677" y="8460"/>
                </a:lnTo>
                <a:lnTo>
                  <a:pt x="4680" y="8455"/>
                </a:lnTo>
                <a:lnTo>
                  <a:pt x="4682" y="8449"/>
                </a:lnTo>
                <a:lnTo>
                  <a:pt x="4684" y="8443"/>
                </a:lnTo>
                <a:lnTo>
                  <a:pt x="4685" y="8437"/>
                </a:lnTo>
                <a:lnTo>
                  <a:pt x="4684" y="8430"/>
                </a:lnTo>
                <a:lnTo>
                  <a:pt x="4684" y="8426"/>
                </a:lnTo>
                <a:lnTo>
                  <a:pt x="4682" y="8425"/>
                </a:lnTo>
                <a:lnTo>
                  <a:pt x="4680" y="8424"/>
                </a:lnTo>
                <a:lnTo>
                  <a:pt x="4677" y="8422"/>
                </a:lnTo>
                <a:lnTo>
                  <a:pt x="4672" y="8422"/>
                </a:lnTo>
                <a:lnTo>
                  <a:pt x="4667" y="8424"/>
                </a:lnTo>
                <a:close/>
                <a:moveTo>
                  <a:pt x="10378" y="1657"/>
                </a:moveTo>
                <a:lnTo>
                  <a:pt x="10389" y="1652"/>
                </a:lnTo>
                <a:lnTo>
                  <a:pt x="10396" y="1646"/>
                </a:lnTo>
                <a:lnTo>
                  <a:pt x="10398" y="1644"/>
                </a:lnTo>
                <a:lnTo>
                  <a:pt x="10401" y="1641"/>
                </a:lnTo>
                <a:lnTo>
                  <a:pt x="10401" y="1639"/>
                </a:lnTo>
                <a:lnTo>
                  <a:pt x="10402" y="1635"/>
                </a:lnTo>
                <a:lnTo>
                  <a:pt x="10401" y="1628"/>
                </a:lnTo>
                <a:lnTo>
                  <a:pt x="10397" y="1621"/>
                </a:lnTo>
                <a:lnTo>
                  <a:pt x="10393" y="1613"/>
                </a:lnTo>
                <a:lnTo>
                  <a:pt x="10388" y="1605"/>
                </a:lnTo>
                <a:lnTo>
                  <a:pt x="10380" y="1600"/>
                </a:lnTo>
                <a:lnTo>
                  <a:pt x="10372" y="1598"/>
                </a:lnTo>
                <a:lnTo>
                  <a:pt x="10365" y="1598"/>
                </a:lnTo>
                <a:lnTo>
                  <a:pt x="10360" y="1600"/>
                </a:lnTo>
                <a:lnTo>
                  <a:pt x="10354" y="1603"/>
                </a:lnTo>
                <a:lnTo>
                  <a:pt x="10349" y="1608"/>
                </a:lnTo>
                <a:lnTo>
                  <a:pt x="10347" y="1614"/>
                </a:lnTo>
                <a:lnTo>
                  <a:pt x="10343" y="1622"/>
                </a:lnTo>
                <a:lnTo>
                  <a:pt x="10342" y="1631"/>
                </a:lnTo>
                <a:lnTo>
                  <a:pt x="10343" y="1639"/>
                </a:lnTo>
                <a:lnTo>
                  <a:pt x="10345" y="1645"/>
                </a:lnTo>
                <a:lnTo>
                  <a:pt x="10349" y="1649"/>
                </a:lnTo>
                <a:lnTo>
                  <a:pt x="10354" y="1653"/>
                </a:lnTo>
                <a:lnTo>
                  <a:pt x="10362" y="1654"/>
                </a:lnTo>
                <a:lnTo>
                  <a:pt x="10370" y="1655"/>
                </a:lnTo>
                <a:lnTo>
                  <a:pt x="10378" y="1657"/>
                </a:lnTo>
                <a:close/>
                <a:moveTo>
                  <a:pt x="7475" y="9650"/>
                </a:moveTo>
                <a:lnTo>
                  <a:pt x="7492" y="9656"/>
                </a:lnTo>
                <a:lnTo>
                  <a:pt x="7509" y="9664"/>
                </a:lnTo>
                <a:lnTo>
                  <a:pt x="7513" y="9665"/>
                </a:lnTo>
                <a:lnTo>
                  <a:pt x="7516" y="9665"/>
                </a:lnTo>
                <a:lnTo>
                  <a:pt x="7520" y="9664"/>
                </a:lnTo>
                <a:lnTo>
                  <a:pt x="7524" y="9662"/>
                </a:lnTo>
                <a:lnTo>
                  <a:pt x="7528" y="9660"/>
                </a:lnTo>
                <a:lnTo>
                  <a:pt x="7531" y="9655"/>
                </a:lnTo>
                <a:lnTo>
                  <a:pt x="7534" y="9650"/>
                </a:lnTo>
                <a:lnTo>
                  <a:pt x="7537" y="9642"/>
                </a:lnTo>
                <a:lnTo>
                  <a:pt x="7523" y="9635"/>
                </a:lnTo>
                <a:lnTo>
                  <a:pt x="7507" y="9629"/>
                </a:lnTo>
                <a:lnTo>
                  <a:pt x="7501" y="9625"/>
                </a:lnTo>
                <a:lnTo>
                  <a:pt x="7493" y="9624"/>
                </a:lnTo>
                <a:lnTo>
                  <a:pt x="7486" y="9622"/>
                </a:lnTo>
                <a:lnTo>
                  <a:pt x="7477" y="9622"/>
                </a:lnTo>
                <a:lnTo>
                  <a:pt x="7468" y="9625"/>
                </a:lnTo>
                <a:lnTo>
                  <a:pt x="7464" y="9628"/>
                </a:lnTo>
                <a:lnTo>
                  <a:pt x="7462" y="9632"/>
                </a:lnTo>
                <a:lnTo>
                  <a:pt x="7462" y="9634"/>
                </a:lnTo>
                <a:lnTo>
                  <a:pt x="7469" y="9642"/>
                </a:lnTo>
                <a:lnTo>
                  <a:pt x="7475" y="9650"/>
                </a:lnTo>
                <a:close/>
                <a:moveTo>
                  <a:pt x="11781" y="6008"/>
                </a:moveTo>
                <a:lnTo>
                  <a:pt x="11786" y="6006"/>
                </a:lnTo>
                <a:lnTo>
                  <a:pt x="11790" y="6002"/>
                </a:lnTo>
                <a:lnTo>
                  <a:pt x="11793" y="5997"/>
                </a:lnTo>
                <a:lnTo>
                  <a:pt x="11796" y="5993"/>
                </a:lnTo>
                <a:lnTo>
                  <a:pt x="11797" y="5989"/>
                </a:lnTo>
                <a:lnTo>
                  <a:pt x="11799" y="5984"/>
                </a:lnTo>
                <a:lnTo>
                  <a:pt x="11797" y="5979"/>
                </a:lnTo>
                <a:lnTo>
                  <a:pt x="11796" y="5972"/>
                </a:lnTo>
                <a:lnTo>
                  <a:pt x="11792" y="5966"/>
                </a:lnTo>
                <a:lnTo>
                  <a:pt x="11787" y="5962"/>
                </a:lnTo>
                <a:lnTo>
                  <a:pt x="11783" y="5961"/>
                </a:lnTo>
                <a:lnTo>
                  <a:pt x="11779" y="5961"/>
                </a:lnTo>
                <a:lnTo>
                  <a:pt x="11777" y="5961"/>
                </a:lnTo>
                <a:lnTo>
                  <a:pt x="11773" y="5962"/>
                </a:lnTo>
                <a:lnTo>
                  <a:pt x="11766" y="5964"/>
                </a:lnTo>
                <a:lnTo>
                  <a:pt x="11763" y="5968"/>
                </a:lnTo>
                <a:lnTo>
                  <a:pt x="11759" y="5972"/>
                </a:lnTo>
                <a:lnTo>
                  <a:pt x="11757" y="5977"/>
                </a:lnTo>
                <a:lnTo>
                  <a:pt x="11757" y="5981"/>
                </a:lnTo>
                <a:lnTo>
                  <a:pt x="11757" y="5986"/>
                </a:lnTo>
                <a:lnTo>
                  <a:pt x="11759" y="5991"/>
                </a:lnTo>
                <a:lnTo>
                  <a:pt x="11760" y="5998"/>
                </a:lnTo>
                <a:lnTo>
                  <a:pt x="11763" y="6003"/>
                </a:lnTo>
                <a:lnTo>
                  <a:pt x="11768" y="6008"/>
                </a:lnTo>
                <a:lnTo>
                  <a:pt x="11770" y="6009"/>
                </a:lnTo>
                <a:lnTo>
                  <a:pt x="11773" y="6011"/>
                </a:lnTo>
                <a:lnTo>
                  <a:pt x="11777" y="6009"/>
                </a:lnTo>
                <a:lnTo>
                  <a:pt x="11781" y="6008"/>
                </a:lnTo>
                <a:close/>
                <a:moveTo>
                  <a:pt x="10311" y="8021"/>
                </a:moveTo>
                <a:lnTo>
                  <a:pt x="10306" y="8022"/>
                </a:lnTo>
                <a:lnTo>
                  <a:pt x="10302" y="8025"/>
                </a:lnTo>
                <a:lnTo>
                  <a:pt x="10299" y="8029"/>
                </a:lnTo>
                <a:lnTo>
                  <a:pt x="10297" y="8031"/>
                </a:lnTo>
                <a:lnTo>
                  <a:pt x="10295" y="8035"/>
                </a:lnTo>
                <a:lnTo>
                  <a:pt x="10294" y="8040"/>
                </a:lnTo>
                <a:lnTo>
                  <a:pt x="10295" y="8044"/>
                </a:lnTo>
                <a:lnTo>
                  <a:pt x="10297" y="8049"/>
                </a:lnTo>
                <a:lnTo>
                  <a:pt x="10298" y="8055"/>
                </a:lnTo>
                <a:lnTo>
                  <a:pt x="10300" y="8058"/>
                </a:lnTo>
                <a:lnTo>
                  <a:pt x="10303" y="8061"/>
                </a:lnTo>
                <a:lnTo>
                  <a:pt x="10307" y="8064"/>
                </a:lnTo>
                <a:lnTo>
                  <a:pt x="10311" y="8066"/>
                </a:lnTo>
                <a:lnTo>
                  <a:pt x="10315" y="8067"/>
                </a:lnTo>
                <a:lnTo>
                  <a:pt x="10320" y="8069"/>
                </a:lnTo>
                <a:lnTo>
                  <a:pt x="10325" y="8070"/>
                </a:lnTo>
                <a:lnTo>
                  <a:pt x="10329" y="8066"/>
                </a:lnTo>
                <a:lnTo>
                  <a:pt x="10333" y="8064"/>
                </a:lnTo>
                <a:lnTo>
                  <a:pt x="10334" y="8060"/>
                </a:lnTo>
                <a:lnTo>
                  <a:pt x="10336" y="8056"/>
                </a:lnTo>
                <a:lnTo>
                  <a:pt x="10338" y="8048"/>
                </a:lnTo>
                <a:lnTo>
                  <a:pt x="10336" y="8039"/>
                </a:lnTo>
                <a:lnTo>
                  <a:pt x="10335" y="8034"/>
                </a:lnTo>
                <a:lnTo>
                  <a:pt x="10334" y="8029"/>
                </a:lnTo>
                <a:lnTo>
                  <a:pt x="10331" y="8026"/>
                </a:lnTo>
                <a:lnTo>
                  <a:pt x="10327" y="8022"/>
                </a:lnTo>
                <a:lnTo>
                  <a:pt x="10325" y="8021"/>
                </a:lnTo>
                <a:lnTo>
                  <a:pt x="10321" y="8020"/>
                </a:lnTo>
                <a:lnTo>
                  <a:pt x="10316" y="8020"/>
                </a:lnTo>
                <a:lnTo>
                  <a:pt x="10311" y="8021"/>
                </a:lnTo>
                <a:close/>
                <a:moveTo>
                  <a:pt x="9721" y="7145"/>
                </a:moveTo>
                <a:lnTo>
                  <a:pt x="9712" y="7149"/>
                </a:lnTo>
                <a:lnTo>
                  <a:pt x="9704" y="7153"/>
                </a:lnTo>
                <a:lnTo>
                  <a:pt x="9695" y="7157"/>
                </a:lnTo>
                <a:lnTo>
                  <a:pt x="9689" y="7163"/>
                </a:lnTo>
                <a:lnTo>
                  <a:pt x="9683" y="7172"/>
                </a:lnTo>
                <a:lnTo>
                  <a:pt x="9679" y="7180"/>
                </a:lnTo>
                <a:lnTo>
                  <a:pt x="9677" y="7184"/>
                </a:lnTo>
                <a:lnTo>
                  <a:pt x="9677" y="7186"/>
                </a:lnTo>
                <a:lnTo>
                  <a:pt x="9679" y="7190"/>
                </a:lnTo>
                <a:lnTo>
                  <a:pt x="9679" y="7193"/>
                </a:lnTo>
                <a:lnTo>
                  <a:pt x="9684" y="7197"/>
                </a:lnTo>
                <a:lnTo>
                  <a:pt x="9690" y="7198"/>
                </a:lnTo>
                <a:lnTo>
                  <a:pt x="9699" y="7199"/>
                </a:lnTo>
                <a:lnTo>
                  <a:pt x="9711" y="7199"/>
                </a:lnTo>
                <a:lnTo>
                  <a:pt x="9715" y="7193"/>
                </a:lnTo>
                <a:lnTo>
                  <a:pt x="9720" y="7186"/>
                </a:lnTo>
                <a:lnTo>
                  <a:pt x="9722" y="7180"/>
                </a:lnTo>
                <a:lnTo>
                  <a:pt x="9725" y="7173"/>
                </a:lnTo>
                <a:lnTo>
                  <a:pt x="9725" y="7167"/>
                </a:lnTo>
                <a:lnTo>
                  <a:pt x="9725" y="7159"/>
                </a:lnTo>
                <a:lnTo>
                  <a:pt x="9724" y="7153"/>
                </a:lnTo>
                <a:lnTo>
                  <a:pt x="9721" y="7145"/>
                </a:lnTo>
                <a:close/>
                <a:moveTo>
                  <a:pt x="9231" y="2117"/>
                </a:moveTo>
                <a:lnTo>
                  <a:pt x="9226" y="2119"/>
                </a:lnTo>
                <a:lnTo>
                  <a:pt x="9223" y="2122"/>
                </a:lnTo>
                <a:lnTo>
                  <a:pt x="9221" y="2126"/>
                </a:lnTo>
                <a:lnTo>
                  <a:pt x="9219" y="2130"/>
                </a:lnTo>
                <a:lnTo>
                  <a:pt x="9221" y="2139"/>
                </a:lnTo>
                <a:lnTo>
                  <a:pt x="9223" y="2148"/>
                </a:lnTo>
                <a:lnTo>
                  <a:pt x="9227" y="2155"/>
                </a:lnTo>
                <a:lnTo>
                  <a:pt x="9232" y="2160"/>
                </a:lnTo>
                <a:lnTo>
                  <a:pt x="9235" y="2162"/>
                </a:lnTo>
                <a:lnTo>
                  <a:pt x="9237" y="2164"/>
                </a:lnTo>
                <a:lnTo>
                  <a:pt x="9241" y="2164"/>
                </a:lnTo>
                <a:lnTo>
                  <a:pt x="9246" y="2162"/>
                </a:lnTo>
                <a:lnTo>
                  <a:pt x="9250" y="2160"/>
                </a:lnTo>
                <a:lnTo>
                  <a:pt x="9254" y="2157"/>
                </a:lnTo>
                <a:lnTo>
                  <a:pt x="9258" y="2155"/>
                </a:lnTo>
                <a:lnTo>
                  <a:pt x="9259" y="2151"/>
                </a:lnTo>
                <a:lnTo>
                  <a:pt x="9262" y="2147"/>
                </a:lnTo>
                <a:lnTo>
                  <a:pt x="9262" y="2142"/>
                </a:lnTo>
                <a:lnTo>
                  <a:pt x="9262" y="2138"/>
                </a:lnTo>
                <a:lnTo>
                  <a:pt x="9260" y="2133"/>
                </a:lnTo>
                <a:lnTo>
                  <a:pt x="9258" y="2128"/>
                </a:lnTo>
                <a:lnTo>
                  <a:pt x="9255" y="2124"/>
                </a:lnTo>
                <a:lnTo>
                  <a:pt x="9253" y="2120"/>
                </a:lnTo>
                <a:lnTo>
                  <a:pt x="9249" y="2117"/>
                </a:lnTo>
                <a:lnTo>
                  <a:pt x="9245" y="2116"/>
                </a:lnTo>
                <a:lnTo>
                  <a:pt x="9240" y="2116"/>
                </a:lnTo>
                <a:lnTo>
                  <a:pt x="9236" y="2116"/>
                </a:lnTo>
                <a:lnTo>
                  <a:pt x="9231" y="2117"/>
                </a:lnTo>
                <a:close/>
                <a:moveTo>
                  <a:pt x="7798" y="913"/>
                </a:moveTo>
                <a:lnTo>
                  <a:pt x="7802" y="913"/>
                </a:lnTo>
                <a:lnTo>
                  <a:pt x="7806" y="912"/>
                </a:lnTo>
                <a:lnTo>
                  <a:pt x="7809" y="909"/>
                </a:lnTo>
                <a:lnTo>
                  <a:pt x="7811" y="906"/>
                </a:lnTo>
                <a:lnTo>
                  <a:pt x="7811" y="906"/>
                </a:lnTo>
                <a:lnTo>
                  <a:pt x="7815" y="895"/>
                </a:lnTo>
                <a:lnTo>
                  <a:pt x="7819" y="886"/>
                </a:lnTo>
                <a:lnTo>
                  <a:pt x="7816" y="881"/>
                </a:lnTo>
                <a:lnTo>
                  <a:pt x="7814" y="876"/>
                </a:lnTo>
                <a:lnTo>
                  <a:pt x="7810" y="872"/>
                </a:lnTo>
                <a:lnTo>
                  <a:pt x="7807" y="868"/>
                </a:lnTo>
                <a:lnTo>
                  <a:pt x="7802" y="866"/>
                </a:lnTo>
                <a:lnTo>
                  <a:pt x="7798" y="866"/>
                </a:lnTo>
                <a:lnTo>
                  <a:pt x="7792" y="866"/>
                </a:lnTo>
                <a:lnTo>
                  <a:pt x="7785" y="867"/>
                </a:lnTo>
                <a:lnTo>
                  <a:pt x="7780" y="870"/>
                </a:lnTo>
                <a:lnTo>
                  <a:pt x="7776" y="873"/>
                </a:lnTo>
                <a:lnTo>
                  <a:pt x="7773" y="877"/>
                </a:lnTo>
                <a:lnTo>
                  <a:pt x="7770" y="881"/>
                </a:lnTo>
                <a:lnTo>
                  <a:pt x="7767" y="886"/>
                </a:lnTo>
                <a:lnTo>
                  <a:pt x="7767" y="891"/>
                </a:lnTo>
                <a:lnTo>
                  <a:pt x="7767" y="897"/>
                </a:lnTo>
                <a:lnTo>
                  <a:pt x="7767" y="903"/>
                </a:lnTo>
                <a:lnTo>
                  <a:pt x="7770" y="907"/>
                </a:lnTo>
                <a:lnTo>
                  <a:pt x="7773" y="911"/>
                </a:lnTo>
                <a:lnTo>
                  <a:pt x="7776" y="913"/>
                </a:lnTo>
                <a:lnTo>
                  <a:pt x="7780" y="915"/>
                </a:lnTo>
                <a:lnTo>
                  <a:pt x="7789" y="915"/>
                </a:lnTo>
                <a:lnTo>
                  <a:pt x="7798" y="913"/>
                </a:lnTo>
                <a:close/>
                <a:moveTo>
                  <a:pt x="7152" y="9114"/>
                </a:moveTo>
                <a:lnTo>
                  <a:pt x="7155" y="9132"/>
                </a:lnTo>
                <a:lnTo>
                  <a:pt x="7159" y="9145"/>
                </a:lnTo>
                <a:lnTo>
                  <a:pt x="7161" y="9156"/>
                </a:lnTo>
                <a:lnTo>
                  <a:pt x="7165" y="9163"/>
                </a:lnTo>
                <a:lnTo>
                  <a:pt x="7171" y="9170"/>
                </a:lnTo>
                <a:lnTo>
                  <a:pt x="7178" y="9175"/>
                </a:lnTo>
                <a:lnTo>
                  <a:pt x="7188" y="9181"/>
                </a:lnTo>
                <a:lnTo>
                  <a:pt x="7200" y="9189"/>
                </a:lnTo>
                <a:lnTo>
                  <a:pt x="7195" y="9168"/>
                </a:lnTo>
                <a:lnTo>
                  <a:pt x="7187" y="9149"/>
                </a:lnTo>
                <a:lnTo>
                  <a:pt x="7182" y="9140"/>
                </a:lnTo>
                <a:lnTo>
                  <a:pt x="7174" y="9131"/>
                </a:lnTo>
                <a:lnTo>
                  <a:pt x="7164" y="9122"/>
                </a:lnTo>
                <a:lnTo>
                  <a:pt x="7152" y="9114"/>
                </a:lnTo>
                <a:close/>
                <a:moveTo>
                  <a:pt x="10780" y="6545"/>
                </a:moveTo>
                <a:lnTo>
                  <a:pt x="10784" y="6542"/>
                </a:lnTo>
                <a:lnTo>
                  <a:pt x="10788" y="6539"/>
                </a:lnTo>
                <a:lnTo>
                  <a:pt x="10791" y="6535"/>
                </a:lnTo>
                <a:lnTo>
                  <a:pt x="10792" y="6532"/>
                </a:lnTo>
                <a:lnTo>
                  <a:pt x="10793" y="6528"/>
                </a:lnTo>
                <a:lnTo>
                  <a:pt x="10793" y="6524"/>
                </a:lnTo>
                <a:lnTo>
                  <a:pt x="10792" y="6519"/>
                </a:lnTo>
                <a:lnTo>
                  <a:pt x="10791" y="6515"/>
                </a:lnTo>
                <a:lnTo>
                  <a:pt x="10787" y="6506"/>
                </a:lnTo>
                <a:lnTo>
                  <a:pt x="10783" y="6498"/>
                </a:lnTo>
                <a:lnTo>
                  <a:pt x="10780" y="6496"/>
                </a:lnTo>
                <a:lnTo>
                  <a:pt x="10777" y="6494"/>
                </a:lnTo>
                <a:lnTo>
                  <a:pt x="10771" y="6494"/>
                </a:lnTo>
                <a:lnTo>
                  <a:pt x="10766" y="6496"/>
                </a:lnTo>
                <a:lnTo>
                  <a:pt x="10761" y="6497"/>
                </a:lnTo>
                <a:lnTo>
                  <a:pt x="10757" y="6501"/>
                </a:lnTo>
                <a:lnTo>
                  <a:pt x="10753" y="6505"/>
                </a:lnTo>
                <a:lnTo>
                  <a:pt x="10752" y="6508"/>
                </a:lnTo>
                <a:lnTo>
                  <a:pt x="10751" y="6514"/>
                </a:lnTo>
                <a:lnTo>
                  <a:pt x="10750" y="6517"/>
                </a:lnTo>
                <a:lnTo>
                  <a:pt x="10750" y="6523"/>
                </a:lnTo>
                <a:lnTo>
                  <a:pt x="10751" y="6528"/>
                </a:lnTo>
                <a:lnTo>
                  <a:pt x="10753" y="6533"/>
                </a:lnTo>
                <a:lnTo>
                  <a:pt x="10756" y="6538"/>
                </a:lnTo>
                <a:lnTo>
                  <a:pt x="10759" y="6542"/>
                </a:lnTo>
                <a:lnTo>
                  <a:pt x="10762" y="6545"/>
                </a:lnTo>
                <a:lnTo>
                  <a:pt x="10766" y="6546"/>
                </a:lnTo>
                <a:lnTo>
                  <a:pt x="10771" y="6546"/>
                </a:lnTo>
                <a:lnTo>
                  <a:pt x="10775" y="6546"/>
                </a:lnTo>
                <a:lnTo>
                  <a:pt x="10780" y="6545"/>
                </a:lnTo>
                <a:close/>
                <a:moveTo>
                  <a:pt x="12627" y="6440"/>
                </a:moveTo>
                <a:lnTo>
                  <a:pt x="12633" y="6447"/>
                </a:lnTo>
                <a:lnTo>
                  <a:pt x="12638" y="6452"/>
                </a:lnTo>
                <a:lnTo>
                  <a:pt x="12640" y="6454"/>
                </a:lnTo>
                <a:lnTo>
                  <a:pt x="12644" y="6454"/>
                </a:lnTo>
                <a:lnTo>
                  <a:pt x="12647" y="6454"/>
                </a:lnTo>
                <a:lnTo>
                  <a:pt x="12651" y="6454"/>
                </a:lnTo>
                <a:lnTo>
                  <a:pt x="12658" y="6451"/>
                </a:lnTo>
                <a:lnTo>
                  <a:pt x="12663" y="6447"/>
                </a:lnTo>
                <a:lnTo>
                  <a:pt x="12666" y="6442"/>
                </a:lnTo>
                <a:lnTo>
                  <a:pt x="12667" y="6436"/>
                </a:lnTo>
                <a:lnTo>
                  <a:pt x="12666" y="6424"/>
                </a:lnTo>
                <a:lnTo>
                  <a:pt x="12662" y="6412"/>
                </a:lnTo>
                <a:lnTo>
                  <a:pt x="12658" y="6404"/>
                </a:lnTo>
                <a:lnTo>
                  <a:pt x="12654" y="6399"/>
                </a:lnTo>
                <a:lnTo>
                  <a:pt x="12652" y="6397"/>
                </a:lnTo>
                <a:lnTo>
                  <a:pt x="12648" y="6395"/>
                </a:lnTo>
                <a:lnTo>
                  <a:pt x="12644" y="6395"/>
                </a:lnTo>
                <a:lnTo>
                  <a:pt x="12640" y="6397"/>
                </a:lnTo>
                <a:lnTo>
                  <a:pt x="12634" y="6400"/>
                </a:lnTo>
                <a:lnTo>
                  <a:pt x="12630" y="6406"/>
                </a:lnTo>
                <a:lnTo>
                  <a:pt x="12627" y="6411"/>
                </a:lnTo>
                <a:lnTo>
                  <a:pt x="12626" y="6416"/>
                </a:lnTo>
                <a:lnTo>
                  <a:pt x="12626" y="6427"/>
                </a:lnTo>
                <a:lnTo>
                  <a:pt x="12627" y="6440"/>
                </a:lnTo>
                <a:close/>
                <a:moveTo>
                  <a:pt x="10813" y="7028"/>
                </a:moveTo>
                <a:lnTo>
                  <a:pt x="10817" y="7035"/>
                </a:lnTo>
                <a:lnTo>
                  <a:pt x="10822" y="7038"/>
                </a:lnTo>
                <a:lnTo>
                  <a:pt x="10824" y="7041"/>
                </a:lnTo>
                <a:lnTo>
                  <a:pt x="10828" y="7041"/>
                </a:lnTo>
                <a:lnTo>
                  <a:pt x="10832" y="7041"/>
                </a:lnTo>
                <a:lnTo>
                  <a:pt x="10836" y="7041"/>
                </a:lnTo>
                <a:lnTo>
                  <a:pt x="10842" y="7038"/>
                </a:lnTo>
                <a:lnTo>
                  <a:pt x="10846" y="7035"/>
                </a:lnTo>
                <a:lnTo>
                  <a:pt x="10850" y="7031"/>
                </a:lnTo>
                <a:lnTo>
                  <a:pt x="10851" y="7027"/>
                </a:lnTo>
                <a:lnTo>
                  <a:pt x="10853" y="7018"/>
                </a:lnTo>
                <a:lnTo>
                  <a:pt x="10851" y="7010"/>
                </a:lnTo>
                <a:lnTo>
                  <a:pt x="10849" y="7004"/>
                </a:lnTo>
                <a:lnTo>
                  <a:pt x="10846" y="6999"/>
                </a:lnTo>
                <a:lnTo>
                  <a:pt x="10842" y="6995"/>
                </a:lnTo>
                <a:lnTo>
                  <a:pt x="10838" y="6991"/>
                </a:lnTo>
                <a:lnTo>
                  <a:pt x="10835" y="6988"/>
                </a:lnTo>
                <a:lnTo>
                  <a:pt x="10831" y="6987"/>
                </a:lnTo>
                <a:lnTo>
                  <a:pt x="10827" y="6988"/>
                </a:lnTo>
                <a:lnTo>
                  <a:pt x="10823" y="6990"/>
                </a:lnTo>
                <a:lnTo>
                  <a:pt x="10818" y="6992"/>
                </a:lnTo>
                <a:lnTo>
                  <a:pt x="10814" y="6997"/>
                </a:lnTo>
                <a:lnTo>
                  <a:pt x="10811" y="7001"/>
                </a:lnTo>
                <a:lnTo>
                  <a:pt x="10810" y="7006"/>
                </a:lnTo>
                <a:lnTo>
                  <a:pt x="10810" y="7011"/>
                </a:lnTo>
                <a:lnTo>
                  <a:pt x="10810" y="7017"/>
                </a:lnTo>
                <a:lnTo>
                  <a:pt x="10811" y="7023"/>
                </a:lnTo>
                <a:lnTo>
                  <a:pt x="10813" y="7028"/>
                </a:lnTo>
                <a:close/>
                <a:moveTo>
                  <a:pt x="6242" y="9292"/>
                </a:moveTo>
                <a:lnTo>
                  <a:pt x="6245" y="9295"/>
                </a:lnTo>
                <a:lnTo>
                  <a:pt x="6254" y="9298"/>
                </a:lnTo>
                <a:lnTo>
                  <a:pt x="6258" y="9288"/>
                </a:lnTo>
                <a:lnTo>
                  <a:pt x="6260" y="9278"/>
                </a:lnTo>
                <a:lnTo>
                  <a:pt x="6260" y="9270"/>
                </a:lnTo>
                <a:lnTo>
                  <a:pt x="6260" y="9262"/>
                </a:lnTo>
                <a:lnTo>
                  <a:pt x="6258" y="9255"/>
                </a:lnTo>
                <a:lnTo>
                  <a:pt x="6253" y="9248"/>
                </a:lnTo>
                <a:lnTo>
                  <a:pt x="6247" y="9242"/>
                </a:lnTo>
                <a:lnTo>
                  <a:pt x="6238" y="9237"/>
                </a:lnTo>
                <a:lnTo>
                  <a:pt x="6234" y="9237"/>
                </a:lnTo>
                <a:lnTo>
                  <a:pt x="6228" y="9238"/>
                </a:lnTo>
                <a:lnTo>
                  <a:pt x="6223" y="9240"/>
                </a:lnTo>
                <a:lnTo>
                  <a:pt x="6219" y="9243"/>
                </a:lnTo>
                <a:lnTo>
                  <a:pt x="6216" y="9248"/>
                </a:lnTo>
                <a:lnTo>
                  <a:pt x="6215" y="9252"/>
                </a:lnTo>
                <a:lnTo>
                  <a:pt x="6215" y="9256"/>
                </a:lnTo>
                <a:lnTo>
                  <a:pt x="6215" y="9260"/>
                </a:lnTo>
                <a:lnTo>
                  <a:pt x="6218" y="9265"/>
                </a:lnTo>
                <a:lnTo>
                  <a:pt x="6223" y="9271"/>
                </a:lnTo>
                <a:lnTo>
                  <a:pt x="6233" y="9282"/>
                </a:lnTo>
                <a:lnTo>
                  <a:pt x="6242" y="9292"/>
                </a:lnTo>
                <a:close/>
                <a:moveTo>
                  <a:pt x="9922" y="3771"/>
                </a:moveTo>
                <a:lnTo>
                  <a:pt x="9934" y="3779"/>
                </a:lnTo>
                <a:lnTo>
                  <a:pt x="9945" y="3787"/>
                </a:lnTo>
                <a:lnTo>
                  <a:pt x="9955" y="3794"/>
                </a:lnTo>
                <a:lnTo>
                  <a:pt x="9967" y="3802"/>
                </a:lnTo>
                <a:lnTo>
                  <a:pt x="9977" y="3811"/>
                </a:lnTo>
                <a:lnTo>
                  <a:pt x="9988" y="3818"/>
                </a:lnTo>
                <a:lnTo>
                  <a:pt x="9994" y="3819"/>
                </a:lnTo>
                <a:lnTo>
                  <a:pt x="9999" y="3818"/>
                </a:lnTo>
                <a:lnTo>
                  <a:pt x="10004" y="3815"/>
                </a:lnTo>
                <a:lnTo>
                  <a:pt x="10010" y="3809"/>
                </a:lnTo>
                <a:lnTo>
                  <a:pt x="10012" y="3804"/>
                </a:lnTo>
                <a:lnTo>
                  <a:pt x="10013" y="3798"/>
                </a:lnTo>
                <a:lnTo>
                  <a:pt x="10012" y="3793"/>
                </a:lnTo>
                <a:lnTo>
                  <a:pt x="10010" y="3789"/>
                </a:lnTo>
                <a:lnTo>
                  <a:pt x="10006" y="3785"/>
                </a:lnTo>
                <a:lnTo>
                  <a:pt x="10002" y="3782"/>
                </a:lnTo>
                <a:lnTo>
                  <a:pt x="9995" y="3779"/>
                </a:lnTo>
                <a:lnTo>
                  <a:pt x="9990" y="3776"/>
                </a:lnTo>
                <a:lnTo>
                  <a:pt x="9990" y="3776"/>
                </a:lnTo>
                <a:lnTo>
                  <a:pt x="9986" y="3769"/>
                </a:lnTo>
                <a:lnTo>
                  <a:pt x="9981" y="3762"/>
                </a:lnTo>
                <a:lnTo>
                  <a:pt x="9975" y="3756"/>
                </a:lnTo>
                <a:lnTo>
                  <a:pt x="9966" y="3753"/>
                </a:lnTo>
                <a:lnTo>
                  <a:pt x="9954" y="3746"/>
                </a:lnTo>
                <a:lnTo>
                  <a:pt x="9943" y="3739"/>
                </a:lnTo>
                <a:lnTo>
                  <a:pt x="9931" y="3731"/>
                </a:lnTo>
                <a:lnTo>
                  <a:pt x="9921" y="3724"/>
                </a:lnTo>
                <a:lnTo>
                  <a:pt x="9918" y="3717"/>
                </a:lnTo>
                <a:lnTo>
                  <a:pt x="9916" y="3710"/>
                </a:lnTo>
                <a:lnTo>
                  <a:pt x="9912" y="3704"/>
                </a:lnTo>
                <a:lnTo>
                  <a:pt x="9909" y="3699"/>
                </a:lnTo>
                <a:lnTo>
                  <a:pt x="9907" y="3695"/>
                </a:lnTo>
                <a:lnTo>
                  <a:pt x="9903" y="3692"/>
                </a:lnTo>
                <a:lnTo>
                  <a:pt x="9898" y="3689"/>
                </a:lnTo>
                <a:lnTo>
                  <a:pt x="9894" y="3689"/>
                </a:lnTo>
                <a:lnTo>
                  <a:pt x="9887" y="3689"/>
                </a:lnTo>
                <a:lnTo>
                  <a:pt x="9881" y="3693"/>
                </a:lnTo>
                <a:lnTo>
                  <a:pt x="9876" y="3697"/>
                </a:lnTo>
                <a:lnTo>
                  <a:pt x="9872" y="3701"/>
                </a:lnTo>
                <a:lnTo>
                  <a:pt x="9871" y="3706"/>
                </a:lnTo>
                <a:lnTo>
                  <a:pt x="9869" y="3711"/>
                </a:lnTo>
                <a:lnTo>
                  <a:pt x="9871" y="3716"/>
                </a:lnTo>
                <a:lnTo>
                  <a:pt x="9873" y="3721"/>
                </a:lnTo>
                <a:lnTo>
                  <a:pt x="9876" y="3725"/>
                </a:lnTo>
                <a:lnTo>
                  <a:pt x="9880" y="3730"/>
                </a:lnTo>
                <a:lnTo>
                  <a:pt x="9890" y="3740"/>
                </a:lnTo>
                <a:lnTo>
                  <a:pt x="9899" y="3753"/>
                </a:lnTo>
                <a:lnTo>
                  <a:pt x="9903" y="3758"/>
                </a:lnTo>
                <a:lnTo>
                  <a:pt x="9908" y="3764"/>
                </a:lnTo>
                <a:lnTo>
                  <a:pt x="9914" y="3767"/>
                </a:lnTo>
                <a:lnTo>
                  <a:pt x="9922" y="3771"/>
                </a:lnTo>
                <a:close/>
                <a:moveTo>
                  <a:pt x="7460" y="169"/>
                </a:moveTo>
                <a:lnTo>
                  <a:pt x="7455" y="171"/>
                </a:lnTo>
                <a:lnTo>
                  <a:pt x="7450" y="175"/>
                </a:lnTo>
                <a:lnTo>
                  <a:pt x="7446" y="179"/>
                </a:lnTo>
                <a:lnTo>
                  <a:pt x="7444" y="183"/>
                </a:lnTo>
                <a:lnTo>
                  <a:pt x="7443" y="188"/>
                </a:lnTo>
                <a:lnTo>
                  <a:pt x="7443" y="193"/>
                </a:lnTo>
                <a:lnTo>
                  <a:pt x="7443" y="198"/>
                </a:lnTo>
                <a:lnTo>
                  <a:pt x="7446" y="203"/>
                </a:lnTo>
                <a:lnTo>
                  <a:pt x="7450" y="212"/>
                </a:lnTo>
                <a:lnTo>
                  <a:pt x="7455" y="219"/>
                </a:lnTo>
                <a:lnTo>
                  <a:pt x="7459" y="221"/>
                </a:lnTo>
                <a:lnTo>
                  <a:pt x="7462" y="223"/>
                </a:lnTo>
                <a:lnTo>
                  <a:pt x="7468" y="223"/>
                </a:lnTo>
                <a:lnTo>
                  <a:pt x="7474" y="221"/>
                </a:lnTo>
                <a:lnTo>
                  <a:pt x="7482" y="212"/>
                </a:lnTo>
                <a:lnTo>
                  <a:pt x="7489" y="202"/>
                </a:lnTo>
                <a:lnTo>
                  <a:pt x="7492" y="197"/>
                </a:lnTo>
                <a:lnTo>
                  <a:pt x="7493" y="192"/>
                </a:lnTo>
                <a:lnTo>
                  <a:pt x="7493" y="185"/>
                </a:lnTo>
                <a:lnTo>
                  <a:pt x="7492" y="179"/>
                </a:lnTo>
                <a:lnTo>
                  <a:pt x="7489" y="175"/>
                </a:lnTo>
                <a:lnTo>
                  <a:pt x="7487" y="171"/>
                </a:lnTo>
                <a:lnTo>
                  <a:pt x="7483" y="169"/>
                </a:lnTo>
                <a:lnTo>
                  <a:pt x="7479" y="167"/>
                </a:lnTo>
                <a:lnTo>
                  <a:pt x="7470" y="167"/>
                </a:lnTo>
                <a:lnTo>
                  <a:pt x="7460" y="169"/>
                </a:lnTo>
                <a:close/>
                <a:moveTo>
                  <a:pt x="4814" y="131"/>
                </a:moveTo>
                <a:lnTo>
                  <a:pt x="4811" y="127"/>
                </a:lnTo>
                <a:lnTo>
                  <a:pt x="4808" y="124"/>
                </a:lnTo>
                <a:lnTo>
                  <a:pt x="4806" y="121"/>
                </a:lnTo>
                <a:lnTo>
                  <a:pt x="4802" y="118"/>
                </a:lnTo>
                <a:lnTo>
                  <a:pt x="4798" y="117"/>
                </a:lnTo>
                <a:lnTo>
                  <a:pt x="4794" y="117"/>
                </a:lnTo>
                <a:lnTo>
                  <a:pt x="4789" y="118"/>
                </a:lnTo>
                <a:lnTo>
                  <a:pt x="4784" y="121"/>
                </a:lnTo>
                <a:lnTo>
                  <a:pt x="4779" y="125"/>
                </a:lnTo>
                <a:lnTo>
                  <a:pt x="4774" y="129"/>
                </a:lnTo>
                <a:lnTo>
                  <a:pt x="4770" y="133"/>
                </a:lnTo>
                <a:lnTo>
                  <a:pt x="4767" y="138"/>
                </a:lnTo>
                <a:lnTo>
                  <a:pt x="4765" y="144"/>
                </a:lnTo>
                <a:lnTo>
                  <a:pt x="4765" y="149"/>
                </a:lnTo>
                <a:lnTo>
                  <a:pt x="4765" y="156"/>
                </a:lnTo>
                <a:lnTo>
                  <a:pt x="4766" y="162"/>
                </a:lnTo>
                <a:lnTo>
                  <a:pt x="4772" y="170"/>
                </a:lnTo>
                <a:lnTo>
                  <a:pt x="4780" y="174"/>
                </a:lnTo>
                <a:lnTo>
                  <a:pt x="4784" y="175"/>
                </a:lnTo>
                <a:lnTo>
                  <a:pt x="4789" y="175"/>
                </a:lnTo>
                <a:lnTo>
                  <a:pt x="4793" y="175"/>
                </a:lnTo>
                <a:lnTo>
                  <a:pt x="4798" y="174"/>
                </a:lnTo>
                <a:lnTo>
                  <a:pt x="4805" y="170"/>
                </a:lnTo>
                <a:lnTo>
                  <a:pt x="4810" y="166"/>
                </a:lnTo>
                <a:lnTo>
                  <a:pt x="4814" y="161"/>
                </a:lnTo>
                <a:lnTo>
                  <a:pt x="4816" y="156"/>
                </a:lnTo>
                <a:lnTo>
                  <a:pt x="4816" y="151"/>
                </a:lnTo>
                <a:lnTo>
                  <a:pt x="4817" y="144"/>
                </a:lnTo>
                <a:lnTo>
                  <a:pt x="4816" y="138"/>
                </a:lnTo>
                <a:lnTo>
                  <a:pt x="4814" y="131"/>
                </a:lnTo>
                <a:close/>
                <a:moveTo>
                  <a:pt x="10910" y="2700"/>
                </a:moveTo>
                <a:lnTo>
                  <a:pt x="10913" y="2679"/>
                </a:lnTo>
                <a:lnTo>
                  <a:pt x="10917" y="2660"/>
                </a:lnTo>
                <a:lnTo>
                  <a:pt x="10917" y="2652"/>
                </a:lnTo>
                <a:lnTo>
                  <a:pt x="10914" y="2643"/>
                </a:lnTo>
                <a:lnTo>
                  <a:pt x="10912" y="2641"/>
                </a:lnTo>
                <a:lnTo>
                  <a:pt x="10908" y="2637"/>
                </a:lnTo>
                <a:lnTo>
                  <a:pt x="10904" y="2633"/>
                </a:lnTo>
                <a:lnTo>
                  <a:pt x="10899" y="2630"/>
                </a:lnTo>
                <a:lnTo>
                  <a:pt x="10895" y="2629"/>
                </a:lnTo>
                <a:lnTo>
                  <a:pt x="10889" y="2630"/>
                </a:lnTo>
                <a:lnTo>
                  <a:pt x="10883" y="2632"/>
                </a:lnTo>
                <a:lnTo>
                  <a:pt x="10880" y="2634"/>
                </a:lnTo>
                <a:lnTo>
                  <a:pt x="10877" y="2645"/>
                </a:lnTo>
                <a:lnTo>
                  <a:pt x="10874" y="2652"/>
                </a:lnTo>
                <a:lnTo>
                  <a:pt x="10874" y="2661"/>
                </a:lnTo>
                <a:lnTo>
                  <a:pt x="10877" y="2669"/>
                </a:lnTo>
                <a:lnTo>
                  <a:pt x="10881" y="2677"/>
                </a:lnTo>
                <a:lnTo>
                  <a:pt x="10889" y="2684"/>
                </a:lnTo>
                <a:lnTo>
                  <a:pt x="10898" y="2692"/>
                </a:lnTo>
                <a:lnTo>
                  <a:pt x="10910" y="2700"/>
                </a:lnTo>
                <a:close/>
                <a:moveTo>
                  <a:pt x="10241" y="7365"/>
                </a:moveTo>
                <a:lnTo>
                  <a:pt x="10245" y="7361"/>
                </a:lnTo>
                <a:lnTo>
                  <a:pt x="10250" y="7357"/>
                </a:lnTo>
                <a:lnTo>
                  <a:pt x="10253" y="7352"/>
                </a:lnTo>
                <a:lnTo>
                  <a:pt x="10257" y="7347"/>
                </a:lnTo>
                <a:lnTo>
                  <a:pt x="10258" y="7342"/>
                </a:lnTo>
                <a:lnTo>
                  <a:pt x="10259" y="7336"/>
                </a:lnTo>
                <a:lnTo>
                  <a:pt x="10259" y="7329"/>
                </a:lnTo>
                <a:lnTo>
                  <a:pt x="10257" y="7321"/>
                </a:lnTo>
                <a:lnTo>
                  <a:pt x="10254" y="7318"/>
                </a:lnTo>
                <a:lnTo>
                  <a:pt x="10251" y="7314"/>
                </a:lnTo>
                <a:lnTo>
                  <a:pt x="10249" y="7311"/>
                </a:lnTo>
                <a:lnTo>
                  <a:pt x="10245" y="7309"/>
                </a:lnTo>
                <a:lnTo>
                  <a:pt x="10241" y="7307"/>
                </a:lnTo>
                <a:lnTo>
                  <a:pt x="10236" y="7307"/>
                </a:lnTo>
                <a:lnTo>
                  <a:pt x="10232" y="7309"/>
                </a:lnTo>
                <a:lnTo>
                  <a:pt x="10227" y="7311"/>
                </a:lnTo>
                <a:lnTo>
                  <a:pt x="10221" y="7315"/>
                </a:lnTo>
                <a:lnTo>
                  <a:pt x="10217" y="7320"/>
                </a:lnTo>
                <a:lnTo>
                  <a:pt x="10214" y="7325"/>
                </a:lnTo>
                <a:lnTo>
                  <a:pt x="10213" y="7332"/>
                </a:lnTo>
                <a:lnTo>
                  <a:pt x="10212" y="7345"/>
                </a:lnTo>
                <a:lnTo>
                  <a:pt x="10214" y="7357"/>
                </a:lnTo>
                <a:lnTo>
                  <a:pt x="10215" y="7361"/>
                </a:lnTo>
                <a:lnTo>
                  <a:pt x="10218" y="7364"/>
                </a:lnTo>
                <a:lnTo>
                  <a:pt x="10221" y="7366"/>
                </a:lnTo>
                <a:lnTo>
                  <a:pt x="10224" y="7366"/>
                </a:lnTo>
                <a:lnTo>
                  <a:pt x="10232" y="7366"/>
                </a:lnTo>
                <a:lnTo>
                  <a:pt x="10241" y="7365"/>
                </a:lnTo>
                <a:close/>
                <a:moveTo>
                  <a:pt x="5941" y="1374"/>
                </a:moveTo>
                <a:lnTo>
                  <a:pt x="5951" y="1371"/>
                </a:lnTo>
                <a:lnTo>
                  <a:pt x="5962" y="1366"/>
                </a:lnTo>
                <a:lnTo>
                  <a:pt x="5965" y="1362"/>
                </a:lnTo>
                <a:lnTo>
                  <a:pt x="5967" y="1358"/>
                </a:lnTo>
                <a:lnTo>
                  <a:pt x="5968" y="1353"/>
                </a:lnTo>
                <a:lnTo>
                  <a:pt x="5965" y="1345"/>
                </a:lnTo>
                <a:lnTo>
                  <a:pt x="5963" y="1340"/>
                </a:lnTo>
                <a:lnTo>
                  <a:pt x="5959" y="1336"/>
                </a:lnTo>
                <a:lnTo>
                  <a:pt x="5954" y="1334"/>
                </a:lnTo>
                <a:lnTo>
                  <a:pt x="5949" y="1333"/>
                </a:lnTo>
                <a:lnTo>
                  <a:pt x="5944" y="1331"/>
                </a:lnTo>
                <a:lnTo>
                  <a:pt x="5937" y="1333"/>
                </a:lnTo>
                <a:lnTo>
                  <a:pt x="5932" y="1333"/>
                </a:lnTo>
                <a:lnTo>
                  <a:pt x="5926" y="1334"/>
                </a:lnTo>
                <a:lnTo>
                  <a:pt x="5917" y="1336"/>
                </a:lnTo>
                <a:lnTo>
                  <a:pt x="5909" y="1342"/>
                </a:lnTo>
                <a:lnTo>
                  <a:pt x="5906" y="1344"/>
                </a:lnTo>
                <a:lnTo>
                  <a:pt x="5905" y="1349"/>
                </a:lnTo>
                <a:lnTo>
                  <a:pt x="5904" y="1353"/>
                </a:lnTo>
                <a:lnTo>
                  <a:pt x="5904" y="1360"/>
                </a:lnTo>
                <a:lnTo>
                  <a:pt x="5906" y="1365"/>
                </a:lnTo>
                <a:lnTo>
                  <a:pt x="5910" y="1370"/>
                </a:lnTo>
                <a:lnTo>
                  <a:pt x="5914" y="1372"/>
                </a:lnTo>
                <a:lnTo>
                  <a:pt x="5919" y="1375"/>
                </a:lnTo>
                <a:lnTo>
                  <a:pt x="5924" y="1376"/>
                </a:lnTo>
                <a:lnTo>
                  <a:pt x="5929" y="1376"/>
                </a:lnTo>
                <a:lnTo>
                  <a:pt x="5935" y="1375"/>
                </a:lnTo>
                <a:lnTo>
                  <a:pt x="5941" y="1374"/>
                </a:lnTo>
                <a:close/>
                <a:moveTo>
                  <a:pt x="10101" y="4742"/>
                </a:moveTo>
                <a:lnTo>
                  <a:pt x="10105" y="4748"/>
                </a:lnTo>
                <a:lnTo>
                  <a:pt x="10110" y="4753"/>
                </a:lnTo>
                <a:lnTo>
                  <a:pt x="10112" y="4754"/>
                </a:lnTo>
                <a:lnTo>
                  <a:pt x="10115" y="4755"/>
                </a:lnTo>
                <a:lnTo>
                  <a:pt x="10119" y="4755"/>
                </a:lnTo>
                <a:lnTo>
                  <a:pt x="10123" y="4754"/>
                </a:lnTo>
                <a:lnTo>
                  <a:pt x="10129" y="4749"/>
                </a:lnTo>
                <a:lnTo>
                  <a:pt x="10134" y="4744"/>
                </a:lnTo>
                <a:lnTo>
                  <a:pt x="10138" y="4737"/>
                </a:lnTo>
                <a:lnTo>
                  <a:pt x="10140" y="4731"/>
                </a:lnTo>
                <a:lnTo>
                  <a:pt x="10140" y="4724"/>
                </a:lnTo>
                <a:lnTo>
                  <a:pt x="10138" y="4718"/>
                </a:lnTo>
                <a:lnTo>
                  <a:pt x="10136" y="4710"/>
                </a:lnTo>
                <a:lnTo>
                  <a:pt x="10133" y="4704"/>
                </a:lnTo>
                <a:lnTo>
                  <a:pt x="10129" y="4697"/>
                </a:lnTo>
                <a:lnTo>
                  <a:pt x="10125" y="4692"/>
                </a:lnTo>
                <a:lnTo>
                  <a:pt x="10123" y="4690"/>
                </a:lnTo>
                <a:lnTo>
                  <a:pt x="10119" y="4688"/>
                </a:lnTo>
                <a:lnTo>
                  <a:pt x="10115" y="4688"/>
                </a:lnTo>
                <a:lnTo>
                  <a:pt x="10111" y="4691"/>
                </a:lnTo>
                <a:lnTo>
                  <a:pt x="10103" y="4695"/>
                </a:lnTo>
                <a:lnTo>
                  <a:pt x="10100" y="4701"/>
                </a:lnTo>
                <a:lnTo>
                  <a:pt x="10096" y="4706"/>
                </a:lnTo>
                <a:lnTo>
                  <a:pt x="10096" y="4713"/>
                </a:lnTo>
                <a:lnTo>
                  <a:pt x="10097" y="4727"/>
                </a:lnTo>
                <a:lnTo>
                  <a:pt x="10101" y="4742"/>
                </a:lnTo>
                <a:close/>
                <a:moveTo>
                  <a:pt x="10306" y="9188"/>
                </a:moveTo>
                <a:lnTo>
                  <a:pt x="10298" y="9190"/>
                </a:lnTo>
                <a:lnTo>
                  <a:pt x="10293" y="9194"/>
                </a:lnTo>
                <a:lnTo>
                  <a:pt x="10289" y="9199"/>
                </a:lnTo>
                <a:lnTo>
                  <a:pt x="10286" y="9204"/>
                </a:lnTo>
                <a:lnTo>
                  <a:pt x="10284" y="9216"/>
                </a:lnTo>
                <a:lnTo>
                  <a:pt x="10284" y="9230"/>
                </a:lnTo>
                <a:lnTo>
                  <a:pt x="10289" y="9238"/>
                </a:lnTo>
                <a:lnTo>
                  <a:pt x="10295" y="9244"/>
                </a:lnTo>
                <a:lnTo>
                  <a:pt x="10299" y="9247"/>
                </a:lnTo>
                <a:lnTo>
                  <a:pt x="10303" y="9249"/>
                </a:lnTo>
                <a:lnTo>
                  <a:pt x="10308" y="9249"/>
                </a:lnTo>
                <a:lnTo>
                  <a:pt x="10312" y="9249"/>
                </a:lnTo>
                <a:lnTo>
                  <a:pt x="10321" y="9247"/>
                </a:lnTo>
                <a:lnTo>
                  <a:pt x="10326" y="9243"/>
                </a:lnTo>
                <a:lnTo>
                  <a:pt x="10330" y="9239"/>
                </a:lnTo>
                <a:lnTo>
                  <a:pt x="10331" y="9233"/>
                </a:lnTo>
                <a:lnTo>
                  <a:pt x="10331" y="9221"/>
                </a:lnTo>
                <a:lnTo>
                  <a:pt x="10330" y="9208"/>
                </a:lnTo>
                <a:lnTo>
                  <a:pt x="10330" y="9203"/>
                </a:lnTo>
                <a:lnTo>
                  <a:pt x="10329" y="9199"/>
                </a:lnTo>
                <a:lnTo>
                  <a:pt x="10326" y="9195"/>
                </a:lnTo>
                <a:lnTo>
                  <a:pt x="10324" y="9192"/>
                </a:lnTo>
                <a:lnTo>
                  <a:pt x="10320" y="9189"/>
                </a:lnTo>
                <a:lnTo>
                  <a:pt x="10316" y="9188"/>
                </a:lnTo>
                <a:lnTo>
                  <a:pt x="10311" y="9186"/>
                </a:lnTo>
                <a:lnTo>
                  <a:pt x="10306" y="9188"/>
                </a:lnTo>
                <a:close/>
                <a:moveTo>
                  <a:pt x="9871" y="6920"/>
                </a:moveTo>
                <a:lnTo>
                  <a:pt x="9864" y="6924"/>
                </a:lnTo>
                <a:lnTo>
                  <a:pt x="9860" y="6928"/>
                </a:lnTo>
                <a:lnTo>
                  <a:pt x="9856" y="6934"/>
                </a:lnTo>
                <a:lnTo>
                  <a:pt x="9854" y="6939"/>
                </a:lnTo>
                <a:lnTo>
                  <a:pt x="9852" y="6946"/>
                </a:lnTo>
                <a:lnTo>
                  <a:pt x="9851" y="6952"/>
                </a:lnTo>
                <a:lnTo>
                  <a:pt x="9851" y="6959"/>
                </a:lnTo>
                <a:lnTo>
                  <a:pt x="9852" y="6965"/>
                </a:lnTo>
                <a:lnTo>
                  <a:pt x="9855" y="6970"/>
                </a:lnTo>
                <a:lnTo>
                  <a:pt x="9859" y="6974"/>
                </a:lnTo>
                <a:lnTo>
                  <a:pt x="9862" y="6978"/>
                </a:lnTo>
                <a:lnTo>
                  <a:pt x="9865" y="6981"/>
                </a:lnTo>
                <a:lnTo>
                  <a:pt x="9871" y="6982"/>
                </a:lnTo>
                <a:lnTo>
                  <a:pt x="9874" y="6983"/>
                </a:lnTo>
                <a:lnTo>
                  <a:pt x="9878" y="6982"/>
                </a:lnTo>
                <a:lnTo>
                  <a:pt x="9883" y="6981"/>
                </a:lnTo>
                <a:lnTo>
                  <a:pt x="9890" y="6977"/>
                </a:lnTo>
                <a:lnTo>
                  <a:pt x="9894" y="6973"/>
                </a:lnTo>
                <a:lnTo>
                  <a:pt x="9898" y="6966"/>
                </a:lnTo>
                <a:lnTo>
                  <a:pt x="9899" y="6961"/>
                </a:lnTo>
                <a:lnTo>
                  <a:pt x="9900" y="6948"/>
                </a:lnTo>
                <a:lnTo>
                  <a:pt x="9899" y="6934"/>
                </a:lnTo>
                <a:lnTo>
                  <a:pt x="9896" y="6929"/>
                </a:lnTo>
                <a:lnTo>
                  <a:pt x="9895" y="6925"/>
                </a:lnTo>
                <a:lnTo>
                  <a:pt x="9891" y="6921"/>
                </a:lnTo>
                <a:lnTo>
                  <a:pt x="9887" y="6919"/>
                </a:lnTo>
                <a:lnTo>
                  <a:pt x="9883" y="6918"/>
                </a:lnTo>
                <a:lnTo>
                  <a:pt x="9880" y="6918"/>
                </a:lnTo>
                <a:lnTo>
                  <a:pt x="9874" y="6918"/>
                </a:lnTo>
                <a:lnTo>
                  <a:pt x="9871" y="6920"/>
                </a:lnTo>
                <a:close/>
                <a:moveTo>
                  <a:pt x="11657" y="5369"/>
                </a:moveTo>
                <a:lnTo>
                  <a:pt x="11675" y="5384"/>
                </a:lnTo>
                <a:lnTo>
                  <a:pt x="11696" y="5400"/>
                </a:lnTo>
                <a:lnTo>
                  <a:pt x="11706" y="5407"/>
                </a:lnTo>
                <a:lnTo>
                  <a:pt x="11719" y="5413"/>
                </a:lnTo>
                <a:lnTo>
                  <a:pt x="11733" y="5418"/>
                </a:lnTo>
                <a:lnTo>
                  <a:pt x="11750" y="5420"/>
                </a:lnTo>
                <a:lnTo>
                  <a:pt x="11739" y="5406"/>
                </a:lnTo>
                <a:lnTo>
                  <a:pt x="11729" y="5393"/>
                </a:lnTo>
                <a:lnTo>
                  <a:pt x="11719" y="5383"/>
                </a:lnTo>
                <a:lnTo>
                  <a:pt x="11708" y="5374"/>
                </a:lnTo>
                <a:lnTo>
                  <a:pt x="11703" y="5371"/>
                </a:lnTo>
                <a:lnTo>
                  <a:pt x="11697" y="5369"/>
                </a:lnTo>
                <a:lnTo>
                  <a:pt x="11692" y="5368"/>
                </a:lnTo>
                <a:lnTo>
                  <a:pt x="11685" y="5366"/>
                </a:lnTo>
                <a:lnTo>
                  <a:pt x="11679" y="5365"/>
                </a:lnTo>
                <a:lnTo>
                  <a:pt x="11672" y="5365"/>
                </a:lnTo>
                <a:lnTo>
                  <a:pt x="11665" y="5366"/>
                </a:lnTo>
                <a:lnTo>
                  <a:pt x="11657" y="5369"/>
                </a:lnTo>
                <a:close/>
                <a:moveTo>
                  <a:pt x="4756" y="199"/>
                </a:moveTo>
                <a:lnTo>
                  <a:pt x="4750" y="189"/>
                </a:lnTo>
                <a:lnTo>
                  <a:pt x="4744" y="180"/>
                </a:lnTo>
                <a:lnTo>
                  <a:pt x="4736" y="171"/>
                </a:lnTo>
                <a:lnTo>
                  <a:pt x="4727" y="165"/>
                </a:lnTo>
                <a:lnTo>
                  <a:pt x="4717" y="160"/>
                </a:lnTo>
                <a:lnTo>
                  <a:pt x="4705" y="156"/>
                </a:lnTo>
                <a:lnTo>
                  <a:pt x="4699" y="156"/>
                </a:lnTo>
                <a:lnTo>
                  <a:pt x="4693" y="156"/>
                </a:lnTo>
                <a:lnTo>
                  <a:pt x="4686" y="157"/>
                </a:lnTo>
                <a:lnTo>
                  <a:pt x="4678" y="158"/>
                </a:lnTo>
                <a:lnTo>
                  <a:pt x="4666" y="148"/>
                </a:lnTo>
                <a:lnTo>
                  <a:pt x="4650" y="140"/>
                </a:lnTo>
                <a:lnTo>
                  <a:pt x="4644" y="135"/>
                </a:lnTo>
                <a:lnTo>
                  <a:pt x="4637" y="130"/>
                </a:lnTo>
                <a:lnTo>
                  <a:pt x="4636" y="126"/>
                </a:lnTo>
                <a:lnTo>
                  <a:pt x="4633" y="122"/>
                </a:lnTo>
                <a:lnTo>
                  <a:pt x="4632" y="118"/>
                </a:lnTo>
                <a:lnTo>
                  <a:pt x="4632" y="113"/>
                </a:lnTo>
                <a:lnTo>
                  <a:pt x="4631" y="102"/>
                </a:lnTo>
                <a:lnTo>
                  <a:pt x="4628" y="90"/>
                </a:lnTo>
                <a:lnTo>
                  <a:pt x="4624" y="81"/>
                </a:lnTo>
                <a:lnTo>
                  <a:pt x="4620" y="73"/>
                </a:lnTo>
                <a:lnTo>
                  <a:pt x="4614" y="66"/>
                </a:lnTo>
                <a:lnTo>
                  <a:pt x="4608" y="61"/>
                </a:lnTo>
                <a:lnTo>
                  <a:pt x="4601" y="55"/>
                </a:lnTo>
                <a:lnTo>
                  <a:pt x="4592" y="52"/>
                </a:lnTo>
                <a:lnTo>
                  <a:pt x="4559" y="41"/>
                </a:lnTo>
                <a:lnTo>
                  <a:pt x="4524" y="31"/>
                </a:lnTo>
                <a:lnTo>
                  <a:pt x="4519" y="30"/>
                </a:lnTo>
                <a:lnTo>
                  <a:pt x="4514" y="30"/>
                </a:lnTo>
                <a:lnTo>
                  <a:pt x="4510" y="28"/>
                </a:lnTo>
                <a:lnTo>
                  <a:pt x="4505" y="30"/>
                </a:lnTo>
                <a:lnTo>
                  <a:pt x="4496" y="34"/>
                </a:lnTo>
                <a:lnTo>
                  <a:pt x="4488" y="39"/>
                </a:lnTo>
                <a:lnTo>
                  <a:pt x="4481" y="46"/>
                </a:lnTo>
                <a:lnTo>
                  <a:pt x="4476" y="55"/>
                </a:lnTo>
                <a:lnTo>
                  <a:pt x="4474" y="67"/>
                </a:lnTo>
                <a:lnTo>
                  <a:pt x="4472" y="79"/>
                </a:lnTo>
                <a:lnTo>
                  <a:pt x="4474" y="97"/>
                </a:lnTo>
                <a:lnTo>
                  <a:pt x="4475" y="113"/>
                </a:lnTo>
                <a:lnTo>
                  <a:pt x="4478" y="121"/>
                </a:lnTo>
                <a:lnTo>
                  <a:pt x="4480" y="129"/>
                </a:lnTo>
                <a:lnTo>
                  <a:pt x="4483" y="135"/>
                </a:lnTo>
                <a:lnTo>
                  <a:pt x="4487" y="142"/>
                </a:lnTo>
                <a:lnTo>
                  <a:pt x="4492" y="148"/>
                </a:lnTo>
                <a:lnTo>
                  <a:pt x="4496" y="154"/>
                </a:lnTo>
                <a:lnTo>
                  <a:pt x="4502" y="160"/>
                </a:lnTo>
                <a:lnTo>
                  <a:pt x="4509" y="165"/>
                </a:lnTo>
                <a:lnTo>
                  <a:pt x="4515" y="170"/>
                </a:lnTo>
                <a:lnTo>
                  <a:pt x="4523" y="174"/>
                </a:lnTo>
                <a:lnTo>
                  <a:pt x="4532" y="176"/>
                </a:lnTo>
                <a:lnTo>
                  <a:pt x="4541" y="179"/>
                </a:lnTo>
                <a:lnTo>
                  <a:pt x="4559" y="183"/>
                </a:lnTo>
                <a:lnTo>
                  <a:pt x="4573" y="189"/>
                </a:lnTo>
                <a:lnTo>
                  <a:pt x="4579" y="193"/>
                </a:lnTo>
                <a:lnTo>
                  <a:pt x="4586" y="197"/>
                </a:lnTo>
                <a:lnTo>
                  <a:pt x="4591" y="201"/>
                </a:lnTo>
                <a:lnTo>
                  <a:pt x="4596" y="206"/>
                </a:lnTo>
                <a:lnTo>
                  <a:pt x="4600" y="211"/>
                </a:lnTo>
                <a:lnTo>
                  <a:pt x="4604" y="217"/>
                </a:lnTo>
                <a:lnTo>
                  <a:pt x="4606" y="224"/>
                </a:lnTo>
                <a:lnTo>
                  <a:pt x="4609" y="230"/>
                </a:lnTo>
                <a:lnTo>
                  <a:pt x="4611" y="244"/>
                </a:lnTo>
                <a:lnTo>
                  <a:pt x="4613" y="261"/>
                </a:lnTo>
                <a:lnTo>
                  <a:pt x="4609" y="264"/>
                </a:lnTo>
                <a:lnTo>
                  <a:pt x="4608" y="268"/>
                </a:lnTo>
                <a:lnTo>
                  <a:pt x="4604" y="275"/>
                </a:lnTo>
                <a:lnTo>
                  <a:pt x="4601" y="282"/>
                </a:lnTo>
                <a:lnTo>
                  <a:pt x="4601" y="289"/>
                </a:lnTo>
                <a:lnTo>
                  <a:pt x="4602" y="297"/>
                </a:lnTo>
                <a:lnTo>
                  <a:pt x="4608" y="310"/>
                </a:lnTo>
                <a:lnTo>
                  <a:pt x="4613" y="324"/>
                </a:lnTo>
                <a:lnTo>
                  <a:pt x="4619" y="337"/>
                </a:lnTo>
                <a:lnTo>
                  <a:pt x="4626" y="347"/>
                </a:lnTo>
                <a:lnTo>
                  <a:pt x="4635" y="356"/>
                </a:lnTo>
                <a:lnTo>
                  <a:pt x="4645" y="363"/>
                </a:lnTo>
                <a:lnTo>
                  <a:pt x="4655" y="368"/>
                </a:lnTo>
                <a:lnTo>
                  <a:pt x="4667" y="372"/>
                </a:lnTo>
                <a:lnTo>
                  <a:pt x="4678" y="373"/>
                </a:lnTo>
                <a:lnTo>
                  <a:pt x="4690" y="373"/>
                </a:lnTo>
                <a:lnTo>
                  <a:pt x="4695" y="373"/>
                </a:lnTo>
                <a:lnTo>
                  <a:pt x="4700" y="371"/>
                </a:lnTo>
                <a:lnTo>
                  <a:pt x="4704" y="369"/>
                </a:lnTo>
                <a:lnTo>
                  <a:pt x="4708" y="365"/>
                </a:lnTo>
                <a:lnTo>
                  <a:pt x="4714" y="359"/>
                </a:lnTo>
                <a:lnTo>
                  <a:pt x="4720" y="350"/>
                </a:lnTo>
                <a:lnTo>
                  <a:pt x="4726" y="329"/>
                </a:lnTo>
                <a:lnTo>
                  <a:pt x="4730" y="309"/>
                </a:lnTo>
                <a:lnTo>
                  <a:pt x="4730" y="300"/>
                </a:lnTo>
                <a:lnTo>
                  <a:pt x="4729" y="291"/>
                </a:lnTo>
                <a:lnTo>
                  <a:pt x="4725" y="282"/>
                </a:lnTo>
                <a:lnTo>
                  <a:pt x="4722" y="273"/>
                </a:lnTo>
                <a:lnTo>
                  <a:pt x="4734" y="266"/>
                </a:lnTo>
                <a:lnTo>
                  <a:pt x="4743" y="259"/>
                </a:lnTo>
                <a:lnTo>
                  <a:pt x="4749" y="251"/>
                </a:lnTo>
                <a:lnTo>
                  <a:pt x="4756" y="242"/>
                </a:lnTo>
                <a:lnTo>
                  <a:pt x="4758" y="232"/>
                </a:lnTo>
                <a:lnTo>
                  <a:pt x="4761" y="221"/>
                </a:lnTo>
                <a:lnTo>
                  <a:pt x="4759" y="211"/>
                </a:lnTo>
                <a:lnTo>
                  <a:pt x="4756" y="199"/>
                </a:lnTo>
                <a:close/>
                <a:moveTo>
                  <a:pt x="4382" y="8365"/>
                </a:moveTo>
                <a:lnTo>
                  <a:pt x="4373" y="8389"/>
                </a:lnTo>
                <a:lnTo>
                  <a:pt x="4367" y="8407"/>
                </a:lnTo>
                <a:lnTo>
                  <a:pt x="4364" y="8415"/>
                </a:lnTo>
                <a:lnTo>
                  <a:pt x="4363" y="8421"/>
                </a:lnTo>
                <a:lnTo>
                  <a:pt x="4363" y="8428"/>
                </a:lnTo>
                <a:lnTo>
                  <a:pt x="4364" y="8433"/>
                </a:lnTo>
                <a:lnTo>
                  <a:pt x="4366" y="8437"/>
                </a:lnTo>
                <a:lnTo>
                  <a:pt x="4368" y="8439"/>
                </a:lnTo>
                <a:lnTo>
                  <a:pt x="4372" y="8443"/>
                </a:lnTo>
                <a:lnTo>
                  <a:pt x="4377" y="8446"/>
                </a:lnTo>
                <a:lnTo>
                  <a:pt x="4390" y="8451"/>
                </a:lnTo>
                <a:lnTo>
                  <a:pt x="4407" y="8456"/>
                </a:lnTo>
                <a:lnTo>
                  <a:pt x="4402" y="8444"/>
                </a:lnTo>
                <a:lnTo>
                  <a:pt x="4399" y="8433"/>
                </a:lnTo>
                <a:lnTo>
                  <a:pt x="4398" y="8421"/>
                </a:lnTo>
                <a:lnTo>
                  <a:pt x="4398" y="8410"/>
                </a:lnTo>
                <a:lnTo>
                  <a:pt x="4397" y="8398"/>
                </a:lnTo>
                <a:lnTo>
                  <a:pt x="4394" y="8386"/>
                </a:lnTo>
                <a:lnTo>
                  <a:pt x="4393" y="8380"/>
                </a:lnTo>
                <a:lnTo>
                  <a:pt x="4390" y="8375"/>
                </a:lnTo>
                <a:lnTo>
                  <a:pt x="4386" y="8370"/>
                </a:lnTo>
                <a:lnTo>
                  <a:pt x="4382" y="8365"/>
                </a:lnTo>
                <a:close/>
                <a:moveTo>
                  <a:pt x="10306" y="5108"/>
                </a:moveTo>
                <a:lnTo>
                  <a:pt x="10312" y="5106"/>
                </a:lnTo>
                <a:lnTo>
                  <a:pt x="10316" y="5103"/>
                </a:lnTo>
                <a:lnTo>
                  <a:pt x="10320" y="5100"/>
                </a:lnTo>
                <a:lnTo>
                  <a:pt x="10322" y="5095"/>
                </a:lnTo>
                <a:lnTo>
                  <a:pt x="10324" y="5091"/>
                </a:lnTo>
                <a:lnTo>
                  <a:pt x="10324" y="5086"/>
                </a:lnTo>
                <a:lnTo>
                  <a:pt x="10322" y="5081"/>
                </a:lnTo>
                <a:lnTo>
                  <a:pt x="10321" y="5074"/>
                </a:lnTo>
                <a:lnTo>
                  <a:pt x="10318" y="5065"/>
                </a:lnTo>
                <a:lnTo>
                  <a:pt x="10313" y="5059"/>
                </a:lnTo>
                <a:lnTo>
                  <a:pt x="10309" y="5056"/>
                </a:lnTo>
                <a:lnTo>
                  <a:pt x="10306" y="5054"/>
                </a:lnTo>
                <a:lnTo>
                  <a:pt x="10302" y="5052"/>
                </a:lnTo>
                <a:lnTo>
                  <a:pt x="10297" y="5054"/>
                </a:lnTo>
                <a:lnTo>
                  <a:pt x="10290" y="5055"/>
                </a:lnTo>
                <a:lnTo>
                  <a:pt x="10284" y="5058"/>
                </a:lnTo>
                <a:lnTo>
                  <a:pt x="10280" y="5061"/>
                </a:lnTo>
                <a:lnTo>
                  <a:pt x="10276" y="5067"/>
                </a:lnTo>
                <a:lnTo>
                  <a:pt x="10273" y="5072"/>
                </a:lnTo>
                <a:lnTo>
                  <a:pt x="10272" y="5077"/>
                </a:lnTo>
                <a:lnTo>
                  <a:pt x="10271" y="5083"/>
                </a:lnTo>
                <a:lnTo>
                  <a:pt x="10271" y="5091"/>
                </a:lnTo>
                <a:lnTo>
                  <a:pt x="10273" y="5096"/>
                </a:lnTo>
                <a:lnTo>
                  <a:pt x="10276" y="5101"/>
                </a:lnTo>
                <a:lnTo>
                  <a:pt x="10280" y="5105"/>
                </a:lnTo>
                <a:lnTo>
                  <a:pt x="10285" y="5106"/>
                </a:lnTo>
                <a:lnTo>
                  <a:pt x="10289" y="5109"/>
                </a:lnTo>
                <a:lnTo>
                  <a:pt x="10294" y="5109"/>
                </a:lnTo>
                <a:lnTo>
                  <a:pt x="10299" y="5109"/>
                </a:lnTo>
                <a:lnTo>
                  <a:pt x="10306" y="5108"/>
                </a:lnTo>
                <a:close/>
                <a:moveTo>
                  <a:pt x="11993" y="3864"/>
                </a:moveTo>
                <a:lnTo>
                  <a:pt x="11998" y="3864"/>
                </a:lnTo>
                <a:lnTo>
                  <a:pt x="12003" y="3864"/>
                </a:lnTo>
                <a:lnTo>
                  <a:pt x="12010" y="3861"/>
                </a:lnTo>
                <a:lnTo>
                  <a:pt x="12014" y="3859"/>
                </a:lnTo>
                <a:lnTo>
                  <a:pt x="12017" y="3852"/>
                </a:lnTo>
                <a:lnTo>
                  <a:pt x="12020" y="3846"/>
                </a:lnTo>
                <a:lnTo>
                  <a:pt x="12020" y="3840"/>
                </a:lnTo>
                <a:lnTo>
                  <a:pt x="12019" y="3834"/>
                </a:lnTo>
                <a:lnTo>
                  <a:pt x="12014" y="3822"/>
                </a:lnTo>
                <a:lnTo>
                  <a:pt x="12008" y="3810"/>
                </a:lnTo>
                <a:lnTo>
                  <a:pt x="12002" y="3797"/>
                </a:lnTo>
                <a:lnTo>
                  <a:pt x="11994" y="3784"/>
                </a:lnTo>
                <a:lnTo>
                  <a:pt x="11984" y="3792"/>
                </a:lnTo>
                <a:lnTo>
                  <a:pt x="11977" y="3800"/>
                </a:lnTo>
                <a:lnTo>
                  <a:pt x="11974" y="3806"/>
                </a:lnTo>
                <a:lnTo>
                  <a:pt x="11972" y="3814"/>
                </a:lnTo>
                <a:lnTo>
                  <a:pt x="11971" y="3822"/>
                </a:lnTo>
                <a:lnTo>
                  <a:pt x="11971" y="3829"/>
                </a:lnTo>
                <a:lnTo>
                  <a:pt x="11971" y="3837"/>
                </a:lnTo>
                <a:lnTo>
                  <a:pt x="11974" y="3843"/>
                </a:lnTo>
                <a:lnTo>
                  <a:pt x="11976" y="3850"/>
                </a:lnTo>
                <a:lnTo>
                  <a:pt x="11980" y="3855"/>
                </a:lnTo>
                <a:lnTo>
                  <a:pt x="11986" y="3860"/>
                </a:lnTo>
                <a:lnTo>
                  <a:pt x="11993" y="3864"/>
                </a:lnTo>
                <a:close/>
                <a:moveTo>
                  <a:pt x="9488" y="7718"/>
                </a:moveTo>
                <a:lnTo>
                  <a:pt x="9481" y="7721"/>
                </a:lnTo>
                <a:lnTo>
                  <a:pt x="9475" y="7725"/>
                </a:lnTo>
                <a:lnTo>
                  <a:pt x="9473" y="7729"/>
                </a:lnTo>
                <a:lnTo>
                  <a:pt x="9472" y="7733"/>
                </a:lnTo>
                <a:lnTo>
                  <a:pt x="9473" y="7738"/>
                </a:lnTo>
                <a:lnTo>
                  <a:pt x="9475" y="7742"/>
                </a:lnTo>
                <a:lnTo>
                  <a:pt x="9479" y="7747"/>
                </a:lnTo>
                <a:lnTo>
                  <a:pt x="9484" y="7752"/>
                </a:lnTo>
                <a:lnTo>
                  <a:pt x="9501" y="7761"/>
                </a:lnTo>
                <a:lnTo>
                  <a:pt x="9518" y="7772"/>
                </a:lnTo>
                <a:lnTo>
                  <a:pt x="9533" y="7782"/>
                </a:lnTo>
                <a:lnTo>
                  <a:pt x="9550" y="7791"/>
                </a:lnTo>
                <a:lnTo>
                  <a:pt x="9553" y="7787"/>
                </a:lnTo>
                <a:lnTo>
                  <a:pt x="9554" y="7783"/>
                </a:lnTo>
                <a:lnTo>
                  <a:pt x="9555" y="7779"/>
                </a:lnTo>
                <a:lnTo>
                  <a:pt x="9555" y="7774"/>
                </a:lnTo>
                <a:lnTo>
                  <a:pt x="9555" y="7766"/>
                </a:lnTo>
                <a:lnTo>
                  <a:pt x="9553" y="7757"/>
                </a:lnTo>
                <a:lnTo>
                  <a:pt x="9547" y="7747"/>
                </a:lnTo>
                <a:lnTo>
                  <a:pt x="9541" y="7739"/>
                </a:lnTo>
                <a:lnTo>
                  <a:pt x="9533" y="7734"/>
                </a:lnTo>
                <a:lnTo>
                  <a:pt x="9526" y="7729"/>
                </a:lnTo>
                <a:lnTo>
                  <a:pt x="9517" y="7725"/>
                </a:lnTo>
                <a:lnTo>
                  <a:pt x="9508" y="7721"/>
                </a:lnTo>
                <a:lnTo>
                  <a:pt x="9499" y="7719"/>
                </a:lnTo>
                <a:lnTo>
                  <a:pt x="9488" y="7718"/>
                </a:lnTo>
                <a:close/>
                <a:moveTo>
                  <a:pt x="6061" y="8945"/>
                </a:moveTo>
                <a:lnTo>
                  <a:pt x="6054" y="8959"/>
                </a:lnTo>
                <a:lnTo>
                  <a:pt x="6050" y="8972"/>
                </a:lnTo>
                <a:lnTo>
                  <a:pt x="6049" y="8986"/>
                </a:lnTo>
                <a:lnTo>
                  <a:pt x="6049" y="8999"/>
                </a:lnTo>
                <a:lnTo>
                  <a:pt x="6052" y="9010"/>
                </a:lnTo>
                <a:lnTo>
                  <a:pt x="6057" y="9023"/>
                </a:lnTo>
                <a:lnTo>
                  <a:pt x="6065" y="9037"/>
                </a:lnTo>
                <a:lnTo>
                  <a:pt x="6075" y="9050"/>
                </a:lnTo>
                <a:lnTo>
                  <a:pt x="6079" y="9036"/>
                </a:lnTo>
                <a:lnTo>
                  <a:pt x="6083" y="9021"/>
                </a:lnTo>
                <a:lnTo>
                  <a:pt x="6085" y="9008"/>
                </a:lnTo>
                <a:lnTo>
                  <a:pt x="6086" y="8995"/>
                </a:lnTo>
                <a:lnTo>
                  <a:pt x="6086" y="8988"/>
                </a:lnTo>
                <a:lnTo>
                  <a:pt x="6085" y="8982"/>
                </a:lnTo>
                <a:lnTo>
                  <a:pt x="6083" y="8976"/>
                </a:lnTo>
                <a:lnTo>
                  <a:pt x="6080" y="8969"/>
                </a:lnTo>
                <a:lnTo>
                  <a:pt x="6077" y="8963"/>
                </a:lnTo>
                <a:lnTo>
                  <a:pt x="6072" y="8956"/>
                </a:lnTo>
                <a:lnTo>
                  <a:pt x="6067" y="8951"/>
                </a:lnTo>
                <a:lnTo>
                  <a:pt x="6061" y="8945"/>
                </a:lnTo>
                <a:close/>
                <a:moveTo>
                  <a:pt x="10327" y="7755"/>
                </a:moveTo>
                <a:lnTo>
                  <a:pt x="10336" y="7759"/>
                </a:lnTo>
                <a:lnTo>
                  <a:pt x="10345" y="7764"/>
                </a:lnTo>
                <a:lnTo>
                  <a:pt x="10349" y="7770"/>
                </a:lnTo>
                <a:lnTo>
                  <a:pt x="10353" y="7777"/>
                </a:lnTo>
                <a:lnTo>
                  <a:pt x="10357" y="7788"/>
                </a:lnTo>
                <a:lnTo>
                  <a:pt x="10362" y="7800"/>
                </a:lnTo>
                <a:lnTo>
                  <a:pt x="10365" y="7805"/>
                </a:lnTo>
                <a:lnTo>
                  <a:pt x="10370" y="7809"/>
                </a:lnTo>
                <a:lnTo>
                  <a:pt x="10375" y="7813"/>
                </a:lnTo>
                <a:lnTo>
                  <a:pt x="10381" y="7815"/>
                </a:lnTo>
                <a:lnTo>
                  <a:pt x="10393" y="7823"/>
                </a:lnTo>
                <a:lnTo>
                  <a:pt x="10403" y="7831"/>
                </a:lnTo>
                <a:lnTo>
                  <a:pt x="10415" y="7838"/>
                </a:lnTo>
                <a:lnTo>
                  <a:pt x="10427" y="7846"/>
                </a:lnTo>
                <a:lnTo>
                  <a:pt x="10432" y="7860"/>
                </a:lnTo>
                <a:lnTo>
                  <a:pt x="10438" y="7872"/>
                </a:lnTo>
                <a:lnTo>
                  <a:pt x="10443" y="7878"/>
                </a:lnTo>
                <a:lnTo>
                  <a:pt x="10450" y="7882"/>
                </a:lnTo>
                <a:lnTo>
                  <a:pt x="10459" y="7885"/>
                </a:lnTo>
                <a:lnTo>
                  <a:pt x="10469" y="7886"/>
                </a:lnTo>
                <a:lnTo>
                  <a:pt x="10468" y="7876"/>
                </a:lnTo>
                <a:lnTo>
                  <a:pt x="10466" y="7867"/>
                </a:lnTo>
                <a:lnTo>
                  <a:pt x="10464" y="7858"/>
                </a:lnTo>
                <a:lnTo>
                  <a:pt x="10461" y="7850"/>
                </a:lnTo>
                <a:lnTo>
                  <a:pt x="10457" y="7842"/>
                </a:lnTo>
                <a:lnTo>
                  <a:pt x="10452" y="7836"/>
                </a:lnTo>
                <a:lnTo>
                  <a:pt x="10445" y="7829"/>
                </a:lnTo>
                <a:lnTo>
                  <a:pt x="10436" y="7824"/>
                </a:lnTo>
                <a:lnTo>
                  <a:pt x="10433" y="7818"/>
                </a:lnTo>
                <a:lnTo>
                  <a:pt x="10429" y="7810"/>
                </a:lnTo>
                <a:lnTo>
                  <a:pt x="10425" y="7804"/>
                </a:lnTo>
                <a:lnTo>
                  <a:pt x="10421" y="7797"/>
                </a:lnTo>
                <a:lnTo>
                  <a:pt x="10411" y="7786"/>
                </a:lnTo>
                <a:lnTo>
                  <a:pt x="10400" y="7775"/>
                </a:lnTo>
                <a:lnTo>
                  <a:pt x="10396" y="7766"/>
                </a:lnTo>
                <a:lnTo>
                  <a:pt x="10390" y="7760"/>
                </a:lnTo>
                <a:lnTo>
                  <a:pt x="10388" y="7757"/>
                </a:lnTo>
                <a:lnTo>
                  <a:pt x="10384" y="7755"/>
                </a:lnTo>
                <a:lnTo>
                  <a:pt x="10380" y="7754"/>
                </a:lnTo>
                <a:lnTo>
                  <a:pt x="10375" y="7752"/>
                </a:lnTo>
                <a:lnTo>
                  <a:pt x="10371" y="7743"/>
                </a:lnTo>
                <a:lnTo>
                  <a:pt x="10366" y="7737"/>
                </a:lnTo>
                <a:lnTo>
                  <a:pt x="10363" y="7734"/>
                </a:lnTo>
                <a:lnTo>
                  <a:pt x="10360" y="7732"/>
                </a:lnTo>
                <a:lnTo>
                  <a:pt x="10354" y="7729"/>
                </a:lnTo>
                <a:lnTo>
                  <a:pt x="10351" y="7728"/>
                </a:lnTo>
                <a:lnTo>
                  <a:pt x="10351" y="7728"/>
                </a:lnTo>
                <a:lnTo>
                  <a:pt x="10351" y="7728"/>
                </a:lnTo>
                <a:lnTo>
                  <a:pt x="10347" y="7723"/>
                </a:lnTo>
                <a:lnTo>
                  <a:pt x="10344" y="7716"/>
                </a:lnTo>
                <a:lnTo>
                  <a:pt x="10325" y="7700"/>
                </a:lnTo>
                <a:lnTo>
                  <a:pt x="10307" y="7682"/>
                </a:lnTo>
                <a:lnTo>
                  <a:pt x="10288" y="7665"/>
                </a:lnTo>
                <a:lnTo>
                  <a:pt x="10270" y="7647"/>
                </a:lnTo>
                <a:lnTo>
                  <a:pt x="10267" y="7652"/>
                </a:lnTo>
                <a:lnTo>
                  <a:pt x="10264" y="7656"/>
                </a:lnTo>
                <a:lnTo>
                  <a:pt x="10263" y="7660"/>
                </a:lnTo>
                <a:lnTo>
                  <a:pt x="10263" y="7664"/>
                </a:lnTo>
                <a:lnTo>
                  <a:pt x="10264" y="7673"/>
                </a:lnTo>
                <a:lnTo>
                  <a:pt x="10266" y="7682"/>
                </a:lnTo>
                <a:lnTo>
                  <a:pt x="10280" y="7701"/>
                </a:lnTo>
                <a:lnTo>
                  <a:pt x="10293" y="7721"/>
                </a:lnTo>
                <a:lnTo>
                  <a:pt x="10299" y="7730"/>
                </a:lnTo>
                <a:lnTo>
                  <a:pt x="10307" y="7739"/>
                </a:lnTo>
                <a:lnTo>
                  <a:pt x="10316" y="7748"/>
                </a:lnTo>
                <a:lnTo>
                  <a:pt x="10327" y="7755"/>
                </a:lnTo>
                <a:close/>
                <a:moveTo>
                  <a:pt x="9383" y="9575"/>
                </a:moveTo>
                <a:lnTo>
                  <a:pt x="9383" y="9563"/>
                </a:lnTo>
                <a:lnTo>
                  <a:pt x="9380" y="9553"/>
                </a:lnTo>
                <a:lnTo>
                  <a:pt x="9378" y="9549"/>
                </a:lnTo>
                <a:lnTo>
                  <a:pt x="9374" y="9545"/>
                </a:lnTo>
                <a:lnTo>
                  <a:pt x="9370" y="9541"/>
                </a:lnTo>
                <a:lnTo>
                  <a:pt x="9363" y="9539"/>
                </a:lnTo>
                <a:lnTo>
                  <a:pt x="9361" y="9538"/>
                </a:lnTo>
                <a:lnTo>
                  <a:pt x="9357" y="9538"/>
                </a:lnTo>
                <a:lnTo>
                  <a:pt x="9353" y="9539"/>
                </a:lnTo>
                <a:lnTo>
                  <a:pt x="9351" y="9540"/>
                </a:lnTo>
                <a:lnTo>
                  <a:pt x="9347" y="9545"/>
                </a:lnTo>
                <a:lnTo>
                  <a:pt x="9343" y="9550"/>
                </a:lnTo>
                <a:lnTo>
                  <a:pt x="9342" y="9554"/>
                </a:lnTo>
                <a:lnTo>
                  <a:pt x="9340" y="9561"/>
                </a:lnTo>
                <a:lnTo>
                  <a:pt x="9339" y="9566"/>
                </a:lnTo>
                <a:lnTo>
                  <a:pt x="9339" y="9571"/>
                </a:lnTo>
                <a:lnTo>
                  <a:pt x="9340" y="9576"/>
                </a:lnTo>
                <a:lnTo>
                  <a:pt x="9342" y="9581"/>
                </a:lnTo>
                <a:lnTo>
                  <a:pt x="9348" y="9597"/>
                </a:lnTo>
                <a:lnTo>
                  <a:pt x="9353" y="9613"/>
                </a:lnTo>
                <a:lnTo>
                  <a:pt x="9358" y="9622"/>
                </a:lnTo>
                <a:lnTo>
                  <a:pt x="9363" y="9632"/>
                </a:lnTo>
                <a:lnTo>
                  <a:pt x="9371" y="9641"/>
                </a:lnTo>
                <a:lnTo>
                  <a:pt x="9381" y="9650"/>
                </a:lnTo>
                <a:lnTo>
                  <a:pt x="9378" y="9638"/>
                </a:lnTo>
                <a:lnTo>
                  <a:pt x="9376" y="9628"/>
                </a:lnTo>
                <a:lnTo>
                  <a:pt x="9376" y="9617"/>
                </a:lnTo>
                <a:lnTo>
                  <a:pt x="9378" y="9608"/>
                </a:lnTo>
                <a:lnTo>
                  <a:pt x="9380" y="9592"/>
                </a:lnTo>
                <a:lnTo>
                  <a:pt x="9383" y="9575"/>
                </a:lnTo>
                <a:close/>
                <a:moveTo>
                  <a:pt x="10304" y="1065"/>
                </a:moveTo>
                <a:lnTo>
                  <a:pt x="10311" y="1057"/>
                </a:lnTo>
                <a:lnTo>
                  <a:pt x="10316" y="1051"/>
                </a:lnTo>
                <a:lnTo>
                  <a:pt x="10320" y="1042"/>
                </a:lnTo>
                <a:lnTo>
                  <a:pt x="10322" y="1034"/>
                </a:lnTo>
                <a:lnTo>
                  <a:pt x="10324" y="1025"/>
                </a:lnTo>
                <a:lnTo>
                  <a:pt x="10324" y="1016"/>
                </a:lnTo>
                <a:lnTo>
                  <a:pt x="10322" y="1007"/>
                </a:lnTo>
                <a:lnTo>
                  <a:pt x="10320" y="998"/>
                </a:lnTo>
                <a:lnTo>
                  <a:pt x="10317" y="993"/>
                </a:lnTo>
                <a:lnTo>
                  <a:pt x="10315" y="989"/>
                </a:lnTo>
                <a:lnTo>
                  <a:pt x="10312" y="987"/>
                </a:lnTo>
                <a:lnTo>
                  <a:pt x="10308" y="984"/>
                </a:lnTo>
                <a:lnTo>
                  <a:pt x="10304" y="981"/>
                </a:lnTo>
                <a:lnTo>
                  <a:pt x="10300" y="981"/>
                </a:lnTo>
                <a:lnTo>
                  <a:pt x="10295" y="981"/>
                </a:lnTo>
                <a:lnTo>
                  <a:pt x="10290" y="981"/>
                </a:lnTo>
                <a:lnTo>
                  <a:pt x="10288" y="983"/>
                </a:lnTo>
                <a:lnTo>
                  <a:pt x="10285" y="985"/>
                </a:lnTo>
                <a:lnTo>
                  <a:pt x="10282" y="988"/>
                </a:lnTo>
                <a:lnTo>
                  <a:pt x="10281" y="992"/>
                </a:lnTo>
                <a:lnTo>
                  <a:pt x="10277" y="1001"/>
                </a:lnTo>
                <a:lnTo>
                  <a:pt x="10276" y="1012"/>
                </a:lnTo>
                <a:lnTo>
                  <a:pt x="10275" y="1024"/>
                </a:lnTo>
                <a:lnTo>
                  <a:pt x="10276" y="1035"/>
                </a:lnTo>
                <a:lnTo>
                  <a:pt x="10277" y="1046"/>
                </a:lnTo>
                <a:lnTo>
                  <a:pt x="10281" y="1056"/>
                </a:lnTo>
                <a:lnTo>
                  <a:pt x="10282" y="1060"/>
                </a:lnTo>
                <a:lnTo>
                  <a:pt x="10285" y="1063"/>
                </a:lnTo>
                <a:lnTo>
                  <a:pt x="10289" y="1065"/>
                </a:lnTo>
                <a:lnTo>
                  <a:pt x="10291" y="1068"/>
                </a:lnTo>
                <a:lnTo>
                  <a:pt x="10295" y="1068"/>
                </a:lnTo>
                <a:lnTo>
                  <a:pt x="10298" y="1068"/>
                </a:lnTo>
                <a:lnTo>
                  <a:pt x="10302" y="1066"/>
                </a:lnTo>
                <a:lnTo>
                  <a:pt x="10304" y="1065"/>
                </a:lnTo>
                <a:close/>
                <a:moveTo>
                  <a:pt x="6168" y="9392"/>
                </a:moveTo>
                <a:lnTo>
                  <a:pt x="6165" y="9360"/>
                </a:lnTo>
                <a:lnTo>
                  <a:pt x="6162" y="9327"/>
                </a:lnTo>
                <a:lnTo>
                  <a:pt x="6160" y="9310"/>
                </a:lnTo>
                <a:lnTo>
                  <a:pt x="6156" y="9292"/>
                </a:lnTo>
                <a:lnTo>
                  <a:pt x="6152" y="9283"/>
                </a:lnTo>
                <a:lnTo>
                  <a:pt x="6150" y="9274"/>
                </a:lnTo>
                <a:lnTo>
                  <a:pt x="6144" y="9265"/>
                </a:lnTo>
                <a:lnTo>
                  <a:pt x="6139" y="9256"/>
                </a:lnTo>
                <a:lnTo>
                  <a:pt x="6135" y="9283"/>
                </a:lnTo>
                <a:lnTo>
                  <a:pt x="6133" y="9305"/>
                </a:lnTo>
                <a:lnTo>
                  <a:pt x="6133" y="9324"/>
                </a:lnTo>
                <a:lnTo>
                  <a:pt x="6135" y="9340"/>
                </a:lnTo>
                <a:lnTo>
                  <a:pt x="6137" y="9347"/>
                </a:lnTo>
                <a:lnTo>
                  <a:pt x="6139" y="9354"/>
                </a:lnTo>
                <a:lnTo>
                  <a:pt x="6143" y="9360"/>
                </a:lnTo>
                <a:lnTo>
                  <a:pt x="6146" y="9367"/>
                </a:lnTo>
                <a:lnTo>
                  <a:pt x="6156" y="9379"/>
                </a:lnTo>
                <a:lnTo>
                  <a:pt x="6168" y="9392"/>
                </a:lnTo>
                <a:close/>
                <a:moveTo>
                  <a:pt x="12347" y="9230"/>
                </a:moveTo>
                <a:lnTo>
                  <a:pt x="12339" y="9234"/>
                </a:lnTo>
                <a:lnTo>
                  <a:pt x="12333" y="9238"/>
                </a:lnTo>
                <a:lnTo>
                  <a:pt x="12330" y="9242"/>
                </a:lnTo>
                <a:lnTo>
                  <a:pt x="12330" y="9247"/>
                </a:lnTo>
                <a:lnTo>
                  <a:pt x="12330" y="9251"/>
                </a:lnTo>
                <a:lnTo>
                  <a:pt x="12334" y="9256"/>
                </a:lnTo>
                <a:lnTo>
                  <a:pt x="12338" y="9261"/>
                </a:lnTo>
                <a:lnTo>
                  <a:pt x="12343" y="9266"/>
                </a:lnTo>
                <a:lnTo>
                  <a:pt x="12348" y="9278"/>
                </a:lnTo>
                <a:lnTo>
                  <a:pt x="12353" y="9289"/>
                </a:lnTo>
                <a:lnTo>
                  <a:pt x="12361" y="9300"/>
                </a:lnTo>
                <a:lnTo>
                  <a:pt x="12371" y="9309"/>
                </a:lnTo>
                <a:lnTo>
                  <a:pt x="12378" y="9314"/>
                </a:lnTo>
                <a:lnTo>
                  <a:pt x="12385" y="9319"/>
                </a:lnTo>
                <a:lnTo>
                  <a:pt x="12389" y="9320"/>
                </a:lnTo>
                <a:lnTo>
                  <a:pt x="12394" y="9320"/>
                </a:lnTo>
                <a:lnTo>
                  <a:pt x="12398" y="9319"/>
                </a:lnTo>
                <a:lnTo>
                  <a:pt x="12402" y="9316"/>
                </a:lnTo>
                <a:lnTo>
                  <a:pt x="12407" y="9311"/>
                </a:lnTo>
                <a:lnTo>
                  <a:pt x="12410" y="9307"/>
                </a:lnTo>
                <a:lnTo>
                  <a:pt x="12413" y="9302"/>
                </a:lnTo>
                <a:lnTo>
                  <a:pt x="12414" y="9297"/>
                </a:lnTo>
                <a:lnTo>
                  <a:pt x="12415" y="9292"/>
                </a:lnTo>
                <a:lnTo>
                  <a:pt x="12414" y="9287"/>
                </a:lnTo>
                <a:lnTo>
                  <a:pt x="12413" y="9282"/>
                </a:lnTo>
                <a:lnTo>
                  <a:pt x="12410" y="9276"/>
                </a:lnTo>
                <a:lnTo>
                  <a:pt x="12403" y="9267"/>
                </a:lnTo>
                <a:lnTo>
                  <a:pt x="12398" y="9260"/>
                </a:lnTo>
                <a:lnTo>
                  <a:pt x="12391" y="9253"/>
                </a:lnTo>
                <a:lnTo>
                  <a:pt x="12384" y="9247"/>
                </a:lnTo>
                <a:lnTo>
                  <a:pt x="12375" y="9240"/>
                </a:lnTo>
                <a:lnTo>
                  <a:pt x="12367" y="9237"/>
                </a:lnTo>
                <a:lnTo>
                  <a:pt x="12357" y="9233"/>
                </a:lnTo>
                <a:lnTo>
                  <a:pt x="12347" y="9230"/>
                </a:lnTo>
                <a:close/>
                <a:moveTo>
                  <a:pt x="13564" y="9463"/>
                </a:moveTo>
                <a:lnTo>
                  <a:pt x="13563" y="9455"/>
                </a:lnTo>
                <a:lnTo>
                  <a:pt x="13561" y="9449"/>
                </a:lnTo>
                <a:lnTo>
                  <a:pt x="13558" y="9444"/>
                </a:lnTo>
                <a:lnTo>
                  <a:pt x="13555" y="9439"/>
                </a:lnTo>
                <a:lnTo>
                  <a:pt x="13548" y="9430"/>
                </a:lnTo>
                <a:lnTo>
                  <a:pt x="13540" y="9422"/>
                </a:lnTo>
                <a:lnTo>
                  <a:pt x="13530" y="9417"/>
                </a:lnTo>
                <a:lnTo>
                  <a:pt x="13519" y="9410"/>
                </a:lnTo>
                <a:lnTo>
                  <a:pt x="13508" y="9406"/>
                </a:lnTo>
                <a:lnTo>
                  <a:pt x="13498" y="9401"/>
                </a:lnTo>
                <a:lnTo>
                  <a:pt x="13492" y="9401"/>
                </a:lnTo>
                <a:lnTo>
                  <a:pt x="13487" y="9401"/>
                </a:lnTo>
                <a:lnTo>
                  <a:pt x="13481" y="9404"/>
                </a:lnTo>
                <a:lnTo>
                  <a:pt x="13477" y="9406"/>
                </a:lnTo>
                <a:lnTo>
                  <a:pt x="13474" y="9415"/>
                </a:lnTo>
                <a:lnTo>
                  <a:pt x="13473" y="9428"/>
                </a:lnTo>
                <a:lnTo>
                  <a:pt x="13491" y="9444"/>
                </a:lnTo>
                <a:lnTo>
                  <a:pt x="13509" y="9459"/>
                </a:lnTo>
                <a:lnTo>
                  <a:pt x="13519" y="9466"/>
                </a:lnTo>
                <a:lnTo>
                  <a:pt x="13530" y="9471"/>
                </a:lnTo>
                <a:lnTo>
                  <a:pt x="13540" y="9476"/>
                </a:lnTo>
                <a:lnTo>
                  <a:pt x="13553" y="9478"/>
                </a:lnTo>
                <a:lnTo>
                  <a:pt x="13555" y="9478"/>
                </a:lnTo>
                <a:lnTo>
                  <a:pt x="13557" y="9477"/>
                </a:lnTo>
                <a:lnTo>
                  <a:pt x="13559" y="9476"/>
                </a:lnTo>
                <a:lnTo>
                  <a:pt x="13562" y="9473"/>
                </a:lnTo>
                <a:lnTo>
                  <a:pt x="13563" y="9468"/>
                </a:lnTo>
                <a:lnTo>
                  <a:pt x="13564" y="9463"/>
                </a:lnTo>
                <a:close/>
                <a:moveTo>
                  <a:pt x="5381" y="7361"/>
                </a:moveTo>
                <a:lnTo>
                  <a:pt x="5376" y="7365"/>
                </a:lnTo>
                <a:lnTo>
                  <a:pt x="5372" y="7369"/>
                </a:lnTo>
                <a:lnTo>
                  <a:pt x="5368" y="7373"/>
                </a:lnTo>
                <a:lnTo>
                  <a:pt x="5367" y="7378"/>
                </a:lnTo>
                <a:lnTo>
                  <a:pt x="5366" y="7383"/>
                </a:lnTo>
                <a:lnTo>
                  <a:pt x="5364" y="7388"/>
                </a:lnTo>
                <a:lnTo>
                  <a:pt x="5364" y="7395"/>
                </a:lnTo>
                <a:lnTo>
                  <a:pt x="5366" y="7400"/>
                </a:lnTo>
                <a:lnTo>
                  <a:pt x="5368" y="7406"/>
                </a:lnTo>
                <a:lnTo>
                  <a:pt x="5372" y="7410"/>
                </a:lnTo>
                <a:lnTo>
                  <a:pt x="5376" y="7414"/>
                </a:lnTo>
                <a:lnTo>
                  <a:pt x="5380" y="7415"/>
                </a:lnTo>
                <a:lnTo>
                  <a:pt x="5385" y="7417"/>
                </a:lnTo>
                <a:lnTo>
                  <a:pt x="5391" y="7417"/>
                </a:lnTo>
                <a:lnTo>
                  <a:pt x="5397" y="7415"/>
                </a:lnTo>
                <a:lnTo>
                  <a:pt x="5402" y="7414"/>
                </a:lnTo>
                <a:lnTo>
                  <a:pt x="5415" y="7410"/>
                </a:lnTo>
                <a:lnTo>
                  <a:pt x="5426" y="7406"/>
                </a:lnTo>
                <a:lnTo>
                  <a:pt x="5438" y="7401"/>
                </a:lnTo>
                <a:lnTo>
                  <a:pt x="5451" y="7396"/>
                </a:lnTo>
                <a:lnTo>
                  <a:pt x="5455" y="7392"/>
                </a:lnTo>
                <a:lnTo>
                  <a:pt x="5457" y="7390"/>
                </a:lnTo>
                <a:lnTo>
                  <a:pt x="5458" y="7386"/>
                </a:lnTo>
                <a:lnTo>
                  <a:pt x="5460" y="7382"/>
                </a:lnTo>
                <a:lnTo>
                  <a:pt x="5457" y="7373"/>
                </a:lnTo>
                <a:lnTo>
                  <a:pt x="5453" y="7365"/>
                </a:lnTo>
                <a:lnTo>
                  <a:pt x="5444" y="7356"/>
                </a:lnTo>
                <a:lnTo>
                  <a:pt x="5435" y="7351"/>
                </a:lnTo>
                <a:lnTo>
                  <a:pt x="5426" y="7348"/>
                </a:lnTo>
                <a:lnTo>
                  <a:pt x="5417" y="7347"/>
                </a:lnTo>
                <a:lnTo>
                  <a:pt x="5408" y="7348"/>
                </a:lnTo>
                <a:lnTo>
                  <a:pt x="5399" y="7351"/>
                </a:lnTo>
                <a:lnTo>
                  <a:pt x="5390" y="7356"/>
                </a:lnTo>
                <a:lnTo>
                  <a:pt x="5381" y="7361"/>
                </a:lnTo>
                <a:close/>
                <a:moveTo>
                  <a:pt x="10527" y="2597"/>
                </a:moveTo>
                <a:lnTo>
                  <a:pt x="10533" y="2627"/>
                </a:lnTo>
                <a:lnTo>
                  <a:pt x="10539" y="2657"/>
                </a:lnTo>
                <a:lnTo>
                  <a:pt x="10545" y="2688"/>
                </a:lnTo>
                <a:lnTo>
                  <a:pt x="10553" y="2718"/>
                </a:lnTo>
                <a:lnTo>
                  <a:pt x="10555" y="2720"/>
                </a:lnTo>
                <a:lnTo>
                  <a:pt x="10560" y="2722"/>
                </a:lnTo>
                <a:lnTo>
                  <a:pt x="10567" y="2723"/>
                </a:lnTo>
                <a:lnTo>
                  <a:pt x="10572" y="2723"/>
                </a:lnTo>
                <a:lnTo>
                  <a:pt x="10577" y="2720"/>
                </a:lnTo>
                <a:lnTo>
                  <a:pt x="10581" y="2717"/>
                </a:lnTo>
                <a:lnTo>
                  <a:pt x="10582" y="2711"/>
                </a:lnTo>
                <a:lnTo>
                  <a:pt x="10582" y="2705"/>
                </a:lnTo>
                <a:lnTo>
                  <a:pt x="10577" y="2679"/>
                </a:lnTo>
                <a:lnTo>
                  <a:pt x="10571" y="2655"/>
                </a:lnTo>
                <a:lnTo>
                  <a:pt x="10566" y="2629"/>
                </a:lnTo>
                <a:lnTo>
                  <a:pt x="10559" y="2603"/>
                </a:lnTo>
                <a:lnTo>
                  <a:pt x="10557" y="2597"/>
                </a:lnTo>
                <a:lnTo>
                  <a:pt x="10551" y="2592"/>
                </a:lnTo>
                <a:lnTo>
                  <a:pt x="10549" y="2589"/>
                </a:lnTo>
                <a:lnTo>
                  <a:pt x="10545" y="2588"/>
                </a:lnTo>
                <a:lnTo>
                  <a:pt x="10541" y="2587"/>
                </a:lnTo>
                <a:lnTo>
                  <a:pt x="10537" y="2587"/>
                </a:lnTo>
                <a:lnTo>
                  <a:pt x="10531" y="2592"/>
                </a:lnTo>
                <a:lnTo>
                  <a:pt x="10527" y="2597"/>
                </a:lnTo>
                <a:close/>
                <a:moveTo>
                  <a:pt x="9352" y="4562"/>
                </a:moveTo>
                <a:lnTo>
                  <a:pt x="9361" y="4588"/>
                </a:lnTo>
                <a:lnTo>
                  <a:pt x="9371" y="4615"/>
                </a:lnTo>
                <a:lnTo>
                  <a:pt x="9381" y="4641"/>
                </a:lnTo>
                <a:lnTo>
                  <a:pt x="9392" y="4668"/>
                </a:lnTo>
                <a:lnTo>
                  <a:pt x="9396" y="4672"/>
                </a:lnTo>
                <a:lnTo>
                  <a:pt x="9398" y="4674"/>
                </a:lnTo>
                <a:lnTo>
                  <a:pt x="9401" y="4674"/>
                </a:lnTo>
                <a:lnTo>
                  <a:pt x="9403" y="4674"/>
                </a:lnTo>
                <a:lnTo>
                  <a:pt x="9405" y="4673"/>
                </a:lnTo>
                <a:lnTo>
                  <a:pt x="9406" y="4670"/>
                </a:lnTo>
                <a:lnTo>
                  <a:pt x="9406" y="4667"/>
                </a:lnTo>
                <a:lnTo>
                  <a:pt x="9407" y="4661"/>
                </a:lnTo>
                <a:lnTo>
                  <a:pt x="9407" y="4641"/>
                </a:lnTo>
                <a:lnTo>
                  <a:pt x="9405" y="4620"/>
                </a:lnTo>
                <a:lnTo>
                  <a:pt x="9401" y="4601"/>
                </a:lnTo>
                <a:lnTo>
                  <a:pt x="9396" y="4580"/>
                </a:lnTo>
                <a:lnTo>
                  <a:pt x="9381" y="4542"/>
                </a:lnTo>
                <a:lnTo>
                  <a:pt x="9367" y="4502"/>
                </a:lnTo>
                <a:lnTo>
                  <a:pt x="9358" y="4510"/>
                </a:lnTo>
                <a:lnTo>
                  <a:pt x="9352" y="4517"/>
                </a:lnTo>
                <a:lnTo>
                  <a:pt x="9348" y="4525"/>
                </a:lnTo>
                <a:lnTo>
                  <a:pt x="9347" y="4533"/>
                </a:lnTo>
                <a:lnTo>
                  <a:pt x="9347" y="4539"/>
                </a:lnTo>
                <a:lnTo>
                  <a:pt x="9347" y="4547"/>
                </a:lnTo>
                <a:lnTo>
                  <a:pt x="9349" y="4555"/>
                </a:lnTo>
                <a:lnTo>
                  <a:pt x="9352" y="4562"/>
                </a:lnTo>
                <a:close/>
                <a:moveTo>
                  <a:pt x="13195" y="7819"/>
                </a:moveTo>
                <a:lnTo>
                  <a:pt x="13198" y="7820"/>
                </a:lnTo>
                <a:lnTo>
                  <a:pt x="13201" y="7820"/>
                </a:lnTo>
                <a:lnTo>
                  <a:pt x="13205" y="7820"/>
                </a:lnTo>
                <a:lnTo>
                  <a:pt x="13209" y="7819"/>
                </a:lnTo>
                <a:lnTo>
                  <a:pt x="13216" y="7815"/>
                </a:lnTo>
                <a:lnTo>
                  <a:pt x="13220" y="7810"/>
                </a:lnTo>
                <a:lnTo>
                  <a:pt x="13226" y="7799"/>
                </a:lnTo>
                <a:lnTo>
                  <a:pt x="13229" y="7788"/>
                </a:lnTo>
                <a:lnTo>
                  <a:pt x="13230" y="7778"/>
                </a:lnTo>
                <a:lnTo>
                  <a:pt x="13230" y="7768"/>
                </a:lnTo>
                <a:lnTo>
                  <a:pt x="13229" y="7757"/>
                </a:lnTo>
                <a:lnTo>
                  <a:pt x="13226" y="7746"/>
                </a:lnTo>
                <a:lnTo>
                  <a:pt x="13223" y="7736"/>
                </a:lnTo>
                <a:lnTo>
                  <a:pt x="13218" y="7725"/>
                </a:lnTo>
                <a:lnTo>
                  <a:pt x="13217" y="7723"/>
                </a:lnTo>
                <a:lnTo>
                  <a:pt x="13214" y="7720"/>
                </a:lnTo>
                <a:lnTo>
                  <a:pt x="13212" y="7719"/>
                </a:lnTo>
                <a:lnTo>
                  <a:pt x="13208" y="7718"/>
                </a:lnTo>
                <a:lnTo>
                  <a:pt x="13204" y="7718"/>
                </a:lnTo>
                <a:lnTo>
                  <a:pt x="13199" y="7718"/>
                </a:lnTo>
                <a:lnTo>
                  <a:pt x="13194" y="7719"/>
                </a:lnTo>
                <a:lnTo>
                  <a:pt x="13187" y="7720"/>
                </a:lnTo>
                <a:lnTo>
                  <a:pt x="13182" y="7725"/>
                </a:lnTo>
                <a:lnTo>
                  <a:pt x="13178" y="7732"/>
                </a:lnTo>
                <a:lnTo>
                  <a:pt x="13176" y="7738"/>
                </a:lnTo>
                <a:lnTo>
                  <a:pt x="13173" y="7745"/>
                </a:lnTo>
                <a:lnTo>
                  <a:pt x="13172" y="7760"/>
                </a:lnTo>
                <a:lnTo>
                  <a:pt x="13172" y="7777"/>
                </a:lnTo>
                <a:lnTo>
                  <a:pt x="13173" y="7790"/>
                </a:lnTo>
                <a:lnTo>
                  <a:pt x="13176" y="7802"/>
                </a:lnTo>
                <a:lnTo>
                  <a:pt x="13178" y="7808"/>
                </a:lnTo>
                <a:lnTo>
                  <a:pt x="13182" y="7813"/>
                </a:lnTo>
                <a:lnTo>
                  <a:pt x="13187" y="7817"/>
                </a:lnTo>
                <a:lnTo>
                  <a:pt x="13195" y="7819"/>
                </a:lnTo>
                <a:close/>
                <a:moveTo>
                  <a:pt x="11446" y="4532"/>
                </a:moveTo>
                <a:lnTo>
                  <a:pt x="11451" y="4529"/>
                </a:lnTo>
                <a:lnTo>
                  <a:pt x="11455" y="4525"/>
                </a:lnTo>
                <a:lnTo>
                  <a:pt x="11459" y="4521"/>
                </a:lnTo>
                <a:lnTo>
                  <a:pt x="11461" y="4516"/>
                </a:lnTo>
                <a:lnTo>
                  <a:pt x="11463" y="4512"/>
                </a:lnTo>
                <a:lnTo>
                  <a:pt x="11463" y="4507"/>
                </a:lnTo>
                <a:lnTo>
                  <a:pt x="11461" y="4501"/>
                </a:lnTo>
                <a:lnTo>
                  <a:pt x="11460" y="4496"/>
                </a:lnTo>
                <a:lnTo>
                  <a:pt x="11455" y="4488"/>
                </a:lnTo>
                <a:lnTo>
                  <a:pt x="11446" y="4480"/>
                </a:lnTo>
                <a:lnTo>
                  <a:pt x="11436" y="4474"/>
                </a:lnTo>
                <a:lnTo>
                  <a:pt x="11425" y="4468"/>
                </a:lnTo>
                <a:lnTo>
                  <a:pt x="11412" y="4465"/>
                </a:lnTo>
                <a:lnTo>
                  <a:pt x="11401" y="4462"/>
                </a:lnTo>
                <a:lnTo>
                  <a:pt x="11396" y="4462"/>
                </a:lnTo>
                <a:lnTo>
                  <a:pt x="11391" y="4462"/>
                </a:lnTo>
                <a:lnTo>
                  <a:pt x="11387" y="4462"/>
                </a:lnTo>
                <a:lnTo>
                  <a:pt x="11383" y="4463"/>
                </a:lnTo>
                <a:lnTo>
                  <a:pt x="11378" y="4467"/>
                </a:lnTo>
                <a:lnTo>
                  <a:pt x="11374" y="4471"/>
                </a:lnTo>
                <a:lnTo>
                  <a:pt x="11370" y="4475"/>
                </a:lnTo>
                <a:lnTo>
                  <a:pt x="11369" y="4479"/>
                </a:lnTo>
                <a:lnTo>
                  <a:pt x="11367" y="4484"/>
                </a:lnTo>
                <a:lnTo>
                  <a:pt x="11367" y="4489"/>
                </a:lnTo>
                <a:lnTo>
                  <a:pt x="11369" y="4496"/>
                </a:lnTo>
                <a:lnTo>
                  <a:pt x="11371" y="4501"/>
                </a:lnTo>
                <a:lnTo>
                  <a:pt x="11378" y="4511"/>
                </a:lnTo>
                <a:lnTo>
                  <a:pt x="11385" y="4519"/>
                </a:lnTo>
                <a:lnTo>
                  <a:pt x="11394" y="4526"/>
                </a:lnTo>
                <a:lnTo>
                  <a:pt x="11405" y="4532"/>
                </a:lnTo>
                <a:lnTo>
                  <a:pt x="11415" y="4534"/>
                </a:lnTo>
                <a:lnTo>
                  <a:pt x="11425" y="4535"/>
                </a:lnTo>
                <a:lnTo>
                  <a:pt x="11436" y="4535"/>
                </a:lnTo>
                <a:lnTo>
                  <a:pt x="11446" y="4532"/>
                </a:lnTo>
                <a:close/>
                <a:moveTo>
                  <a:pt x="10829" y="9300"/>
                </a:moveTo>
                <a:lnTo>
                  <a:pt x="10824" y="9300"/>
                </a:lnTo>
                <a:lnTo>
                  <a:pt x="10819" y="9301"/>
                </a:lnTo>
                <a:lnTo>
                  <a:pt x="10815" y="9302"/>
                </a:lnTo>
                <a:lnTo>
                  <a:pt x="10813" y="9305"/>
                </a:lnTo>
                <a:lnTo>
                  <a:pt x="10806" y="9313"/>
                </a:lnTo>
                <a:lnTo>
                  <a:pt x="10802" y="9320"/>
                </a:lnTo>
                <a:lnTo>
                  <a:pt x="10797" y="9333"/>
                </a:lnTo>
                <a:lnTo>
                  <a:pt x="10793" y="9346"/>
                </a:lnTo>
                <a:lnTo>
                  <a:pt x="10792" y="9359"/>
                </a:lnTo>
                <a:lnTo>
                  <a:pt x="10793" y="9370"/>
                </a:lnTo>
                <a:lnTo>
                  <a:pt x="10795" y="9377"/>
                </a:lnTo>
                <a:lnTo>
                  <a:pt x="10797" y="9382"/>
                </a:lnTo>
                <a:lnTo>
                  <a:pt x="10800" y="9388"/>
                </a:lnTo>
                <a:lnTo>
                  <a:pt x="10804" y="9394"/>
                </a:lnTo>
                <a:lnTo>
                  <a:pt x="10813" y="9405"/>
                </a:lnTo>
                <a:lnTo>
                  <a:pt x="10826" y="9417"/>
                </a:lnTo>
                <a:lnTo>
                  <a:pt x="10832" y="9405"/>
                </a:lnTo>
                <a:lnTo>
                  <a:pt x="10838" y="9395"/>
                </a:lnTo>
                <a:lnTo>
                  <a:pt x="10844" y="9385"/>
                </a:lnTo>
                <a:lnTo>
                  <a:pt x="10847" y="9374"/>
                </a:lnTo>
                <a:lnTo>
                  <a:pt x="10851" y="9363"/>
                </a:lnTo>
                <a:lnTo>
                  <a:pt x="10854" y="9352"/>
                </a:lnTo>
                <a:lnTo>
                  <a:pt x="10855" y="9341"/>
                </a:lnTo>
                <a:lnTo>
                  <a:pt x="10855" y="9329"/>
                </a:lnTo>
                <a:lnTo>
                  <a:pt x="10855" y="9324"/>
                </a:lnTo>
                <a:lnTo>
                  <a:pt x="10854" y="9318"/>
                </a:lnTo>
                <a:lnTo>
                  <a:pt x="10851" y="9314"/>
                </a:lnTo>
                <a:lnTo>
                  <a:pt x="10849" y="9309"/>
                </a:lnTo>
                <a:lnTo>
                  <a:pt x="10845" y="9306"/>
                </a:lnTo>
                <a:lnTo>
                  <a:pt x="10840" y="9304"/>
                </a:lnTo>
                <a:lnTo>
                  <a:pt x="10835" y="9301"/>
                </a:lnTo>
                <a:lnTo>
                  <a:pt x="10829" y="9300"/>
                </a:lnTo>
                <a:close/>
                <a:moveTo>
                  <a:pt x="11232" y="7368"/>
                </a:moveTo>
                <a:lnTo>
                  <a:pt x="11219" y="7343"/>
                </a:lnTo>
                <a:lnTo>
                  <a:pt x="11205" y="7320"/>
                </a:lnTo>
                <a:lnTo>
                  <a:pt x="11191" y="7297"/>
                </a:lnTo>
                <a:lnTo>
                  <a:pt x="11176" y="7276"/>
                </a:lnTo>
                <a:lnTo>
                  <a:pt x="11167" y="7266"/>
                </a:lnTo>
                <a:lnTo>
                  <a:pt x="11156" y="7256"/>
                </a:lnTo>
                <a:lnTo>
                  <a:pt x="11146" y="7247"/>
                </a:lnTo>
                <a:lnTo>
                  <a:pt x="11136" y="7239"/>
                </a:lnTo>
                <a:lnTo>
                  <a:pt x="11123" y="7231"/>
                </a:lnTo>
                <a:lnTo>
                  <a:pt x="11110" y="7225"/>
                </a:lnTo>
                <a:lnTo>
                  <a:pt x="11096" y="7218"/>
                </a:lnTo>
                <a:lnTo>
                  <a:pt x="11082" y="7213"/>
                </a:lnTo>
                <a:lnTo>
                  <a:pt x="11088" y="7228"/>
                </a:lnTo>
                <a:lnTo>
                  <a:pt x="11096" y="7239"/>
                </a:lnTo>
                <a:lnTo>
                  <a:pt x="11104" y="7251"/>
                </a:lnTo>
                <a:lnTo>
                  <a:pt x="11113" y="7261"/>
                </a:lnTo>
                <a:lnTo>
                  <a:pt x="11133" y="7280"/>
                </a:lnTo>
                <a:lnTo>
                  <a:pt x="11154" y="7297"/>
                </a:lnTo>
                <a:lnTo>
                  <a:pt x="11176" y="7312"/>
                </a:lnTo>
                <a:lnTo>
                  <a:pt x="11196" y="7329"/>
                </a:lnTo>
                <a:lnTo>
                  <a:pt x="11207" y="7338"/>
                </a:lnTo>
                <a:lnTo>
                  <a:pt x="11216" y="7347"/>
                </a:lnTo>
                <a:lnTo>
                  <a:pt x="11225" y="7356"/>
                </a:lnTo>
                <a:lnTo>
                  <a:pt x="11232" y="7368"/>
                </a:lnTo>
                <a:close/>
                <a:moveTo>
                  <a:pt x="12017" y="9249"/>
                </a:moveTo>
                <a:lnTo>
                  <a:pt x="12021" y="9262"/>
                </a:lnTo>
                <a:lnTo>
                  <a:pt x="12024" y="9274"/>
                </a:lnTo>
                <a:lnTo>
                  <a:pt x="12024" y="9286"/>
                </a:lnTo>
                <a:lnTo>
                  <a:pt x="12023" y="9298"/>
                </a:lnTo>
                <a:lnTo>
                  <a:pt x="12023" y="9310"/>
                </a:lnTo>
                <a:lnTo>
                  <a:pt x="12023" y="9322"/>
                </a:lnTo>
                <a:lnTo>
                  <a:pt x="12024" y="9327"/>
                </a:lnTo>
                <a:lnTo>
                  <a:pt x="12025" y="9333"/>
                </a:lnTo>
                <a:lnTo>
                  <a:pt x="12026" y="9338"/>
                </a:lnTo>
                <a:lnTo>
                  <a:pt x="12029" y="9343"/>
                </a:lnTo>
                <a:lnTo>
                  <a:pt x="12035" y="9355"/>
                </a:lnTo>
                <a:lnTo>
                  <a:pt x="12044" y="9365"/>
                </a:lnTo>
                <a:lnTo>
                  <a:pt x="12050" y="9368"/>
                </a:lnTo>
                <a:lnTo>
                  <a:pt x="12055" y="9370"/>
                </a:lnTo>
                <a:lnTo>
                  <a:pt x="12061" y="9370"/>
                </a:lnTo>
                <a:lnTo>
                  <a:pt x="12070" y="9368"/>
                </a:lnTo>
                <a:lnTo>
                  <a:pt x="12075" y="9365"/>
                </a:lnTo>
                <a:lnTo>
                  <a:pt x="12080" y="9361"/>
                </a:lnTo>
                <a:lnTo>
                  <a:pt x="12083" y="9358"/>
                </a:lnTo>
                <a:lnTo>
                  <a:pt x="12087" y="9352"/>
                </a:lnTo>
                <a:lnTo>
                  <a:pt x="12088" y="9347"/>
                </a:lnTo>
                <a:lnTo>
                  <a:pt x="12089" y="9342"/>
                </a:lnTo>
                <a:lnTo>
                  <a:pt x="12089" y="9337"/>
                </a:lnTo>
                <a:lnTo>
                  <a:pt x="12089" y="9331"/>
                </a:lnTo>
                <a:lnTo>
                  <a:pt x="12086" y="9318"/>
                </a:lnTo>
                <a:lnTo>
                  <a:pt x="12082" y="9304"/>
                </a:lnTo>
                <a:lnTo>
                  <a:pt x="12078" y="9291"/>
                </a:lnTo>
                <a:lnTo>
                  <a:pt x="12071" y="9279"/>
                </a:lnTo>
                <a:lnTo>
                  <a:pt x="12068" y="9274"/>
                </a:lnTo>
                <a:lnTo>
                  <a:pt x="12062" y="9269"/>
                </a:lnTo>
                <a:lnTo>
                  <a:pt x="12057" y="9264"/>
                </a:lnTo>
                <a:lnTo>
                  <a:pt x="12051" y="9260"/>
                </a:lnTo>
                <a:lnTo>
                  <a:pt x="12044" y="9256"/>
                </a:lnTo>
                <a:lnTo>
                  <a:pt x="12037" y="9253"/>
                </a:lnTo>
                <a:lnTo>
                  <a:pt x="12028" y="9252"/>
                </a:lnTo>
                <a:lnTo>
                  <a:pt x="12017" y="9249"/>
                </a:lnTo>
                <a:close/>
                <a:moveTo>
                  <a:pt x="6271" y="1564"/>
                </a:moveTo>
                <a:lnTo>
                  <a:pt x="6262" y="1567"/>
                </a:lnTo>
                <a:lnTo>
                  <a:pt x="6255" y="1571"/>
                </a:lnTo>
                <a:lnTo>
                  <a:pt x="6250" y="1576"/>
                </a:lnTo>
                <a:lnTo>
                  <a:pt x="6246" y="1582"/>
                </a:lnTo>
                <a:lnTo>
                  <a:pt x="6244" y="1590"/>
                </a:lnTo>
                <a:lnTo>
                  <a:pt x="6242" y="1598"/>
                </a:lnTo>
                <a:lnTo>
                  <a:pt x="6242" y="1605"/>
                </a:lnTo>
                <a:lnTo>
                  <a:pt x="6242" y="1614"/>
                </a:lnTo>
                <a:lnTo>
                  <a:pt x="6247" y="1623"/>
                </a:lnTo>
                <a:lnTo>
                  <a:pt x="6255" y="1634"/>
                </a:lnTo>
                <a:lnTo>
                  <a:pt x="6264" y="1643"/>
                </a:lnTo>
                <a:lnTo>
                  <a:pt x="6276" y="1650"/>
                </a:lnTo>
                <a:lnTo>
                  <a:pt x="6286" y="1657"/>
                </a:lnTo>
                <a:lnTo>
                  <a:pt x="6298" y="1662"/>
                </a:lnTo>
                <a:lnTo>
                  <a:pt x="6301" y="1662"/>
                </a:lnTo>
                <a:lnTo>
                  <a:pt x="6307" y="1662"/>
                </a:lnTo>
                <a:lnTo>
                  <a:pt x="6309" y="1662"/>
                </a:lnTo>
                <a:lnTo>
                  <a:pt x="6313" y="1661"/>
                </a:lnTo>
                <a:lnTo>
                  <a:pt x="6319" y="1654"/>
                </a:lnTo>
                <a:lnTo>
                  <a:pt x="6325" y="1648"/>
                </a:lnTo>
                <a:lnTo>
                  <a:pt x="6328" y="1641"/>
                </a:lnTo>
                <a:lnTo>
                  <a:pt x="6331" y="1634"/>
                </a:lnTo>
                <a:lnTo>
                  <a:pt x="6332" y="1626"/>
                </a:lnTo>
                <a:lnTo>
                  <a:pt x="6332" y="1618"/>
                </a:lnTo>
                <a:lnTo>
                  <a:pt x="6331" y="1609"/>
                </a:lnTo>
                <a:lnTo>
                  <a:pt x="6327" y="1600"/>
                </a:lnTo>
                <a:lnTo>
                  <a:pt x="6323" y="1591"/>
                </a:lnTo>
                <a:lnTo>
                  <a:pt x="6318" y="1583"/>
                </a:lnTo>
                <a:lnTo>
                  <a:pt x="6312" y="1577"/>
                </a:lnTo>
                <a:lnTo>
                  <a:pt x="6305" y="1571"/>
                </a:lnTo>
                <a:lnTo>
                  <a:pt x="6298" y="1567"/>
                </a:lnTo>
                <a:lnTo>
                  <a:pt x="6289" y="1564"/>
                </a:lnTo>
                <a:lnTo>
                  <a:pt x="6280" y="1563"/>
                </a:lnTo>
                <a:lnTo>
                  <a:pt x="6271" y="1564"/>
                </a:lnTo>
                <a:close/>
                <a:moveTo>
                  <a:pt x="7841" y="8911"/>
                </a:moveTo>
                <a:lnTo>
                  <a:pt x="7841" y="8911"/>
                </a:lnTo>
                <a:lnTo>
                  <a:pt x="7841" y="8911"/>
                </a:lnTo>
                <a:lnTo>
                  <a:pt x="7837" y="8903"/>
                </a:lnTo>
                <a:lnTo>
                  <a:pt x="7833" y="8896"/>
                </a:lnTo>
                <a:lnTo>
                  <a:pt x="7829" y="8893"/>
                </a:lnTo>
                <a:lnTo>
                  <a:pt x="7825" y="8891"/>
                </a:lnTo>
                <a:lnTo>
                  <a:pt x="7821" y="8889"/>
                </a:lnTo>
                <a:lnTo>
                  <a:pt x="7816" y="8888"/>
                </a:lnTo>
                <a:lnTo>
                  <a:pt x="7806" y="8884"/>
                </a:lnTo>
                <a:lnTo>
                  <a:pt x="7796" y="8882"/>
                </a:lnTo>
                <a:lnTo>
                  <a:pt x="7787" y="8880"/>
                </a:lnTo>
                <a:lnTo>
                  <a:pt x="7779" y="8878"/>
                </a:lnTo>
                <a:lnTo>
                  <a:pt x="7771" y="8875"/>
                </a:lnTo>
                <a:lnTo>
                  <a:pt x="7762" y="8871"/>
                </a:lnTo>
                <a:lnTo>
                  <a:pt x="7748" y="8862"/>
                </a:lnTo>
                <a:lnTo>
                  <a:pt x="7733" y="8852"/>
                </a:lnTo>
                <a:lnTo>
                  <a:pt x="7717" y="8840"/>
                </a:lnTo>
                <a:lnTo>
                  <a:pt x="7702" y="8830"/>
                </a:lnTo>
                <a:lnTo>
                  <a:pt x="7693" y="8825"/>
                </a:lnTo>
                <a:lnTo>
                  <a:pt x="7684" y="8821"/>
                </a:lnTo>
                <a:lnTo>
                  <a:pt x="7673" y="8817"/>
                </a:lnTo>
                <a:lnTo>
                  <a:pt x="7663" y="8815"/>
                </a:lnTo>
                <a:lnTo>
                  <a:pt x="7670" y="8826"/>
                </a:lnTo>
                <a:lnTo>
                  <a:pt x="7676" y="8838"/>
                </a:lnTo>
                <a:lnTo>
                  <a:pt x="7684" y="8848"/>
                </a:lnTo>
                <a:lnTo>
                  <a:pt x="7691" y="8857"/>
                </a:lnTo>
                <a:lnTo>
                  <a:pt x="7707" y="8874"/>
                </a:lnTo>
                <a:lnTo>
                  <a:pt x="7725" y="8889"/>
                </a:lnTo>
                <a:lnTo>
                  <a:pt x="7742" y="8903"/>
                </a:lnTo>
                <a:lnTo>
                  <a:pt x="7760" y="8916"/>
                </a:lnTo>
                <a:lnTo>
                  <a:pt x="7775" y="8930"/>
                </a:lnTo>
                <a:lnTo>
                  <a:pt x="7791" y="8946"/>
                </a:lnTo>
                <a:lnTo>
                  <a:pt x="7797" y="8946"/>
                </a:lnTo>
                <a:lnTo>
                  <a:pt x="7803" y="8945"/>
                </a:lnTo>
                <a:lnTo>
                  <a:pt x="7814" y="8943"/>
                </a:lnTo>
                <a:lnTo>
                  <a:pt x="7823" y="8942"/>
                </a:lnTo>
                <a:lnTo>
                  <a:pt x="7832" y="8942"/>
                </a:lnTo>
                <a:lnTo>
                  <a:pt x="7841" y="8942"/>
                </a:lnTo>
                <a:lnTo>
                  <a:pt x="7849" y="8945"/>
                </a:lnTo>
                <a:lnTo>
                  <a:pt x="7856" y="8947"/>
                </a:lnTo>
                <a:lnTo>
                  <a:pt x="7864" y="8950"/>
                </a:lnTo>
                <a:lnTo>
                  <a:pt x="7872" y="8954"/>
                </a:lnTo>
                <a:lnTo>
                  <a:pt x="7885" y="8963"/>
                </a:lnTo>
                <a:lnTo>
                  <a:pt x="7896" y="8974"/>
                </a:lnTo>
                <a:lnTo>
                  <a:pt x="7908" y="8988"/>
                </a:lnTo>
                <a:lnTo>
                  <a:pt x="7918" y="9004"/>
                </a:lnTo>
                <a:lnTo>
                  <a:pt x="7926" y="9017"/>
                </a:lnTo>
                <a:lnTo>
                  <a:pt x="7933" y="9030"/>
                </a:lnTo>
                <a:lnTo>
                  <a:pt x="7941" y="9041"/>
                </a:lnTo>
                <a:lnTo>
                  <a:pt x="7949" y="9054"/>
                </a:lnTo>
                <a:lnTo>
                  <a:pt x="7953" y="9058"/>
                </a:lnTo>
                <a:lnTo>
                  <a:pt x="7955" y="9060"/>
                </a:lnTo>
                <a:lnTo>
                  <a:pt x="7959" y="9063"/>
                </a:lnTo>
                <a:lnTo>
                  <a:pt x="7964" y="9064"/>
                </a:lnTo>
                <a:lnTo>
                  <a:pt x="7968" y="9066"/>
                </a:lnTo>
                <a:lnTo>
                  <a:pt x="7972" y="9064"/>
                </a:lnTo>
                <a:lnTo>
                  <a:pt x="7977" y="9063"/>
                </a:lnTo>
                <a:lnTo>
                  <a:pt x="7981" y="9060"/>
                </a:lnTo>
                <a:lnTo>
                  <a:pt x="7984" y="9057"/>
                </a:lnTo>
                <a:lnTo>
                  <a:pt x="7986" y="9054"/>
                </a:lnTo>
                <a:lnTo>
                  <a:pt x="7986" y="9050"/>
                </a:lnTo>
                <a:lnTo>
                  <a:pt x="7988" y="9046"/>
                </a:lnTo>
                <a:lnTo>
                  <a:pt x="7986" y="9042"/>
                </a:lnTo>
                <a:lnTo>
                  <a:pt x="7986" y="9039"/>
                </a:lnTo>
                <a:lnTo>
                  <a:pt x="7985" y="9036"/>
                </a:lnTo>
                <a:lnTo>
                  <a:pt x="7982" y="9032"/>
                </a:lnTo>
                <a:lnTo>
                  <a:pt x="7953" y="8996"/>
                </a:lnTo>
                <a:lnTo>
                  <a:pt x="7923" y="8958"/>
                </a:lnTo>
                <a:lnTo>
                  <a:pt x="7915" y="8950"/>
                </a:lnTo>
                <a:lnTo>
                  <a:pt x="7908" y="8942"/>
                </a:lnTo>
                <a:lnTo>
                  <a:pt x="7899" y="8934"/>
                </a:lnTo>
                <a:lnTo>
                  <a:pt x="7888" y="8928"/>
                </a:lnTo>
                <a:lnTo>
                  <a:pt x="7878" y="8921"/>
                </a:lnTo>
                <a:lnTo>
                  <a:pt x="7867" y="8918"/>
                </a:lnTo>
                <a:lnTo>
                  <a:pt x="7855" y="8914"/>
                </a:lnTo>
                <a:lnTo>
                  <a:pt x="7841" y="8911"/>
                </a:lnTo>
                <a:close/>
                <a:moveTo>
                  <a:pt x="10544" y="6667"/>
                </a:moveTo>
                <a:lnTo>
                  <a:pt x="10548" y="6681"/>
                </a:lnTo>
                <a:lnTo>
                  <a:pt x="10553" y="6695"/>
                </a:lnTo>
                <a:lnTo>
                  <a:pt x="10559" y="6707"/>
                </a:lnTo>
                <a:lnTo>
                  <a:pt x="10567" y="6716"/>
                </a:lnTo>
                <a:lnTo>
                  <a:pt x="10571" y="6721"/>
                </a:lnTo>
                <a:lnTo>
                  <a:pt x="10576" y="6725"/>
                </a:lnTo>
                <a:lnTo>
                  <a:pt x="10582" y="6727"/>
                </a:lnTo>
                <a:lnTo>
                  <a:pt x="10587" y="6730"/>
                </a:lnTo>
                <a:lnTo>
                  <a:pt x="10595" y="6732"/>
                </a:lnTo>
                <a:lnTo>
                  <a:pt x="10602" y="6734"/>
                </a:lnTo>
                <a:lnTo>
                  <a:pt x="10609" y="6734"/>
                </a:lnTo>
                <a:lnTo>
                  <a:pt x="10618" y="6734"/>
                </a:lnTo>
                <a:lnTo>
                  <a:pt x="10635" y="6734"/>
                </a:lnTo>
                <a:lnTo>
                  <a:pt x="10652" y="6734"/>
                </a:lnTo>
                <a:lnTo>
                  <a:pt x="10656" y="6734"/>
                </a:lnTo>
                <a:lnTo>
                  <a:pt x="10659" y="6732"/>
                </a:lnTo>
                <a:lnTo>
                  <a:pt x="10662" y="6730"/>
                </a:lnTo>
                <a:lnTo>
                  <a:pt x="10665" y="6727"/>
                </a:lnTo>
                <a:lnTo>
                  <a:pt x="10666" y="6722"/>
                </a:lnTo>
                <a:lnTo>
                  <a:pt x="10666" y="6717"/>
                </a:lnTo>
                <a:lnTo>
                  <a:pt x="10667" y="6710"/>
                </a:lnTo>
                <a:lnTo>
                  <a:pt x="10666" y="6703"/>
                </a:lnTo>
                <a:lnTo>
                  <a:pt x="10666" y="6703"/>
                </a:lnTo>
                <a:lnTo>
                  <a:pt x="10666" y="6703"/>
                </a:lnTo>
                <a:lnTo>
                  <a:pt x="10658" y="6691"/>
                </a:lnTo>
                <a:lnTo>
                  <a:pt x="10650" y="6680"/>
                </a:lnTo>
                <a:lnTo>
                  <a:pt x="10640" y="6671"/>
                </a:lnTo>
                <a:lnTo>
                  <a:pt x="10630" y="6662"/>
                </a:lnTo>
                <a:lnTo>
                  <a:pt x="10618" y="6654"/>
                </a:lnTo>
                <a:lnTo>
                  <a:pt x="10607" y="6646"/>
                </a:lnTo>
                <a:lnTo>
                  <a:pt x="10595" y="6640"/>
                </a:lnTo>
                <a:lnTo>
                  <a:pt x="10582" y="6635"/>
                </a:lnTo>
                <a:lnTo>
                  <a:pt x="10573" y="6632"/>
                </a:lnTo>
                <a:lnTo>
                  <a:pt x="10564" y="6631"/>
                </a:lnTo>
                <a:lnTo>
                  <a:pt x="10557" y="6633"/>
                </a:lnTo>
                <a:lnTo>
                  <a:pt x="10551" y="6636"/>
                </a:lnTo>
                <a:lnTo>
                  <a:pt x="10546" y="6642"/>
                </a:lnTo>
                <a:lnTo>
                  <a:pt x="10544" y="6649"/>
                </a:lnTo>
                <a:lnTo>
                  <a:pt x="10542" y="6658"/>
                </a:lnTo>
                <a:lnTo>
                  <a:pt x="10544" y="6667"/>
                </a:lnTo>
                <a:close/>
                <a:moveTo>
                  <a:pt x="8417" y="9764"/>
                </a:moveTo>
                <a:lnTo>
                  <a:pt x="8417" y="9764"/>
                </a:lnTo>
                <a:lnTo>
                  <a:pt x="8417" y="9764"/>
                </a:lnTo>
                <a:lnTo>
                  <a:pt x="8417" y="9764"/>
                </a:lnTo>
                <a:lnTo>
                  <a:pt x="8417" y="9764"/>
                </a:lnTo>
                <a:lnTo>
                  <a:pt x="8417" y="9764"/>
                </a:lnTo>
                <a:lnTo>
                  <a:pt x="8417" y="9764"/>
                </a:lnTo>
                <a:close/>
                <a:moveTo>
                  <a:pt x="9030" y="3665"/>
                </a:moveTo>
                <a:lnTo>
                  <a:pt x="9030" y="3662"/>
                </a:lnTo>
                <a:lnTo>
                  <a:pt x="9029" y="3658"/>
                </a:lnTo>
                <a:lnTo>
                  <a:pt x="9029" y="3657"/>
                </a:lnTo>
                <a:lnTo>
                  <a:pt x="9027" y="3656"/>
                </a:lnTo>
                <a:lnTo>
                  <a:pt x="9027" y="3653"/>
                </a:lnTo>
                <a:lnTo>
                  <a:pt x="9029" y="3650"/>
                </a:lnTo>
                <a:lnTo>
                  <a:pt x="9030" y="3657"/>
                </a:lnTo>
                <a:lnTo>
                  <a:pt x="9030" y="3665"/>
                </a:lnTo>
                <a:close/>
                <a:moveTo>
                  <a:pt x="8931" y="3609"/>
                </a:moveTo>
                <a:lnTo>
                  <a:pt x="8953" y="3631"/>
                </a:lnTo>
                <a:lnTo>
                  <a:pt x="8975" y="3650"/>
                </a:lnTo>
                <a:lnTo>
                  <a:pt x="8986" y="3658"/>
                </a:lnTo>
                <a:lnTo>
                  <a:pt x="8999" y="3665"/>
                </a:lnTo>
                <a:lnTo>
                  <a:pt x="9013" y="3670"/>
                </a:lnTo>
                <a:lnTo>
                  <a:pt x="9029" y="3671"/>
                </a:lnTo>
                <a:lnTo>
                  <a:pt x="9030" y="3672"/>
                </a:lnTo>
                <a:lnTo>
                  <a:pt x="9030" y="3671"/>
                </a:lnTo>
                <a:lnTo>
                  <a:pt x="9030" y="3670"/>
                </a:lnTo>
                <a:lnTo>
                  <a:pt x="9030" y="3670"/>
                </a:lnTo>
                <a:lnTo>
                  <a:pt x="9030" y="3668"/>
                </a:lnTo>
                <a:lnTo>
                  <a:pt x="9030" y="3670"/>
                </a:lnTo>
                <a:lnTo>
                  <a:pt x="9030" y="3672"/>
                </a:lnTo>
                <a:lnTo>
                  <a:pt x="9035" y="3679"/>
                </a:lnTo>
                <a:lnTo>
                  <a:pt x="9042" y="3684"/>
                </a:lnTo>
                <a:lnTo>
                  <a:pt x="9047" y="3688"/>
                </a:lnTo>
                <a:lnTo>
                  <a:pt x="9053" y="3690"/>
                </a:lnTo>
                <a:lnTo>
                  <a:pt x="9060" y="3692"/>
                </a:lnTo>
                <a:lnTo>
                  <a:pt x="9066" y="3690"/>
                </a:lnTo>
                <a:lnTo>
                  <a:pt x="9073" y="3686"/>
                </a:lnTo>
                <a:lnTo>
                  <a:pt x="9080" y="3681"/>
                </a:lnTo>
                <a:lnTo>
                  <a:pt x="9085" y="3675"/>
                </a:lnTo>
                <a:lnTo>
                  <a:pt x="9088" y="3670"/>
                </a:lnTo>
                <a:lnTo>
                  <a:pt x="9088" y="3663"/>
                </a:lnTo>
                <a:lnTo>
                  <a:pt x="9088" y="3657"/>
                </a:lnTo>
                <a:lnTo>
                  <a:pt x="9083" y="3645"/>
                </a:lnTo>
                <a:lnTo>
                  <a:pt x="9075" y="3635"/>
                </a:lnTo>
                <a:lnTo>
                  <a:pt x="9069" y="3626"/>
                </a:lnTo>
                <a:lnTo>
                  <a:pt x="9062" y="3620"/>
                </a:lnTo>
                <a:lnTo>
                  <a:pt x="9055" y="3613"/>
                </a:lnTo>
                <a:lnTo>
                  <a:pt x="9047" y="3607"/>
                </a:lnTo>
                <a:lnTo>
                  <a:pt x="9039" y="3603"/>
                </a:lnTo>
                <a:lnTo>
                  <a:pt x="9030" y="3599"/>
                </a:lnTo>
                <a:lnTo>
                  <a:pt x="9021" y="3595"/>
                </a:lnTo>
                <a:lnTo>
                  <a:pt x="9012" y="3594"/>
                </a:lnTo>
                <a:lnTo>
                  <a:pt x="9003" y="3593"/>
                </a:lnTo>
                <a:lnTo>
                  <a:pt x="8993" y="3591"/>
                </a:lnTo>
                <a:lnTo>
                  <a:pt x="8982" y="3593"/>
                </a:lnTo>
                <a:lnTo>
                  <a:pt x="8972" y="3594"/>
                </a:lnTo>
                <a:lnTo>
                  <a:pt x="8963" y="3596"/>
                </a:lnTo>
                <a:lnTo>
                  <a:pt x="8952" y="3600"/>
                </a:lnTo>
                <a:lnTo>
                  <a:pt x="8941" y="3604"/>
                </a:lnTo>
                <a:lnTo>
                  <a:pt x="8931" y="3609"/>
                </a:lnTo>
                <a:close/>
                <a:moveTo>
                  <a:pt x="9787" y="8413"/>
                </a:moveTo>
                <a:lnTo>
                  <a:pt x="9798" y="8416"/>
                </a:lnTo>
                <a:lnTo>
                  <a:pt x="9810" y="8421"/>
                </a:lnTo>
                <a:lnTo>
                  <a:pt x="9820" y="8428"/>
                </a:lnTo>
                <a:lnTo>
                  <a:pt x="9831" y="8434"/>
                </a:lnTo>
                <a:lnTo>
                  <a:pt x="9850" y="8449"/>
                </a:lnTo>
                <a:lnTo>
                  <a:pt x="9869" y="8464"/>
                </a:lnTo>
                <a:lnTo>
                  <a:pt x="9876" y="8465"/>
                </a:lnTo>
                <a:lnTo>
                  <a:pt x="9882" y="8464"/>
                </a:lnTo>
                <a:lnTo>
                  <a:pt x="9882" y="8464"/>
                </a:lnTo>
                <a:lnTo>
                  <a:pt x="9882" y="8465"/>
                </a:lnTo>
                <a:lnTo>
                  <a:pt x="9885" y="8469"/>
                </a:lnTo>
                <a:lnTo>
                  <a:pt x="9889" y="8471"/>
                </a:lnTo>
                <a:lnTo>
                  <a:pt x="9889" y="8471"/>
                </a:lnTo>
                <a:lnTo>
                  <a:pt x="9899" y="8474"/>
                </a:lnTo>
                <a:lnTo>
                  <a:pt x="9909" y="8478"/>
                </a:lnTo>
                <a:lnTo>
                  <a:pt x="9919" y="8482"/>
                </a:lnTo>
                <a:lnTo>
                  <a:pt x="9928" y="8488"/>
                </a:lnTo>
                <a:lnTo>
                  <a:pt x="9928" y="8487"/>
                </a:lnTo>
                <a:lnTo>
                  <a:pt x="9936" y="8491"/>
                </a:lnTo>
                <a:lnTo>
                  <a:pt x="9941" y="8493"/>
                </a:lnTo>
                <a:lnTo>
                  <a:pt x="9948" y="8494"/>
                </a:lnTo>
                <a:lnTo>
                  <a:pt x="9953" y="8494"/>
                </a:lnTo>
                <a:lnTo>
                  <a:pt x="9957" y="8494"/>
                </a:lnTo>
                <a:lnTo>
                  <a:pt x="9961" y="8493"/>
                </a:lnTo>
                <a:lnTo>
                  <a:pt x="9964" y="8492"/>
                </a:lnTo>
                <a:lnTo>
                  <a:pt x="9967" y="8489"/>
                </a:lnTo>
                <a:lnTo>
                  <a:pt x="9971" y="8483"/>
                </a:lnTo>
                <a:lnTo>
                  <a:pt x="9975" y="8474"/>
                </a:lnTo>
                <a:lnTo>
                  <a:pt x="9976" y="8464"/>
                </a:lnTo>
                <a:lnTo>
                  <a:pt x="9976" y="8452"/>
                </a:lnTo>
                <a:lnTo>
                  <a:pt x="9975" y="8446"/>
                </a:lnTo>
                <a:lnTo>
                  <a:pt x="9973" y="8440"/>
                </a:lnTo>
                <a:lnTo>
                  <a:pt x="9961" y="8442"/>
                </a:lnTo>
                <a:lnTo>
                  <a:pt x="9948" y="8443"/>
                </a:lnTo>
                <a:lnTo>
                  <a:pt x="9936" y="8443"/>
                </a:lnTo>
                <a:lnTo>
                  <a:pt x="9926" y="8442"/>
                </a:lnTo>
                <a:lnTo>
                  <a:pt x="9921" y="8439"/>
                </a:lnTo>
                <a:lnTo>
                  <a:pt x="9917" y="8437"/>
                </a:lnTo>
                <a:lnTo>
                  <a:pt x="9912" y="8434"/>
                </a:lnTo>
                <a:lnTo>
                  <a:pt x="9909" y="8429"/>
                </a:lnTo>
                <a:lnTo>
                  <a:pt x="9905" y="8424"/>
                </a:lnTo>
                <a:lnTo>
                  <a:pt x="9903" y="8417"/>
                </a:lnTo>
                <a:lnTo>
                  <a:pt x="9901" y="8410"/>
                </a:lnTo>
                <a:lnTo>
                  <a:pt x="9900" y="8401"/>
                </a:lnTo>
                <a:lnTo>
                  <a:pt x="9899" y="8397"/>
                </a:lnTo>
                <a:lnTo>
                  <a:pt x="9896" y="8394"/>
                </a:lnTo>
                <a:lnTo>
                  <a:pt x="9894" y="8390"/>
                </a:lnTo>
                <a:lnTo>
                  <a:pt x="9890" y="8388"/>
                </a:lnTo>
                <a:lnTo>
                  <a:pt x="9881" y="8383"/>
                </a:lnTo>
                <a:lnTo>
                  <a:pt x="9871" y="8380"/>
                </a:lnTo>
                <a:lnTo>
                  <a:pt x="9841" y="8363"/>
                </a:lnTo>
                <a:lnTo>
                  <a:pt x="9810" y="8348"/>
                </a:lnTo>
                <a:lnTo>
                  <a:pt x="9795" y="8341"/>
                </a:lnTo>
                <a:lnTo>
                  <a:pt x="9779" y="8334"/>
                </a:lnTo>
                <a:lnTo>
                  <a:pt x="9764" y="8329"/>
                </a:lnTo>
                <a:lnTo>
                  <a:pt x="9747" y="8323"/>
                </a:lnTo>
                <a:lnTo>
                  <a:pt x="9744" y="8329"/>
                </a:lnTo>
                <a:lnTo>
                  <a:pt x="9744" y="8334"/>
                </a:lnTo>
                <a:lnTo>
                  <a:pt x="9744" y="8339"/>
                </a:lnTo>
                <a:lnTo>
                  <a:pt x="9746" y="8344"/>
                </a:lnTo>
                <a:lnTo>
                  <a:pt x="9748" y="8352"/>
                </a:lnTo>
                <a:lnTo>
                  <a:pt x="9751" y="8361"/>
                </a:lnTo>
                <a:lnTo>
                  <a:pt x="9751" y="8361"/>
                </a:lnTo>
                <a:lnTo>
                  <a:pt x="9757" y="8366"/>
                </a:lnTo>
                <a:lnTo>
                  <a:pt x="9762" y="8372"/>
                </a:lnTo>
                <a:lnTo>
                  <a:pt x="9765" y="8380"/>
                </a:lnTo>
                <a:lnTo>
                  <a:pt x="9768" y="8388"/>
                </a:lnTo>
                <a:lnTo>
                  <a:pt x="9770" y="8395"/>
                </a:lnTo>
                <a:lnTo>
                  <a:pt x="9774" y="8402"/>
                </a:lnTo>
                <a:lnTo>
                  <a:pt x="9779" y="8408"/>
                </a:lnTo>
                <a:lnTo>
                  <a:pt x="9787" y="8413"/>
                </a:lnTo>
                <a:close/>
                <a:moveTo>
                  <a:pt x="9308" y="927"/>
                </a:moveTo>
                <a:lnTo>
                  <a:pt x="9311" y="933"/>
                </a:lnTo>
                <a:lnTo>
                  <a:pt x="9314" y="939"/>
                </a:lnTo>
                <a:lnTo>
                  <a:pt x="9318" y="944"/>
                </a:lnTo>
                <a:lnTo>
                  <a:pt x="9322" y="951"/>
                </a:lnTo>
                <a:lnTo>
                  <a:pt x="9334" y="962"/>
                </a:lnTo>
                <a:lnTo>
                  <a:pt x="9347" y="972"/>
                </a:lnTo>
                <a:lnTo>
                  <a:pt x="9361" y="980"/>
                </a:lnTo>
                <a:lnTo>
                  <a:pt x="9374" y="987"/>
                </a:lnTo>
                <a:lnTo>
                  <a:pt x="9380" y="988"/>
                </a:lnTo>
                <a:lnTo>
                  <a:pt x="9385" y="988"/>
                </a:lnTo>
                <a:lnTo>
                  <a:pt x="9389" y="988"/>
                </a:lnTo>
                <a:lnTo>
                  <a:pt x="9393" y="987"/>
                </a:lnTo>
                <a:lnTo>
                  <a:pt x="9401" y="981"/>
                </a:lnTo>
                <a:lnTo>
                  <a:pt x="9407" y="976"/>
                </a:lnTo>
                <a:lnTo>
                  <a:pt x="9412" y="970"/>
                </a:lnTo>
                <a:lnTo>
                  <a:pt x="9417" y="963"/>
                </a:lnTo>
                <a:lnTo>
                  <a:pt x="9420" y="956"/>
                </a:lnTo>
                <a:lnTo>
                  <a:pt x="9421" y="948"/>
                </a:lnTo>
                <a:lnTo>
                  <a:pt x="9421" y="939"/>
                </a:lnTo>
                <a:lnTo>
                  <a:pt x="9419" y="930"/>
                </a:lnTo>
                <a:lnTo>
                  <a:pt x="9416" y="925"/>
                </a:lnTo>
                <a:lnTo>
                  <a:pt x="9412" y="918"/>
                </a:lnTo>
                <a:lnTo>
                  <a:pt x="9408" y="913"/>
                </a:lnTo>
                <a:lnTo>
                  <a:pt x="9403" y="908"/>
                </a:lnTo>
                <a:lnTo>
                  <a:pt x="9392" y="899"/>
                </a:lnTo>
                <a:lnTo>
                  <a:pt x="9378" y="891"/>
                </a:lnTo>
                <a:lnTo>
                  <a:pt x="9363" y="885"/>
                </a:lnTo>
                <a:lnTo>
                  <a:pt x="9349" y="882"/>
                </a:lnTo>
                <a:lnTo>
                  <a:pt x="9342" y="881"/>
                </a:lnTo>
                <a:lnTo>
                  <a:pt x="9335" y="881"/>
                </a:lnTo>
                <a:lnTo>
                  <a:pt x="9329" y="882"/>
                </a:lnTo>
                <a:lnTo>
                  <a:pt x="9322" y="884"/>
                </a:lnTo>
                <a:lnTo>
                  <a:pt x="9317" y="888"/>
                </a:lnTo>
                <a:lnTo>
                  <a:pt x="9312" y="891"/>
                </a:lnTo>
                <a:lnTo>
                  <a:pt x="9309" y="897"/>
                </a:lnTo>
                <a:lnTo>
                  <a:pt x="9307" y="902"/>
                </a:lnTo>
                <a:lnTo>
                  <a:pt x="9307" y="908"/>
                </a:lnTo>
                <a:lnTo>
                  <a:pt x="9307" y="915"/>
                </a:lnTo>
                <a:lnTo>
                  <a:pt x="9307" y="921"/>
                </a:lnTo>
                <a:lnTo>
                  <a:pt x="9308" y="927"/>
                </a:lnTo>
                <a:close/>
                <a:moveTo>
                  <a:pt x="14194" y="7732"/>
                </a:moveTo>
                <a:lnTo>
                  <a:pt x="14176" y="7733"/>
                </a:lnTo>
                <a:lnTo>
                  <a:pt x="14158" y="7733"/>
                </a:lnTo>
                <a:lnTo>
                  <a:pt x="14141" y="7732"/>
                </a:lnTo>
                <a:lnTo>
                  <a:pt x="14123" y="7729"/>
                </a:lnTo>
                <a:lnTo>
                  <a:pt x="14088" y="7725"/>
                </a:lnTo>
                <a:lnTo>
                  <a:pt x="14052" y="7723"/>
                </a:lnTo>
                <a:lnTo>
                  <a:pt x="14042" y="7719"/>
                </a:lnTo>
                <a:lnTo>
                  <a:pt x="14032" y="7716"/>
                </a:lnTo>
                <a:lnTo>
                  <a:pt x="14012" y="7711"/>
                </a:lnTo>
                <a:lnTo>
                  <a:pt x="13993" y="7706"/>
                </a:lnTo>
                <a:lnTo>
                  <a:pt x="13974" y="7702"/>
                </a:lnTo>
                <a:lnTo>
                  <a:pt x="13954" y="7700"/>
                </a:lnTo>
                <a:lnTo>
                  <a:pt x="13935" y="7700"/>
                </a:lnTo>
                <a:lnTo>
                  <a:pt x="13916" y="7700"/>
                </a:lnTo>
                <a:lnTo>
                  <a:pt x="13897" y="7700"/>
                </a:lnTo>
                <a:lnTo>
                  <a:pt x="13877" y="7702"/>
                </a:lnTo>
                <a:lnTo>
                  <a:pt x="13858" y="7705"/>
                </a:lnTo>
                <a:lnTo>
                  <a:pt x="13839" y="7709"/>
                </a:lnTo>
                <a:lnTo>
                  <a:pt x="13819" y="7712"/>
                </a:lnTo>
                <a:lnTo>
                  <a:pt x="13800" y="7718"/>
                </a:lnTo>
                <a:lnTo>
                  <a:pt x="13760" y="7728"/>
                </a:lnTo>
                <a:lnTo>
                  <a:pt x="13720" y="7741"/>
                </a:lnTo>
                <a:lnTo>
                  <a:pt x="13727" y="7750"/>
                </a:lnTo>
                <a:lnTo>
                  <a:pt x="13733" y="7757"/>
                </a:lnTo>
                <a:lnTo>
                  <a:pt x="13738" y="7764"/>
                </a:lnTo>
                <a:lnTo>
                  <a:pt x="13745" y="7770"/>
                </a:lnTo>
                <a:lnTo>
                  <a:pt x="13751" y="7775"/>
                </a:lnTo>
                <a:lnTo>
                  <a:pt x="13759" y="7779"/>
                </a:lnTo>
                <a:lnTo>
                  <a:pt x="13765" y="7783"/>
                </a:lnTo>
                <a:lnTo>
                  <a:pt x="13773" y="7786"/>
                </a:lnTo>
                <a:lnTo>
                  <a:pt x="13787" y="7790"/>
                </a:lnTo>
                <a:lnTo>
                  <a:pt x="13803" y="7792"/>
                </a:lnTo>
                <a:lnTo>
                  <a:pt x="13818" y="7793"/>
                </a:lnTo>
                <a:lnTo>
                  <a:pt x="13835" y="7793"/>
                </a:lnTo>
                <a:lnTo>
                  <a:pt x="13845" y="7800"/>
                </a:lnTo>
                <a:lnTo>
                  <a:pt x="13855" y="7804"/>
                </a:lnTo>
                <a:lnTo>
                  <a:pt x="13866" y="7808"/>
                </a:lnTo>
                <a:lnTo>
                  <a:pt x="13877" y="7809"/>
                </a:lnTo>
                <a:lnTo>
                  <a:pt x="13888" y="7810"/>
                </a:lnTo>
                <a:lnTo>
                  <a:pt x="13899" y="7810"/>
                </a:lnTo>
                <a:lnTo>
                  <a:pt x="13911" y="7809"/>
                </a:lnTo>
                <a:lnTo>
                  <a:pt x="13922" y="7806"/>
                </a:lnTo>
                <a:lnTo>
                  <a:pt x="13947" y="7810"/>
                </a:lnTo>
                <a:lnTo>
                  <a:pt x="13971" y="7813"/>
                </a:lnTo>
                <a:lnTo>
                  <a:pt x="13997" y="7815"/>
                </a:lnTo>
                <a:lnTo>
                  <a:pt x="14021" y="7819"/>
                </a:lnTo>
                <a:lnTo>
                  <a:pt x="14033" y="7822"/>
                </a:lnTo>
                <a:lnTo>
                  <a:pt x="14043" y="7823"/>
                </a:lnTo>
                <a:lnTo>
                  <a:pt x="14055" y="7824"/>
                </a:lnTo>
                <a:lnTo>
                  <a:pt x="14065" y="7824"/>
                </a:lnTo>
                <a:lnTo>
                  <a:pt x="14087" y="7823"/>
                </a:lnTo>
                <a:lnTo>
                  <a:pt x="14110" y="7822"/>
                </a:lnTo>
                <a:lnTo>
                  <a:pt x="14132" y="7820"/>
                </a:lnTo>
                <a:lnTo>
                  <a:pt x="14154" y="7819"/>
                </a:lnTo>
                <a:lnTo>
                  <a:pt x="14166" y="7819"/>
                </a:lnTo>
                <a:lnTo>
                  <a:pt x="14176" y="7820"/>
                </a:lnTo>
                <a:lnTo>
                  <a:pt x="14187" y="7822"/>
                </a:lnTo>
                <a:lnTo>
                  <a:pt x="14198" y="7824"/>
                </a:lnTo>
                <a:lnTo>
                  <a:pt x="14205" y="7826"/>
                </a:lnTo>
                <a:lnTo>
                  <a:pt x="14213" y="7824"/>
                </a:lnTo>
                <a:lnTo>
                  <a:pt x="14221" y="7823"/>
                </a:lnTo>
                <a:lnTo>
                  <a:pt x="14227" y="7819"/>
                </a:lnTo>
                <a:lnTo>
                  <a:pt x="14234" y="7813"/>
                </a:lnTo>
                <a:lnTo>
                  <a:pt x="14238" y="7806"/>
                </a:lnTo>
                <a:lnTo>
                  <a:pt x="14240" y="7796"/>
                </a:lnTo>
                <a:lnTo>
                  <a:pt x="14240" y="7786"/>
                </a:lnTo>
                <a:lnTo>
                  <a:pt x="14239" y="7774"/>
                </a:lnTo>
                <a:lnTo>
                  <a:pt x="14238" y="7763"/>
                </a:lnTo>
                <a:lnTo>
                  <a:pt x="14235" y="7754"/>
                </a:lnTo>
                <a:lnTo>
                  <a:pt x="14230" y="7746"/>
                </a:lnTo>
                <a:lnTo>
                  <a:pt x="14227" y="7742"/>
                </a:lnTo>
                <a:lnTo>
                  <a:pt x="14225" y="7739"/>
                </a:lnTo>
                <a:lnTo>
                  <a:pt x="14221" y="7737"/>
                </a:lnTo>
                <a:lnTo>
                  <a:pt x="14216" y="7734"/>
                </a:lnTo>
                <a:lnTo>
                  <a:pt x="14212" y="7733"/>
                </a:lnTo>
                <a:lnTo>
                  <a:pt x="14207" y="7732"/>
                </a:lnTo>
                <a:lnTo>
                  <a:pt x="14200" y="7732"/>
                </a:lnTo>
                <a:lnTo>
                  <a:pt x="14194" y="7732"/>
                </a:lnTo>
                <a:close/>
                <a:moveTo>
                  <a:pt x="10421" y="2629"/>
                </a:moveTo>
                <a:lnTo>
                  <a:pt x="10416" y="2630"/>
                </a:lnTo>
                <a:lnTo>
                  <a:pt x="10410" y="2633"/>
                </a:lnTo>
                <a:lnTo>
                  <a:pt x="10405" y="2637"/>
                </a:lnTo>
                <a:lnTo>
                  <a:pt x="10401" y="2641"/>
                </a:lnTo>
                <a:lnTo>
                  <a:pt x="10392" y="2650"/>
                </a:lnTo>
                <a:lnTo>
                  <a:pt x="10385" y="2661"/>
                </a:lnTo>
                <a:lnTo>
                  <a:pt x="10380" y="2673"/>
                </a:lnTo>
                <a:lnTo>
                  <a:pt x="10378" y="2687"/>
                </a:lnTo>
                <a:lnTo>
                  <a:pt x="10378" y="2700"/>
                </a:lnTo>
                <a:lnTo>
                  <a:pt x="10379" y="2714"/>
                </a:lnTo>
                <a:lnTo>
                  <a:pt x="10383" y="2726"/>
                </a:lnTo>
                <a:lnTo>
                  <a:pt x="10388" y="2736"/>
                </a:lnTo>
                <a:lnTo>
                  <a:pt x="10396" y="2745"/>
                </a:lnTo>
                <a:lnTo>
                  <a:pt x="10403" y="2754"/>
                </a:lnTo>
                <a:lnTo>
                  <a:pt x="10411" y="2760"/>
                </a:lnTo>
                <a:lnTo>
                  <a:pt x="10419" y="2764"/>
                </a:lnTo>
                <a:lnTo>
                  <a:pt x="10424" y="2765"/>
                </a:lnTo>
                <a:lnTo>
                  <a:pt x="10428" y="2767"/>
                </a:lnTo>
                <a:lnTo>
                  <a:pt x="10432" y="2767"/>
                </a:lnTo>
                <a:lnTo>
                  <a:pt x="10436" y="2765"/>
                </a:lnTo>
                <a:lnTo>
                  <a:pt x="10439" y="2764"/>
                </a:lnTo>
                <a:lnTo>
                  <a:pt x="10445" y="2760"/>
                </a:lnTo>
                <a:lnTo>
                  <a:pt x="10448" y="2756"/>
                </a:lnTo>
                <a:lnTo>
                  <a:pt x="10452" y="2753"/>
                </a:lnTo>
                <a:lnTo>
                  <a:pt x="10459" y="2741"/>
                </a:lnTo>
                <a:lnTo>
                  <a:pt x="10463" y="2727"/>
                </a:lnTo>
                <a:lnTo>
                  <a:pt x="10465" y="2711"/>
                </a:lnTo>
                <a:lnTo>
                  <a:pt x="10466" y="2695"/>
                </a:lnTo>
                <a:lnTo>
                  <a:pt x="10465" y="2677"/>
                </a:lnTo>
                <a:lnTo>
                  <a:pt x="10463" y="2659"/>
                </a:lnTo>
                <a:lnTo>
                  <a:pt x="10459" y="2650"/>
                </a:lnTo>
                <a:lnTo>
                  <a:pt x="10456" y="2642"/>
                </a:lnTo>
                <a:lnTo>
                  <a:pt x="10452" y="2636"/>
                </a:lnTo>
                <a:lnTo>
                  <a:pt x="10447" y="2632"/>
                </a:lnTo>
                <a:lnTo>
                  <a:pt x="10442" y="2629"/>
                </a:lnTo>
                <a:lnTo>
                  <a:pt x="10436" y="2628"/>
                </a:lnTo>
                <a:lnTo>
                  <a:pt x="10429" y="2628"/>
                </a:lnTo>
                <a:lnTo>
                  <a:pt x="10421" y="2629"/>
                </a:lnTo>
                <a:close/>
                <a:moveTo>
                  <a:pt x="13284" y="8551"/>
                </a:moveTo>
                <a:lnTo>
                  <a:pt x="13316" y="8564"/>
                </a:lnTo>
                <a:lnTo>
                  <a:pt x="13350" y="8575"/>
                </a:lnTo>
                <a:lnTo>
                  <a:pt x="13382" y="8588"/>
                </a:lnTo>
                <a:lnTo>
                  <a:pt x="13415" y="8600"/>
                </a:lnTo>
                <a:lnTo>
                  <a:pt x="13419" y="8599"/>
                </a:lnTo>
                <a:lnTo>
                  <a:pt x="13423" y="8596"/>
                </a:lnTo>
                <a:lnTo>
                  <a:pt x="13429" y="8601"/>
                </a:lnTo>
                <a:lnTo>
                  <a:pt x="13436" y="8605"/>
                </a:lnTo>
                <a:lnTo>
                  <a:pt x="13440" y="8608"/>
                </a:lnTo>
                <a:lnTo>
                  <a:pt x="13443" y="8609"/>
                </a:lnTo>
                <a:lnTo>
                  <a:pt x="13451" y="8613"/>
                </a:lnTo>
                <a:lnTo>
                  <a:pt x="13459" y="8615"/>
                </a:lnTo>
                <a:lnTo>
                  <a:pt x="13463" y="8618"/>
                </a:lnTo>
                <a:lnTo>
                  <a:pt x="13467" y="8619"/>
                </a:lnTo>
                <a:lnTo>
                  <a:pt x="13474" y="8623"/>
                </a:lnTo>
                <a:lnTo>
                  <a:pt x="13481" y="8626"/>
                </a:lnTo>
                <a:lnTo>
                  <a:pt x="13485" y="8627"/>
                </a:lnTo>
                <a:lnTo>
                  <a:pt x="13489" y="8628"/>
                </a:lnTo>
                <a:lnTo>
                  <a:pt x="13496" y="8631"/>
                </a:lnTo>
                <a:lnTo>
                  <a:pt x="13504" y="8633"/>
                </a:lnTo>
                <a:lnTo>
                  <a:pt x="13507" y="8633"/>
                </a:lnTo>
                <a:lnTo>
                  <a:pt x="13509" y="8633"/>
                </a:lnTo>
                <a:lnTo>
                  <a:pt x="13510" y="8639"/>
                </a:lnTo>
                <a:lnTo>
                  <a:pt x="13512" y="8642"/>
                </a:lnTo>
                <a:lnTo>
                  <a:pt x="13519" y="8640"/>
                </a:lnTo>
                <a:lnTo>
                  <a:pt x="13526" y="8639"/>
                </a:lnTo>
                <a:lnTo>
                  <a:pt x="13531" y="8646"/>
                </a:lnTo>
                <a:lnTo>
                  <a:pt x="13536" y="8651"/>
                </a:lnTo>
                <a:lnTo>
                  <a:pt x="13539" y="8654"/>
                </a:lnTo>
                <a:lnTo>
                  <a:pt x="13543" y="8657"/>
                </a:lnTo>
                <a:lnTo>
                  <a:pt x="13546" y="8658"/>
                </a:lnTo>
                <a:lnTo>
                  <a:pt x="13552" y="8659"/>
                </a:lnTo>
                <a:lnTo>
                  <a:pt x="13553" y="8659"/>
                </a:lnTo>
                <a:lnTo>
                  <a:pt x="13562" y="8664"/>
                </a:lnTo>
                <a:lnTo>
                  <a:pt x="13571" y="8669"/>
                </a:lnTo>
                <a:lnTo>
                  <a:pt x="13597" y="8684"/>
                </a:lnTo>
                <a:lnTo>
                  <a:pt x="13624" y="8696"/>
                </a:lnTo>
                <a:lnTo>
                  <a:pt x="13651" y="8708"/>
                </a:lnTo>
                <a:lnTo>
                  <a:pt x="13678" y="8717"/>
                </a:lnTo>
                <a:lnTo>
                  <a:pt x="13706" y="8726"/>
                </a:lnTo>
                <a:lnTo>
                  <a:pt x="13734" y="8732"/>
                </a:lnTo>
                <a:lnTo>
                  <a:pt x="13763" y="8740"/>
                </a:lnTo>
                <a:lnTo>
                  <a:pt x="13792" y="8747"/>
                </a:lnTo>
                <a:lnTo>
                  <a:pt x="13792" y="8747"/>
                </a:lnTo>
                <a:lnTo>
                  <a:pt x="13792" y="8747"/>
                </a:lnTo>
                <a:lnTo>
                  <a:pt x="13796" y="8749"/>
                </a:lnTo>
                <a:lnTo>
                  <a:pt x="13801" y="8752"/>
                </a:lnTo>
                <a:lnTo>
                  <a:pt x="13805" y="8753"/>
                </a:lnTo>
                <a:lnTo>
                  <a:pt x="13810" y="8753"/>
                </a:lnTo>
                <a:lnTo>
                  <a:pt x="13819" y="8752"/>
                </a:lnTo>
                <a:lnTo>
                  <a:pt x="13828" y="8748"/>
                </a:lnTo>
                <a:lnTo>
                  <a:pt x="13828" y="8748"/>
                </a:lnTo>
                <a:lnTo>
                  <a:pt x="13837" y="8752"/>
                </a:lnTo>
                <a:lnTo>
                  <a:pt x="13846" y="8756"/>
                </a:lnTo>
                <a:lnTo>
                  <a:pt x="13868" y="8770"/>
                </a:lnTo>
                <a:lnTo>
                  <a:pt x="13890" y="8785"/>
                </a:lnTo>
                <a:lnTo>
                  <a:pt x="13912" y="8799"/>
                </a:lnTo>
                <a:lnTo>
                  <a:pt x="13935" y="8811"/>
                </a:lnTo>
                <a:lnTo>
                  <a:pt x="13970" y="8829"/>
                </a:lnTo>
                <a:lnTo>
                  <a:pt x="14005" y="8847"/>
                </a:lnTo>
                <a:lnTo>
                  <a:pt x="14023" y="8857"/>
                </a:lnTo>
                <a:lnTo>
                  <a:pt x="14041" y="8865"/>
                </a:lnTo>
                <a:lnTo>
                  <a:pt x="14059" y="8873"/>
                </a:lnTo>
                <a:lnTo>
                  <a:pt x="14077" y="8878"/>
                </a:lnTo>
                <a:lnTo>
                  <a:pt x="14088" y="8882"/>
                </a:lnTo>
                <a:lnTo>
                  <a:pt x="14100" y="8882"/>
                </a:lnTo>
                <a:lnTo>
                  <a:pt x="14104" y="8880"/>
                </a:lnTo>
                <a:lnTo>
                  <a:pt x="14109" y="8878"/>
                </a:lnTo>
                <a:lnTo>
                  <a:pt x="14113" y="8874"/>
                </a:lnTo>
                <a:lnTo>
                  <a:pt x="14117" y="8869"/>
                </a:lnTo>
                <a:lnTo>
                  <a:pt x="14119" y="8864"/>
                </a:lnTo>
                <a:lnTo>
                  <a:pt x="14120" y="8857"/>
                </a:lnTo>
                <a:lnTo>
                  <a:pt x="14122" y="8852"/>
                </a:lnTo>
                <a:lnTo>
                  <a:pt x="14122" y="8847"/>
                </a:lnTo>
                <a:lnTo>
                  <a:pt x="14120" y="8842"/>
                </a:lnTo>
                <a:lnTo>
                  <a:pt x="14118" y="8837"/>
                </a:lnTo>
                <a:lnTo>
                  <a:pt x="14115" y="8831"/>
                </a:lnTo>
                <a:lnTo>
                  <a:pt x="14111" y="8826"/>
                </a:lnTo>
                <a:lnTo>
                  <a:pt x="14099" y="8813"/>
                </a:lnTo>
                <a:lnTo>
                  <a:pt x="14084" y="8802"/>
                </a:lnTo>
                <a:lnTo>
                  <a:pt x="14077" y="8797"/>
                </a:lnTo>
                <a:lnTo>
                  <a:pt x="14068" y="8792"/>
                </a:lnTo>
                <a:lnTo>
                  <a:pt x="14059" y="8789"/>
                </a:lnTo>
                <a:lnTo>
                  <a:pt x="14050" y="8785"/>
                </a:lnTo>
                <a:lnTo>
                  <a:pt x="14006" y="8772"/>
                </a:lnTo>
                <a:lnTo>
                  <a:pt x="13961" y="8758"/>
                </a:lnTo>
                <a:lnTo>
                  <a:pt x="13916" y="8745"/>
                </a:lnTo>
                <a:lnTo>
                  <a:pt x="13871" y="8731"/>
                </a:lnTo>
                <a:lnTo>
                  <a:pt x="13860" y="8727"/>
                </a:lnTo>
                <a:lnTo>
                  <a:pt x="13850" y="8723"/>
                </a:lnTo>
                <a:lnTo>
                  <a:pt x="13824" y="8703"/>
                </a:lnTo>
                <a:lnTo>
                  <a:pt x="13797" y="8685"/>
                </a:lnTo>
                <a:lnTo>
                  <a:pt x="13769" y="8668"/>
                </a:lnTo>
                <a:lnTo>
                  <a:pt x="13741" y="8654"/>
                </a:lnTo>
                <a:lnTo>
                  <a:pt x="13711" y="8642"/>
                </a:lnTo>
                <a:lnTo>
                  <a:pt x="13680" y="8633"/>
                </a:lnTo>
                <a:lnTo>
                  <a:pt x="13648" y="8626"/>
                </a:lnTo>
                <a:lnTo>
                  <a:pt x="13616" y="8619"/>
                </a:lnTo>
                <a:lnTo>
                  <a:pt x="13612" y="8617"/>
                </a:lnTo>
                <a:lnTo>
                  <a:pt x="13608" y="8614"/>
                </a:lnTo>
                <a:lnTo>
                  <a:pt x="13604" y="8613"/>
                </a:lnTo>
                <a:lnTo>
                  <a:pt x="13600" y="8612"/>
                </a:lnTo>
                <a:lnTo>
                  <a:pt x="13591" y="8612"/>
                </a:lnTo>
                <a:lnTo>
                  <a:pt x="13582" y="8614"/>
                </a:lnTo>
                <a:lnTo>
                  <a:pt x="13584" y="8614"/>
                </a:lnTo>
                <a:lnTo>
                  <a:pt x="13584" y="8614"/>
                </a:lnTo>
                <a:lnTo>
                  <a:pt x="13573" y="8612"/>
                </a:lnTo>
                <a:lnTo>
                  <a:pt x="13563" y="8606"/>
                </a:lnTo>
                <a:lnTo>
                  <a:pt x="13563" y="8606"/>
                </a:lnTo>
                <a:lnTo>
                  <a:pt x="13559" y="8604"/>
                </a:lnTo>
                <a:lnTo>
                  <a:pt x="13555" y="8601"/>
                </a:lnTo>
                <a:lnTo>
                  <a:pt x="13552" y="8600"/>
                </a:lnTo>
                <a:lnTo>
                  <a:pt x="13548" y="8600"/>
                </a:lnTo>
                <a:lnTo>
                  <a:pt x="13539" y="8600"/>
                </a:lnTo>
                <a:lnTo>
                  <a:pt x="13531" y="8601"/>
                </a:lnTo>
                <a:lnTo>
                  <a:pt x="13523" y="8591"/>
                </a:lnTo>
                <a:lnTo>
                  <a:pt x="13516" y="8583"/>
                </a:lnTo>
                <a:lnTo>
                  <a:pt x="13507" y="8575"/>
                </a:lnTo>
                <a:lnTo>
                  <a:pt x="13498" y="8570"/>
                </a:lnTo>
                <a:lnTo>
                  <a:pt x="13487" y="8568"/>
                </a:lnTo>
                <a:lnTo>
                  <a:pt x="13476" y="8565"/>
                </a:lnTo>
                <a:lnTo>
                  <a:pt x="13464" y="8565"/>
                </a:lnTo>
                <a:lnTo>
                  <a:pt x="13452" y="8568"/>
                </a:lnTo>
                <a:lnTo>
                  <a:pt x="13452" y="8568"/>
                </a:lnTo>
                <a:lnTo>
                  <a:pt x="13452" y="8568"/>
                </a:lnTo>
                <a:lnTo>
                  <a:pt x="13442" y="8564"/>
                </a:lnTo>
                <a:lnTo>
                  <a:pt x="13432" y="8559"/>
                </a:lnTo>
                <a:lnTo>
                  <a:pt x="13433" y="8559"/>
                </a:lnTo>
                <a:lnTo>
                  <a:pt x="13423" y="8555"/>
                </a:lnTo>
                <a:lnTo>
                  <a:pt x="13413" y="8550"/>
                </a:lnTo>
                <a:lnTo>
                  <a:pt x="13413" y="8550"/>
                </a:lnTo>
                <a:lnTo>
                  <a:pt x="13413" y="8550"/>
                </a:lnTo>
                <a:lnTo>
                  <a:pt x="13389" y="8537"/>
                </a:lnTo>
                <a:lnTo>
                  <a:pt x="13365" y="8527"/>
                </a:lnTo>
                <a:lnTo>
                  <a:pt x="13339" y="8516"/>
                </a:lnTo>
                <a:lnTo>
                  <a:pt x="13315" y="8506"/>
                </a:lnTo>
                <a:lnTo>
                  <a:pt x="13289" y="8498"/>
                </a:lnTo>
                <a:lnTo>
                  <a:pt x="13263" y="8492"/>
                </a:lnTo>
                <a:lnTo>
                  <a:pt x="13236" y="8487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209" y="8482"/>
                </a:lnTo>
                <a:lnTo>
                  <a:pt x="13199" y="8479"/>
                </a:lnTo>
                <a:lnTo>
                  <a:pt x="13190" y="8473"/>
                </a:lnTo>
                <a:lnTo>
                  <a:pt x="13190" y="8473"/>
                </a:lnTo>
                <a:lnTo>
                  <a:pt x="13180" y="8470"/>
                </a:lnTo>
                <a:lnTo>
                  <a:pt x="13171" y="8464"/>
                </a:lnTo>
                <a:lnTo>
                  <a:pt x="13171" y="8465"/>
                </a:lnTo>
                <a:lnTo>
                  <a:pt x="13160" y="8461"/>
                </a:lnTo>
                <a:lnTo>
                  <a:pt x="13151" y="8456"/>
                </a:lnTo>
                <a:lnTo>
                  <a:pt x="13151" y="8456"/>
                </a:lnTo>
                <a:lnTo>
                  <a:pt x="13141" y="8452"/>
                </a:lnTo>
                <a:lnTo>
                  <a:pt x="13131" y="8447"/>
                </a:lnTo>
                <a:lnTo>
                  <a:pt x="13132" y="8447"/>
                </a:lnTo>
                <a:lnTo>
                  <a:pt x="13132" y="8447"/>
                </a:lnTo>
                <a:lnTo>
                  <a:pt x="13126" y="8438"/>
                </a:lnTo>
                <a:lnTo>
                  <a:pt x="13118" y="8429"/>
                </a:lnTo>
                <a:lnTo>
                  <a:pt x="13109" y="8421"/>
                </a:lnTo>
                <a:lnTo>
                  <a:pt x="13100" y="8415"/>
                </a:lnTo>
                <a:lnTo>
                  <a:pt x="13082" y="8403"/>
                </a:lnTo>
                <a:lnTo>
                  <a:pt x="13062" y="8392"/>
                </a:lnTo>
                <a:lnTo>
                  <a:pt x="13057" y="8384"/>
                </a:lnTo>
                <a:lnTo>
                  <a:pt x="13052" y="8376"/>
                </a:lnTo>
                <a:lnTo>
                  <a:pt x="13050" y="8374"/>
                </a:lnTo>
                <a:lnTo>
                  <a:pt x="13046" y="8372"/>
                </a:lnTo>
                <a:lnTo>
                  <a:pt x="13042" y="8370"/>
                </a:lnTo>
                <a:lnTo>
                  <a:pt x="13037" y="8368"/>
                </a:lnTo>
                <a:lnTo>
                  <a:pt x="13023" y="8359"/>
                </a:lnTo>
                <a:lnTo>
                  <a:pt x="13007" y="8352"/>
                </a:lnTo>
                <a:lnTo>
                  <a:pt x="12992" y="8344"/>
                </a:lnTo>
                <a:lnTo>
                  <a:pt x="12975" y="8338"/>
                </a:lnTo>
                <a:lnTo>
                  <a:pt x="12958" y="8332"/>
                </a:lnTo>
                <a:lnTo>
                  <a:pt x="12941" y="8327"/>
                </a:lnTo>
                <a:lnTo>
                  <a:pt x="12925" y="8323"/>
                </a:lnTo>
                <a:lnTo>
                  <a:pt x="12907" y="8322"/>
                </a:lnTo>
                <a:lnTo>
                  <a:pt x="12907" y="8322"/>
                </a:lnTo>
                <a:lnTo>
                  <a:pt x="12907" y="8322"/>
                </a:lnTo>
                <a:lnTo>
                  <a:pt x="12880" y="8308"/>
                </a:lnTo>
                <a:lnTo>
                  <a:pt x="12853" y="8295"/>
                </a:lnTo>
                <a:lnTo>
                  <a:pt x="12826" y="8285"/>
                </a:lnTo>
                <a:lnTo>
                  <a:pt x="12797" y="8276"/>
                </a:lnTo>
                <a:lnTo>
                  <a:pt x="12769" y="8268"/>
                </a:lnTo>
                <a:lnTo>
                  <a:pt x="12741" y="8260"/>
                </a:lnTo>
                <a:lnTo>
                  <a:pt x="12711" y="8254"/>
                </a:lnTo>
                <a:lnTo>
                  <a:pt x="12683" y="8247"/>
                </a:lnTo>
                <a:lnTo>
                  <a:pt x="12657" y="8232"/>
                </a:lnTo>
                <a:lnTo>
                  <a:pt x="12630" y="8218"/>
                </a:lnTo>
                <a:lnTo>
                  <a:pt x="12603" y="8205"/>
                </a:lnTo>
                <a:lnTo>
                  <a:pt x="12576" y="8193"/>
                </a:lnTo>
                <a:lnTo>
                  <a:pt x="12548" y="8184"/>
                </a:lnTo>
                <a:lnTo>
                  <a:pt x="12519" y="8177"/>
                </a:lnTo>
                <a:lnTo>
                  <a:pt x="12490" y="8172"/>
                </a:lnTo>
                <a:lnTo>
                  <a:pt x="12460" y="8169"/>
                </a:lnTo>
                <a:lnTo>
                  <a:pt x="12456" y="8166"/>
                </a:lnTo>
                <a:lnTo>
                  <a:pt x="12451" y="8165"/>
                </a:lnTo>
                <a:lnTo>
                  <a:pt x="12447" y="8164"/>
                </a:lnTo>
                <a:lnTo>
                  <a:pt x="12443" y="8163"/>
                </a:lnTo>
                <a:lnTo>
                  <a:pt x="12434" y="8164"/>
                </a:lnTo>
                <a:lnTo>
                  <a:pt x="12425" y="8166"/>
                </a:lnTo>
                <a:lnTo>
                  <a:pt x="12418" y="8163"/>
                </a:lnTo>
                <a:lnTo>
                  <a:pt x="12409" y="8161"/>
                </a:lnTo>
                <a:lnTo>
                  <a:pt x="12401" y="8160"/>
                </a:lnTo>
                <a:lnTo>
                  <a:pt x="12392" y="8161"/>
                </a:lnTo>
                <a:lnTo>
                  <a:pt x="12383" y="8161"/>
                </a:lnTo>
                <a:lnTo>
                  <a:pt x="12375" y="8163"/>
                </a:lnTo>
                <a:lnTo>
                  <a:pt x="12366" y="8163"/>
                </a:lnTo>
                <a:lnTo>
                  <a:pt x="12358" y="8161"/>
                </a:lnTo>
                <a:lnTo>
                  <a:pt x="12355" y="8157"/>
                </a:lnTo>
                <a:lnTo>
                  <a:pt x="12351" y="8156"/>
                </a:lnTo>
                <a:lnTo>
                  <a:pt x="12346" y="8155"/>
                </a:lnTo>
                <a:lnTo>
                  <a:pt x="12342" y="8154"/>
                </a:lnTo>
                <a:lnTo>
                  <a:pt x="12334" y="8155"/>
                </a:lnTo>
                <a:lnTo>
                  <a:pt x="12325" y="8156"/>
                </a:lnTo>
                <a:lnTo>
                  <a:pt x="12325" y="8156"/>
                </a:lnTo>
                <a:lnTo>
                  <a:pt x="12316" y="8150"/>
                </a:lnTo>
                <a:lnTo>
                  <a:pt x="12307" y="8145"/>
                </a:lnTo>
                <a:lnTo>
                  <a:pt x="12297" y="8141"/>
                </a:lnTo>
                <a:lnTo>
                  <a:pt x="12286" y="8139"/>
                </a:lnTo>
                <a:lnTo>
                  <a:pt x="12271" y="8136"/>
                </a:lnTo>
                <a:lnTo>
                  <a:pt x="12257" y="8133"/>
                </a:lnTo>
                <a:lnTo>
                  <a:pt x="12250" y="8133"/>
                </a:lnTo>
                <a:lnTo>
                  <a:pt x="12245" y="8133"/>
                </a:lnTo>
                <a:lnTo>
                  <a:pt x="12243" y="8136"/>
                </a:lnTo>
                <a:lnTo>
                  <a:pt x="12240" y="8138"/>
                </a:lnTo>
                <a:lnTo>
                  <a:pt x="12241" y="8146"/>
                </a:lnTo>
                <a:lnTo>
                  <a:pt x="12244" y="8155"/>
                </a:lnTo>
                <a:lnTo>
                  <a:pt x="12244" y="8155"/>
                </a:lnTo>
                <a:lnTo>
                  <a:pt x="12244" y="8155"/>
                </a:lnTo>
                <a:lnTo>
                  <a:pt x="12253" y="8160"/>
                </a:lnTo>
                <a:lnTo>
                  <a:pt x="12263" y="8165"/>
                </a:lnTo>
                <a:lnTo>
                  <a:pt x="12279" y="8179"/>
                </a:lnTo>
                <a:lnTo>
                  <a:pt x="12297" y="8193"/>
                </a:lnTo>
                <a:lnTo>
                  <a:pt x="12306" y="8199"/>
                </a:lnTo>
                <a:lnTo>
                  <a:pt x="12316" y="8202"/>
                </a:lnTo>
                <a:lnTo>
                  <a:pt x="12321" y="8204"/>
                </a:lnTo>
                <a:lnTo>
                  <a:pt x="12328" y="8204"/>
                </a:lnTo>
                <a:lnTo>
                  <a:pt x="12334" y="8202"/>
                </a:lnTo>
                <a:lnTo>
                  <a:pt x="12340" y="8201"/>
                </a:lnTo>
                <a:lnTo>
                  <a:pt x="12348" y="8208"/>
                </a:lnTo>
                <a:lnTo>
                  <a:pt x="12357" y="8213"/>
                </a:lnTo>
                <a:lnTo>
                  <a:pt x="12365" y="8217"/>
                </a:lnTo>
                <a:lnTo>
                  <a:pt x="12374" y="8220"/>
                </a:lnTo>
                <a:lnTo>
                  <a:pt x="12383" y="8223"/>
                </a:lnTo>
                <a:lnTo>
                  <a:pt x="12393" y="8223"/>
                </a:lnTo>
                <a:lnTo>
                  <a:pt x="12403" y="8223"/>
                </a:lnTo>
                <a:lnTo>
                  <a:pt x="12414" y="8220"/>
                </a:lnTo>
                <a:lnTo>
                  <a:pt x="12443" y="8231"/>
                </a:lnTo>
                <a:lnTo>
                  <a:pt x="12473" y="8242"/>
                </a:lnTo>
                <a:lnTo>
                  <a:pt x="12503" y="8254"/>
                </a:lnTo>
                <a:lnTo>
                  <a:pt x="12532" y="8267"/>
                </a:lnTo>
                <a:lnTo>
                  <a:pt x="12562" y="8280"/>
                </a:lnTo>
                <a:lnTo>
                  <a:pt x="12590" y="8293"/>
                </a:lnTo>
                <a:lnTo>
                  <a:pt x="12620" y="8307"/>
                </a:lnTo>
                <a:lnTo>
                  <a:pt x="12649" y="8320"/>
                </a:lnTo>
                <a:lnTo>
                  <a:pt x="12669" y="8329"/>
                </a:lnTo>
                <a:lnTo>
                  <a:pt x="12689" y="8339"/>
                </a:lnTo>
                <a:lnTo>
                  <a:pt x="12700" y="8341"/>
                </a:lnTo>
                <a:lnTo>
                  <a:pt x="12711" y="8344"/>
                </a:lnTo>
                <a:lnTo>
                  <a:pt x="12723" y="8344"/>
                </a:lnTo>
                <a:lnTo>
                  <a:pt x="12734" y="8343"/>
                </a:lnTo>
                <a:lnTo>
                  <a:pt x="12741" y="8347"/>
                </a:lnTo>
                <a:lnTo>
                  <a:pt x="12746" y="8350"/>
                </a:lnTo>
                <a:lnTo>
                  <a:pt x="12752" y="8353"/>
                </a:lnTo>
                <a:lnTo>
                  <a:pt x="12759" y="8356"/>
                </a:lnTo>
                <a:lnTo>
                  <a:pt x="12766" y="8357"/>
                </a:lnTo>
                <a:lnTo>
                  <a:pt x="12773" y="8357"/>
                </a:lnTo>
                <a:lnTo>
                  <a:pt x="12781" y="8357"/>
                </a:lnTo>
                <a:lnTo>
                  <a:pt x="12787" y="8357"/>
                </a:lnTo>
                <a:lnTo>
                  <a:pt x="12787" y="8357"/>
                </a:lnTo>
                <a:lnTo>
                  <a:pt x="12787" y="8357"/>
                </a:lnTo>
                <a:lnTo>
                  <a:pt x="12809" y="8368"/>
                </a:lnTo>
                <a:lnTo>
                  <a:pt x="12830" y="8379"/>
                </a:lnTo>
                <a:lnTo>
                  <a:pt x="12851" y="8389"/>
                </a:lnTo>
                <a:lnTo>
                  <a:pt x="12873" y="8398"/>
                </a:lnTo>
                <a:lnTo>
                  <a:pt x="12917" y="8416"/>
                </a:lnTo>
                <a:lnTo>
                  <a:pt x="12962" y="8433"/>
                </a:lnTo>
                <a:lnTo>
                  <a:pt x="12978" y="8443"/>
                </a:lnTo>
                <a:lnTo>
                  <a:pt x="12994" y="8453"/>
                </a:lnTo>
                <a:lnTo>
                  <a:pt x="13011" y="8461"/>
                </a:lnTo>
                <a:lnTo>
                  <a:pt x="13028" y="8469"/>
                </a:lnTo>
                <a:lnTo>
                  <a:pt x="13064" y="8480"/>
                </a:lnTo>
                <a:lnTo>
                  <a:pt x="13100" y="8492"/>
                </a:lnTo>
                <a:lnTo>
                  <a:pt x="13104" y="8494"/>
                </a:lnTo>
                <a:lnTo>
                  <a:pt x="13108" y="8497"/>
                </a:lnTo>
                <a:lnTo>
                  <a:pt x="13111" y="8498"/>
                </a:lnTo>
                <a:lnTo>
                  <a:pt x="13115" y="8500"/>
                </a:lnTo>
                <a:lnTo>
                  <a:pt x="13124" y="8498"/>
                </a:lnTo>
                <a:lnTo>
                  <a:pt x="13133" y="8497"/>
                </a:lnTo>
                <a:lnTo>
                  <a:pt x="13144" y="8500"/>
                </a:lnTo>
                <a:lnTo>
                  <a:pt x="13153" y="8505"/>
                </a:lnTo>
                <a:lnTo>
                  <a:pt x="13153" y="8505"/>
                </a:lnTo>
                <a:lnTo>
                  <a:pt x="13163" y="8509"/>
                </a:lnTo>
                <a:lnTo>
                  <a:pt x="13172" y="8512"/>
                </a:lnTo>
                <a:lnTo>
                  <a:pt x="13172" y="8512"/>
                </a:lnTo>
                <a:lnTo>
                  <a:pt x="13176" y="8516"/>
                </a:lnTo>
                <a:lnTo>
                  <a:pt x="13180" y="8518"/>
                </a:lnTo>
                <a:lnTo>
                  <a:pt x="13183" y="8519"/>
                </a:lnTo>
                <a:lnTo>
                  <a:pt x="13189" y="8520"/>
                </a:lnTo>
                <a:lnTo>
                  <a:pt x="13196" y="8520"/>
                </a:lnTo>
                <a:lnTo>
                  <a:pt x="13205" y="8518"/>
                </a:lnTo>
                <a:lnTo>
                  <a:pt x="13205" y="8518"/>
                </a:lnTo>
                <a:lnTo>
                  <a:pt x="13205" y="8518"/>
                </a:lnTo>
                <a:lnTo>
                  <a:pt x="13210" y="8519"/>
                </a:lnTo>
                <a:lnTo>
                  <a:pt x="13216" y="8520"/>
                </a:lnTo>
                <a:lnTo>
                  <a:pt x="13221" y="8523"/>
                </a:lnTo>
                <a:lnTo>
                  <a:pt x="13225" y="8527"/>
                </a:lnTo>
                <a:lnTo>
                  <a:pt x="13225" y="8527"/>
                </a:lnTo>
                <a:lnTo>
                  <a:pt x="13235" y="8529"/>
                </a:lnTo>
                <a:lnTo>
                  <a:pt x="13244" y="8534"/>
                </a:lnTo>
                <a:lnTo>
                  <a:pt x="13244" y="8534"/>
                </a:lnTo>
                <a:lnTo>
                  <a:pt x="13254" y="8538"/>
                </a:lnTo>
                <a:lnTo>
                  <a:pt x="13265" y="8543"/>
                </a:lnTo>
                <a:lnTo>
                  <a:pt x="13265" y="8543"/>
                </a:lnTo>
                <a:lnTo>
                  <a:pt x="13274" y="8547"/>
                </a:lnTo>
                <a:lnTo>
                  <a:pt x="13284" y="8551"/>
                </a:lnTo>
                <a:lnTo>
                  <a:pt x="13284" y="8551"/>
                </a:lnTo>
                <a:lnTo>
                  <a:pt x="13284" y="8551"/>
                </a:lnTo>
                <a:close/>
                <a:moveTo>
                  <a:pt x="11806" y="7127"/>
                </a:moveTo>
                <a:lnTo>
                  <a:pt x="11815" y="7139"/>
                </a:lnTo>
                <a:lnTo>
                  <a:pt x="11826" y="7150"/>
                </a:lnTo>
                <a:lnTo>
                  <a:pt x="11832" y="7159"/>
                </a:lnTo>
                <a:lnTo>
                  <a:pt x="11838" y="7167"/>
                </a:lnTo>
                <a:lnTo>
                  <a:pt x="11846" y="7175"/>
                </a:lnTo>
                <a:lnTo>
                  <a:pt x="11854" y="7180"/>
                </a:lnTo>
                <a:lnTo>
                  <a:pt x="11863" y="7184"/>
                </a:lnTo>
                <a:lnTo>
                  <a:pt x="11872" y="7186"/>
                </a:lnTo>
                <a:lnTo>
                  <a:pt x="11882" y="7186"/>
                </a:lnTo>
                <a:lnTo>
                  <a:pt x="11893" y="7184"/>
                </a:lnTo>
                <a:lnTo>
                  <a:pt x="11896" y="7181"/>
                </a:lnTo>
                <a:lnTo>
                  <a:pt x="11900" y="7179"/>
                </a:lnTo>
                <a:lnTo>
                  <a:pt x="11903" y="7175"/>
                </a:lnTo>
                <a:lnTo>
                  <a:pt x="11905" y="7171"/>
                </a:lnTo>
                <a:lnTo>
                  <a:pt x="11908" y="7161"/>
                </a:lnTo>
                <a:lnTo>
                  <a:pt x="11909" y="7149"/>
                </a:lnTo>
                <a:lnTo>
                  <a:pt x="11907" y="7136"/>
                </a:lnTo>
                <a:lnTo>
                  <a:pt x="11904" y="7122"/>
                </a:lnTo>
                <a:lnTo>
                  <a:pt x="11899" y="7109"/>
                </a:lnTo>
                <a:lnTo>
                  <a:pt x="11891" y="7098"/>
                </a:lnTo>
                <a:lnTo>
                  <a:pt x="11885" y="7089"/>
                </a:lnTo>
                <a:lnTo>
                  <a:pt x="11878" y="7080"/>
                </a:lnTo>
                <a:lnTo>
                  <a:pt x="11863" y="7068"/>
                </a:lnTo>
                <a:lnTo>
                  <a:pt x="11846" y="7059"/>
                </a:lnTo>
                <a:lnTo>
                  <a:pt x="11838" y="7056"/>
                </a:lnTo>
                <a:lnTo>
                  <a:pt x="11829" y="7056"/>
                </a:lnTo>
                <a:lnTo>
                  <a:pt x="11826" y="7056"/>
                </a:lnTo>
                <a:lnTo>
                  <a:pt x="11820" y="7059"/>
                </a:lnTo>
                <a:lnTo>
                  <a:pt x="11817" y="7060"/>
                </a:lnTo>
                <a:lnTo>
                  <a:pt x="11811" y="7064"/>
                </a:lnTo>
                <a:lnTo>
                  <a:pt x="11809" y="7067"/>
                </a:lnTo>
                <a:lnTo>
                  <a:pt x="11806" y="7071"/>
                </a:lnTo>
                <a:lnTo>
                  <a:pt x="11804" y="7073"/>
                </a:lnTo>
                <a:lnTo>
                  <a:pt x="11802" y="7077"/>
                </a:lnTo>
                <a:lnTo>
                  <a:pt x="11801" y="7085"/>
                </a:lnTo>
                <a:lnTo>
                  <a:pt x="11802" y="7094"/>
                </a:lnTo>
                <a:lnTo>
                  <a:pt x="11805" y="7110"/>
                </a:lnTo>
                <a:lnTo>
                  <a:pt x="11806" y="7127"/>
                </a:lnTo>
                <a:close/>
                <a:moveTo>
                  <a:pt x="13118" y="6189"/>
                </a:moveTo>
                <a:lnTo>
                  <a:pt x="13129" y="6195"/>
                </a:lnTo>
                <a:lnTo>
                  <a:pt x="13142" y="6200"/>
                </a:lnTo>
                <a:lnTo>
                  <a:pt x="13147" y="6201"/>
                </a:lnTo>
                <a:lnTo>
                  <a:pt x="13154" y="6201"/>
                </a:lnTo>
                <a:lnTo>
                  <a:pt x="13160" y="6199"/>
                </a:lnTo>
                <a:lnTo>
                  <a:pt x="13165" y="6195"/>
                </a:lnTo>
                <a:lnTo>
                  <a:pt x="13169" y="6189"/>
                </a:lnTo>
                <a:lnTo>
                  <a:pt x="13171" y="6184"/>
                </a:lnTo>
                <a:lnTo>
                  <a:pt x="13171" y="6178"/>
                </a:lnTo>
                <a:lnTo>
                  <a:pt x="13169" y="6173"/>
                </a:lnTo>
                <a:lnTo>
                  <a:pt x="13164" y="6157"/>
                </a:lnTo>
                <a:lnTo>
                  <a:pt x="13159" y="6139"/>
                </a:lnTo>
                <a:lnTo>
                  <a:pt x="13158" y="6134"/>
                </a:lnTo>
                <a:lnTo>
                  <a:pt x="13158" y="6129"/>
                </a:lnTo>
                <a:lnTo>
                  <a:pt x="13155" y="6124"/>
                </a:lnTo>
                <a:lnTo>
                  <a:pt x="13151" y="6119"/>
                </a:lnTo>
                <a:lnTo>
                  <a:pt x="13144" y="6111"/>
                </a:lnTo>
                <a:lnTo>
                  <a:pt x="13133" y="6103"/>
                </a:lnTo>
                <a:lnTo>
                  <a:pt x="13122" y="6096"/>
                </a:lnTo>
                <a:lnTo>
                  <a:pt x="13111" y="6088"/>
                </a:lnTo>
                <a:lnTo>
                  <a:pt x="13106" y="6083"/>
                </a:lnTo>
                <a:lnTo>
                  <a:pt x="13102" y="6078"/>
                </a:lnTo>
                <a:lnTo>
                  <a:pt x="13097" y="6072"/>
                </a:lnTo>
                <a:lnTo>
                  <a:pt x="13095" y="6066"/>
                </a:lnTo>
                <a:lnTo>
                  <a:pt x="13092" y="6061"/>
                </a:lnTo>
                <a:lnTo>
                  <a:pt x="13090" y="6057"/>
                </a:lnTo>
                <a:lnTo>
                  <a:pt x="13087" y="6054"/>
                </a:lnTo>
                <a:lnTo>
                  <a:pt x="13083" y="6052"/>
                </a:lnTo>
                <a:lnTo>
                  <a:pt x="13079" y="6051"/>
                </a:lnTo>
                <a:lnTo>
                  <a:pt x="13074" y="6049"/>
                </a:lnTo>
                <a:lnTo>
                  <a:pt x="13069" y="6051"/>
                </a:lnTo>
                <a:lnTo>
                  <a:pt x="13065" y="6052"/>
                </a:lnTo>
                <a:lnTo>
                  <a:pt x="13059" y="6054"/>
                </a:lnTo>
                <a:lnTo>
                  <a:pt x="13055" y="6057"/>
                </a:lnTo>
                <a:lnTo>
                  <a:pt x="13051" y="6061"/>
                </a:lnTo>
                <a:lnTo>
                  <a:pt x="13047" y="6066"/>
                </a:lnTo>
                <a:lnTo>
                  <a:pt x="13044" y="6071"/>
                </a:lnTo>
                <a:lnTo>
                  <a:pt x="13043" y="6076"/>
                </a:lnTo>
                <a:lnTo>
                  <a:pt x="13043" y="6081"/>
                </a:lnTo>
                <a:lnTo>
                  <a:pt x="13043" y="6088"/>
                </a:lnTo>
                <a:lnTo>
                  <a:pt x="13047" y="6105"/>
                </a:lnTo>
                <a:lnTo>
                  <a:pt x="13051" y="6121"/>
                </a:lnTo>
                <a:lnTo>
                  <a:pt x="13056" y="6137"/>
                </a:lnTo>
                <a:lnTo>
                  <a:pt x="13064" y="6150"/>
                </a:lnTo>
                <a:lnTo>
                  <a:pt x="13069" y="6156"/>
                </a:lnTo>
                <a:lnTo>
                  <a:pt x="13074" y="6162"/>
                </a:lnTo>
                <a:lnTo>
                  <a:pt x="13079" y="6169"/>
                </a:lnTo>
                <a:lnTo>
                  <a:pt x="13086" y="6174"/>
                </a:lnTo>
                <a:lnTo>
                  <a:pt x="13092" y="6178"/>
                </a:lnTo>
                <a:lnTo>
                  <a:pt x="13100" y="6183"/>
                </a:lnTo>
                <a:lnTo>
                  <a:pt x="13109" y="6186"/>
                </a:lnTo>
                <a:lnTo>
                  <a:pt x="13118" y="6189"/>
                </a:lnTo>
                <a:close/>
                <a:moveTo>
                  <a:pt x="8223" y="2283"/>
                </a:moveTo>
                <a:lnTo>
                  <a:pt x="8238" y="2286"/>
                </a:lnTo>
                <a:lnTo>
                  <a:pt x="8251" y="2287"/>
                </a:lnTo>
                <a:lnTo>
                  <a:pt x="8260" y="2287"/>
                </a:lnTo>
                <a:lnTo>
                  <a:pt x="8267" y="2284"/>
                </a:lnTo>
                <a:lnTo>
                  <a:pt x="8268" y="2282"/>
                </a:lnTo>
                <a:lnTo>
                  <a:pt x="8271" y="2279"/>
                </a:lnTo>
                <a:lnTo>
                  <a:pt x="8272" y="2275"/>
                </a:lnTo>
                <a:lnTo>
                  <a:pt x="8272" y="2272"/>
                </a:lnTo>
                <a:lnTo>
                  <a:pt x="8272" y="2263"/>
                </a:lnTo>
                <a:lnTo>
                  <a:pt x="8271" y="2248"/>
                </a:lnTo>
                <a:lnTo>
                  <a:pt x="8268" y="2238"/>
                </a:lnTo>
                <a:lnTo>
                  <a:pt x="8266" y="2228"/>
                </a:lnTo>
                <a:lnTo>
                  <a:pt x="8263" y="2218"/>
                </a:lnTo>
                <a:lnTo>
                  <a:pt x="8260" y="2207"/>
                </a:lnTo>
                <a:lnTo>
                  <a:pt x="8263" y="2197"/>
                </a:lnTo>
                <a:lnTo>
                  <a:pt x="8267" y="2187"/>
                </a:lnTo>
                <a:lnTo>
                  <a:pt x="8267" y="2185"/>
                </a:lnTo>
                <a:lnTo>
                  <a:pt x="8269" y="2183"/>
                </a:lnTo>
                <a:lnTo>
                  <a:pt x="8272" y="2178"/>
                </a:lnTo>
                <a:lnTo>
                  <a:pt x="8273" y="2174"/>
                </a:lnTo>
                <a:lnTo>
                  <a:pt x="8273" y="2170"/>
                </a:lnTo>
                <a:lnTo>
                  <a:pt x="8273" y="2162"/>
                </a:lnTo>
                <a:lnTo>
                  <a:pt x="8271" y="2153"/>
                </a:lnTo>
                <a:lnTo>
                  <a:pt x="8275" y="2143"/>
                </a:lnTo>
                <a:lnTo>
                  <a:pt x="8276" y="2133"/>
                </a:lnTo>
                <a:lnTo>
                  <a:pt x="8275" y="2124"/>
                </a:lnTo>
                <a:lnTo>
                  <a:pt x="8272" y="2115"/>
                </a:lnTo>
                <a:lnTo>
                  <a:pt x="8266" y="2095"/>
                </a:lnTo>
                <a:lnTo>
                  <a:pt x="8259" y="2077"/>
                </a:lnTo>
                <a:lnTo>
                  <a:pt x="8262" y="2070"/>
                </a:lnTo>
                <a:lnTo>
                  <a:pt x="8263" y="2062"/>
                </a:lnTo>
                <a:lnTo>
                  <a:pt x="8264" y="2055"/>
                </a:lnTo>
                <a:lnTo>
                  <a:pt x="8263" y="2048"/>
                </a:lnTo>
                <a:lnTo>
                  <a:pt x="8260" y="2041"/>
                </a:lnTo>
                <a:lnTo>
                  <a:pt x="8258" y="2034"/>
                </a:lnTo>
                <a:lnTo>
                  <a:pt x="8255" y="2027"/>
                </a:lnTo>
                <a:lnTo>
                  <a:pt x="8251" y="2021"/>
                </a:lnTo>
                <a:lnTo>
                  <a:pt x="8244" y="2012"/>
                </a:lnTo>
                <a:lnTo>
                  <a:pt x="8237" y="2004"/>
                </a:lnTo>
                <a:lnTo>
                  <a:pt x="8233" y="2003"/>
                </a:lnTo>
                <a:lnTo>
                  <a:pt x="8229" y="2001"/>
                </a:lnTo>
                <a:lnTo>
                  <a:pt x="8226" y="2000"/>
                </a:lnTo>
                <a:lnTo>
                  <a:pt x="8223" y="2000"/>
                </a:lnTo>
                <a:lnTo>
                  <a:pt x="8215" y="2004"/>
                </a:lnTo>
                <a:lnTo>
                  <a:pt x="8208" y="2010"/>
                </a:lnTo>
                <a:lnTo>
                  <a:pt x="8200" y="2021"/>
                </a:lnTo>
                <a:lnTo>
                  <a:pt x="8191" y="2034"/>
                </a:lnTo>
                <a:lnTo>
                  <a:pt x="8184" y="2045"/>
                </a:lnTo>
                <a:lnTo>
                  <a:pt x="8179" y="2057"/>
                </a:lnTo>
                <a:lnTo>
                  <a:pt x="8175" y="2068"/>
                </a:lnTo>
                <a:lnTo>
                  <a:pt x="8174" y="2080"/>
                </a:lnTo>
                <a:lnTo>
                  <a:pt x="8174" y="2092"/>
                </a:lnTo>
                <a:lnTo>
                  <a:pt x="8175" y="2103"/>
                </a:lnTo>
                <a:lnTo>
                  <a:pt x="8178" y="2115"/>
                </a:lnTo>
                <a:lnTo>
                  <a:pt x="8182" y="2126"/>
                </a:lnTo>
                <a:lnTo>
                  <a:pt x="8190" y="2146"/>
                </a:lnTo>
                <a:lnTo>
                  <a:pt x="8196" y="2165"/>
                </a:lnTo>
                <a:lnTo>
                  <a:pt x="8201" y="2184"/>
                </a:lnTo>
                <a:lnTo>
                  <a:pt x="8206" y="2203"/>
                </a:lnTo>
                <a:lnTo>
                  <a:pt x="8214" y="2243"/>
                </a:lnTo>
                <a:lnTo>
                  <a:pt x="8223" y="2283"/>
                </a:lnTo>
                <a:close/>
                <a:moveTo>
                  <a:pt x="5541" y="300"/>
                </a:moveTo>
                <a:lnTo>
                  <a:pt x="5512" y="296"/>
                </a:lnTo>
                <a:lnTo>
                  <a:pt x="5485" y="293"/>
                </a:lnTo>
                <a:lnTo>
                  <a:pt x="5478" y="293"/>
                </a:lnTo>
                <a:lnTo>
                  <a:pt x="5471" y="295"/>
                </a:lnTo>
                <a:lnTo>
                  <a:pt x="5465" y="297"/>
                </a:lnTo>
                <a:lnTo>
                  <a:pt x="5458" y="300"/>
                </a:lnTo>
                <a:lnTo>
                  <a:pt x="5453" y="304"/>
                </a:lnTo>
                <a:lnTo>
                  <a:pt x="5447" y="309"/>
                </a:lnTo>
                <a:lnTo>
                  <a:pt x="5442" y="315"/>
                </a:lnTo>
                <a:lnTo>
                  <a:pt x="5437" y="323"/>
                </a:lnTo>
                <a:lnTo>
                  <a:pt x="5431" y="329"/>
                </a:lnTo>
                <a:lnTo>
                  <a:pt x="5429" y="334"/>
                </a:lnTo>
                <a:lnTo>
                  <a:pt x="5425" y="341"/>
                </a:lnTo>
                <a:lnTo>
                  <a:pt x="5424" y="346"/>
                </a:lnTo>
                <a:lnTo>
                  <a:pt x="5422" y="352"/>
                </a:lnTo>
                <a:lnTo>
                  <a:pt x="5421" y="358"/>
                </a:lnTo>
                <a:lnTo>
                  <a:pt x="5421" y="363"/>
                </a:lnTo>
                <a:lnTo>
                  <a:pt x="5422" y="369"/>
                </a:lnTo>
                <a:lnTo>
                  <a:pt x="5425" y="380"/>
                </a:lnTo>
                <a:lnTo>
                  <a:pt x="5430" y="390"/>
                </a:lnTo>
                <a:lnTo>
                  <a:pt x="5437" y="400"/>
                </a:lnTo>
                <a:lnTo>
                  <a:pt x="5444" y="410"/>
                </a:lnTo>
                <a:lnTo>
                  <a:pt x="5456" y="423"/>
                </a:lnTo>
                <a:lnTo>
                  <a:pt x="5469" y="435"/>
                </a:lnTo>
                <a:lnTo>
                  <a:pt x="5482" y="446"/>
                </a:lnTo>
                <a:lnTo>
                  <a:pt x="5493" y="458"/>
                </a:lnTo>
                <a:lnTo>
                  <a:pt x="5500" y="464"/>
                </a:lnTo>
                <a:lnTo>
                  <a:pt x="5506" y="470"/>
                </a:lnTo>
                <a:lnTo>
                  <a:pt x="5511" y="473"/>
                </a:lnTo>
                <a:lnTo>
                  <a:pt x="5518" y="476"/>
                </a:lnTo>
                <a:lnTo>
                  <a:pt x="5523" y="477"/>
                </a:lnTo>
                <a:lnTo>
                  <a:pt x="5528" y="479"/>
                </a:lnTo>
                <a:lnTo>
                  <a:pt x="5534" y="477"/>
                </a:lnTo>
                <a:lnTo>
                  <a:pt x="5539" y="476"/>
                </a:lnTo>
                <a:lnTo>
                  <a:pt x="5543" y="473"/>
                </a:lnTo>
                <a:lnTo>
                  <a:pt x="5548" y="471"/>
                </a:lnTo>
                <a:lnTo>
                  <a:pt x="5552" y="466"/>
                </a:lnTo>
                <a:lnTo>
                  <a:pt x="5556" y="461"/>
                </a:lnTo>
                <a:lnTo>
                  <a:pt x="5559" y="454"/>
                </a:lnTo>
                <a:lnTo>
                  <a:pt x="5563" y="448"/>
                </a:lnTo>
                <a:lnTo>
                  <a:pt x="5564" y="440"/>
                </a:lnTo>
                <a:lnTo>
                  <a:pt x="5567" y="431"/>
                </a:lnTo>
                <a:lnTo>
                  <a:pt x="5568" y="418"/>
                </a:lnTo>
                <a:lnTo>
                  <a:pt x="5569" y="405"/>
                </a:lnTo>
                <a:lnTo>
                  <a:pt x="5569" y="392"/>
                </a:lnTo>
                <a:lnTo>
                  <a:pt x="5568" y="380"/>
                </a:lnTo>
                <a:lnTo>
                  <a:pt x="5565" y="367"/>
                </a:lnTo>
                <a:lnTo>
                  <a:pt x="5563" y="354"/>
                </a:lnTo>
                <a:lnTo>
                  <a:pt x="5559" y="341"/>
                </a:lnTo>
                <a:lnTo>
                  <a:pt x="5554" y="328"/>
                </a:lnTo>
                <a:lnTo>
                  <a:pt x="5556" y="324"/>
                </a:lnTo>
                <a:lnTo>
                  <a:pt x="5557" y="320"/>
                </a:lnTo>
                <a:lnTo>
                  <a:pt x="5559" y="315"/>
                </a:lnTo>
                <a:lnTo>
                  <a:pt x="5559" y="311"/>
                </a:lnTo>
                <a:lnTo>
                  <a:pt x="5557" y="302"/>
                </a:lnTo>
                <a:lnTo>
                  <a:pt x="5555" y="295"/>
                </a:lnTo>
                <a:lnTo>
                  <a:pt x="5548" y="297"/>
                </a:lnTo>
                <a:lnTo>
                  <a:pt x="5541" y="300"/>
                </a:lnTo>
                <a:lnTo>
                  <a:pt x="5541" y="300"/>
                </a:lnTo>
                <a:close/>
                <a:moveTo>
                  <a:pt x="5752" y="605"/>
                </a:moveTo>
                <a:lnTo>
                  <a:pt x="5761" y="607"/>
                </a:lnTo>
                <a:lnTo>
                  <a:pt x="5769" y="610"/>
                </a:lnTo>
                <a:lnTo>
                  <a:pt x="5776" y="612"/>
                </a:lnTo>
                <a:lnTo>
                  <a:pt x="5784" y="616"/>
                </a:lnTo>
                <a:lnTo>
                  <a:pt x="5797" y="625"/>
                </a:lnTo>
                <a:lnTo>
                  <a:pt x="5810" y="637"/>
                </a:lnTo>
                <a:lnTo>
                  <a:pt x="5816" y="643"/>
                </a:lnTo>
                <a:lnTo>
                  <a:pt x="5823" y="647"/>
                </a:lnTo>
                <a:lnTo>
                  <a:pt x="5830" y="651"/>
                </a:lnTo>
                <a:lnTo>
                  <a:pt x="5838" y="653"/>
                </a:lnTo>
                <a:lnTo>
                  <a:pt x="5855" y="656"/>
                </a:lnTo>
                <a:lnTo>
                  <a:pt x="5872" y="659"/>
                </a:lnTo>
                <a:lnTo>
                  <a:pt x="5881" y="659"/>
                </a:lnTo>
                <a:lnTo>
                  <a:pt x="5887" y="657"/>
                </a:lnTo>
                <a:lnTo>
                  <a:pt x="5893" y="656"/>
                </a:lnTo>
                <a:lnTo>
                  <a:pt x="5899" y="652"/>
                </a:lnTo>
                <a:lnTo>
                  <a:pt x="5902" y="647"/>
                </a:lnTo>
                <a:lnTo>
                  <a:pt x="5905" y="641"/>
                </a:lnTo>
                <a:lnTo>
                  <a:pt x="5908" y="634"/>
                </a:lnTo>
                <a:lnTo>
                  <a:pt x="5910" y="625"/>
                </a:lnTo>
                <a:lnTo>
                  <a:pt x="5911" y="617"/>
                </a:lnTo>
                <a:lnTo>
                  <a:pt x="5911" y="608"/>
                </a:lnTo>
                <a:lnTo>
                  <a:pt x="5911" y="602"/>
                </a:lnTo>
                <a:lnTo>
                  <a:pt x="5910" y="594"/>
                </a:lnTo>
                <a:lnTo>
                  <a:pt x="5908" y="588"/>
                </a:lnTo>
                <a:lnTo>
                  <a:pt x="5905" y="583"/>
                </a:lnTo>
                <a:lnTo>
                  <a:pt x="5901" y="578"/>
                </a:lnTo>
                <a:lnTo>
                  <a:pt x="5897" y="572"/>
                </a:lnTo>
                <a:lnTo>
                  <a:pt x="5878" y="553"/>
                </a:lnTo>
                <a:lnTo>
                  <a:pt x="5857" y="535"/>
                </a:lnTo>
                <a:lnTo>
                  <a:pt x="5850" y="535"/>
                </a:lnTo>
                <a:lnTo>
                  <a:pt x="5842" y="535"/>
                </a:lnTo>
                <a:lnTo>
                  <a:pt x="5834" y="534"/>
                </a:lnTo>
                <a:lnTo>
                  <a:pt x="5828" y="530"/>
                </a:lnTo>
                <a:lnTo>
                  <a:pt x="5815" y="522"/>
                </a:lnTo>
                <a:lnTo>
                  <a:pt x="5802" y="513"/>
                </a:lnTo>
                <a:lnTo>
                  <a:pt x="5790" y="504"/>
                </a:lnTo>
                <a:lnTo>
                  <a:pt x="5776" y="498"/>
                </a:lnTo>
                <a:lnTo>
                  <a:pt x="5770" y="495"/>
                </a:lnTo>
                <a:lnTo>
                  <a:pt x="5762" y="494"/>
                </a:lnTo>
                <a:lnTo>
                  <a:pt x="5754" y="494"/>
                </a:lnTo>
                <a:lnTo>
                  <a:pt x="5745" y="497"/>
                </a:lnTo>
                <a:lnTo>
                  <a:pt x="5731" y="502"/>
                </a:lnTo>
                <a:lnTo>
                  <a:pt x="5717" y="507"/>
                </a:lnTo>
                <a:lnTo>
                  <a:pt x="5713" y="517"/>
                </a:lnTo>
                <a:lnTo>
                  <a:pt x="5708" y="526"/>
                </a:lnTo>
                <a:lnTo>
                  <a:pt x="5706" y="542"/>
                </a:lnTo>
                <a:lnTo>
                  <a:pt x="5704" y="554"/>
                </a:lnTo>
                <a:lnTo>
                  <a:pt x="5706" y="561"/>
                </a:lnTo>
                <a:lnTo>
                  <a:pt x="5706" y="567"/>
                </a:lnTo>
                <a:lnTo>
                  <a:pt x="5708" y="572"/>
                </a:lnTo>
                <a:lnTo>
                  <a:pt x="5711" y="578"/>
                </a:lnTo>
                <a:lnTo>
                  <a:pt x="5713" y="583"/>
                </a:lnTo>
                <a:lnTo>
                  <a:pt x="5717" y="587"/>
                </a:lnTo>
                <a:lnTo>
                  <a:pt x="5721" y="590"/>
                </a:lnTo>
                <a:lnTo>
                  <a:pt x="5726" y="594"/>
                </a:lnTo>
                <a:lnTo>
                  <a:pt x="5731" y="598"/>
                </a:lnTo>
                <a:lnTo>
                  <a:pt x="5738" y="601"/>
                </a:lnTo>
                <a:lnTo>
                  <a:pt x="5744" y="602"/>
                </a:lnTo>
                <a:lnTo>
                  <a:pt x="5752" y="605"/>
                </a:lnTo>
                <a:close/>
                <a:moveTo>
                  <a:pt x="11600" y="7858"/>
                </a:moveTo>
                <a:lnTo>
                  <a:pt x="11624" y="7873"/>
                </a:lnTo>
                <a:lnTo>
                  <a:pt x="11647" y="7887"/>
                </a:lnTo>
                <a:lnTo>
                  <a:pt x="11670" y="7901"/>
                </a:lnTo>
                <a:lnTo>
                  <a:pt x="11693" y="7914"/>
                </a:lnTo>
                <a:lnTo>
                  <a:pt x="11717" y="7927"/>
                </a:lnTo>
                <a:lnTo>
                  <a:pt x="11742" y="7939"/>
                </a:lnTo>
                <a:lnTo>
                  <a:pt x="11768" y="7948"/>
                </a:lnTo>
                <a:lnTo>
                  <a:pt x="11795" y="7954"/>
                </a:lnTo>
                <a:lnTo>
                  <a:pt x="11804" y="7959"/>
                </a:lnTo>
                <a:lnTo>
                  <a:pt x="11814" y="7963"/>
                </a:lnTo>
                <a:lnTo>
                  <a:pt x="11820" y="7961"/>
                </a:lnTo>
                <a:lnTo>
                  <a:pt x="11828" y="7958"/>
                </a:lnTo>
                <a:lnTo>
                  <a:pt x="11838" y="7962"/>
                </a:lnTo>
                <a:lnTo>
                  <a:pt x="11847" y="7967"/>
                </a:lnTo>
                <a:lnTo>
                  <a:pt x="11847" y="7967"/>
                </a:lnTo>
                <a:lnTo>
                  <a:pt x="11855" y="7963"/>
                </a:lnTo>
                <a:lnTo>
                  <a:pt x="11860" y="7959"/>
                </a:lnTo>
                <a:lnTo>
                  <a:pt x="11863" y="7956"/>
                </a:lnTo>
                <a:lnTo>
                  <a:pt x="11864" y="7952"/>
                </a:lnTo>
                <a:lnTo>
                  <a:pt x="11863" y="7948"/>
                </a:lnTo>
                <a:lnTo>
                  <a:pt x="11860" y="7943"/>
                </a:lnTo>
                <a:lnTo>
                  <a:pt x="11856" y="7939"/>
                </a:lnTo>
                <a:lnTo>
                  <a:pt x="11851" y="7934"/>
                </a:lnTo>
                <a:lnTo>
                  <a:pt x="11851" y="7934"/>
                </a:lnTo>
                <a:lnTo>
                  <a:pt x="11841" y="7930"/>
                </a:lnTo>
                <a:lnTo>
                  <a:pt x="11832" y="7925"/>
                </a:lnTo>
                <a:lnTo>
                  <a:pt x="11831" y="7925"/>
                </a:lnTo>
                <a:lnTo>
                  <a:pt x="11822" y="7921"/>
                </a:lnTo>
                <a:lnTo>
                  <a:pt x="11811" y="7916"/>
                </a:lnTo>
                <a:lnTo>
                  <a:pt x="11772" y="7890"/>
                </a:lnTo>
                <a:lnTo>
                  <a:pt x="11730" y="7865"/>
                </a:lnTo>
                <a:lnTo>
                  <a:pt x="11711" y="7850"/>
                </a:lnTo>
                <a:lnTo>
                  <a:pt x="11694" y="7835"/>
                </a:lnTo>
                <a:lnTo>
                  <a:pt x="11685" y="7826"/>
                </a:lnTo>
                <a:lnTo>
                  <a:pt x="11678" y="7815"/>
                </a:lnTo>
                <a:lnTo>
                  <a:pt x="11670" y="7805"/>
                </a:lnTo>
                <a:lnTo>
                  <a:pt x="11663" y="7795"/>
                </a:lnTo>
                <a:lnTo>
                  <a:pt x="11660" y="7788"/>
                </a:lnTo>
                <a:lnTo>
                  <a:pt x="11656" y="7783"/>
                </a:lnTo>
                <a:lnTo>
                  <a:pt x="11651" y="7779"/>
                </a:lnTo>
                <a:lnTo>
                  <a:pt x="11644" y="7775"/>
                </a:lnTo>
                <a:lnTo>
                  <a:pt x="11639" y="7773"/>
                </a:lnTo>
                <a:lnTo>
                  <a:pt x="11633" y="7770"/>
                </a:lnTo>
                <a:lnTo>
                  <a:pt x="11626" y="7769"/>
                </a:lnTo>
                <a:lnTo>
                  <a:pt x="11620" y="7768"/>
                </a:lnTo>
                <a:lnTo>
                  <a:pt x="11612" y="7768"/>
                </a:lnTo>
                <a:lnTo>
                  <a:pt x="11606" y="7769"/>
                </a:lnTo>
                <a:lnTo>
                  <a:pt x="11599" y="7770"/>
                </a:lnTo>
                <a:lnTo>
                  <a:pt x="11593" y="7772"/>
                </a:lnTo>
                <a:lnTo>
                  <a:pt x="11586" y="7774"/>
                </a:lnTo>
                <a:lnTo>
                  <a:pt x="11581" y="7777"/>
                </a:lnTo>
                <a:lnTo>
                  <a:pt x="11575" y="7781"/>
                </a:lnTo>
                <a:lnTo>
                  <a:pt x="11571" y="7784"/>
                </a:lnTo>
                <a:lnTo>
                  <a:pt x="11567" y="7788"/>
                </a:lnTo>
                <a:lnTo>
                  <a:pt x="11564" y="7792"/>
                </a:lnTo>
                <a:lnTo>
                  <a:pt x="11563" y="7796"/>
                </a:lnTo>
                <a:lnTo>
                  <a:pt x="11562" y="7800"/>
                </a:lnTo>
                <a:lnTo>
                  <a:pt x="11562" y="7809"/>
                </a:lnTo>
                <a:lnTo>
                  <a:pt x="11564" y="7819"/>
                </a:lnTo>
                <a:lnTo>
                  <a:pt x="11569" y="7828"/>
                </a:lnTo>
                <a:lnTo>
                  <a:pt x="11577" y="7838"/>
                </a:lnTo>
                <a:lnTo>
                  <a:pt x="11587" y="7849"/>
                </a:lnTo>
                <a:lnTo>
                  <a:pt x="11600" y="7858"/>
                </a:lnTo>
                <a:close/>
                <a:moveTo>
                  <a:pt x="7011" y="1222"/>
                </a:moveTo>
                <a:lnTo>
                  <a:pt x="7002" y="1212"/>
                </a:lnTo>
                <a:lnTo>
                  <a:pt x="6993" y="1204"/>
                </a:lnTo>
                <a:lnTo>
                  <a:pt x="6984" y="1200"/>
                </a:lnTo>
                <a:lnTo>
                  <a:pt x="6975" y="1199"/>
                </a:lnTo>
                <a:lnTo>
                  <a:pt x="6964" y="1199"/>
                </a:lnTo>
                <a:lnTo>
                  <a:pt x="6954" y="1200"/>
                </a:lnTo>
                <a:lnTo>
                  <a:pt x="6944" y="1203"/>
                </a:lnTo>
                <a:lnTo>
                  <a:pt x="6933" y="1207"/>
                </a:lnTo>
                <a:lnTo>
                  <a:pt x="6921" y="1213"/>
                </a:lnTo>
                <a:lnTo>
                  <a:pt x="6908" y="1222"/>
                </a:lnTo>
                <a:lnTo>
                  <a:pt x="6897" y="1231"/>
                </a:lnTo>
                <a:lnTo>
                  <a:pt x="6887" y="1241"/>
                </a:lnTo>
                <a:lnTo>
                  <a:pt x="6881" y="1245"/>
                </a:lnTo>
                <a:lnTo>
                  <a:pt x="6875" y="1248"/>
                </a:lnTo>
                <a:lnTo>
                  <a:pt x="6872" y="1252"/>
                </a:lnTo>
                <a:lnTo>
                  <a:pt x="6869" y="1257"/>
                </a:lnTo>
                <a:lnTo>
                  <a:pt x="6866" y="1262"/>
                </a:lnTo>
                <a:lnTo>
                  <a:pt x="6866" y="1267"/>
                </a:lnTo>
                <a:lnTo>
                  <a:pt x="6868" y="1273"/>
                </a:lnTo>
                <a:lnTo>
                  <a:pt x="6870" y="1280"/>
                </a:lnTo>
                <a:lnTo>
                  <a:pt x="6883" y="1275"/>
                </a:lnTo>
                <a:lnTo>
                  <a:pt x="6896" y="1270"/>
                </a:lnTo>
                <a:lnTo>
                  <a:pt x="6899" y="1272"/>
                </a:lnTo>
                <a:lnTo>
                  <a:pt x="6902" y="1276"/>
                </a:lnTo>
                <a:lnTo>
                  <a:pt x="6909" y="1284"/>
                </a:lnTo>
                <a:lnTo>
                  <a:pt x="6915" y="1293"/>
                </a:lnTo>
                <a:lnTo>
                  <a:pt x="6921" y="1302"/>
                </a:lnTo>
                <a:lnTo>
                  <a:pt x="6926" y="1311"/>
                </a:lnTo>
                <a:lnTo>
                  <a:pt x="6935" y="1330"/>
                </a:lnTo>
                <a:lnTo>
                  <a:pt x="6945" y="1349"/>
                </a:lnTo>
                <a:lnTo>
                  <a:pt x="6967" y="1370"/>
                </a:lnTo>
                <a:lnTo>
                  <a:pt x="6989" y="1390"/>
                </a:lnTo>
                <a:lnTo>
                  <a:pt x="6995" y="1394"/>
                </a:lnTo>
                <a:lnTo>
                  <a:pt x="7002" y="1397"/>
                </a:lnTo>
                <a:lnTo>
                  <a:pt x="7008" y="1400"/>
                </a:lnTo>
                <a:lnTo>
                  <a:pt x="7016" y="1401"/>
                </a:lnTo>
                <a:lnTo>
                  <a:pt x="7023" y="1400"/>
                </a:lnTo>
                <a:lnTo>
                  <a:pt x="7031" y="1398"/>
                </a:lnTo>
                <a:lnTo>
                  <a:pt x="7040" y="1394"/>
                </a:lnTo>
                <a:lnTo>
                  <a:pt x="7049" y="1389"/>
                </a:lnTo>
                <a:lnTo>
                  <a:pt x="7056" y="1384"/>
                </a:lnTo>
                <a:lnTo>
                  <a:pt x="7062" y="1379"/>
                </a:lnTo>
                <a:lnTo>
                  <a:pt x="7066" y="1375"/>
                </a:lnTo>
                <a:lnTo>
                  <a:pt x="7071" y="1370"/>
                </a:lnTo>
                <a:lnTo>
                  <a:pt x="7078" y="1358"/>
                </a:lnTo>
                <a:lnTo>
                  <a:pt x="7081" y="1347"/>
                </a:lnTo>
                <a:lnTo>
                  <a:pt x="7083" y="1335"/>
                </a:lnTo>
                <a:lnTo>
                  <a:pt x="7083" y="1322"/>
                </a:lnTo>
                <a:lnTo>
                  <a:pt x="7080" y="1309"/>
                </a:lnTo>
                <a:lnTo>
                  <a:pt x="7078" y="1297"/>
                </a:lnTo>
                <a:lnTo>
                  <a:pt x="7074" y="1285"/>
                </a:lnTo>
                <a:lnTo>
                  <a:pt x="7070" y="1275"/>
                </a:lnTo>
                <a:lnTo>
                  <a:pt x="7071" y="1276"/>
                </a:lnTo>
                <a:lnTo>
                  <a:pt x="7072" y="1276"/>
                </a:lnTo>
                <a:lnTo>
                  <a:pt x="7083" y="1282"/>
                </a:lnTo>
                <a:lnTo>
                  <a:pt x="7093" y="1285"/>
                </a:lnTo>
                <a:lnTo>
                  <a:pt x="7103" y="1285"/>
                </a:lnTo>
                <a:lnTo>
                  <a:pt x="7114" y="1282"/>
                </a:lnTo>
                <a:lnTo>
                  <a:pt x="7123" y="1280"/>
                </a:lnTo>
                <a:lnTo>
                  <a:pt x="7133" y="1275"/>
                </a:lnTo>
                <a:lnTo>
                  <a:pt x="7142" y="1268"/>
                </a:lnTo>
                <a:lnTo>
                  <a:pt x="7150" y="1262"/>
                </a:lnTo>
                <a:lnTo>
                  <a:pt x="7178" y="1236"/>
                </a:lnTo>
                <a:lnTo>
                  <a:pt x="7205" y="1209"/>
                </a:lnTo>
                <a:lnTo>
                  <a:pt x="7218" y="1195"/>
                </a:lnTo>
                <a:lnTo>
                  <a:pt x="7229" y="1180"/>
                </a:lnTo>
                <a:lnTo>
                  <a:pt x="7241" y="1165"/>
                </a:lnTo>
                <a:lnTo>
                  <a:pt x="7251" y="1150"/>
                </a:lnTo>
                <a:lnTo>
                  <a:pt x="7260" y="1133"/>
                </a:lnTo>
                <a:lnTo>
                  <a:pt x="7268" y="1118"/>
                </a:lnTo>
                <a:lnTo>
                  <a:pt x="7276" y="1100"/>
                </a:lnTo>
                <a:lnTo>
                  <a:pt x="7281" y="1082"/>
                </a:lnTo>
                <a:lnTo>
                  <a:pt x="7286" y="1064"/>
                </a:lnTo>
                <a:lnTo>
                  <a:pt x="7289" y="1044"/>
                </a:lnTo>
                <a:lnTo>
                  <a:pt x="7290" y="1024"/>
                </a:lnTo>
                <a:lnTo>
                  <a:pt x="7290" y="1003"/>
                </a:lnTo>
                <a:lnTo>
                  <a:pt x="7299" y="992"/>
                </a:lnTo>
                <a:lnTo>
                  <a:pt x="7305" y="980"/>
                </a:lnTo>
                <a:lnTo>
                  <a:pt x="7312" y="967"/>
                </a:lnTo>
                <a:lnTo>
                  <a:pt x="7317" y="954"/>
                </a:lnTo>
                <a:lnTo>
                  <a:pt x="7325" y="927"/>
                </a:lnTo>
                <a:lnTo>
                  <a:pt x="7331" y="900"/>
                </a:lnTo>
                <a:lnTo>
                  <a:pt x="7338" y="873"/>
                </a:lnTo>
                <a:lnTo>
                  <a:pt x="7345" y="846"/>
                </a:lnTo>
                <a:lnTo>
                  <a:pt x="7349" y="834"/>
                </a:lnTo>
                <a:lnTo>
                  <a:pt x="7356" y="821"/>
                </a:lnTo>
                <a:lnTo>
                  <a:pt x="7362" y="808"/>
                </a:lnTo>
                <a:lnTo>
                  <a:pt x="7370" y="795"/>
                </a:lnTo>
                <a:lnTo>
                  <a:pt x="7372" y="790"/>
                </a:lnTo>
                <a:lnTo>
                  <a:pt x="7376" y="783"/>
                </a:lnTo>
                <a:lnTo>
                  <a:pt x="7377" y="778"/>
                </a:lnTo>
                <a:lnTo>
                  <a:pt x="7379" y="772"/>
                </a:lnTo>
                <a:lnTo>
                  <a:pt x="7380" y="765"/>
                </a:lnTo>
                <a:lnTo>
                  <a:pt x="7380" y="759"/>
                </a:lnTo>
                <a:lnTo>
                  <a:pt x="7380" y="753"/>
                </a:lnTo>
                <a:lnTo>
                  <a:pt x="7379" y="746"/>
                </a:lnTo>
                <a:lnTo>
                  <a:pt x="7376" y="741"/>
                </a:lnTo>
                <a:lnTo>
                  <a:pt x="7374" y="735"/>
                </a:lnTo>
                <a:lnTo>
                  <a:pt x="7371" y="729"/>
                </a:lnTo>
                <a:lnTo>
                  <a:pt x="7367" y="723"/>
                </a:lnTo>
                <a:lnTo>
                  <a:pt x="7362" y="718"/>
                </a:lnTo>
                <a:lnTo>
                  <a:pt x="7358" y="714"/>
                </a:lnTo>
                <a:lnTo>
                  <a:pt x="7352" y="709"/>
                </a:lnTo>
                <a:lnTo>
                  <a:pt x="7347" y="705"/>
                </a:lnTo>
                <a:lnTo>
                  <a:pt x="7338" y="701"/>
                </a:lnTo>
                <a:lnTo>
                  <a:pt x="7329" y="697"/>
                </a:lnTo>
                <a:lnTo>
                  <a:pt x="7321" y="696"/>
                </a:lnTo>
                <a:lnTo>
                  <a:pt x="7313" y="695"/>
                </a:lnTo>
                <a:lnTo>
                  <a:pt x="7307" y="696"/>
                </a:lnTo>
                <a:lnTo>
                  <a:pt x="7299" y="697"/>
                </a:lnTo>
                <a:lnTo>
                  <a:pt x="7294" y="700"/>
                </a:lnTo>
                <a:lnTo>
                  <a:pt x="7287" y="704"/>
                </a:lnTo>
                <a:lnTo>
                  <a:pt x="7277" y="713"/>
                </a:lnTo>
                <a:lnTo>
                  <a:pt x="7267" y="724"/>
                </a:lnTo>
                <a:lnTo>
                  <a:pt x="7259" y="737"/>
                </a:lnTo>
                <a:lnTo>
                  <a:pt x="7251" y="750"/>
                </a:lnTo>
                <a:lnTo>
                  <a:pt x="7236" y="781"/>
                </a:lnTo>
                <a:lnTo>
                  <a:pt x="7223" y="813"/>
                </a:lnTo>
                <a:lnTo>
                  <a:pt x="7210" y="844"/>
                </a:lnTo>
                <a:lnTo>
                  <a:pt x="7199" y="876"/>
                </a:lnTo>
                <a:lnTo>
                  <a:pt x="7188" y="881"/>
                </a:lnTo>
                <a:lnTo>
                  <a:pt x="7181" y="886"/>
                </a:lnTo>
                <a:lnTo>
                  <a:pt x="7173" y="891"/>
                </a:lnTo>
                <a:lnTo>
                  <a:pt x="7165" y="898"/>
                </a:lnTo>
                <a:lnTo>
                  <a:pt x="7160" y="906"/>
                </a:lnTo>
                <a:lnTo>
                  <a:pt x="7155" y="915"/>
                </a:lnTo>
                <a:lnTo>
                  <a:pt x="7151" y="924"/>
                </a:lnTo>
                <a:lnTo>
                  <a:pt x="7150" y="934"/>
                </a:lnTo>
                <a:lnTo>
                  <a:pt x="7150" y="934"/>
                </a:lnTo>
                <a:lnTo>
                  <a:pt x="7150" y="934"/>
                </a:lnTo>
                <a:lnTo>
                  <a:pt x="7150" y="934"/>
                </a:lnTo>
                <a:lnTo>
                  <a:pt x="7150" y="934"/>
                </a:lnTo>
                <a:lnTo>
                  <a:pt x="7137" y="948"/>
                </a:lnTo>
                <a:lnTo>
                  <a:pt x="7125" y="963"/>
                </a:lnTo>
                <a:lnTo>
                  <a:pt x="7116" y="979"/>
                </a:lnTo>
                <a:lnTo>
                  <a:pt x="7107" y="994"/>
                </a:lnTo>
                <a:lnTo>
                  <a:pt x="7099" y="1010"/>
                </a:lnTo>
                <a:lnTo>
                  <a:pt x="7093" y="1026"/>
                </a:lnTo>
                <a:lnTo>
                  <a:pt x="7087" y="1043"/>
                </a:lnTo>
                <a:lnTo>
                  <a:pt x="7081" y="1061"/>
                </a:lnTo>
                <a:lnTo>
                  <a:pt x="7072" y="1095"/>
                </a:lnTo>
                <a:lnTo>
                  <a:pt x="7065" y="1131"/>
                </a:lnTo>
                <a:lnTo>
                  <a:pt x="7057" y="1165"/>
                </a:lnTo>
                <a:lnTo>
                  <a:pt x="7048" y="1200"/>
                </a:lnTo>
                <a:lnTo>
                  <a:pt x="7047" y="1208"/>
                </a:lnTo>
                <a:lnTo>
                  <a:pt x="7045" y="1214"/>
                </a:lnTo>
                <a:lnTo>
                  <a:pt x="7045" y="1222"/>
                </a:lnTo>
                <a:lnTo>
                  <a:pt x="7045" y="1230"/>
                </a:lnTo>
                <a:lnTo>
                  <a:pt x="7047" y="1237"/>
                </a:lnTo>
                <a:lnTo>
                  <a:pt x="7049" y="1244"/>
                </a:lnTo>
                <a:lnTo>
                  <a:pt x="7051" y="1250"/>
                </a:lnTo>
                <a:lnTo>
                  <a:pt x="7054" y="1257"/>
                </a:lnTo>
                <a:lnTo>
                  <a:pt x="7043" y="1249"/>
                </a:lnTo>
                <a:lnTo>
                  <a:pt x="7031" y="1241"/>
                </a:lnTo>
                <a:lnTo>
                  <a:pt x="7020" y="1232"/>
                </a:lnTo>
                <a:lnTo>
                  <a:pt x="7011" y="1222"/>
                </a:lnTo>
                <a:close/>
                <a:moveTo>
                  <a:pt x="7532" y="2126"/>
                </a:moveTo>
                <a:lnTo>
                  <a:pt x="7531" y="2135"/>
                </a:lnTo>
                <a:lnTo>
                  <a:pt x="7532" y="2143"/>
                </a:lnTo>
                <a:lnTo>
                  <a:pt x="7533" y="2151"/>
                </a:lnTo>
                <a:lnTo>
                  <a:pt x="7536" y="2157"/>
                </a:lnTo>
                <a:lnTo>
                  <a:pt x="7542" y="2171"/>
                </a:lnTo>
                <a:lnTo>
                  <a:pt x="7547" y="2187"/>
                </a:lnTo>
                <a:lnTo>
                  <a:pt x="7552" y="2196"/>
                </a:lnTo>
                <a:lnTo>
                  <a:pt x="7558" y="2205"/>
                </a:lnTo>
                <a:lnTo>
                  <a:pt x="7564" y="2209"/>
                </a:lnTo>
                <a:lnTo>
                  <a:pt x="7570" y="2212"/>
                </a:lnTo>
                <a:lnTo>
                  <a:pt x="7578" y="2216"/>
                </a:lnTo>
                <a:lnTo>
                  <a:pt x="7585" y="2219"/>
                </a:lnTo>
                <a:lnTo>
                  <a:pt x="7595" y="2219"/>
                </a:lnTo>
                <a:lnTo>
                  <a:pt x="7605" y="2219"/>
                </a:lnTo>
                <a:lnTo>
                  <a:pt x="7616" y="2219"/>
                </a:lnTo>
                <a:lnTo>
                  <a:pt x="7626" y="2219"/>
                </a:lnTo>
                <a:lnTo>
                  <a:pt x="7636" y="2221"/>
                </a:lnTo>
                <a:lnTo>
                  <a:pt x="7646" y="2223"/>
                </a:lnTo>
                <a:lnTo>
                  <a:pt x="7655" y="2224"/>
                </a:lnTo>
                <a:lnTo>
                  <a:pt x="7664" y="2223"/>
                </a:lnTo>
                <a:lnTo>
                  <a:pt x="7672" y="2223"/>
                </a:lnTo>
                <a:lnTo>
                  <a:pt x="7680" y="2220"/>
                </a:lnTo>
                <a:lnTo>
                  <a:pt x="7685" y="2218"/>
                </a:lnTo>
                <a:lnTo>
                  <a:pt x="7690" y="2214"/>
                </a:lnTo>
                <a:lnTo>
                  <a:pt x="7695" y="2210"/>
                </a:lnTo>
                <a:lnTo>
                  <a:pt x="7699" y="2205"/>
                </a:lnTo>
                <a:lnTo>
                  <a:pt x="7702" y="2200"/>
                </a:lnTo>
                <a:lnTo>
                  <a:pt x="7704" y="2194"/>
                </a:lnTo>
                <a:lnTo>
                  <a:pt x="7706" y="2188"/>
                </a:lnTo>
                <a:lnTo>
                  <a:pt x="7707" y="2182"/>
                </a:lnTo>
                <a:lnTo>
                  <a:pt x="7708" y="2167"/>
                </a:lnTo>
                <a:lnTo>
                  <a:pt x="7707" y="2153"/>
                </a:lnTo>
                <a:lnTo>
                  <a:pt x="7706" y="2140"/>
                </a:lnTo>
                <a:lnTo>
                  <a:pt x="7704" y="2128"/>
                </a:lnTo>
                <a:lnTo>
                  <a:pt x="7700" y="2115"/>
                </a:lnTo>
                <a:lnTo>
                  <a:pt x="7697" y="2103"/>
                </a:lnTo>
                <a:lnTo>
                  <a:pt x="7693" y="2092"/>
                </a:lnTo>
                <a:lnTo>
                  <a:pt x="7686" y="2080"/>
                </a:lnTo>
                <a:lnTo>
                  <a:pt x="7679" y="2070"/>
                </a:lnTo>
                <a:lnTo>
                  <a:pt x="7668" y="2059"/>
                </a:lnTo>
                <a:lnTo>
                  <a:pt x="7657" y="2055"/>
                </a:lnTo>
                <a:lnTo>
                  <a:pt x="7644" y="2053"/>
                </a:lnTo>
                <a:lnTo>
                  <a:pt x="7631" y="2050"/>
                </a:lnTo>
                <a:lnTo>
                  <a:pt x="7619" y="2048"/>
                </a:lnTo>
                <a:lnTo>
                  <a:pt x="7608" y="2046"/>
                </a:lnTo>
                <a:lnTo>
                  <a:pt x="7598" y="2045"/>
                </a:lnTo>
                <a:lnTo>
                  <a:pt x="7587" y="2045"/>
                </a:lnTo>
                <a:lnTo>
                  <a:pt x="7580" y="2046"/>
                </a:lnTo>
                <a:lnTo>
                  <a:pt x="7572" y="2048"/>
                </a:lnTo>
                <a:lnTo>
                  <a:pt x="7564" y="2050"/>
                </a:lnTo>
                <a:lnTo>
                  <a:pt x="7559" y="2053"/>
                </a:lnTo>
                <a:lnTo>
                  <a:pt x="7552" y="2057"/>
                </a:lnTo>
                <a:lnTo>
                  <a:pt x="7549" y="2062"/>
                </a:lnTo>
                <a:lnTo>
                  <a:pt x="7545" y="2068"/>
                </a:lnTo>
                <a:lnTo>
                  <a:pt x="7541" y="2075"/>
                </a:lnTo>
                <a:lnTo>
                  <a:pt x="7538" y="2084"/>
                </a:lnTo>
                <a:lnTo>
                  <a:pt x="7534" y="2103"/>
                </a:lnTo>
                <a:lnTo>
                  <a:pt x="7532" y="2126"/>
                </a:lnTo>
                <a:close/>
                <a:moveTo>
                  <a:pt x="7361" y="1546"/>
                </a:moveTo>
                <a:lnTo>
                  <a:pt x="7363" y="1555"/>
                </a:lnTo>
                <a:lnTo>
                  <a:pt x="7368" y="1563"/>
                </a:lnTo>
                <a:lnTo>
                  <a:pt x="7372" y="1565"/>
                </a:lnTo>
                <a:lnTo>
                  <a:pt x="7375" y="1568"/>
                </a:lnTo>
                <a:lnTo>
                  <a:pt x="7380" y="1571"/>
                </a:lnTo>
                <a:lnTo>
                  <a:pt x="7384" y="1572"/>
                </a:lnTo>
                <a:lnTo>
                  <a:pt x="7403" y="1581"/>
                </a:lnTo>
                <a:lnTo>
                  <a:pt x="7421" y="1591"/>
                </a:lnTo>
                <a:lnTo>
                  <a:pt x="7440" y="1600"/>
                </a:lnTo>
                <a:lnTo>
                  <a:pt x="7460" y="1607"/>
                </a:lnTo>
                <a:lnTo>
                  <a:pt x="7468" y="1609"/>
                </a:lnTo>
                <a:lnTo>
                  <a:pt x="7475" y="1609"/>
                </a:lnTo>
                <a:lnTo>
                  <a:pt x="7483" y="1609"/>
                </a:lnTo>
                <a:lnTo>
                  <a:pt x="7491" y="1609"/>
                </a:lnTo>
                <a:lnTo>
                  <a:pt x="7498" y="1608"/>
                </a:lnTo>
                <a:lnTo>
                  <a:pt x="7505" y="1605"/>
                </a:lnTo>
                <a:lnTo>
                  <a:pt x="7511" y="1601"/>
                </a:lnTo>
                <a:lnTo>
                  <a:pt x="7518" y="1598"/>
                </a:lnTo>
                <a:lnTo>
                  <a:pt x="7524" y="1594"/>
                </a:lnTo>
                <a:lnTo>
                  <a:pt x="7529" y="1589"/>
                </a:lnTo>
                <a:lnTo>
                  <a:pt x="7534" y="1583"/>
                </a:lnTo>
                <a:lnTo>
                  <a:pt x="7538" y="1577"/>
                </a:lnTo>
                <a:lnTo>
                  <a:pt x="7542" y="1571"/>
                </a:lnTo>
                <a:lnTo>
                  <a:pt x="7545" y="1564"/>
                </a:lnTo>
                <a:lnTo>
                  <a:pt x="7547" y="1556"/>
                </a:lnTo>
                <a:lnTo>
                  <a:pt x="7549" y="1549"/>
                </a:lnTo>
                <a:lnTo>
                  <a:pt x="7549" y="1541"/>
                </a:lnTo>
                <a:lnTo>
                  <a:pt x="7547" y="1533"/>
                </a:lnTo>
                <a:lnTo>
                  <a:pt x="7546" y="1526"/>
                </a:lnTo>
                <a:lnTo>
                  <a:pt x="7545" y="1518"/>
                </a:lnTo>
                <a:lnTo>
                  <a:pt x="7541" y="1510"/>
                </a:lnTo>
                <a:lnTo>
                  <a:pt x="7538" y="1502"/>
                </a:lnTo>
                <a:lnTo>
                  <a:pt x="7533" y="1496"/>
                </a:lnTo>
                <a:lnTo>
                  <a:pt x="7528" y="1488"/>
                </a:lnTo>
                <a:lnTo>
                  <a:pt x="7523" y="1482"/>
                </a:lnTo>
                <a:lnTo>
                  <a:pt x="7516" y="1475"/>
                </a:lnTo>
                <a:lnTo>
                  <a:pt x="7510" y="1470"/>
                </a:lnTo>
                <a:lnTo>
                  <a:pt x="7504" y="1465"/>
                </a:lnTo>
                <a:lnTo>
                  <a:pt x="7496" y="1461"/>
                </a:lnTo>
                <a:lnTo>
                  <a:pt x="7488" y="1456"/>
                </a:lnTo>
                <a:lnTo>
                  <a:pt x="7480" y="1454"/>
                </a:lnTo>
                <a:lnTo>
                  <a:pt x="7471" y="1451"/>
                </a:lnTo>
                <a:lnTo>
                  <a:pt x="7453" y="1447"/>
                </a:lnTo>
                <a:lnTo>
                  <a:pt x="7438" y="1447"/>
                </a:lnTo>
                <a:lnTo>
                  <a:pt x="7430" y="1447"/>
                </a:lnTo>
                <a:lnTo>
                  <a:pt x="7424" y="1448"/>
                </a:lnTo>
                <a:lnTo>
                  <a:pt x="7417" y="1451"/>
                </a:lnTo>
                <a:lnTo>
                  <a:pt x="7412" y="1454"/>
                </a:lnTo>
                <a:lnTo>
                  <a:pt x="7407" y="1457"/>
                </a:lnTo>
                <a:lnTo>
                  <a:pt x="7402" y="1461"/>
                </a:lnTo>
                <a:lnTo>
                  <a:pt x="7397" y="1466"/>
                </a:lnTo>
                <a:lnTo>
                  <a:pt x="7393" y="1473"/>
                </a:lnTo>
                <a:lnTo>
                  <a:pt x="7384" y="1487"/>
                </a:lnTo>
                <a:lnTo>
                  <a:pt x="7377" y="1505"/>
                </a:lnTo>
                <a:lnTo>
                  <a:pt x="7374" y="1515"/>
                </a:lnTo>
                <a:lnTo>
                  <a:pt x="7368" y="1526"/>
                </a:lnTo>
                <a:lnTo>
                  <a:pt x="7365" y="1536"/>
                </a:lnTo>
                <a:lnTo>
                  <a:pt x="7361" y="1546"/>
                </a:lnTo>
                <a:close/>
                <a:moveTo>
                  <a:pt x="8226" y="1695"/>
                </a:moveTo>
                <a:lnTo>
                  <a:pt x="8220" y="1704"/>
                </a:lnTo>
                <a:lnTo>
                  <a:pt x="8215" y="1713"/>
                </a:lnTo>
                <a:lnTo>
                  <a:pt x="8213" y="1724"/>
                </a:lnTo>
                <a:lnTo>
                  <a:pt x="8211" y="1734"/>
                </a:lnTo>
                <a:lnTo>
                  <a:pt x="8211" y="1746"/>
                </a:lnTo>
                <a:lnTo>
                  <a:pt x="8213" y="1758"/>
                </a:lnTo>
                <a:lnTo>
                  <a:pt x="8217" y="1773"/>
                </a:lnTo>
                <a:lnTo>
                  <a:pt x="8223" y="1787"/>
                </a:lnTo>
                <a:lnTo>
                  <a:pt x="8224" y="1794"/>
                </a:lnTo>
                <a:lnTo>
                  <a:pt x="8228" y="1802"/>
                </a:lnTo>
                <a:lnTo>
                  <a:pt x="8231" y="1809"/>
                </a:lnTo>
                <a:lnTo>
                  <a:pt x="8236" y="1815"/>
                </a:lnTo>
                <a:lnTo>
                  <a:pt x="8241" y="1820"/>
                </a:lnTo>
                <a:lnTo>
                  <a:pt x="8246" y="1825"/>
                </a:lnTo>
                <a:lnTo>
                  <a:pt x="8253" y="1830"/>
                </a:lnTo>
                <a:lnTo>
                  <a:pt x="8259" y="1834"/>
                </a:lnTo>
                <a:lnTo>
                  <a:pt x="8275" y="1842"/>
                </a:lnTo>
                <a:lnTo>
                  <a:pt x="8291" y="1848"/>
                </a:lnTo>
                <a:lnTo>
                  <a:pt x="8308" y="1855"/>
                </a:lnTo>
                <a:lnTo>
                  <a:pt x="8327" y="1859"/>
                </a:lnTo>
                <a:lnTo>
                  <a:pt x="8340" y="1861"/>
                </a:lnTo>
                <a:lnTo>
                  <a:pt x="8352" y="1861"/>
                </a:lnTo>
                <a:lnTo>
                  <a:pt x="8357" y="1860"/>
                </a:lnTo>
                <a:lnTo>
                  <a:pt x="8361" y="1859"/>
                </a:lnTo>
                <a:lnTo>
                  <a:pt x="8365" y="1856"/>
                </a:lnTo>
                <a:lnTo>
                  <a:pt x="8368" y="1854"/>
                </a:lnTo>
                <a:lnTo>
                  <a:pt x="8375" y="1847"/>
                </a:lnTo>
                <a:lnTo>
                  <a:pt x="8380" y="1837"/>
                </a:lnTo>
                <a:lnTo>
                  <a:pt x="8384" y="1825"/>
                </a:lnTo>
                <a:lnTo>
                  <a:pt x="8385" y="1811"/>
                </a:lnTo>
                <a:lnTo>
                  <a:pt x="8387" y="1802"/>
                </a:lnTo>
                <a:lnTo>
                  <a:pt x="8385" y="1792"/>
                </a:lnTo>
                <a:lnTo>
                  <a:pt x="8384" y="1782"/>
                </a:lnTo>
                <a:lnTo>
                  <a:pt x="8381" y="1771"/>
                </a:lnTo>
                <a:lnTo>
                  <a:pt x="8377" y="1761"/>
                </a:lnTo>
                <a:lnTo>
                  <a:pt x="8372" y="1752"/>
                </a:lnTo>
                <a:lnTo>
                  <a:pt x="8367" y="1742"/>
                </a:lnTo>
                <a:lnTo>
                  <a:pt x="8361" y="1733"/>
                </a:lnTo>
                <a:lnTo>
                  <a:pt x="8354" y="1724"/>
                </a:lnTo>
                <a:lnTo>
                  <a:pt x="8347" y="1715"/>
                </a:lnTo>
                <a:lnTo>
                  <a:pt x="8339" y="1707"/>
                </a:lnTo>
                <a:lnTo>
                  <a:pt x="8331" y="1699"/>
                </a:lnTo>
                <a:lnTo>
                  <a:pt x="8322" y="1694"/>
                </a:lnTo>
                <a:lnTo>
                  <a:pt x="8313" y="1689"/>
                </a:lnTo>
                <a:lnTo>
                  <a:pt x="8303" y="1684"/>
                </a:lnTo>
                <a:lnTo>
                  <a:pt x="8294" y="1681"/>
                </a:lnTo>
                <a:lnTo>
                  <a:pt x="8285" y="1680"/>
                </a:lnTo>
                <a:lnTo>
                  <a:pt x="8276" y="1677"/>
                </a:lnTo>
                <a:lnTo>
                  <a:pt x="8267" y="1676"/>
                </a:lnTo>
                <a:lnTo>
                  <a:pt x="8258" y="1676"/>
                </a:lnTo>
                <a:lnTo>
                  <a:pt x="8249" y="1677"/>
                </a:lnTo>
                <a:lnTo>
                  <a:pt x="8240" y="1681"/>
                </a:lnTo>
                <a:lnTo>
                  <a:pt x="8232" y="1686"/>
                </a:lnTo>
                <a:lnTo>
                  <a:pt x="8226" y="1695"/>
                </a:lnTo>
                <a:close/>
                <a:moveTo>
                  <a:pt x="14132" y="9055"/>
                </a:moveTo>
                <a:lnTo>
                  <a:pt x="14132" y="9050"/>
                </a:lnTo>
                <a:lnTo>
                  <a:pt x="14131" y="9045"/>
                </a:lnTo>
                <a:lnTo>
                  <a:pt x="14129" y="9040"/>
                </a:lnTo>
                <a:lnTo>
                  <a:pt x="14127" y="9035"/>
                </a:lnTo>
                <a:lnTo>
                  <a:pt x="14123" y="9031"/>
                </a:lnTo>
                <a:lnTo>
                  <a:pt x="14118" y="9027"/>
                </a:lnTo>
                <a:lnTo>
                  <a:pt x="14114" y="9024"/>
                </a:lnTo>
                <a:lnTo>
                  <a:pt x="14109" y="9023"/>
                </a:lnTo>
                <a:lnTo>
                  <a:pt x="14097" y="9019"/>
                </a:lnTo>
                <a:lnTo>
                  <a:pt x="14087" y="9018"/>
                </a:lnTo>
                <a:lnTo>
                  <a:pt x="14052" y="9012"/>
                </a:lnTo>
                <a:lnTo>
                  <a:pt x="14017" y="9003"/>
                </a:lnTo>
                <a:lnTo>
                  <a:pt x="13984" y="8994"/>
                </a:lnTo>
                <a:lnTo>
                  <a:pt x="13952" y="8982"/>
                </a:lnTo>
                <a:lnTo>
                  <a:pt x="13918" y="8970"/>
                </a:lnTo>
                <a:lnTo>
                  <a:pt x="13886" y="8958"/>
                </a:lnTo>
                <a:lnTo>
                  <a:pt x="13855" y="8943"/>
                </a:lnTo>
                <a:lnTo>
                  <a:pt x="13823" y="8928"/>
                </a:lnTo>
                <a:lnTo>
                  <a:pt x="13803" y="8918"/>
                </a:lnTo>
                <a:lnTo>
                  <a:pt x="13781" y="8909"/>
                </a:lnTo>
                <a:lnTo>
                  <a:pt x="13759" y="8900"/>
                </a:lnTo>
                <a:lnTo>
                  <a:pt x="13737" y="8892"/>
                </a:lnTo>
                <a:lnTo>
                  <a:pt x="13692" y="8878"/>
                </a:lnTo>
                <a:lnTo>
                  <a:pt x="13647" y="8866"/>
                </a:lnTo>
                <a:lnTo>
                  <a:pt x="13637" y="8861"/>
                </a:lnTo>
                <a:lnTo>
                  <a:pt x="13626" y="8857"/>
                </a:lnTo>
                <a:lnTo>
                  <a:pt x="13626" y="8857"/>
                </a:lnTo>
                <a:lnTo>
                  <a:pt x="13606" y="8846"/>
                </a:lnTo>
                <a:lnTo>
                  <a:pt x="13584" y="8835"/>
                </a:lnTo>
                <a:lnTo>
                  <a:pt x="13562" y="8828"/>
                </a:lnTo>
                <a:lnTo>
                  <a:pt x="13539" y="8820"/>
                </a:lnTo>
                <a:lnTo>
                  <a:pt x="13492" y="8807"/>
                </a:lnTo>
                <a:lnTo>
                  <a:pt x="13447" y="8790"/>
                </a:lnTo>
                <a:lnTo>
                  <a:pt x="13452" y="8806"/>
                </a:lnTo>
                <a:lnTo>
                  <a:pt x="13458" y="8820"/>
                </a:lnTo>
                <a:lnTo>
                  <a:pt x="13464" y="8834"/>
                </a:lnTo>
                <a:lnTo>
                  <a:pt x="13472" y="8846"/>
                </a:lnTo>
                <a:lnTo>
                  <a:pt x="13477" y="8851"/>
                </a:lnTo>
                <a:lnTo>
                  <a:pt x="13482" y="8855"/>
                </a:lnTo>
                <a:lnTo>
                  <a:pt x="13487" y="8858"/>
                </a:lnTo>
                <a:lnTo>
                  <a:pt x="13494" y="8861"/>
                </a:lnTo>
                <a:lnTo>
                  <a:pt x="13501" y="8864"/>
                </a:lnTo>
                <a:lnTo>
                  <a:pt x="13510" y="8865"/>
                </a:lnTo>
                <a:lnTo>
                  <a:pt x="13519" y="8865"/>
                </a:lnTo>
                <a:lnTo>
                  <a:pt x="13530" y="8865"/>
                </a:lnTo>
                <a:lnTo>
                  <a:pt x="13534" y="8865"/>
                </a:lnTo>
                <a:lnTo>
                  <a:pt x="13539" y="8865"/>
                </a:lnTo>
                <a:lnTo>
                  <a:pt x="13544" y="8867"/>
                </a:lnTo>
                <a:lnTo>
                  <a:pt x="13549" y="8869"/>
                </a:lnTo>
                <a:lnTo>
                  <a:pt x="13559" y="8874"/>
                </a:lnTo>
                <a:lnTo>
                  <a:pt x="13570" y="8879"/>
                </a:lnTo>
                <a:lnTo>
                  <a:pt x="13580" y="8883"/>
                </a:lnTo>
                <a:lnTo>
                  <a:pt x="13590" y="8887"/>
                </a:lnTo>
                <a:lnTo>
                  <a:pt x="13590" y="8887"/>
                </a:lnTo>
                <a:lnTo>
                  <a:pt x="13594" y="8891"/>
                </a:lnTo>
                <a:lnTo>
                  <a:pt x="13598" y="8892"/>
                </a:lnTo>
                <a:lnTo>
                  <a:pt x="13602" y="8893"/>
                </a:lnTo>
                <a:lnTo>
                  <a:pt x="13606" y="8894"/>
                </a:lnTo>
                <a:lnTo>
                  <a:pt x="13615" y="8894"/>
                </a:lnTo>
                <a:lnTo>
                  <a:pt x="13624" y="8892"/>
                </a:lnTo>
                <a:lnTo>
                  <a:pt x="13631" y="8898"/>
                </a:lnTo>
                <a:lnTo>
                  <a:pt x="13640" y="8905"/>
                </a:lnTo>
                <a:lnTo>
                  <a:pt x="13649" y="8909"/>
                </a:lnTo>
                <a:lnTo>
                  <a:pt x="13660" y="8914"/>
                </a:lnTo>
                <a:lnTo>
                  <a:pt x="13679" y="8921"/>
                </a:lnTo>
                <a:lnTo>
                  <a:pt x="13697" y="8929"/>
                </a:lnTo>
                <a:lnTo>
                  <a:pt x="13721" y="8942"/>
                </a:lnTo>
                <a:lnTo>
                  <a:pt x="13747" y="8951"/>
                </a:lnTo>
                <a:lnTo>
                  <a:pt x="13773" y="8960"/>
                </a:lnTo>
                <a:lnTo>
                  <a:pt x="13800" y="8968"/>
                </a:lnTo>
                <a:lnTo>
                  <a:pt x="13826" y="8976"/>
                </a:lnTo>
                <a:lnTo>
                  <a:pt x="13851" y="8986"/>
                </a:lnTo>
                <a:lnTo>
                  <a:pt x="13864" y="8991"/>
                </a:lnTo>
                <a:lnTo>
                  <a:pt x="13876" y="8997"/>
                </a:lnTo>
                <a:lnTo>
                  <a:pt x="13888" y="9004"/>
                </a:lnTo>
                <a:lnTo>
                  <a:pt x="13899" y="9010"/>
                </a:lnTo>
                <a:lnTo>
                  <a:pt x="13912" y="9019"/>
                </a:lnTo>
                <a:lnTo>
                  <a:pt x="13925" y="9026"/>
                </a:lnTo>
                <a:lnTo>
                  <a:pt x="13938" y="9031"/>
                </a:lnTo>
                <a:lnTo>
                  <a:pt x="13952" y="9035"/>
                </a:lnTo>
                <a:lnTo>
                  <a:pt x="13979" y="9041"/>
                </a:lnTo>
                <a:lnTo>
                  <a:pt x="14006" y="9045"/>
                </a:lnTo>
                <a:lnTo>
                  <a:pt x="14034" y="9049"/>
                </a:lnTo>
                <a:lnTo>
                  <a:pt x="14061" y="9053"/>
                </a:lnTo>
                <a:lnTo>
                  <a:pt x="14075" y="9055"/>
                </a:lnTo>
                <a:lnTo>
                  <a:pt x="14090" y="9058"/>
                </a:lnTo>
                <a:lnTo>
                  <a:pt x="14102" y="9062"/>
                </a:lnTo>
                <a:lnTo>
                  <a:pt x="14115" y="9067"/>
                </a:lnTo>
                <a:lnTo>
                  <a:pt x="14120" y="9067"/>
                </a:lnTo>
                <a:lnTo>
                  <a:pt x="14126" y="9066"/>
                </a:lnTo>
                <a:lnTo>
                  <a:pt x="14128" y="9064"/>
                </a:lnTo>
                <a:lnTo>
                  <a:pt x="14131" y="9062"/>
                </a:lnTo>
                <a:lnTo>
                  <a:pt x="14132" y="9059"/>
                </a:lnTo>
                <a:lnTo>
                  <a:pt x="14132" y="9055"/>
                </a:lnTo>
                <a:close/>
                <a:moveTo>
                  <a:pt x="6760" y="978"/>
                </a:moveTo>
                <a:lnTo>
                  <a:pt x="6760" y="987"/>
                </a:lnTo>
                <a:lnTo>
                  <a:pt x="6760" y="994"/>
                </a:lnTo>
                <a:lnTo>
                  <a:pt x="6762" y="1005"/>
                </a:lnTo>
                <a:lnTo>
                  <a:pt x="6765" y="1014"/>
                </a:lnTo>
                <a:lnTo>
                  <a:pt x="6772" y="1033"/>
                </a:lnTo>
                <a:lnTo>
                  <a:pt x="6783" y="1054"/>
                </a:lnTo>
                <a:lnTo>
                  <a:pt x="6789" y="1063"/>
                </a:lnTo>
                <a:lnTo>
                  <a:pt x="6794" y="1072"/>
                </a:lnTo>
                <a:lnTo>
                  <a:pt x="6802" y="1079"/>
                </a:lnTo>
                <a:lnTo>
                  <a:pt x="6809" y="1087"/>
                </a:lnTo>
                <a:lnTo>
                  <a:pt x="6816" y="1093"/>
                </a:lnTo>
                <a:lnTo>
                  <a:pt x="6823" y="1099"/>
                </a:lnTo>
                <a:lnTo>
                  <a:pt x="6830" y="1104"/>
                </a:lnTo>
                <a:lnTo>
                  <a:pt x="6838" y="1106"/>
                </a:lnTo>
                <a:lnTo>
                  <a:pt x="6847" y="1109"/>
                </a:lnTo>
                <a:lnTo>
                  <a:pt x="6856" y="1111"/>
                </a:lnTo>
                <a:lnTo>
                  <a:pt x="6865" y="1113"/>
                </a:lnTo>
                <a:lnTo>
                  <a:pt x="6874" y="1113"/>
                </a:lnTo>
                <a:lnTo>
                  <a:pt x="6893" y="1113"/>
                </a:lnTo>
                <a:lnTo>
                  <a:pt x="6912" y="1110"/>
                </a:lnTo>
                <a:lnTo>
                  <a:pt x="6946" y="1101"/>
                </a:lnTo>
                <a:lnTo>
                  <a:pt x="6982" y="1088"/>
                </a:lnTo>
                <a:lnTo>
                  <a:pt x="6989" y="1086"/>
                </a:lnTo>
                <a:lnTo>
                  <a:pt x="6993" y="1082"/>
                </a:lnTo>
                <a:lnTo>
                  <a:pt x="6995" y="1075"/>
                </a:lnTo>
                <a:lnTo>
                  <a:pt x="6995" y="1070"/>
                </a:lnTo>
                <a:lnTo>
                  <a:pt x="6994" y="1056"/>
                </a:lnTo>
                <a:lnTo>
                  <a:pt x="6990" y="1043"/>
                </a:lnTo>
                <a:lnTo>
                  <a:pt x="6984" y="1023"/>
                </a:lnTo>
                <a:lnTo>
                  <a:pt x="6975" y="1003"/>
                </a:lnTo>
                <a:lnTo>
                  <a:pt x="6966" y="984"/>
                </a:lnTo>
                <a:lnTo>
                  <a:pt x="6957" y="965"/>
                </a:lnTo>
                <a:lnTo>
                  <a:pt x="6946" y="947"/>
                </a:lnTo>
                <a:lnTo>
                  <a:pt x="6936" y="927"/>
                </a:lnTo>
                <a:lnTo>
                  <a:pt x="6927" y="908"/>
                </a:lnTo>
                <a:lnTo>
                  <a:pt x="6919" y="889"/>
                </a:lnTo>
                <a:lnTo>
                  <a:pt x="6917" y="882"/>
                </a:lnTo>
                <a:lnTo>
                  <a:pt x="6913" y="877"/>
                </a:lnTo>
                <a:lnTo>
                  <a:pt x="6908" y="873"/>
                </a:lnTo>
                <a:lnTo>
                  <a:pt x="6902" y="871"/>
                </a:lnTo>
                <a:lnTo>
                  <a:pt x="6897" y="871"/>
                </a:lnTo>
                <a:lnTo>
                  <a:pt x="6892" y="872"/>
                </a:lnTo>
                <a:lnTo>
                  <a:pt x="6886" y="877"/>
                </a:lnTo>
                <a:lnTo>
                  <a:pt x="6881" y="886"/>
                </a:lnTo>
                <a:lnTo>
                  <a:pt x="6881" y="888"/>
                </a:lnTo>
                <a:lnTo>
                  <a:pt x="6881" y="888"/>
                </a:lnTo>
                <a:lnTo>
                  <a:pt x="6881" y="888"/>
                </a:lnTo>
                <a:lnTo>
                  <a:pt x="6881" y="888"/>
                </a:lnTo>
                <a:lnTo>
                  <a:pt x="6881" y="888"/>
                </a:lnTo>
                <a:lnTo>
                  <a:pt x="6881" y="888"/>
                </a:lnTo>
                <a:lnTo>
                  <a:pt x="6864" y="893"/>
                </a:lnTo>
                <a:lnTo>
                  <a:pt x="6848" y="898"/>
                </a:lnTo>
                <a:lnTo>
                  <a:pt x="6832" y="903"/>
                </a:lnTo>
                <a:lnTo>
                  <a:pt x="6816" y="908"/>
                </a:lnTo>
                <a:lnTo>
                  <a:pt x="6803" y="912"/>
                </a:lnTo>
                <a:lnTo>
                  <a:pt x="6792" y="918"/>
                </a:lnTo>
                <a:lnTo>
                  <a:pt x="6783" y="925"/>
                </a:lnTo>
                <a:lnTo>
                  <a:pt x="6775" y="934"/>
                </a:lnTo>
                <a:lnTo>
                  <a:pt x="6769" y="943"/>
                </a:lnTo>
                <a:lnTo>
                  <a:pt x="6765" y="954"/>
                </a:lnTo>
                <a:lnTo>
                  <a:pt x="6761" y="966"/>
                </a:lnTo>
                <a:lnTo>
                  <a:pt x="6760" y="978"/>
                </a:lnTo>
                <a:close/>
                <a:moveTo>
                  <a:pt x="9653" y="3647"/>
                </a:moveTo>
                <a:lnTo>
                  <a:pt x="9690" y="3650"/>
                </a:lnTo>
                <a:lnTo>
                  <a:pt x="9728" y="3656"/>
                </a:lnTo>
                <a:lnTo>
                  <a:pt x="9766" y="3662"/>
                </a:lnTo>
                <a:lnTo>
                  <a:pt x="9806" y="3668"/>
                </a:lnTo>
                <a:lnTo>
                  <a:pt x="9807" y="3652"/>
                </a:lnTo>
                <a:lnTo>
                  <a:pt x="9805" y="3638"/>
                </a:lnTo>
                <a:lnTo>
                  <a:pt x="9802" y="3625"/>
                </a:lnTo>
                <a:lnTo>
                  <a:pt x="9797" y="3613"/>
                </a:lnTo>
                <a:lnTo>
                  <a:pt x="9789" y="3603"/>
                </a:lnTo>
                <a:lnTo>
                  <a:pt x="9782" y="3594"/>
                </a:lnTo>
                <a:lnTo>
                  <a:pt x="9773" y="3586"/>
                </a:lnTo>
                <a:lnTo>
                  <a:pt x="9762" y="3580"/>
                </a:lnTo>
                <a:lnTo>
                  <a:pt x="9737" y="3563"/>
                </a:lnTo>
                <a:lnTo>
                  <a:pt x="9713" y="3546"/>
                </a:lnTo>
                <a:lnTo>
                  <a:pt x="9690" y="3526"/>
                </a:lnTo>
                <a:lnTo>
                  <a:pt x="9670" y="3505"/>
                </a:lnTo>
                <a:lnTo>
                  <a:pt x="9663" y="3499"/>
                </a:lnTo>
                <a:lnTo>
                  <a:pt x="9657" y="3494"/>
                </a:lnTo>
                <a:lnTo>
                  <a:pt x="9650" y="3488"/>
                </a:lnTo>
                <a:lnTo>
                  <a:pt x="9643" y="3485"/>
                </a:lnTo>
                <a:lnTo>
                  <a:pt x="9629" y="3479"/>
                </a:lnTo>
                <a:lnTo>
                  <a:pt x="9614" y="3476"/>
                </a:lnTo>
                <a:lnTo>
                  <a:pt x="9598" y="3474"/>
                </a:lnTo>
                <a:lnTo>
                  <a:pt x="9582" y="3476"/>
                </a:lnTo>
                <a:lnTo>
                  <a:pt x="9565" y="3477"/>
                </a:lnTo>
                <a:lnTo>
                  <a:pt x="9550" y="3479"/>
                </a:lnTo>
                <a:lnTo>
                  <a:pt x="9546" y="3481"/>
                </a:lnTo>
                <a:lnTo>
                  <a:pt x="9542" y="3482"/>
                </a:lnTo>
                <a:lnTo>
                  <a:pt x="9540" y="3485"/>
                </a:lnTo>
                <a:lnTo>
                  <a:pt x="9537" y="3487"/>
                </a:lnTo>
                <a:lnTo>
                  <a:pt x="9533" y="3494"/>
                </a:lnTo>
                <a:lnTo>
                  <a:pt x="9532" y="3501"/>
                </a:lnTo>
                <a:lnTo>
                  <a:pt x="9532" y="3512"/>
                </a:lnTo>
                <a:lnTo>
                  <a:pt x="9533" y="3523"/>
                </a:lnTo>
                <a:lnTo>
                  <a:pt x="9537" y="3535"/>
                </a:lnTo>
                <a:lnTo>
                  <a:pt x="9541" y="3548"/>
                </a:lnTo>
                <a:lnTo>
                  <a:pt x="9546" y="3559"/>
                </a:lnTo>
                <a:lnTo>
                  <a:pt x="9553" y="3571"/>
                </a:lnTo>
                <a:lnTo>
                  <a:pt x="9560" y="3582"/>
                </a:lnTo>
                <a:lnTo>
                  <a:pt x="9568" y="3594"/>
                </a:lnTo>
                <a:lnTo>
                  <a:pt x="9578" y="3604"/>
                </a:lnTo>
                <a:lnTo>
                  <a:pt x="9587" y="3613"/>
                </a:lnTo>
                <a:lnTo>
                  <a:pt x="9598" y="3622"/>
                </a:lnTo>
                <a:lnTo>
                  <a:pt x="9608" y="3630"/>
                </a:lnTo>
                <a:lnTo>
                  <a:pt x="9620" y="3636"/>
                </a:lnTo>
                <a:lnTo>
                  <a:pt x="9630" y="3641"/>
                </a:lnTo>
                <a:lnTo>
                  <a:pt x="9641" y="3645"/>
                </a:lnTo>
                <a:lnTo>
                  <a:pt x="9653" y="3647"/>
                </a:lnTo>
                <a:close/>
                <a:moveTo>
                  <a:pt x="6004" y="988"/>
                </a:moveTo>
                <a:lnTo>
                  <a:pt x="6012" y="994"/>
                </a:lnTo>
                <a:lnTo>
                  <a:pt x="6021" y="1001"/>
                </a:lnTo>
                <a:lnTo>
                  <a:pt x="6031" y="1007"/>
                </a:lnTo>
                <a:lnTo>
                  <a:pt x="6043" y="1014"/>
                </a:lnTo>
                <a:lnTo>
                  <a:pt x="6056" y="1020"/>
                </a:lnTo>
                <a:lnTo>
                  <a:pt x="6068" y="1025"/>
                </a:lnTo>
                <a:lnTo>
                  <a:pt x="6083" y="1029"/>
                </a:lnTo>
                <a:lnTo>
                  <a:pt x="6097" y="1033"/>
                </a:lnTo>
                <a:lnTo>
                  <a:pt x="6111" y="1037"/>
                </a:lnTo>
                <a:lnTo>
                  <a:pt x="6124" y="1039"/>
                </a:lnTo>
                <a:lnTo>
                  <a:pt x="6138" y="1041"/>
                </a:lnTo>
                <a:lnTo>
                  <a:pt x="6151" y="1042"/>
                </a:lnTo>
                <a:lnTo>
                  <a:pt x="6162" y="1042"/>
                </a:lnTo>
                <a:lnTo>
                  <a:pt x="6173" y="1041"/>
                </a:lnTo>
                <a:lnTo>
                  <a:pt x="6183" y="1039"/>
                </a:lnTo>
                <a:lnTo>
                  <a:pt x="6191" y="1035"/>
                </a:lnTo>
                <a:lnTo>
                  <a:pt x="6211" y="1026"/>
                </a:lnTo>
                <a:lnTo>
                  <a:pt x="6229" y="1015"/>
                </a:lnTo>
                <a:lnTo>
                  <a:pt x="6238" y="1007"/>
                </a:lnTo>
                <a:lnTo>
                  <a:pt x="6246" y="999"/>
                </a:lnTo>
                <a:lnTo>
                  <a:pt x="6253" y="990"/>
                </a:lnTo>
                <a:lnTo>
                  <a:pt x="6259" y="980"/>
                </a:lnTo>
                <a:lnTo>
                  <a:pt x="6264" y="969"/>
                </a:lnTo>
                <a:lnTo>
                  <a:pt x="6268" y="958"/>
                </a:lnTo>
                <a:lnTo>
                  <a:pt x="6271" y="947"/>
                </a:lnTo>
                <a:lnTo>
                  <a:pt x="6273" y="935"/>
                </a:lnTo>
                <a:lnTo>
                  <a:pt x="6274" y="924"/>
                </a:lnTo>
                <a:lnTo>
                  <a:pt x="6274" y="912"/>
                </a:lnTo>
                <a:lnTo>
                  <a:pt x="6273" y="900"/>
                </a:lnTo>
                <a:lnTo>
                  <a:pt x="6271" y="890"/>
                </a:lnTo>
                <a:lnTo>
                  <a:pt x="6267" y="881"/>
                </a:lnTo>
                <a:lnTo>
                  <a:pt x="6262" y="873"/>
                </a:lnTo>
                <a:lnTo>
                  <a:pt x="6256" y="866"/>
                </a:lnTo>
                <a:lnTo>
                  <a:pt x="6249" y="859"/>
                </a:lnTo>
                <a:lnTo>
                  <a:pt x="6236" y="850"/>
                </a:lnTo>
                <a:lnTo>
                  <a:pt x="6224" y="840"/>
                </a:lnTo>
                <a:lnTo>
                  <a:pt x="6213" y="830"/>
                </a:lnTo>
                <a:lnTo>
                  <a:pt x="6202" y="818"/>
                </a:lnTo>
                <a:lnTo>
                  <a:pt x="6182" y="796"/>
                </a:lnTo>
                <a:lnTo>
                  <a:pt x="6160" y="774"/>
                </a:lnTo>
                <a:lnTo>
                  <a:pt x="6156" y="772"/>
                </a:lnTo>
                <a:lnTo>
                  <a:pt x="6152" y="769"/>
                </a:lnTo>
                <a:lnTo>
                  <a:pt x="6147" y="768"/>
                </a:lnTo>
                <a:lnTo>
                  <a:pt x="6143" y="768"/>
                </a:lnTo>
                <a:lnTo>
                  <a:pt x="6135" y="769"/>
                </a:lnTo>
                <a:lnTo>
                  <a:pt x="6126" y="772"/>
                </a:lnTo>
                <a:lnTo>
                  <a:pt x="6116" y="776"/>
                </a:lnTo>
                <a:lnTo>
                  <a:pt x="6105" y="780"/>
                </a:lnTo>
                <a:lnTo>
                  <a:pt x="6094" y="783"/>
                </a:lnTo>
                <a:lnTo>
                  <a:pt x="6084" y="787"/>
                </a:lnTo>
                <a:lnTo>
                  <a:pt x="6084" y="787"/>
                </a:lnTo>
                <a:lnTo>
                  <a:pt x="6075" y="785"/>
                </a:lnTo>
                <a:lnTo>
                  <a:pt x="6066" y="783"/>
                </a:lnTo>
                <a:lnTo>
                  <a:pt x="6058" y="783"/>
                </a:lnTo>
                <a:lnTo>
                  <a:pt x="6052" y="785"/>
                </a:lnTo>
                <a:lnTo>
                  <a:pt x="6044" y="786"/>
                </a:lnTo>
                <a:lnTo>
                  <a:pt x="6038" y="787"/>
                </a:lnTo>
                <a:lnTo>
                  <a:pt x="6031" y="790"/>
                </a:lnTo>
                <a:lnTo>
                  <a:pt x="6025" y="794"/>
                </a:lnTo>
                <a:lnTo>
                  <a:pt x="6014" y="803"/>
                </a:lnTo>
                <a:lnTo>
                  <a:pt x="6004" y="813"/>
                </a:lnTo>
                <a:lnTo>
                  <a:pt x="5996" y="825"/>
                </a:lnTo>
                <a:lnTo>
                  <a:pt x="5989" y="837"/>
                </a:lnTo>
                <a:lnTo>
                  <a:pt x="5985" y="846"/>
                </a:lnTo>
                <a:lnTo>
                  <a:pt x="5981" y="854"/>
                </a:lnTo>
                <a:lnTo>
                  <a:pt x="5978" y="864"/>
                </a:lnTo>
                <a:lnTo>
                  <a:pt x="5977" y="875"/>
                </a:lnTo>
                <a:lnTo>
                  <a:pt x="5976" y="895"/>
                </a:lnTo>
                <a:lnTo>
                  <a:pt x="5977" y="917"/>
                </a:lnTo>
                <a:lnTo>
                  <a:pt x="5981" y="939"/>
                </a:lnTo>
                <a:lnTo>
                  <a:pt x="5986" y="958"/>
                </a:lnTo>
                <a:lnTo>
                  <a:pt x="5990" y="967"/>
                </a:lnTo>
                <a:lnTo>
                  <a:pt x="5994" y="975"/>
                </a:lnTo>
                <a:lnTo>
                  <a:pt x="5999" y="981"/>
                </a:lnTo>
                <a:lnTo>
                  <a:pt x="6004" y="988"/>
                </a:lnTo>
                <a:close/>
                <a:moveTo>
                  <a:pt x="8677" y="3075"/>
                </a:moveTo>
                <a:lnTo>
                  <a:pt x="8680" y="3092"/>
                </a:lnTo>
                <a:lnTo>
                  <a:pt x="8686" y="3110"/>
                </a:lnTo>
                <a:lnTo>
                  <a:pt x="8689" y="3118"/>
                </a:lnTo>
                <a:lnTo>
                  <a:pt x="8693" y="3124"/>
                </a:lnTo>
                <a:lnTo>
                  <a:pt x="8698" y="3130"/>
                </a:lnTo>
                <a:lnTo>
                  <a:pt x="8703" y="3135"/>
                </a:lnTo>
                <a:lnTo>
                  <a:pt x="8710" y="3140"/>
                </a:lnTo>
                <a:lnTo>
                  <a:pt x="8716" y="3144"/>
                </a:lnTo>
                <a:lnTo>
                  <a:pt x="8722" y="3146"/>
                </a:lnTo>
                <a:lnTo>
                  <a:pt x="8730" y="3149"/>
                </a:lnTo>
                <a:lnTo>
                  <a:pt x="8746" y="3153"/>
                </a:lnTo>
                <a:lnTo>
                  <a:pt x="8764" y="3154"/>
                </a:lnTo>
                <a:lnTo>
                  <a:pt x="8782" y="3153"/>
                </a:lnTo>
                <a:lnTo>
                  <a:pt x="8800" y="3149"/>
                </a:lnTo>
                <a:lnTo>
                  <a:pt x="8813" y="3158"/>
                </a:lnTo>
                <a:lnTo>
                  <a:pt x="8827" y="3166"/>
                </a:lnTo>
                <a:lnTo>
                  <a:pt x="8841" y="3173"/>
                </a:lnTo>
                <a:lnTo>
                  <a:pt x="8855" y="3181"/>
                </a:lnTo>
                <a:lnTo>
                  <a:pt x="8870" y="3186"/>
                </a:lnTo>
                <a:lnTo>
                  <a:pt x="8886" y="3189"/>
                </a:lnTo>
                <a:lnTo>
                  <a:pt x="8903" y="3191"/>
                </a:lnTo>
                <a:lnTo>
                  <a:pt x="8919" y="3190"/>
                </a:lnTo>
                <a:lnTo>
                  <a:pt x="8926" y="3191"/>
                </a:lnTo>
                <a:lnTo>
                  <a:pt x="8931" y="3193"/>
                </a:lnTo>
                <a:lnTo>
                  <a:pt x="8936" y="3195"/>
                </a:lnTo>
                <a:lnTo>
                  <a:pt x="8940" y="3198"/>
                </a:lnTo>
                <a:lnTo>
                  <a:pt x="8949" y="3205"/>
                </a:lnTo>
                <a:lnTo>
                  <a:pt x="8957" y="3214"/>
                </a:lnTo>
                <a:lnTo>
                  <a:pt x="8966" y="3222"/>
                </a:lnTo>
                <a:lnTo>
                  <a:pt x="8975" y="3230"/>
                </a:lnTo>
                <a:lnTo>
                  <a:pt x="8984" y="3235"/>
                </a:lnTo>
                <a:lnTo>
                  <a:pt x="8993" y="3241"/>
                </a:lnTo>
                <a:lnTo>
                  <a:pt x="9013" y="3252"/>
                </a:lnTo>
                <a:lnTo>
                  <a:pt x="9033" y="3261"/>
                </a:lnTo>
                <a:lnTo>
                  <a:pt x="9045" y="3266"/>
                </a:lnTo>
                <a:lnTo>
                  <a:pt x="9058" y="3270"/>
                </a:lnTo>
                <a:lnTo>
                  <a:pt x="9071" y="3274"/>
                </a:lnTo>
                <a:lnTo>
                  <a:pt x="9085" y="3276"/>
                </a:lnTo>
                <a:lnTo>
                  <a:pt x="9098" y="3279"/>
                </a:lnTo>
                <a:lnTo>
                  <a:pt x="9110" y="3283"/>
                </a:lnTo>
                <a:lnTo>
                  <a:pt x="9121" y="3286"/>
                </a:lnTo>
                <a:lnTo>
                  <a:pt x="9130" y="3293"/>
                </a:lnTo>
                <a:lnTo>
                  <a:pt x="9157" y="3308"/>
                </a:lnTo>
                <a:lnTo>
                  <a:pt x="9184" y="3324"/>
                </a:lnTo>
                <a:lnTo>
                  <a:pt x="9212" y="3338"/>
                </a:lnTo>
                <a:lnTo>
                  <a:pt x="9240" y="3351"/>
                </a:lnTo>
                <a:lnTo>
                  <a:pt x="9267" y="3364"/>
                </a:lnTo>
                <a:lnTo>
                  <a:pt x="9295" y="3376"/>
                </a:lnTo>
                <a:lnTo>
                  <a:pt x="9322" y="3391"/>
                </a:lnTo>
                <a:lnTo>
                  <a:pt x="9348" y="3407"/>
                </a:lnTo>
                <a:lnTo>
                  <a:pt x="9357" y="3411"/>
                </a:lnTo>
                <a:lnTo>
                  <a:pt x="9367" y="3415"/>
                </a:lnTo>
                <a:lnTo>
                  <a:pt x="9367" y="3415"/>
                </a:lnTo>
                <a:lnTo>
                  <a:pt x="9376" y="3414"/>
                </a:lnTo>
                <a:lnTo>
                  <a:pt x="9384" y="3412"/>
                </a:lnTo>
                <a:lnTo>
                  <a:pt x="9389" y="3410"/>
                </a:lnTo>
                <a:lnTo>
                  <a:pt x="9393" y="3407"/>
                </a:lnTo>
                <a:lnTo>
                  <a:pt x="9397" y="3405"/>
                </a:lnTo>
                <a:lnTo>
                  <a:pt x="9398" y="3402"/>
                </a:lnTo>
                <a:lnTo>
                  <a:pt x="9399" y="3398"/>
                </a:lnTo>
                <a:lnTo>
                  <a:pt x="9399" y="3394"/>
                </a:lnTo>
                <a:lnTo>
                  <a:pt x="9397" y="3388"/>
                </a:lnTo>
                <a:lnTo>
                  <a:pt x="9392" y="3379"/>
                </a:lnTo>
                <a:lnTo>
                  <a:pt x="9385" y="3371"/>
                </a:lnTo>
                <a:lnTo>
                  <a:pt x="9379" y="3362"/>
                </a:lnTo>
                <a:lnTo>
                  <a:pt x="9376" y="3357"/>
                </a:lnTo>
                <a:lnTo>
                  <a:pt x="9374" y="3353"/>
                </a:lnTo>
                <a:lnTo>
                  <a:pt x="9371" y="3349"/>
                </a:lnTo>
                <a:lnTo>
                  <a:pt x="9367" y="3347"/>
                </a:lnTo>
                <a:lnTo>
                  <a:pt x="9360" y="3342"/>
                </a:lnTo>
                <a:lnTo>
                  <a:pt x="9351" y="3339"/>
                </a:lnTo>
                <a:lnTo>
                  <a:pt x="9333" y="3335"/>
                </a:lnTo>
                <a:lnTo>
                  <a:pt x="9316" y="3331"/>
                </a:lnTo>
                <a:lnTo>
                  <a:pt x="9300" y="3328"/>
                </a:lnTo>
                <a:lnTo>
                  <a:pt x="9286" y="3324"/>
                </a:lnTo>
                <a:lnTo>
                  <a:pt x="9280" y="3321"/>
                </a:lnTo>
                <a:lnTo>
                  <a:pt x="9272" y="3319"/>
                </a:lnTo>
                <a:lnTo>
                  <a:pt x="9267" y="3315"/>
                </a:lnTo>
                <a:lnTo>
                  <a:pt x="9260" y="3308"/>
                </a:lnTo>
                <a:lnTo>
                  <a:pt x="9248" y="3293"/>
                </a:lnTo>
                <a:lnTo>
                  <a:pt x="9235" y="3277"/>
                </a:lnTo>
                <a:lnTo>
                  <a:pt x="9219" y="3263"/>
                </a:lnTo>
                <a:lnTo>
                  <a:pt x="9204" y="3252"/>
                </a:lnTo>
                <a:lnTo>
                  <a:pt x="9196" y="3247"/>
                </a:lnTo>
                <a:lnTo>
                  <a:pt x="9188" y="3241"/>
                </a:lnTo>
                <a:lnTo>
                  <a:pt x="9179" y="3238"/>
                </a:lnTo>
                <a:lnTo>
                  <a:pt x="9169" y="3235"/>
                </a:lnTo>
                <a:lnTo>
                  <a:pt x="9160" y="3232"/>
                </a:lnTo>
                <a:lnTo>
                  <a:pt x="9148" y="3231"/>
                </a:lnTo>
                <a:lnTo>
                  <a:pt x="9138" y="3230"/>
                </a:lnTo>
                <a:lnTo>
                  <a:pt x="9127" y="3231"/>
                </a:lnTo>
                <a:lnTo>
                  <a:pt x="9120" y="3230"/>
                </a:lnTo>
                <a:lnTo>
                  <a:pt x="9114" y="3226"/>
                </a:lnTo>
                <a:lnTo>
                  <a:pt x="9107" y="3221"/>
                </a:lnTo>
                <a:lnTo>
                  <a:pt x="9101" y="3217"/>
                </a:lnTo>
                <a:lnTo>
                  <a:pt x="9073" y="3199"/>
                </a:lnTo>
                <a:lnTo>
                  <a:pt x="9045" y="3184"/>
                </a:lnTo>
                <a:lnTo>
                  <a:pt x="9017" y="3167"/>
                </a:lnTo>
                <a:lnTo>
                  <a:pt x="8989" y="3151"/>
                </a:lnTo>
                <a:lnTo>
                  <a:pt x="8961" y="3136"/>
                </a:lnTo>
                <a:lnTo>
                  <a:pt x="8932" y="3122"/>
                </a:lnTo>
                <a:lnTo>
                  <a:pt x="8903" y="3108"/>
                </a:lnTo>
                <a:lnTo>
                  <a:pt x="8874" y="3093"/>
                </a:lnTo>
                <a:lnTo>
                  <a:pt x="8881" y="3081"/>
                </a:lnTo>
                <a:lnTo>
                  <a:pt x="8887" y="3066"/>
                </a:lnTo>
                <a:lnTo>
                  <a:pt x="8892" y="3052"/>
                </a:lnTo>
                <a:lnTo>
                  <a:pt x="8896" y="3038"/>
                </a:lnTo>
                <a:lnTo>
                  <a:pt x="8897" y="3023"/>
                </a:lnTo>
                <a:lnTo>
                  <a:pt x="8899" y="3009"/>
                </a:lnTo>
                <a:lnTo>
                  <a:pt x="8897" y="2994"/>
                </a:lnTo>
                <a:lnTo>
                  <a:pt x="8894" y="2982"/>
                </a:lnTo>
                <a:lnTo>
                  <a:pt x="8890" y="2970"/>
                </a:lnTo>
                <a:lnTo>
                  <a:pt x="8885" y="2960"/>
                </a:lnTo>
                <a:lnTo>
                  <a:pt x="8879" y="2949"/>
                </a:lnTo>
                <a:lnTo>
                  <a:pt x="8873" y="2942"/>
                </a:lnTo>
                <a:lnTo>
                  <a:pt x="8867" y="2934"/>
                </a:lnTo>
                <a:lnTo>
                  <a:pt x="8859" y="2928"/>
                </a:lnTo>
                <a:lnTo>
                  <a:pt x="8851" y="2922"/>
                </a:lnTo>
                <a:lnTo>
                  <a:pt x="8842" y="2917"/>
                </a:lnTo>
                <a:lnTo>
                  <a:pt x="8833" y="2915"/>
                </a:lnTo>
                <a:lnTo>
                  <a:pt x="8824" y="2912"/>
                </a:lnTo>
                <a:lnTo>
                  <a:pt x="8814" y="2911"/>
                </a:lnTo>
                <a:lnTo>
                  <a:pt x="8804" y="2911"/>
                </a:lnTo>
                <a:lnTo>
                  <a:pt x="8792" y="2912"/>
                </a:lnTo>
                <a:lnTo>
                  <a:pt x="8782" y="2915"/>
                </a:lnTo>
                <a:lnTo>
                  <a:pt x="8770" y="2919"/>
                </a:lnTo>
                <a:lnTo>
                  <a:pt x="8758" y="2924"/>
                </a:lnTo>
                <a:lnTo>
                  <a:pt x="8749" y="2928"/>
                </a:lnTo>
                <a:lnTo>
                  <a:pt x="8740" y="2933"/>
                </a:lnTo>
                <a:lnTo>
                  <a:pt x="8733" y="2938"/>
                </a:lnTo>
                <a:lnTo>
                  <a:pt x="8725" y="2943"/>
                </a:lnTo>
                <a:lnTo>
                  <a:pt x="8717" y="2949"/>
                </a:lnTo>
                <a:lnTo>
                  <a:pt x="8711" y="2956"/>
                </a:lnTo>
                <a:lnTo>
                  <a:pt x="8706" y="2964"/>
                </a:lnTo>
                <a:lnTo>
                  <a:pt x="8699" y="2971"/>
                </a:lnTo>
                <a:lnTo>
                  <a:pt x="8694" y="2979"/>
                </a:lnTo>
                <a:lnTo>
                  <a:pt x="8690" y="2987"/>
                </a:lnTo>
                <a:lnTo>
                  <a:pt x="8686" y="2996"/>
                </a:lnTo>
                <a:lnTo>
                  <a:pt x="8683" y="3005"/>
                </a:lnTo>
                <a:lnTo>
                  <a:pt x="8680" y="3014"/>
                </a:lnTo>
                <a:lnTo>
                  <a:pt x="8677" y="3023"/>
                </a:lnTo>
                <a:lnTo>
                  <a:pt x="8676" y="3033"/>
                </a:lnTo>
                <a:lnTo>
                  <a:pt x="8675" y="3043"/>
                </a:lnTo>
                <a:lnTo>
                  <a:pt x="8671" y="3045"/>
                </a:lnTo>
                <a:lnTo>
                  <a:pt x="8667" y="3047"/>
                </a:lnTo>
                <a:lnTo>
                  <a:pt x="8665" y="3051"/>
                </a:lnTo>
                <a:lnTo>
                  <a:pt x="8665" y="3056"/>
                </a:lnTo>
                <a:lnTo>
                  <a:pt x="8666" y="3063"/>
                </a:lnTo>
                <a:lnTo>
                  <a:pt x="8668" y="3068"/>
                </a:lnTo>
                <a:lnTo>
                  <a:pt x="8672" y="3072"/>
                </a:lnTo>
                <a:lnTo>
                  <a:pt x="8677" y="3075"/>
                </a:lnTo>
                <a:close/>
                <a:moveTo>
                  <a:pt x="11057" y="7378"/>
                </a:moveTo>
                <a:lnTo>
                  <a:pt x="11047" y="7364"/>
                </a:lnTo>
                <a:lnTo>
                  <a:pt x="11034" y="7351"/>
                </a:lnTo>
                <a:lnTo>
                  <a:pt x="11020" y="7339"/>
                </a:lnTo>
                <a:lnTo>
                  <a:pt x="11003" y="7329"/>
                </a:lnTo>
                <a:lnTo>
                  <a:pt x="10986" y="7321"/>
                </a:lnTo>
                <a:lnTo>
                  <a:pt x="10968" y="7314"/>
                </a:lnTo>
                <a:lnTo>
                  <a:pt x="10950" y="7309"/>
                </a:lnTo>
                <a:lnTo>
                  <a:pt x="10932" y="7305"/>
                </a:lnTo>
                <a:lnTo>
                  <a:pt x="10913" y="7303"/>
                </a:lnTo>
                <a:lnTo>
                  <a:pt x="10894" y="7302"/>
                </a:lnTo>
                <a:lnTo>
                  <a:pt x="10874" y="7305"/>
                </a:lnTo>
                <a:lnTo>
                  <a:pt x="10856" y="7307"/>
                </a:lnTo>
                <a:lnTo>
                  <a:pt x="10840" y="7312"/>
                </a:lnTo>
                <a:lnTo>
                  <a:pt x="10823" y="7320"/>
                </a:lnTo>
                <a:lnTo>
                  <a:pt x="10808" y="7328"/>
                </a:lnTo>
                <a:lnTo>
                  <a:pt x="10793" y="7339"/>
                </a:lnTo>
                <a:lnTo>
                  <a:pt x="10787" y="7346"/>
                </a:lnTo>
                <a:lnTo>
                  <a:pt x="10780" y="7354"/>
                </a:lnTo>
                <a:lnTo>
                  <a:pt x="10774" y="7360"/>
                </a:lnTo>
                <a:lnTo>
                  <a:pt x="10769" y="7369"/>
                </a:lnTo>
                <a:lnTo>
                  <a:pt x="10765" y="7377"/>
                </a:lnTo>
                <a:lnTo>
                  <a:pt x="10761" y="7384"/>
                </a:lnTo>
                <a:lnTo>
                  <a:pt x="10759" y="7393"/>
                </a:lnTo>
                <a:lnTo>
                  <a:pt x="10756" y="7402"/>
                </a:lnTo>
                <a:lnTo>
                  <a:pt x="10755" y="7411"/>
                </a:lnTo>
                <a:lnTo>
                  <a:pt x="10755" y="7420"/>
                </a:lnTo>
                <a:lnTo>
                  <a:pt x="10755" y="7429"/>
                </a:lnTo>
                <a:lnTo>
                  <a:pt x="10756" y="7438"/>
                </a:lnTo>
                <a:lnTo>
                  <a:pt x="10757" y="7447"/>
                </a:lnTo>
                <a:lnTo>
                  <a:pt x="10760" y="7456"/>
                </a:lnTo>
                <a:lnTo>
                  <a:pt x="10764" y="7465"/>
                </a:lnTo>
                <a:lnTo>
                  <a:pt x="10768" y="7474"/>
                </a:lnTo>
                <a:lnTo>
                  <a:pt x="10791" y="7514"/>
                </a:lnTo>
                <a:lnTo>
                  <a:pt x="10813" y="7555"/>
                </a:lnTo>
                <a:lnTo>
                  <a:pt x="10824" y="7576"/>
                </a:lnTo>
                <a:lnTo>
                  <a:pt x="10835" y="7597"/>
                </a:lnTo>
                <a:lnTo>
                  <a:pt x="10844" y="7619"/>
                </a:lnTo>
                <a:lnTo>
                  <a:pt x="10851" y="7640"/>
                </a:lnTo>
                <a:lnTo>
                  <a:pt x="10855" y="7646"/>
                </a:lnTo>
                <a:lnTo>
                  <a:pt x="10860" y="7651"/>
                </a:lnTo>
                <a:lnTo>
                  <a:pt x="10867" y="7656"/>
                </a:lnTo>
                <a:lnTo>
                  <a:pt x="10873" y="7660"/>
                </a:lnTo>
                <a:lnTo>
                  <a:pt x="10878" y="7669"/>
                </a:lnTo>
                <a:lnTo>
                  <a:pt x="10883" y="7675"/>
                </a:lnTo>
                <a:lnTo>
                  <a:pt x="10891" y="7679"/>
                </a:lnTo>
                <a:lnTo>
                  <a:pt x="10899" y="7682"/>
                </a:lnTo>
                <a:lnTo>
                  <a:pt x="10914" y="7684"/>
                </a:lnTo>
                <a:lnTo>
                  <a:pt x="10931" y="7685"/>
                </a:lnTo>
                <a:lnTo>
                  <a:pt x="10941" y="7691"/>
                </a:lnTo>
                <a:lnTo>
                  <a:pt x="10952" y="7694"/>
                </a:lnTo>
                <a:lnTo>
                  <a:pt x="10961" y="7698"/>
                </a:lnTo>
                <a:lnTo>
                  <a:pt x="10971" y="7700"/>
                </a:lnTo>
                <a:lnTo>
                  <a:pt x="10981" y="7702"/>
                </a:lnTo>
                <a:lnTo>
                  <a:pt x="10992" y="7702"/>
                </a:lnTo>
                <a:lnTo>
                  <a:pt x="11012" y="7703"/>
                </a:lnTo>
                <a:lnTo>
                  <a:pt x="11033" y="7702"/>
                </a:lnTo>
                <a:lnTo>
                  <a:pt x="11052" y="7700"/>
                </a:lnTo>
                <a:lnTo>
                  <a:pt x="11073" y="7698"/>
                </a:lnTo>
                <a:lnTo>
                  <a:pt x="11093" y="7697"/>
                </a:lnTo>
                <a:lnTo>
                  <a:pt x="11114" y="7698"/>
                </a:lnTo>
                <a:lnTo>
                  <a:pt x="11114" y="7698"/>
                </a:lnTo>
                <a:lnTo>
                  <a:pt x="11119" y="7691"/>
                </a:lnTo>
                <a:lnTo>
                  <a:pt x="11124" y="7683"/>
                </a:lnTo>
                <a:lnTo>
                  <a:pt x="11127" y="7675"/>
                </a:lnTo>
                <a:lnTo>
                  <a:pt x="11129" y="7666"/>
                </a:lnTo>
                <a:lnTo>
                  <a:pt x="11133" y="7649"/>
                </a:lnTo>
                <a:lnTo>
                  <a:pt x="11136" y="7631"/>
                </a:lnTo>
                <a:lnTo>
                  <a:pt x="11138" y="7613"/>
                </a:lnTo>
                <a:lnTo>
                  <a:pt x="11142" y="7597"/>
                </a:lnTo>
                <a:lnTo>
                  <a:pt x="11146" y="7589"/>
                </a:lnTo>
                <a:lnTo>
                  <a:pt x="11150" y="7581"/>
                </a:lnTo>
                <a:lnTo>
                  <a:pt x="11155" y="7574"/>
                </a:lnTo>
                <a:lnTo>
                  <a:pt x="11161" y="7566"/>
                </a:lnTo>
                <a:lnTo>
                  <a:pt x="11158" y="7550"/>
                </a:lnTo>
                <a:lnTo>
                  <a:pt x="11151" y="7535"/>
                </a:lnTo>
                <a:lnTo>
                  <a:pt x="11145" y="7521"/>
                </a:lnTo>
                <a:lnTo>
                  <a:pt x="11137" y="7505"/>
                </a:lnTo>
                <a:lnTo>
                  <a:pt x="11131" y="7491"/>
                </a:lnTo>
                <a:lnTo>
                  <a:pt x="11124" y="7476"/>
                </a:lnTo>
                <a:lnTo>
                  <a:pt x="11123" y="7468"/>
                </a:lnTo>
                <a:lnTo>
                  <a:pt x="11120" y="7460"/>
                </a:lnTo>
                <a:lnTo>
                  <a:pt x="11120" y="7453"/>
                </a:lnTo>
                <a:lnTo>
                  <a:pt x="11120" y="7445"/>
                </a:lnTo>
                <a:lnTo>
                  <a:pt x="11120" y="7436"/>
                </a:lnTo>
                <a:lnTo>
                  <a:pt x="11119" y="7428"/>
                </a:lnTo>
                <a:lnTo>
                  <a:pt x="11118" y="7422"/>
                </a:lnTo>
                <a:lnTo>
                  <a:pt x="11116" y="7415"/>
                </a:lnTo>
                <a:lnTo>
                  <a:pt x="11114" y="7410"/>
                </a:lnTo>
                <a:lnTo>
                  <a:pt x="11111" y="7405"/>
                </a:lnTo>
                <a:lnTo>
                  <a:pt x="11107" y="7401"/>
                </a:lnTo>
                <a:lnTo>
                  <a:pt x="11104" y="7397"/>
                </a:lnTo>
                <a:lnTo>
                  <a:pt x="11095" y="7391"/>
                </a:lnTo>
                <a:lnTo>
                  <a:pt x="11083" y="7386"/>
                </a:lnTo>
                <a:lnTo>
                  <a:pt x="11071" y="7382"/>
                </a:lnTo>
                <a:lnTo>
                  <a:pt x="11057" y="7378"/>
                </a:lnTo>
                <a:close/>
                <a:moveTo>
                  <a:pt x="6658" y="468"/>
                </a:moveTo>
                <a:lnTo>
                  <a:pt x="6667" y="462"/>
                </a:lnTo>
                <a:lnTo>
                  <a:pt x="6676" y="455"/>
                </a:lnTo>
                <a:lnTo>
                  <a:pt x="6684" y="448"/>
                </a:lnTo>
                <a:lnTo>
                  <a:pt x="6689" y="439"/>
                </a:lnTo>
                <a:lnTo>
                  <a:pt x="6694" y="430"/>
                </a:lnTo>
                <a:lnTo>
                  <a:pt x="6695" y="418"/>
                </a:lnTo>
                <a:lnTo>
                  <a:pt x="6695" y="405"/>
                </a:lnTo>
                <a:lnTo>
                  <a:pt x="6693" y="392"/>
                </a:lnTo>
                <a:lnTo>
                  <a:pt x="6688" y="377"/>
                </a:lnTo>
                <a:lnTo>
                  <a:pt x="6680" y="361"/>
                </a:lnTo>
                <a:lnTo>
                  <a:pt x="6672" y="349"/>
                </a:lnTo>
                <a:lnTo>
                  <a:pt x="6662" y="337"/>
                </a:lnTo>
                <a:lnTo>
                  <a:pt x="6652" y="325"/>
                </a:lnTo>
                <a:lnTo>
                  <a:pt x="6640" y="316"/>
                </a:lnTo>
                <a:lnTo>
                  <a:pt x="6628" y="309"/>
                </a:lnTo>
                <a:lnTo>
                  <a:pt x="6615" y="304"/>
                </a:lnTo>
                <a:lnTo>
                  <a:pt x="6603" y="298"/>
                </a:lnTo>
                <a:lnTo>
                  <a:pt x="6588" y="296"/>
                </a:lnTo>
                <a:lnTo>
                  <a:pt x="6574" y="295"/>
                </a:lnTo>
                <a:lnTo>
                  <a:pt x="6559" y="295"/>
                </a:lnTo>
                <a:lnTo>
                  <a:pt x="6545" y="297"/>
                </a:lnTo>
                <a:lnTo>
                  <a:pt x="6529" y="301"/>
                </a:lnTo>
                <a:lnTo>
                  <a:pt x="6514" y="307"/>
                </a:lnTo>
                <a:lnTo>
                  <a:pt x="6500" y="315"/>
                </a:lnTo>
                <a:lnTo>
                  <a:pt x="6492" y="320"/>
                </a:lnTo>
                <a:lnTo>
                  <a:pt x="6485" y="324"/>
                </a:lnTo>
                <a:lnTo>
                  <a:pt x="6478" y="327"/>
                </a:lnTo>
                <a:lnTo>
                  <a:pt x="6470" y="329"/>
                </a:lnTo>
                <a:lnTo>
                  <a:pt x="6464" y="329"/>
                </a:lnTo>
                <a:lnTo>
                  <a:pt x="6457" y="328"/>
                </a:lnTo>
                <a:lnTo>
                  <a:pt x="6452" y="324"/>
                </a:lnTo>
                <a:lnTo>
                  <a:pt x="6446" y="319"/>
                </a:lnTo>
                <a:lnTo>
                  <a:pt x="6440" y="313"/>
                </a:lnTo>
                <a:lnTo>
                  <a:pt x="6435" y="306"/>
                </a:lnTo>
                <a:lnTo>
                  <a:pt x="6430" y="301"/>
                </a:lnTo>
                <a:lnTo>
                  <a:pt x="6424" y="297"/>
                </a:lnTo>
                <a:lnTo>
                  <a:pt x="6411" y="289"/>
                </a:lnTo>
                <a:lnTo>
                  <a:pt x="6397" y="284"/>
                </a:lnTo>
                <a:lnTo>
                  <a:pt x="6368" y="277"/>
                </a:lnTo>
                <a:lnTo>
                  <a:pt x="6341" y="269"/>
                </a:lnTo>
                <a:lnTo>
                  <a:pt x="6336" y="260"/>
                </a:lnTo>
                <a:lnTo>
                  <a:pt x="6332" y="255"/>
                </a:lnTo>
                <a:lnTo>
                  <a:pt x="6327" y="252"/>
                </a:lnTo>
                <a:lnTo>
                  <a:pt x="6323" y="252"/>
                </a:lnTo>
                <a:lnTo>
                  <a:pt x="6318" y="253"/>
                </a:lnTo>
                <a:lnTo>
                  <a:pt x="6314" y="257"/>
                </a:lnTo>
                <a:lnTo>
                  <a:pt x="6309" y="261"/>
                </a:lnTo>
                <a:lnTo>
                  <a:pt x="6304" y="268"/>
                </a:lnTo>
                <a:lnTo>
                  <a:pt x="6289" y="284"/>
                </a:lnTo>
                <a:lnTo>
                  <a:pt x="6278" y="298"/>
                </a:lnTo>
                <a:lnTo>
                  <a:pt x="6273" y="305"/>
                </a:lnTo>
                <a:lnTo>
                  <a:pt x="6271" y="311"/>
                </a:lnTo>
                <a:lnTo>
                  <a:pt x="6269" y="316"/>
                </a:lnTo>
                <a:lnTo>
                  <a:pt x="6268" y="323"/>
                </a:lnTo>
                <a:lnTo>
                  <a:pt x="6267" y="329"/>
                </a:lnTo>
                <a:lnTo>
                  <a:pt x="6268" y="336"/>
                </a:lnTo>
                <a:lnTo>
                  <a:pt x="6268" y="342"/>
                </a:lnTo>
                <a:lnTo>
                  <a:pt x="6271" y="350"/>
                </a:lnTo>
                <a:lnTo>
                  <a:pt x="6274" y="367"/>
                </a:lnTo>
                <a:lnTo>
                  <a:pt x="6282" y="389"/>
                </a:lnTo>
                <a:lnTo>
                  <a:pt x="6295" y="425"/>
                </a:lnTo>
                <a:lnTo>
                  <a:pt x="6309" y="459"/>
                </a:lnTo>
                <a:lnTo>
                  <a:pt x="6317" y="477"/>
                </a:lnTo>
                <a:lnTo>
                  <a:pt x="6322" y="495"/>
                </a:lnTo>
                <a:lnTo>
                  <a:pt x="6327" y="513"/>
                </a:lnTo>
                <a:lnTo>
                  <a:pt x="6331" y="533"/>
                </a:lnTo>
                <a:lnTo>
                  <a:pt x="6335" y="554"/>
                </a:lnTo>
                <a:lnTo>
                  <a:pt x="6339" y="575"/>
                </a:lnTo>
                <a:lnTo>
                  <a:pt x="6344" y="596"/>
                </a:lnTo>
                <a:lnTo>
                  <a:pt x="6352" y="616"/>
                </a:lnTo>
                <a:lnTo>
                  <a:pt x="6355" y="626"/>
                </a:lnTo>
                <a:lnTo>
                  <a:pt x="6361" y="635"/>
                </a:lnTo>
                <a:lnTo>
                  <a:pt x="6366" y="646"/>
                </a:lnTo>
                <a:lnTo>
                  <a:pt x="6372" y="653"/>
                </a:lnTo>
                <a:lnTo>
                  <a:pt x="6379" y="662"/>
                </a:lnTo>
                <a:lnTo>
                  <a:pt x="6386" y="670"/>
                </a:lnTo>
                <a:lnTo>
                  <a:pt x="6394" y="678"/>
                </a:lnTo>
                <a:lnTo>
                  <a:pt x="6403" y="684"/>
                </a:lnTo>
                <a:lnTo>
                  <a:pt x="6416" y="693"/>
                </a:lnTo>
                <a:lnTo>
                  <a:pt x="6426" y="704"/>
                </a:lnTo>
                <a:lnTo>
                  <a:pt x="6434" y="714"/>
                </a:lnTo>
                <a:lnTo>
                  <a:pt x="6440" y="726"/>
                </a:lnTo>
                <a:lnTo>
                  <a:pt x="6446" y="737"/>
                </a:lnTo>
                <a:lnTo>
                  <a:pt x="6448" y="750"/>
                </a:lnTo>
                <a:lnTo>
                  <a:pt x="6451" y="763"/>
                </a:lnTo>
                <a:lnTo>
                  <a:pt x="6453" y="776"/>
                </a:lnTo>
                <a:lnTo>
                  <a:pt x="6457" y="780"/>
                </a:lnTo>
                <a:lnTo>
                  <a:pt x="6461" y="782"/>
                </a:lnTo>
                <a:lnTo>
                  <a:pt x="6465" y="783"/>
                </a:lnTo>
                <a:lnTo>
                  <a:pt x="6469" y="785"/>
                </a:lnTo>
                <a:lnTo>
                  <a:pt x="6478" y="783"/>
                </a:lnTo>
                <a:lnTo>
                  <a:pt x="6485" y="780"/>
                </a:lnTo>
                <a:lnTo>
                  <a:pt x="6497" y="780"/>
                </a:lnTo>
                <a:lnTo>
                  <a:pt x="6509" y="778"/>
                </a:lnTo>
                <a:lnTo>
                  <a:pt x="6519" y="778"/>
                </a:lnTo>
                <a:lnTo>
                  <a:pt x="6531" y="776"/>
                </a:lnTo>
                <a:lnTo>
                  <a:pt x="6537" y="774"/>
                </a:lnTo>
                <a:lnTo>
                  <a:pt x="6543" y="772"/>
                </a:lnTo>
                <a:lnTo>
                  <a:pt x="6551" y="768"/>
                </a:lnTo>
                <a:lnTo>
                  <a:pt x="6558" y="763"/>
                </a:lnTo>
                <a:lnTo>
                  <a:pt x="6572" y="753"/>
                </a:lnTo>
                <a:lnTo>
                  <a:pt x="6586" y="740"/>
                </a:lnTo>
                <a:lnTo>
                  <a:pt x="6596" y="726"/>
                </a:lnTo>
                <a:lnTo>
                  <a:pt x="6605" y="713"/>
                </a:lnTo>
                <a:lnTo>
                  <a:pt x="6608" y="706"/>
                </a:lnTo>
                <a:lnTo>
                  <a:pt x="6609" y="700"/>
                </a:lnTo>
                <a:lnTo>
                  <a:pt x="6610" y="693"/>
                </a:lnTo>
                <a:lnTo>
                  <a:pt x="6609" y="688"/>
                </a:lnTo>
                <a:lnTo>
                  <a:pt x="6606" y="678"/>
                </a:lnTo>
                <a:lnTo>
                  <a:pt x="6606" y="665"/>
                </a:lnTo>
                <a:lnTo>
                  <a:pt x="6606" y="653"/>
                </a:lnTo>
                <a:lnTo>
                  <a:pt x="6606" y="642"/>
                </a:lnTo>
                <a:lnTo>
                  <a:pt x="6606" y="632"/>
                </a:lnTo>
                <a:lnTo>
                  <a:pt x="6606" y="620"/>
                </a:lnTo>
                <a:lnTo>
                  <a:pt x="6605" y="610"/>
                </a:lnTo>
                <a:lnTo>
                  <a:pt x="6601" y="601"/>
                </a:lnTo>
                <a:lnTo>
                  <a:pt x="6597" y="588"/>
                </a:lnTo>
                <a:lnTo>
                  <a:pt x="6594" y="576"/>
                </a:lnTo>
                <a:lnTo>
                  <a:pt x="6592" y="566"/>
                </a:lnTo>
                <a:lnTo>
                  <a:pt x="6591" y="556"/>
                </a:lnTo>
                <a:lnTo>
                  <a:pt x="6591" y="545"/>
                </a:lnTo>
                <a:lnTo>
                  <a:pt x="6592" y="536"/>
                </a:lnTo>
                <a:lnTo>
                  <a:pt x="6595" y="527"/>
                </a:lnTo>
                <a:lnTo>
                  <a:pt x="6597" y="520"/>
                </a:lnTo>
                <a:lnTo>
                  <a:pt x="6603" y="512"/>
                </a:lnTo>
                <a:lnTo>
                  <a:pt x="6608" y="506"/>
                </a:lnTo>
                <a:lnTo>
                  <a:pt x="6614" y="498"/>
                </a:lnTo>
                <a:lnTo>
                  <a:pt x="6621" y="491"/>
                </a:lnTo>
                <a:lnTo>
                  <a:pt x="6637" y="480"/>
                </a:lnTo>
                <a:lnTo>
                  <a:pt x="6658" y="468"/>
                </a:lnTo>
                <a:close/>
                <a:moveTo>
                  <a:pt x="9953" y="6626"/>
                </a:moveTo>
                <a:lnTo>
                  <a:pt x="9962" y="6617"/>
                </a:lnTo>
                <a:lnTo>
                  <a:pt x="9968" y="6608"/>
                </a:lnTo>
                <a:lnTo>
                  <a:pt x="9975" y="6599"/>
                </a:lnTo>
                <a:lnTo>
                  <a:pt x="9980" y="6590"/>
                </a:lnTo>
                <a:lnTo>
                  <a:pt x="9985" y="6579"/>
                </a:lnTo>
                <a:lnTo>
                  <a:pt x="9989" y="6570"/>
                </a:lnTo>
                <a:lnTo>
                  <a:pt x="9991" y="6560"/>
                </a:lnTo>
                <a:lnTo>
                  <a:pt x="9993" y="6550"/>
                </a:lnTo>
                <a:lnTo>
                  <a:pt x="9995" y="6528"/>
                </a:lnTo>
                <a:lnTo>
                  <a:pt x="9997" y="6507"/>
                </a:lnTo>
                <a:lnTo>
                  <a:pt x="9995" y="6485"/>
                </a:lnTo>
                <a:lnTo>
                  <a:pt x="9994" y="6465"/>
                </a:lnTo>
                <a:lnTo>
                  <a:pt x="9994" y="6440"/>
                </a:lnTo>
                <a:lnTo>
                  <a:pt x="9993" y="6416"/>
                </a:lnTo>
                <a:lnTo>
                  <a:pt x="9991" y="6404"/>
                </a:lnTo>
                <a:lnTo>
                  <a:pt x="9986" y="6393"/>
                </a:lnTo>
                <a:lnTo>
                  <a:pt x="9982" y="6388"/>
                </a:lnTo>
                <a:lnTo>
                  <a:pt x="9979" y="6382"/>
                </a:lnTo>
                <a:lnTo>
                  <a:pt x="9975" y="6379"/>
                </a:lnTo>
                <a:lnTo>
                  <a:pt x="9968" y="6375"/>
                </a:lnTo>
                <a:lnTo>
                  <a:pt x="9955" y="6366"/>
                </a:lnTo>
                <a:lnTo>
                  <a:pt x="9945" y="6355"/>
                </a:lnTo>
                <a:lnTo>
                  <a:pt x="9935" y="6345"/>
                </a:lnTo>
                <a:lnTo>
                  <a:pt x="9928" y="6332"/>
                </a:lnTo>
                <a:lnTo>
                  <a:pt x="9922" y="6321"/>
                </a:lnTo>
                <a:lnTo>
                  <a:pt x="9917" y="6308"/>
                </a:lnTo>
                <a:lnTo>
                  <a:pt x="9914" y="6295"/>
                </a:lnTo>
                <a:lnTo>
                  <a:pt x="9912" y="6281"/>
                </a:lnTo>
                <a:lnTo>
                  <a:pt x="9910" y="6269"/>
                </a:lnTo>
                <a:lnTo>
                  <a:pt x="9908" y="6259"/>
                </a:lnTo>
                <a:lnTo>
                  <a:pt x="9904" y="6249"/>
                </a:lnTo>
                <a:lnTo>
                  <a:pt x="9900" y="6240"/>
                </a:lnTo>
                <a:lnTo>
                  <a:pt x="9895" y="6232"/>
                </a:lnTo>
                <a:lnTo>
                  <a:pt x="9890" y="6224"/>
                </a:lnTo>
                <a:lnTo>
                  <a:pt x="9883" y="6217"/>
                </a:lnTo>
                <a:lnTo>
                  <a:pt x="9877" y="6210"/>
                </a:lnTo>
                <a:lnTo>
                  <a:pt x="9863" y="6197"/>
                </a:lnTo>
                <a:lnTo>
                  <a:pt x="9846" y="6187"/>
                </a:lnTo>
                <a:lnTo>
                  <a:pt x="9831" y="6177"/>
                </a:lnTo>
                <a:lnTo>
                  <a:pt x="9813" y="6169"/>
                </a:lnTo>
                <a:lnTo>
                  <a:pt x="9796" y="6161"/>
                </a:lnTo>
                <a:lnTo>
                  <a:pt x="9779" y="6155"/>
                </a:lnTo>
                <a:lnTo>
                  <a:pt x="9761" y="6148"/>
                </a:lnTo>
                <a:lnTo>
                  <a:pt x="9743" y="6144"/>
                </a:lnTo>
                <a:lnTo>
                  <a:pt x="9706" y="6135"/>
                </a:lnTo>
                <a:lnTo>
                  <a:pt x="9668" y="6129"/>
                </a:lnTo>
                <a:lnTo>
                  <a:pt x="9653" y="6126"/>
                </a:lnTo>
                <a:lnTo>
                  <a:pt x="9638" y="6126"/>
                </a:lnTo>
                <a:lnTo>
                  <a:pt x="9631" y="6128"/>
                </a:lnTo>
                <a:lnTo>
                  <a:pt x="9625" y="6130"/>
                </a:lnTo>
                <a:lnTo>
                  <a:pt x="9618" y="6133"/>
                </a:lnTo>
                <a:lnTo>
                  <a:pt x="9612" y="6135"/>
                </a:lnTo>
                <a:lnTo>
                  <a:pt x="9602" y="6143"/>
                </a:lnTo>
                <a:lnTo>
                  <a:pt x="9591" y="6153"/>
                </a:lnTo>
                <a:lnTo>
                  <a:pt x="9582" y="6166"/>
                </a:lnTo>
                <a:lnTo>
                  <a:pt x="9573" y="6182"/>
                </a:lnTo>
                <a:lnTo>
                  <a:pt x="9565" y="6197"/>
                </a:lnTo>
                <a:lnTo>
                  <a:pt x="9558" y="6213"/>
                </a:lnTo>
                <a:lnTo>
                  <a:pt x="9550" y="6227"/>
                </a:lnTo>
                <a:lnTo>
                  <a:pt x="9541" y="6242"/>
                </a:lnTo>
                <a:lnTo>
                  <a:pt x="9535" y="6256"/>
                </a:lnTo>
                <a:lnTo>
                  <a:pt x="9531" y="6272"/>
                </a:lnTo>
                <a:lnTo>
                  <a:pt x="9527" y="6290"/>
                </a:lnTo>
                <a:lnTo>
                  <a:pt x="9524" y="6309"/>
                </a:lnTo>
                <a:lnTo>
                  <a:pt x="9524" y="6328"/>
                </a:lnTo>
                <a:lnTo>
                  <a:pt x="9524" y="6349"/>
                </a:lnTo>
                <a:lnTo>
                  <a:pt x="9527" y="6370"/>
                </a:lnTo>
                <a:lnTo>
                  <a:pt x="9529" y="6390"/>
                </a:lnTo>
                <a:lnTo>
                  <a:pt x="9535" y="6411"/>
                </a:lnTo>
                <a:lnTo>
                  <a:pt x="9540" y="6430"/>
                </a:lnTo>
                <a:lnTo>
                  <a:pt x="9547" y="6449"/>
                </a:lnTo>
                <a:lnTo>
                  <a:pt x="9555" y="6467"/>
                </a:lnTo>
                <a:lnTo>
                  <a:pt x="9564" y="6483"/>
                </a:lnTo>
                <a:lnTo>
                  <a:pt x="9574" y="6497"/>
                </a:lnTo>
                <a:lnTo>
                  <a:pt x="9585" y="6508"/>
                </a:lnTo>
                <a:lnTo>
                  <a:pt x="9596" y="6519"/>
                </a:lnTo>
                <a:lnTo>
                  <a:pt x="9613" y="6529"/>
                </a:lnTo>
                <a:lnTo>
                  <a:pt x="9627" y="6541"/>
                </a:lnTo>
                <a:lnTo>
                  <a:pt x="9641" y="6552"/>
                </a:lnTo>
                <a:lnTo>
                  <a:pt x="9656" y="6565"/>
                </a:lnTo>
                <a:lnTo>
                  <a:pt x="9668" y="6578"/>
                </a:lnTo>
                <a:lnTo>
                  <a:pt x="9680" y="6592"/>
                </a:lnTo>
                <a:lnTo>
                  <a:pt x="9692" y="6606"/>
                </a:lnTo>
                <a:lnTo>
                  <a:pt x="9703" y="6620"/>
                </a:lnTo>
                <a:lnTo>
                  <a:pt x="9711" y="6631"/>
                </a:lnTo>
                <a:lnTo>
                  <a:pt x="9720" y="6640"/>
                </a:lnTo>
                <a:lnTo>
                  <a:pt x="9729" y="6649"/>
                </a:lnTo>
                <a:lnTo>
                  <a:pt x="9738" y="6656"/>
                </a:lnTo>
                <a:lnTo>
                  <a:pt x="9748" y="6662"/>
                </a:lnTo>
                <a:lnTo>
                  <a:pt x="9760" y="6665"/>
                </a:lnTo>
                <a:lnTo>
                  <a:pt x="9766" y="6667"/>
                </a:lnTo>
                <a:lnTo>
                  <a:pt x="9773" y="6667"/>
                </a:lnTo>
                <a:lnTo>
                  <a:pt x="9778" y="6667"/>
                </a:lnTo>
                <a:lnTo>
                  <a:pt x="9786" y="6665"/>
                </a:lnTo>
                <a:lnTo>
                  <a:pt x="9804" y="6662"/>
                </a:lnTo>
                <a:lnTo>
                  <a:pt x="9822" y="6660"/>
                </a:lnTo>
                <a:lnTo>
                  <a:pt x="9840" y="6662"/>
                </a:lnTo>
                <a:lnTo>
                  <a:pt x="9856" y="6664"/>
                </a:lnTo>
                <a:lnTo>
                  <a:pt x="9873" y="6669"/>
                </a:lnTo>
                <a:lnTo>
                  <a:pt x="9890" y="6674"/>
                </a:lnTo>
                <a:lnTo>
                  <a:pt x="9905" y="6681"/>
                </a:lnTo>
                <a:lnTo>
                  <a:pt x="9922" y="6687"/>
                </a:lnTo>
                <a:lnTo>
                  <a:pt x="9927" y="6680"/>
                </a:lnTo>
                <a:lnTo>
                  <a:pt x="9931" y="6671"/>
                </a:lnTo>
                <a:lnTo>
                  <a:pt x="9934" y="6663"/>
                </a:lnTo>
                <a:lnTo>
                  <a:pt x="9936" y="6654"/>
                </a:lnTo>
                <a:lnTo>
                  <a:pt x="9940" y="6646"/>
                </a:lnTo>
                <a:lnTo>
                  <a:pt x="9943" y="6638"/>
                </a:lnTo>
                <a:lnTo>
                  <a:pt x="9948" y="6632"/>
                </a:lnTo>
                <a:lnTo>
                  <a:pt x="9953" y="6626"/>
                </a:lnTo>
                <a:close/>
                <a:moveTo>
                  <a:pt x="14250" y="9197"/>
                </a:moveTo>
                <a:lnTo>
                  <a:pt x="14256" y="9206"/>
                </a:lnTo>
                <a:lnTo>
                  <a:pt x="14261" y="9215"/>
                </a:lnTo>
                <a:lnTo>
                  <a:pt x="14265" y="9224"/>
                </a:lnTo>
                <a:lnTo>
                  <a:pt x="14268" y="9233"/>
                </a:lnTo>
                <a:lnTo>
                  <a:pt x="14274" y="9249"/>
                </a:lnTo>
                <a:lnTo>
                  <a:pt x="14277" y="9266"/>
                </a:lnTo>
                <a:lnTo>
                  <a:pt x="14280" y="9284"/>
                </a:lnTo>
                <a:lnTo>
                  <a:pt x="14283" y="9300"/>
                </a:lnTo>
                <a:lnTo>
                  <a:pt x="14286" y="9315"/>
                </a:lnTo>
                <a:lnTo>
                  <a:pt x="14293" y="9331"/>
                </a:lnTo>
                <a:lnTo>
                  <a:pt x="14299" y="9328"/>
                </a:lnTo>
                <a:lnTo>
                  <a:pt x="14307" y="9325"/>
                </a:lnTo>
                <a:lnTo>
                  <a:pt x="14321" y="9320"/>
                </a:lnTo>
                <a:lnTo>
                  <a:pt x="14335" y="9315"/>
                </a:lnTo>
                <a:lnTo>
                  <a:pt x="14350" y="9309"/>
                </a:lnTo>
                <a:lnTo>
                  <a:pt x="14364" y="9304"/>
                </a:lnTo>
                <a:lnTo>
                  <a:pt x="14378" y="9298"/>
                </a:lnTo>
                <a:lnTo>
                  <a:pt x="14392" y="9293"/>
                </a:lnTo>
                <a:lnTo>
                  <a:pt x="14386" y="9284"/>
                </a:lnTo>
                <a:lnTo>
                  <a:pt x="14379" y="9275"/>
                </a:lnTo>
                <a:lnTo>
                  <a:pt x="14373" y="9267"/>
                </a:lnTo>
                <a:lnTo>
                  <a:pt x="14366" y="9261"/>
                </a:lnTo>
                <a:lnTo>
                  <a:pt x="14351" y="9247"/>
                </a:lnTo>
                <a:lnTo>
                  <a:pt x="14334" y="9235"/>
                </a:lnTo>
                <a:lnTo>
                  <a:pt x="14315" y="9225"/>
                </a:lnTo>
                <a:lnTo>
                  <a:pt x="14296" y="9216"/>
                </a:lnTo>
                <a:lnTo>
                  <a:pt x="14274" y="9206"/>
                </a:lnTo>
                <a:lnTo>
                  <a:pt x="14250" y="9197"/>
                </a:lnTo>
                <a:close/>
                <a:moveTo>
                  <a:pt x="9411" y="9622"/>
                </a:moveTo>
                <a:lnTo>
                  <a:pt x="9403" y="9629"/>
                </a:lnTo>
                <a:lnTo>
                  <a:pt x="9396" y="9635"/>
                </a:lnTo>
                <a:lnTo>
                  <a:pt x="9390" y="9643"/>
                </a:lnTo>
                <a:lnTo>
                  <a:pt x="9385" y="9651"/>
                </a:lnTo>
                <a:lnTo>
                  <a:pt x="9383" y="9660"/>
                </a:lnTo>
                <a:lnTo>
                  <a:pt x="9383" y="9669"/>
                </a:lnTo>
                <a:lnTo>
                  <a:pt x="9384" y="9679"/>
                </a:lnTo>
                <a:lnTo>
                  <a:pt x="9387" y="9689"/>
                </a:lnTo>
                <a:lnTo>
                  <a:pt x="9392" y="9695"/>
                </a:lnTo>
                <a:lnTo>
                  <a:pt x="9397" y="9700"/>
                </a:lnTo>
                <a:lnTo>
                  <a:pt x="9402" y="9704"/>
                </a:lnTo>
                <a:lnTo>
                  <a:pt x="9407" y="9705"/>
                </a:lnTo>
                <a:lnTo>
                  <a:pt x="9412" y="9706"/>
                </a:lnTo>
                <a:lnTo>
                  <a:pt x="9417" y="9706"/>
                </a:lnTo>
                <a:lnTo>
                  <a:pt x="9423" y="9704"/>
                </a:lnTo>
                <a:lnTo>
                  <a:pt x="9428" y="9701"/>
                </a:lnTo>
                <a:lnTo>
                  <a:pt x="9435" y="9692"/>
                </a:lnTo>
                <a:lnTo>
                  <a:pt x="9441" y="9684"/>
                </a:lnTo>
                <a:lnTo>
                  <a:pt x="9443" y="9674"/>
                </a:lnTo>
                <a:lnTo>
                  <a:pt x="9444" y="9665"/>
                </a:lnTo>
                <a:lnTo>
                  <a:pt x="9444" y="9655"/>
                </a:lnTo>
                <a:lnTo>
                  <a:pt x="9444" y="9644"/>
                </a:lnTo>
                <a:lnTo>
                  <a:pt x="9442" y="9635"/>
                </a:lnTo>
                <a:lnTo>
                  <a:pt x="9439" y="9625"/>
                </a:lnTo>
                <a:lnTo>
                  <a:pt x="9435" y="9622"/>
                </a:lnTo>
                <a:lnTo>
                  <a:pt x="9428" y="9620"/>
                </a:lnTo>
                <a:lnTo>
                  <a:pt x="9419" y="9620"/>
                </a:lnTo>
                <a:lnTo>
                  <a:pt x="9411" y="9622"/>
                </a:lnTo>
                <a:close/>
                <a:moveTo>
                  <a:pt x="6323" y="9435"/>
                </a:moveTo>
                <a:lnTo>
                  <a:pt x="6323" y="9455"/>
                </a:lnTo>
                <a:lnTo>
                  <a:pt x="6326" y="9476"/>
                </a:lnTo>
                <a:lnTo>
                  <a:pt x="6328" y="9486"/>
                </a:lnTo>
                <a:lnTo>
                  <a:pt x="6331" y="9495"/>
                </a:lnTo>
                <a:lnTo>
                  <a:pt x="6335" y="9503"/>
                </a:lnTo>
                <a:lnTo>
                  <a:pt x="6339" y="9512"/>
                </a:lnTo>
                <a:lnTo>
                  <a:pt x="6343" y="9520"/>
                </a:lnTo>
                <a:lnTo>
                  <a:pt x="6348" y="9527"/>
                </a:lnTo>
                <a:lnTo>
                  <a:pt x="6354" y="9535"/>
                </a:lnTo>
                <a:lnTo>
                  <a:pt x="6362" y="9541"/>
                </a:lnTo>
                <a:lnTo>
                  <a:pt x="6371" y="9548"/>
                </a:lnTo>
                <a:lnTo>
                  <a:pt x="6380" y="9554"/>
                </a:lnTo>
                <a:lnTo>
                  <a:pt x="6390" y="9559"/>
                </a:lnTo>
                <a:lnTo>
                  <a:pt x="6402" y="9565"/>
                </a:lnTo>
                <a:lnTo>
                  <a:pt x="6402" y="9552"/>
                </a:lnTo>
                <a:lnTo>
                  <a:pt x="6402" y="9540"/>
                </a:lnTo>
                <a:lnTo>
                  <a:pt x="6399" y="9530"/>
                </a:lnTo>
                <a:lnTo>
                  <a:pt x="6397" y="9520"/>
                </a:lnTo>
                <a:lnTo>
                  <a:pt x="6393" y="9511"/>
                </a:lnTo>
                <a:lnTo>
                  <a:pt x="6389" y="9503"/>
                </a:lnTo>
                <a:lnTo>
                  <a:pt x="6384" y="9494"/>
                </a:lnTo>
                <a:lnTo>
                  <a:pt x="6379" y="9487"/>
                </a:lnTo>
                <a:lnTo>
                  <a:pt x="6367" y="9473"/>
                </a:lnTo>
                <a:lnTo>
                  <a:pt x="6353" y="9460"/>
                </a:lnTo>
                <a:lnTo>
                  <a:pt x="6337" y="9448"/>
                </a:lnTo>
                <a:lnTo>
                  <a:pt x="6323" y="9435"/>
                </a:lnTo>
                <a:close/>
                <a:moveTo>
                  <a:pt x="1300" y="9547"/>
                </a:moveTo>
                <a:lnTo>
                  <a:pt x="1300" y="9545"/>
                </a:lnTo>
                <a:lnTo>
                  <a:pt x="1300" y="9544"/>
                </a:lnTo>
                <a:lnTo>
                  <a:pt x="1301" y="9545"/>
                </a:lnTo>
                <a:lnTo>
                  <a:pt x="1301" y="9547"/>
                </a:lnTo>
                <a:lnTo>
                  <a:pt x="1300" y="9547"/>
                </a:lnTo>
                <a:lnTo>
                  <a:pt x="1300" y="9547"/>
                </a:lnTo>
                <a:close/>
                <a:moveTo>
                  <a:pt x="9479" y="5609"/>
                </a:moveTo>
                <a:lnTo>
                  <a:pt x="9499" y="5617"/>
                </a:lnTo>
                <a:lnTo>
                  <a:pt x="9518" y="5625"/>
                </a:lnTo>
                <a:lnTo>
                  <a:pt x="9536" y="5634"/>
                </a:lnTo>
                <a:lnTo>
                  <a:pt x="9554" y="5644"/>
                </a:lnTo>
                <a:lnTo>
                  <a:pt x="9569" y="5654"/>
                </a:lnTo>
                <a:lnTo>
                  <a:pt x="9585" y="5667"/>
                </a:lnTo>
                <a:lnTo>
                  <a:pt x="9599" y="5680"/>
                </a:lnTo>
                <a:lnTo>
                  <a:pt x="9613" y="5693"/>
                </a:lnTo>
                <a:lnTo>
                  <a:pt x="9639" y="5721"/>
                </a:lnTo>
                <a:lnTo>
                  <a:pt x="9663" y="5752"/>
                </a:lnTo>
                <a:lnTo>
                  <a:pt x="9688" y="5783"/>
                </a:lnTo>
                <a:lnTo>
                  <a:pt x="9712" y="5815"/>
                </a:lnTo>
                <a:lnTo>
                  <a:pt x="9712" y="5815"/>
                </a:lnTo>
                <a:lnTo>
                  <a:pt x="9712" y="5816"/>
                </a:lnTo>
                <a:lnTo>
                  <a:pt x="9721" y="5840"/>
                </a:lnTo>
                <a:lnTo>
                  <a:pt x="9732" y="5862"/>
                </a:lnTo>
                <a:lnTo>
                  <a:pt x="9742" y="5883"/>
                </a:lnTo>
                <a:lnTo>
                  <a:pt x="9753" y="5905"/>
                </a:lnTo>
                <a:lnTo>
                  <a:pt x="9766" y="5926"/>
                </a:lnTo>
                <a:lnTo>
                  <a:pt x="9779" y="5946"/>
                </a:lnTo>
                <a:lnTo>
                  <a:pt x="9792" y="5966"/>
                </a:lnTo>
                <a:lnTo>
                  <a:pt x="9806" y="5984"/>
                </a:lnTo>
                <a:lnTo>
                  <a:pt x="9822" y="6002"/>
                </a:lnTo>
                <a:lnTo>
                  <a:pt x="9838" y="6018"/>
                </a:lnTo>
                <a:lnTo>
                  <a:pt x="9856" y="6035"/>
                </a:lnTo>
                <a:lnTo>
                  <a:pt x="9874" y="6051"/>
                </a:lnTo>
                <a:lnTo>
                  <a:pt x="9894" y="6065"/>
                </a:lnTo>
                <a:lnTo>
                  <a:pt x="9914" y="6079"/>
                </a:lnTo>
                <a:lnTo>
                  <a:pt x="9936" y="6092"/>
                </a:lnTo>
                <a:lnTo>
                  <a:pt x="9959" y="6103"/>
                </a:lnTo>
                <a:lnTo>
                  <a:pt x="9972" y="6110"/>
                </a:lnTo>
                <a:lnTo>
                  <a:pt x="9985" y="6114"/>
                </a:lnTo>
                <a:lnTo>
                  <a:pt x="9997" y="6117"/>
                </a:lnTo>
                <a:lnTo>
                  <a:pt x="10008" y="6120"/>
                </a:lnTo>
                <a:lnTo>
                  <a:pt x="10019" y="6121"/>
                </a:lnTo>
                <a:lnTo>
                  <a:pt x="10029" y="6121"/>
                </a:lnTo>
                <a:lnTo>
                  <a:pt x="10039" y="6121"/>
                </a:lnTo>
                <a:lnTo>
                  <a:pt x="10048" y="6119"/>
                </a:lnTo>
                <a:lnTo>
                  <a:pt x="10057" y="6115"/>
                </a:lnTo>
                <a:lnTo>
                  <a:pt x="10065" y="6110"/>
                </a:lnTo>
                <a:lnTo>
                  <a:pt x="10073" y="6103"/>
                </a:lnTo>
                <a:lnTo>
                  <a:pt x="10079" y="6096"/>
                </a:lnTo>
                <a:lnTo>
                  <a:pt x="10087" y="6087"/>
                </a:lnTo>
                <a:lnTo>
                  <a:pt x="10092" y="6076"/>
                </a:lnTo>
                <a:lnTo>
                  <a:pt x="10098" y="6063"/>
                </a:lnTo>
                <a:lnTo>
                  <a:pt x="10103" y="6051"/>
                </a:lnTo>
                <a:lnTo>
                  <a:pt x="10109" y="6040"/>
                </a:lnTo>
                <a:lnTo>
                  <a:pt x="10114" y="6031"/>
                </a:lnTo>
                <a:lnTo>
                  <a:pt x="10118" y="6022"/>
                </a:lnTo>
                <a:lnTo>
                  <a:pt x="10120" y="6013"/>
                </a:lnTo>
                <a:lnTo>
                  <a:pt x="10124" y="5995"/>
                </a:lnTo>
                <a:lnTo>
                  <a:pt x="10125" y="5980"/>
                </a:lnTo>
                <a:lnTo>
                  <a:pt x="10124" y="5963"/>
                </a:lnTo>
                <a:lnTo>
                  <a:pt x="10121" y="5948"/>
                </a:lnTo>
                <a:lnTo>
                  <a:pt x="10116" y="5932"/>
                </a:lnTo>
                <a:lnTo>
                  <a:pt x="10110" y="5918"/>
                </a:lnTo>
                <a:lnTo>
                  <a:pt x="10093" y="5890"/>
                </a:lnTo>
                <a:lnTo>
                  <a:pt x="10075" y="5862"/>
                </a:lnTo>
                <a:lnTo>
                  <a:pt x="10066" y="5847"/>
                </a:lnTo>
                <a:lnTo>
                  <a:pt x="10057" y="5833"/>
                </a:lnTo>
                <a:lnTo>
                  <a:pt x="10049" y="5819"/>
                </a:lnTo>
                <a:lnTo>
                  <a:pt x="10043" y="5804"/>
                </a:lnTo>
                <a:lnTo>
                  <a:pt x="10043" y="5805"/>
                </a:lnTo>
                <a:lnTo>
                  <a:pt x="10043" y="5805"/>
                </a:lnTo>
                <a:lnTo>
                  <a:pt x="10043" y="5804"/>
                </a:lnTo>
                <a:lnTo>
                  <a:pt x="10043" y="5804"/>
                </a:lnTo>
                <a:lnTo>
                  <a:pt x="10012" y="5775"/>
                </a:lnTo>
                <a:lnTo>
                  <a:pt x="9980" y="5747"/>
                </a:lnTo>
                <a:lnTo>
                  <a:pt x="9962" y="5735"/>
                </a:lnTo>
                <a:lnTo>
                  <a:pt x="9944" y="5725"/>
                </a:lnTo>
                <a:lnTo>
                  <a:pt x="9934" y="5721"/>
                </a:lnTo>
                <a:lnTo>
                  <a:pt x="9923" y="5717"/>
                </a:lnTo>
                <a:lnTo>
                  <a:pt x="9913" y="5715"/>
                </a:lnTo>
                <a:lnTo>
                  <a:pt x="9901" y="5712"/>
                </a:lnTo>
                <a:lnTo>
                  <a:pt x="9894" y="5703"/>
                </a:lnTo>
                <a:lnTo>
                  <a:pt x="9885" y="5694"/>
                </a:lnTo>
                <a:lnTo>
                  <a:pt x="9876" y="5688"/>
                </a:lnTo>
                <a:lnTo>
                  <a:pt x="9865" y="5681"/>
                </a:lnTo>
                <a:lnTo>
                  <a:pt x="9856" y="5678"/>
                </a:lnTo>
                <a:lnTo>
                  <a:pt x="9846" y="5674"/>
                </a:lnTo>
                <a:lnTo>
                  <a:pt x="9834" y="5670"/>
                </a:lnTo>
                <a:lnTo>
                  <a:pt x="9824" y="5667"/>
                </a:lnTo>
                <a:lnTo>
                  <a:pt x="9779" y="5663"/>
                </a:lnTo>
                <a:lnTo>
                  <a:pt x="9735" y="5660"/>
                </a:lnTo>
                <a:lnTo>
                  <a:pt x="9688" y="5624"/>
                </a:lnTo>
                <a:lnTo>
                  <a:pt x="9640" y="5588"/>
                </a:lnTo>
                <a:lnTo>
                  <a:pt x="9593" y="5553"/>
                </a:lnTo>
                <a:lnTo>
                  <a:pt x="9544" y="5519"/>
                </a:lnTo>
                <a:lnTo>
                  <a:pt x="9531" y="5512"/>
                </a:lnTo>
                <a:lnTo>
                  <a:pt x="9518" y="5505"/>
                </a:lnTo>
                <a:lnTo>
                  <a:pt x="9504" y="5501"/>
                </a:lnTo>
                <a:lnTo>
                  <a:pt x="9488" y="5500"/>
                </a:lnTo>
                <a:lnTo>
                  <a:pt x="9482" y="5500"/>
                </a:lnTo>
                <a:lnTo>
                  <a:pt x="9475" y="5501"/>
                </a:lnTo>
                <a:lnTo>
                  <a:pt x="9468" y="5504"/>
                </a:lnTo>
                <a:lnTo>
                  <a:pt x="9461" y="5506"/>
                </a:lnTo>
                <a:lnTo>
                  <a:pt x="9455" y="5510"/>
                </a:lnTo>
                <a:lnTo>
                  <a:pt x="9450" y="5516"/>
                </a:lnTo>
                <a:lnTo>
                  <a:pt x="9444" y="5522"/>
                </a:lnTo>
                <a:lnTo>
                  <a:pt x="9439" y="5530"/>
                </a:lnTo>
                <a:lnTo>
                  <a:pt x="9435" y="5537"/>
                </a:lnTo>
                <a:lnTo>
                  <a:pt x="9433" y="5544"/>
                </a:lnTo>
                <a:lnTo>
                  <a:pt x="9432" y="5550"/>
                </a:lnTo>
                <a:lnTo>
                  <a:pt x="9432" y="5557"/>
                </a:lnTo>
                <a:lnTo>
                  <a:pt x="9433" y="5563"/>
                </a:lnTo>
                <a:lnTo>
                  <a:pt x="9434" y="5570"/>
                </a:lnTo>
                <a:lnTo>
                  <a:pt x="9435" y="5575"/>
                </a:lnTo>
                <a:lnTo>
                  <a:pt x="9439" y="5580"/>
                </a:lnTo>
                <a:lnTo>
                  <a:pt x="9447" y="5590"/>
                </a:lnTo>
                <a:lnTo>
                  <a:pt x="9456" y="5599"/>
                </a:lnTo>
                <a:lnTo>
                  <a:pt x="9468" y="5606"/>
                </a:lnTo>
                <a:lnTo>
                  <a:pt x="9479" y="5609"/>
                </a:lnTo>
                <a:close/>
                <a:moveTo>
                  <a:pt x="4974" y="8826"/>
                </a:moveTo>
                <a:lnTo>
                  <a:pt x="4968" y="8822"/>
                </a:lnTo>
                <a:lnTo>
                  <a:pt x="4959" y="8820"/>
                </a:lnTo>
                <a:lnTo>
                  <a:pt x="4945" y="8819"/>
                </a:lnTo>
                <a:lnTo>
                  <a:pt x="4932" y="8820"/>
                </a:lnTo>
                <a:lnTo>
                  <a:pt x="4922" y="8821"/>
                </a:lnTo>
                <a:lnTo>
                  <a:pt x="4913" y="8824"/>
                </a:lnTo>
                <a:lnTo>
                  <a:pt x="4906" y="8829"/>
                </a:lnTo>
                <a:lnTo>
                  <a:pt x="4901" y="8834"/>
                </a:lnTo>
                <a:lnTo>
                  <a:pt x="4897" y="8839"/>
                </a:lnTo>
                <a:lnTo>
                  <a:pt x="4895" y="8847"/>
                </a:lnTo>
                <a:lnTo>
                  <a:pt x="4893" y="8855"/>
                </a:lnTo>
                <a:lnTo>
                  <a:pt x="4892" y="8862"/>
                </a:lnTo>
                <a:lnTo>
                  <a:pt x="4892" y="8871"/>
                </a:lnTo>
                <a:lnTo>
                  <a:pt x="4892" y="8880"/>
                </a:lnTo>
                <a:lnTo>
                  <a:pt x="4893" y="8898"/>
                </a:lnTo>
                <a:lnTo>
                  <a:pt x="4895" y="8916"/>
                </a:lnTo>
                <a:lnTo>
                  <a:pt x="4895" y="8916"/>
                </a:lnTo>
                <a:lnTo>
                  <a:pt x="4895" y="8916"/>
                </a:lnTo>
                <a:lnTo>
                  <a:pt x="4883" y="8924"/>
                </a:lnTo>
                <a:lnTo>
                  <a:pt x="4895" y="8930"/>
                </a:lnTo>
                <a:lnTo>
                  <a:pt x="4906" y="8936"/>
                </a:lnTo>
                <a:lnTo>
                  <a:pt x="4918" y="8942"/>
                </a:lnTo>
                <a:lnTo>
                  <a:pt x="4929" y="8947"/>
                </a:lnTo>
                <a:lnTo>
                  <a:pt x="4941" y="8951"/>
                </a:lnTo>
                <a:lnTo>
                  <a:pt x="4953" y="8955"/>
                </a:lnTo>
                <a:lnTo>
                  <a:pt x="4964" y="8959"/>
                </a:lnTo>
                <a:lnTo>
                  <a:pt x="4976" y="8963"/>
                </a:lnTo>
                <a:lnTo>
                  <a:pt x="4986" y="8968"/>
                </a:lnTo>
                <a:lnTo>
                  <a:pt x="4994" y="8973"/>
                </a:lnTo>
                <a:lnTo>
                  <a:pt x="5000" y="8981"/>
                </a:lnTo>
                <a:lnTo>
                  <a:pt x="5004" y="8988"/>
                </a:lnTo>
                <a:lnTo>
                  <a:pt x="5007" y="8996"/>
                </a:lnTo>
                <a:lnTo>
                  <a:pt x="5008" y="9005"/>
                </a:lnTo>
                <a:lnTo>
                  <a:pt x="5007" y="9015"/>
                </a:lnTo>
                <a:lnTo>
                  <a:pt x="5003" y="9026"/>
                </a:lnTo>
                <a:lnTo>
                  <a:pt x="5009" y="9041"/>
                </a:lnTo>
                <a:lnTo>
                  <a:pt x="5016" y="9058"/>
                </a:lnTo>
                <a:lnTo>
                  <a:pt x="5026" y="9063"/>
                </a:lnTo>
                <a:lnTo>
                  <a:pt x="5036" y="9068"/>
                </a:lnTo>
                <a:lnTo>
                  <a:pt x="5047" y="9075"/>
                </a:lnTo>
                <a:lnTo>
                  <a:pt x="5057" y="9081"/>
                </a:lnTo>
                <a:lnTo>
                  <a:pt x="5077" y="9103"/>
                </a:lnTo>
                <a:lnTo>
                  <a:pt x="5097" y="9126"/>
                </a:lnTo>
                <a:lnTo>
                  <a:pt x="5117" y="9148"/>
                </a:lnTo>
                <a:lnTo>
                  <a:pt x="5138" y="9170"/>
                </a:lnTo>
                <a:lnTo>
                  <a:pt x="5146" y="9176"/>
                </a:lnTo>
                <a:lnTo>
                  <a:pt x="5155" y="9184"/>
                </a:lnTo>
                <a:lnTo>
                  <a:pt x="5164" y="9189"/>
                </a:lnTo>
                <a:lnTo>
                  <a:pt x="5173" y="9194"/>
                </a:lnTo>
                <a:lnTo>
                  <a:pt x="5183" y="9197"/>
                </a:lnTo>
                <a:lnTo>
                  <a:pt x="5193" y="9197"/>
                </a:lnTo>
                <a:lnTo>
                  <a:pt x="5198" y="9197"/>
                </a:lnTo>
                <a:lnTo>
                  <a:pt x="5204" y="9194"/>
                </a:lnTo>
                <a:lnTo>
                  <a:pt x="5209" y="9192"/>
                </a:lnTo>
                <a:lnTo>
                  <a:pt x="5214" y="9188"/>
                </a:lnTo>
                <a:lnTo>
                  <a:pt x="5220" y="9183"/>
                </a:lnTo>
                <a:lnTo>
                  <a:pt x="5224" y="9177"/>
                </a:lnTo>
                <a:lnTo>
                  <a:pt x="5228" y="9172"/>
                </a:lnTo>
                <a:lnTo>
                  <a:pt x="5229" y="9167"/>
                </a:lnTo>
                <a:lnTo>
                  <a:pt x="5231" y="9161"/>
                </a:lnTo>
                <a:lnTo>
                  <a:pt x="5232" y="9156"/>
                </a:lnTo>
                <a:lnTo>
                  <a:pt x="5231" y="9149"/>
                </a:lnTo>
                <a:lnTo>
                  <a:pt x="5229" y="9143"/>
                </a:lnTo>
                <a:lnTo>
                  <a:pt x="5223" y="9118"/>
                </a:lnTo>
                <a:lnTo>
                  <a:pt x="5215" y="9094"/>
                </a:lnTo>
                <a:lnTo>
                  <a:pt x="5183" y="9063"/>
                </a:lnTo>
                <a:lnTo>
                  <a:pt x="5148" y="9033"/>
                </a:lnTo>
                <a:lnTo>
                  <a:pt x="5115" y="9003"/>
                </a:lnTo>
                <a:lnTo>
                  <a:pt x="5083" y="8972"/>
                </a:lnTo>
                <a:lnTo>
                  <a:pt x="5066" y="8956"/>
                </a:lnTo>
                <a:lnTo>
                  <a:pt x="5050" y="8939"/>
                </a:lnTo>
                <a:lnTo>
                  <a:pt x="5036" y="8923"/>
                </a:lnTo>
                <a:lnTo>
                  <a:pt x="5022" y="8905"/>
                </a:lnTo>
                <a:lnTo>
                  <a:pt x="5009" y="8885"/>
                </a:lnTo>
                <a:lnTo>
                  <a:pt x="4996" y="8867"/>
                </a:lnTo>
                <a:lnTo>
                  <a:pt x="4985" y="8847"/>
                </a:lnTo>
                <a:lnTo>
                  <a:pt x="4974" y="8826"/>
                </a:lnTo>
                <a:close/>
                <a:moveTo>
                  <a:pt x="8867" y="985"/>
                </a:moveTo>
                <a:lnTo>
                  <a:pt x="8896" y="978"/>
                </a:lnTo>
                <a:lnTo>
                  <a:pt x="8923" y="966"/>
                </a:lnTo>
                <a:lnTo>
                  <a:pt x="8950" y="954"/>
                </a:lnTo>
                <a:lnTo>
                  <a:pt x="8977" y="940"/>
                </a:lnTo>
                <a:lnTo>
                  <a:pt x="9002" y="925"/>
                </a:lnTo>
                <a:lnTo>
                  <a:pt x="9025" y="907"/>
                </a:lnTo>
                <a:lnTo>
                  <a:pt x="9047" y="886"/>
                </a:lnTo>
                <a:lnTo>
                  <a:pt x="9069" y="864"/>
                </a:lnTo>
                <a:lnTo>
                  <a:pt x="9075" y="855"/>
                </a:lnTo>
                <a:lnTo>
                  <a:pt x="9082" y="848"/>
                </a:lnTo>
                <a:lnTo>
                  <a:pt x="9085" y="839"/>
                </a:lnTo>
                <a:lnTo>
                  <a:pt x="9089" y="828"/>
                </a:lnTo>
                <a:lnTo>
                  <a:pt x="9089" y="819"/>
                </a:lnTo>
                <a:lnTo>
                  <a:pt x="9088" y="810"/>
                </a:lnTo>
                <a:lnTo>
                  <a:pt x="9085" y="805"/>
                </a:lnTo>
                <a:lnTo>
                  <a:pt x="9083" y="800"/>
                </a:lnTo>
                <a:lnTo>
                  <a:pt x="9079" y="796"/>
                </a:lnTo>
                <a:lnTo>
                  <a:pt x="9075" y="791"/>
                </a:lnTo>
                <a:lnTo>
                  <a:pt x="9067" y="783"/>
                </a:lnTo>
                <a:lnTo>
                  <a:pt x="9058" y="777"/>
                </a:lnTo>
                <a:lnTo>
                  <a:pt x="9051" y="772"/>
                </a:lnTo>
                <a:lnTo>
                  <a:pt x="9042" y="768"/>
                </a:lnTo>
                <a:lnTo>
                  <a:pt x="9031" y="767"/>
                </a:lnTo>
                <a:lnTo>
                  <a:pt x="9022" y="767"/>
                </a:lnTo>
                <a:lnTo>
                  <a:pt x="9012" y="771"/>
                </a:lnTo>
                <a:lnTo>
                  <a:pt x="9000" y="777"/>
                </a:lnTo>
                <a:lnTo>
                  <a:pt x="8980" y="789"/>
                </a:lnTo>
                <a:lnTo>
                  <a:pt x="8970" y="794"/>
                </a:lnTo>
                <a:lnTo>
                  <a:pt x="8922" y="813"/>
                </a:lnTo>
                <a:lnTo>
                  <a:pt x="8878" y="832"/>
                </a:lnTo>
                <a:lnTo>
                  <a:pt x="8859" y="841"/>
                </a:lnTo>
                <a:lnTo>
                  <a:pt x="8840" y="853"/>
                </a:lnTo>
                <a:lnTo>
                  <a:pt x="8831" y="859"/>
                </a:lnTo>
                <a:lnTo>
                  <a:pt x="8823" y="866"/>
                </a:lnTo>
                <a:lnTo>
                  <a:pt x="8814" y="872"/>
                </a:lnTo>
                <a:lnTo>
                  <a:pt x="8806" y="880"/>
                </a:lnTo>
                <a:lnTo>
                  <a:pt x="8800" y="889"/>
                </a:lnTo>
                <a:lnTo>
                  <a:pt x="8795" y="898"/>
                </a:lnTo>
                <a:lnTo>
                  <a:pt x="8789" y="908"/>
                </a:lnTo>
                <a:lnTo>
                  <a:pt x="8787" y="917"/>
                </a:lnTo>
                <a:lnTo>
                  <a:pt x="8785" y="927"/>
                </a:lnTo>
                <a:lnTo>
                  <a:pt x="8787" y="938"/>
                </a:lnTo>
                <a:lnTo>
                  <a:pt x="8789" y="948"/>
                </a:lnTo>
                <a:lnTo>
                  <a:pt x="8793" y="958"/>
                </a:lnTo>
                <a:lnTo>
                  <a:pt x="8800" y="969"/>
                </a:lnTo>
                <a:lnTo>
                  <a:pt x="8807" y="976"/>
                </a:lnTo>
                <a:lnTo>
                  <a:pt x="8816" y="983"/>
                </a:lnTo>
                <a:lnTo>
                  <a:pt x="8825" y="987"/>
                </a:lnTo>
                <a:lnTo>
                  <a:pt x="8834" y="988"/>
                </a:lnTo>
                <a:lnTo>
                  <a:pt x="8845" y="989"/>
                </a:lnTo>
                <a:lnTo>
                  <a:pt x="8856" y="988"/>
                </a:lnTo>
                <a:lnTo>
                  <a:pt x="8867" y="985"/>
                </a:lnTo>
                <a:close/>
                <a:moveTo>
                  <a:pt x="4270" y="9042"/>
                </a:moveTo>
                <a:lnTo>
                  <a:pt x="4258" y="9046"/>
                </a:lnTo>
                <a:lnTo>
                  <a:pt x="4246" y="9051"/>
                </a:lnTo>
                <a:lnTo>
                  <a:pt x="4236" y="9058"/>
                </a:lnTo>
                <a:lnTo>
                  <a:pt x="4227" y="9066"/>
                </a:lnTo>
                <a:lnTo>
                  <a:pt x="4218" y="9076"/>
                </a:lnTo>
                <a:lnTo>
                  <a:pt x="4210" y="9086"/>
                </a:lnTo>
                <a:lnTo>
                  <a:pt x="4203" y="9098"/>
                </a:lnTo>
                <a:lnTo>
                  <a:pt x="4197" y="9111"/>
                </a:lnTo>
                <a:lnTo>
                  <a:pt x="4193" y="9125"/>
                </a:lnTo>
                <a:lnTo>
                  <a:pt x="4189" y="9139"/>
                </a:lnTo>
                <a:lnTo>
                  <a:pt x="4188" y="9153"/>
                </a:lnTo>
                <a:lnTo>
                  <a:pt x="4187" y="9167"/>
                </a:lnTo>
                <a:lnTo>
                  <a:pt x="4187" y="9183"/>
                </a:lnTo>
                <a:lnTo>
                  <a:pt x="4189" y="9198"/>
                </a:lnTo>
                <a:lnTo>
                  <a:pt x="4192" y="9212"/>
                </a:lnTo>
                <a:lnTo>
                  <a:pt x="4197" y="9226"/>
                </a:lnTo>
                <a:lnTo>
                  <a:pt x="4201" y="9237"/>
                </a:lnTo>
                <a:lnTo>
                  <a:pt x="4206" y="9246"/>
                </a:lnTo>
                <a:lnTo>
                  <a:pt x="4211" y="9252"/>
                </a:lnTo>
                <a:lnTo>
                  <a:pt x="4216" y="9258"/>
                </a:lnTo>
                <a:lnTo>
                  <a:pt x="4223" y="9264"/>
                </a:lnTo>
                <a:lnTo>
                  <a:pt x="4229" y="9267"/>
                </a:lnTo>
                <a:lnTo>
                  <a:pt x="4237" y="9271"/>
                </a:lnTo>
                <a:lnTo>
                  <a:pt x="4243" y="9274"/>
                </a:lnTo>
                <a:lnTo>
                  <a:pt x="4259" y="9276"/>
                </a:lnTo>
                <a:lnTo>
                  <a:pt x="4274" y="9276"/>
                </a:lnTo>
                <a:lnTo>
                  <a:pt x="4291" y="9275"/>
                </a:lnTo>
                <a:lnTo>
                  <a:pt x="4308" y="9274"/>
                </a:lnTo>
                <a:lnTo>
                  <a:pt x="4318" y="9270"/>
                </a:lnTo>
                <a:lnTo>
                  <a:pt x="4328" y="9264"/>
                </a:lnTo>
                <a:lnTo>
                  <a:pt x="4337" y="9256"/>
                </a:lnTo>
                <a:lnTo>
                  <a:pt x="4346" y="9247"/>
                </a:lnTo>
                <a:lnTo>
                  <a:pt x="4355" y="9237"/>
                </a:lnTo>
                <a:lnTo>
                  <a:pt x="4363" y="9226"/>
                </a:lnTo>
                <a:lnTo>
                  <a:pt x="4371" y="9215"/>
                </a:lnTo>
                <a:lnTo>
                  <a:pt x="4377" y="9202"/>
                </a:lnTo>
                <a:lnTo>
                  <a:pt x="4384" y="9190"/>
                </a:lnTo>
                <a:lnTo>
                  <a:pt x="4388" y="9176"/>
                </a:lnTo>
                <a:lnTo>
                  <a:pt x="4391" y="9163"/>
                </a:lnTo>
                <a:lnTo>
                  <a:pt x="4394" y="9150"/>
                </a:lnTo>
                <a:lnTo>
                  <a:pt x="4397" y="9138"/>
                </a:lnTo>
                <a:lnTo>
                  <a:pt x="4397" y="9125"/>
                </a:lnTo>
                <a:lnTo>
                  <a:pt x="4395" y="9113"/>
                </a:lnTo>
                <a:lnTo>
                  <a:pt x="4393" y="9102"/>
                </a:lnTo>
                <a:lnTo>
                  <a:pt x="4389" y="9090"/>
                </a:lnTo>
                <a:lnTo>
                  <a:pt x="4385" y="9080"/>
                </a:lnTo>
                <a:lnTo>
                  <a:pt x="4380" y="9071"/>
                </a:lnTo>
                <a:lnTo>
                  <a:pt x="4373" y="9064"/>
                </a:lnTo>
                <a:lnTo>
                  <a:pt x="4367" y="9058"/>
                </a:lnTo>
                <a:lnTo>
                  <a:pt x="4359" y="9051"/>
                </a:lnTo>
                <a:lnTo>
                  <a:pt x="4353" y="9048"/>
                </a:lnTo>
                <a:lnTo>
                  <a:pt x="4344" y="9044"/>
                </a:lnTo>
                <a:lnTo>
                  <a:pt x="4336" y="9041"/>
                </a:lnTo>
                <a:lnTo>
                  <a:pt x="4327" y="9040"/>
                </a:lnTo>
                <a:lnTo>
                  <a:pt x="4318" y="9039"/>
                </a:lnTo>
                <a:lnTo>
                  <a:pt x="4309" y="9039"/>
                </a:lnTo>
                <a:lnTo>
                  <a:pt x="4290" y="9040"/>
                </a:lnTo>
                <a:lnTo>
                  <a:pt x="4270" y="9042"/>
                </a:lnTo>
                <a:close/>
                <a:moveTo>
                  <a:pt x="11188" y="8056"/>
                </a:moveTo>
                <a:lnTo>
                  <a:pt x="11188" y="8057"/>
                </a:lnTo>
                <a:lnTo>
                  <a:pt x="11188" y="8058"/>
                </a:lnTo>
                <a:lnTo>
                  <a:pt x="11187" y="8058"/>
                </a:lnTo>
                <a:lnTo>
                  <a:pt x="11187" y="8057"/>
                </a:lnTo>
                <a:lnTo>
                  <a:pt x="11187" y="8057"/>
                </a:lnTo>
                <a:lnTo>
                  <a:pt x="11188" y="8056"/>
                </a:lnTo>
                <a:close/>
                <a:moveTo>
                  <a:pt x="11339" y="7950"/>
                </a:moveTo>
                <a:lnTo>
                  <a:pt x="11338" y="7950"/>
                </a:lnTo>
                <a:lnTo>
                  <a:pt x="11338" y="7950"/>
                </a:lnTo>
                <a:lnTo>
                  <a:pt x="11339" y="7950"/>
                </a:lnTo>
                <a:lnTo>
                  <a:pt x="11339" y="7949"/>
                </a:lnTo>
                <a:lnTo>
                  <a:pt x="11339" y="7950"/>
                </a:lnTo>
                <a:lnTo>
                  <a:pt x="11339" y="795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744410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9"/>
          <p:cNvSpPr>
            <a:spLocks noGrp="1" noEditPoints="1"/>
          </p:cNvSpPr>
          <p:nvPr>
            <p:ph type="pic" sz="quarter" idx="19"/>
          </p:nvPr>
        </p:nvSpPr>
        <p:spPr bwMode="auto">
          <a:xfrm>
            <a:off x="0" y="0"/>
            <a:ext cx="18288000" cy="10288588"/>
          </a:xfrm>
          <a:custGeom>
            <a:avLst/>
            <a:gdLst>
              <a:gd name="T0" fmla="*/ 14714 w 17344"/>
              <a:gd name="T1" fmla="*/ 384 h 9796"/>
              <a:gd name="T2" fmla="*/ 14700 w 17344"/>
              <a:gd name="T3" fmla="*/ 1851 h 9796"/>
              <a:gd name="T4" fmla="*/ 14919 w 17344"/>
              <a:gd name="T5" fmla="*/ 1500 h 9796"/>
              <a:gd name="T6" fmla="*/ 14873 w 17344"/>
              <a:gd name="T7" fmla="*/ 607 h 9796"/>
              <a:gd name="T8" fmla="*/ 15094 w 17344"/>
              <a:gd name="T9" fmla="*/ 2412 h 9796"/>
              <a:gd name="T10" fmla="*/ 15295 w 17344"/>
              <a:gd name="T11" fmla="*/ 1727 h 9796"/>
              <a:gd name="T12" fmla="*/ 15292 w 17344"/>
              <a:gd name="T13" fmla="*/ 2665 h 9796"/>
              <a:gd name="T14" fmla="*/ 15762 w 17344"/>
              <a:gd name="T15" fmla="*/ 944 h 9796"/>
              <a:gd name="T16" fmla="*/ 15995 w 17344"/>
              <a:gd name="T17" fmla="*/ 3460 h 9796"/>
              <a:gd name="T18" fmla="*/ 15538 w 17344"/>
              <a:gd name="T19" fmla="*/ 5048 h 9796"/>
              <a:gd name="T20" fmla="*/ 15871 w 17344"/>
              <a:gd name="T21" fmla="*/ 5421 h 9796"/>
              <a:gd name="T22" fmla="*/ 14465 w 17344"/>
              <a:gd name="T23" fmla="*/ 7896 h 9796"/>
              <a:gd name="T24" fmla="*/ 15480 w 17344"/>
              <a:gd name="T25" fmla="*/ 8119 h 9796"/>
              <a:gd name="T26" fmla="*/ 15560 w 17344"/>
              <a:gd name="T27" fmla="*/ 8353 h 9796"/>
              <a:gd name="T28" fmla="*/ 3817 w 17344"/>
              <a:gd name="T29" fmla="*/ 9761 h 9796"/>
              <a:gd name="T30" fmla="*/ 2677 w 17344"/>
              <a:gd name="T31" fmla="*/ 9254 h 9796"/>
              <a:gd name="T32" fmla="*/ 1057 w 17344"/>
              <a:gd name="T33" fmla="*/ 7544 h 9796"/>
              <a:gd name="T34" fmla="*/ 1003 w 17344"/>
              <a:gd name="T35" fmla="*/ 6943 h 9796"/>
              <a:gd name="T36" fmla="*/ 2930 w 17344"/>
              <a:gd name="T37" fmla="*/ 8020 h 9796"/>
              <a:gd name="T38" fmla="*/ 5039 w 17344"/>
              <a:gd name="T39" fmla="*/ 8523 h 9796"/>
              <a:gd name="T40" fmla="*/ 6308 w 17344"/>
              <a:gd name="T41" fmla="*/ 8667 h 9796"/>
              <a:gd name="T42" fmla="*/ 7019 w 17344"/>
              <a:gd name="T43" fmla="*/ 8580 h 9796"/>
              <a:gd name="T44" fmla="*/ 7844 w 17344"/>
              <a:gd name="T45" fmla="*/ 8417 h 9796"/>
              <a:gd name="T46" fmla="*/ 8020 w 17344"/>
              <a:gd name="T47" fmla="*/ 8309 h 9796"/>
              <a:gd name="T48" fmla="*/ 8338 w 17344"/>
              <a:gd name="T49" fmla="*/ 8097 h 9796"/>
              <a:gd name="T50" fmla="*/ 8514 w 17344"/>
              <a:gd name="T51" fmla="*/ 7865 h 9796"/>
              <a:gd name="T52" fmla="*/ 9420 w 17344"/>
              <a:gd name="T53" fmla="*/ 7288 h 9796"/>
              <a:gd name="T54" fmla="*/ 10403 w 17344"/>
              <a:gd name="T55" fmla="*/ 6512 h 9796"/>
              <a:gd name="T56" fmla="*/ 10229 w 17344"/>
              <a:gd name="T57" fmla="*/ 6357 h 9796"/>
              <a:gd name="T58" fmla="*/ 10652 w 17344"/>
              <a:gd name="T59" fmla="*/ 5900 h 9796"/>
              <a:gd name="T60" fmla="*/ 10917 w 17344"/>
              <a:gd name="T61" fmla="*/ 5114 h 9796"/>
              <a:gd name="T62" fmla="*/ 11563 w 17344"/>
              <a:gd name="T63" fmla="*/ 3793 h 9796"/>
              <a:gd name="T64" fmla="*/ 11723 w 17344"/>
              <a:gd name="T65" fmla="*/ 3891 h 9796"/>
              <a:gd name="T66" fmla="*/ 12044 w 17344"/>
              <a:gd name="T67" fmla="*/ 3140 h 9796"/>
              <a:gd name="T68" fmla="*/ 12083 w 17344"/>
              <a:gd name="T69" fmla="*/ 2512 h 9796"/>
              <a:gd name="T70" fmla="*/ 12316 w 17344"/>
              <a:gd name="T71" fmla="*/ 2247 h 9796"/>
              <a:gd name="T72" fmla="*/ 12468 w 17344"/>
              <a:gd name="T73" fmla="*/ 2305 h 9796"/>
              <a:gd name="T74" fmla="*/ 12403 w 17344"/>
              <a:gd name="T75" fmla="*/ 1896 h 9796"/>
              <a:gd name="T76" fmla="*/ 12681 w 17344"/>
              <a:gd name="T77" fmla="*/ 1239 h 9796"/>
              <a:gd name="T78" fmla="*/ 12806 w 17344"/>
              <a:gd name="T79" fmla="*/ 369 h 9796"/>
              <a:gd name="T80" fmla="*/ 13176 w 17344"/>
              <a:gd name="T81" fmla="*/ 170 h 9796"/>
              <a:gd name="T82" fmla="*/ 17091 w 17344"/>
              <a:gd name="T83" fmla="*/ 8908 h 9796"/>
              <a:gd name="T84" fmla="*/ 12019 w 17344"/>
              <a:gd name="T85" fmla="*/ 3483 h 9796"/>
              <a:gd name="T86" fmla="*/ 15577 w 17344"/>
              <a:gd name="T87" fmla="*/ 4072 h 9796"/>
              <a:gd name="T88" fmla="*/ 15202 w 17344"/>
              <a:gd name="T89" fmla="*/ 5511 h 9796"/>
              <a:gd name="T90" fmla="*/ 15533 w 17344"/>
              <a:gd name="T91" fmla="*/ 4242 h 9796"/>
              <a:gd name="T92" fmla="*/ 14495 w 17344"/>
              <a:gd name="T93" fmla="*/ 6522 h 9796"/>
              <a:gd name="T94" fmla="*/ 14021 w 17344"/>
              <a:gd name="T95" fmla="*/ 6596 h 9796"/>
              <a:gd name="T96" fmla="*/ 14565 w 17344"/>
              <a:gd name="T97" fmla="*/ 6705 h 9796"/>
              <a:gd name="T98" fmla="*/ 12024 w 17344"/>
              <a:gd name="T99" fmla="*/ 3496 h 9796"/>
              <a:gd name="T100" fmla="*/ 14628 w 17344"/>
              <a:gd name="T101" fmla="*/ 5757 h 9796"/>
              <a:gd name="T102" fmla="*/ 12863 w 17344"/>
              <a:gd name="T103" fmla="*/ 1115 h 9796"/>
              <a:gd name="T104" fmla="*/ 6343 w 17344"/>
              <a:gd name="T105" fmla="*/ 8860 h 9796"/>
              <a:gd name="T106" fmla="*/ 13679 w 17344"/>
              <a:gd name="T107" fmla="*/ 7144 h 9796"/>
              <a:gd name="T108" fmla="*/ 15691 w 17344"/>
              <a:gd name="T109" fmla="*/ 3415 h 9796"/>
              <a:gd name="T110" fmla="*/ 11423 w 17344"/>
              <a:gd name="T111" fmla="*/ 4575 h 9796"/>
              <a:gd name="T112" fmla="*/ 15183 w 17344"/>
              <a:gd name="T113" fmla="*/ 4181 h 9796"/>
              <a:gd name="T114" fmla="*/ 12481 w 17344"/>
              <a:gd name="T115" fmla="*/ 4943 h 9796"/>
              <a:gd name="T116" fmla="*/ 12557 w 17344"/>
              <a:gd name="T117" fmla="*/ 5038 h 9796"/>
              <a:gd name="T118" fmla="*/ 12869 w 17344"/>
              <a:gd name="T119" fmla="*/ 7178 h 9796"/>
              <a:gd name="T120" fmla="*/ 12645 w 17344"/>
              <a:gd name="T121" fmla="*/ 4527 h 9796"/>
              <a:gd name="T122" fmla="*/ 10597 w 17344"/>
              <a:gd name="T123" fmla="*/ 6488 h 9796"/>
              <a:gd name="T124" fmla="*/ 14351 w 17344"/>
              <a:gd name="T125" fmla="*/ 7085 h 97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7344" h="9796">
                <a:moveTo>
                  <a:pt x="13177" y="0"/>
                </a:moveTo>
                <a:lnTo>
                  <a:pt x="13269" y="0"/>
                </a:lnTo>
                <a:lnTo>
                  <a:pt x="13274" y="26"/>
                </a:lnTo>
                <a:lnTo>
                  <a:pt x="13278" y="50"/>
                </a:lnTo>
                <a:lnTo>
                  <a:pt x="13279" y="63"/>
                </a:lnTo>
                <a:lnTo>
                  <a:pt x="13279" y="74"/>
                </a:lnTo>
                <a:lnTo>
                  <a:pt x="13279" y="85"/>
                </a:lnTo>
                <a:lnTo>
                  <a:pt x="13277" y="96"/>
                </a:lnTo>
                <a:lnTo>
                  <a:pt x="13291" y="103"/>
                </a:lnTo>
                <a:lnTo>
                  <a:pt x="13304" y="108"/>
                </a:lnTo>
                <a:lnTo>
                  <a:pt x="13315" y="110"/>
                </a:lnTo>
                <a:lnTo>
                  <a:pt x="13325" y="112"/>
                </a:lnTo>
                <a:lnTo>
                  <a:pt x="13345" y="113"/>
                </a:lnTo>
                <a:lnTo>
                  <a:pt x="13363" y="116"/>
                </a:lnTo>
                <a:lnTo>
                  <a:pt x="13372" y="107"/>
                </a:lnTo>
                <a:lnTo>
                  <a:pt x="13378" y="95"/>
                </a:lnTo>
                <a:lnTo>
                  <a:pt x="13382" y="83"/>
                </a:lnTo>
                <a:lnTo>
                  <a:pt x="13386" y="69"/>
                </a:lnTo>
                <a:lnTo>
                  <a:pt x="13387" y="54"/>
                </a:lnTo>
                <a:lnTo>
                  <a:pt x="13386" y="37"/>
                </a:lnTo>
                <a:lnTo>
                  <a:pt x="13385" y="19"/>
                </a:lnTo>
                <a:lnTo>
                  <a:pt x="13381" y="0"/>
                </a:lnTo>
                <a:lnTo>
                  <a:pt x="14208" y="0"/>
                </a:lnTo>
                <a:lnTo>
                  <a:pt x="14225" y="36"/>
                </a:lnTo>
                <a:lnTo>
                  <a:pt x="14242" y="73"/>
                </a:lnTo>
                <a:lnTo>
                  <a:pt x="14257" y="110"/>
                </a:lnTo>
                <a:lnTo>
                  <a:pt x="14271" y="146"/>
                </a:lnTo>
                <a:lnTo>
                  <a:pt x="14286" y="184"/>
                </a:lnTo>
                <a:lnTo>
                  <a:pt x="14297" y="221"/>
                </a:lnTo>
                <a:lnTo>
                  <a:pt x="14309" y="258"/>
                </a:lnTo>
                <a:lnTo>
                  <a:pt x="14319" y="297"/>
                </a:lnTo>
                <a:lnTo>
                  <a:pt x="14327" y="307"/>
                </a:lnTo>
                <a:lnTo>
                  <a:pt x="14335" y="319"/>
                </a:lnTo>
                <a:lnTo>
                  <a:pt x="14341" y="332"/>
                </a:lnTo>
                <a:lnTo>
                  <a:pt x="14347" y="346"/>
                </a:lnTo>
                <a:lnTo>
                  <a:pt x="14353" y="352"/>
                </a:lnTo>
                <a:lnTo>
                  <a:pt x="14359" y="357"/>
                </a:lnTo>
                <a:lnTo>
                  <a:pt x="14356" y="336"/>
                </a:lnTo>
                <a:lnTo>
                  <a:pt x="14355" y="315"/>
                </a:lnTo>
                <a:lnTo>
                  <a:pt x="14358" y="298"/>
                </a:lnTo>
                <a:lnTo>
                  <a:pt x="14360" y="282"/>
                </a:lnTo>
                <a:lnTo>
                  <a:pt x="14364" y="267"/>
                </a:lnTo>
                <a:lnTo>
                  <a:pt x="14367" y="252"/>
                </a:lnTo>
                <a:lnTo>
                  <a:pt x="14371" y="237"/>
                </a:lnTo>
                <a:lnTo>
                  <a:pt x="14372" y="220"/>
                </a:lnTo>
                <a:lnTo>
                  <a:pt x="14373" y="193"/>
                </a:lnTo>
                <a:lnTo>
                  <a:pt x="14371" y="166"/>
                </a:lnTo>
                <a:lnTo>
                  <a:pt x="14369" y="152"/>
                </a:lnTo>
                <a:lnTo>
                  <a:pt x="14367" y="139"/>
                </a:lnTo>
                <a:lnTo>
                  <a:pt x="14364" y="125"/>
                </a:lnTo>
                <a:lnTo>
                  <a:pt x="14360" y="110"/>
                </a:lnTo>
                <a:lnTo>
                  <a:pt x="14355" y="98"/>
                </a:lnTo>
                <a:lnTo>
                  <a:pt x="14350" y="83"/>
                </a:lnTo>
                <a:lnTo>
                  <a:pt x="14344" y="69"/>
                </a:lnTo>
                <a:lnTo>
                  <a:pt x="14337" y="55"/>
                </a:lnTo>
                <a:lnTo>
                  <a:pt x="14328" y="42"/>
                </a:lnTo>
                <a:lnTo>
                  <a:pt x="14319" y="28"/>
                </a:lnTo>
                <a:lnTo>
                  <a:pt x="14309" y="14"/>
                </a:lnTo>
                <a:lnTo>
                  <a:pt x="14297" y="0"/>
                </a:lnTo>
                <a:lnTo>
                  <a:pt x="14477" y="0"/>
                </a:lnTo>
                <a:lnTo>
                  <a:pt x="14477" y="8"/>
                </a:lnTo>
                <a:lnTo>
                  <a:pt x="14477" y="15"/>
                </a:lnTo>
                <a:lnTo>
                  <a:pt x="14476" y="20"/>
                </a:lnTo>
                <a:lnTo>
                  <a:pt x="14475" y="26"/>
                </a:lnTo>
                <a:lnTo>
                  <a:pt x="14472" y="31"/>
                </a:lnTo>
                <a:lnTo>
                  <a:pt x="14465" y="40"/>
                </a:lnTo>
                <a:lnTo>
                  <a:pt x="14459" y="50"/>
                </a:lnTo>
                <a:lnTo>
                  <a:pt x="14456" y="62"/>
                </a:lnTo>
                <a:lnTo>
                  <a:pt x="14454" y="74"/>
                </a:lnTo>
                <a:lnTo>
                  <a:pt x="14453" y="89"/>
                </a:lnTo>
                <a:lnTo>
                  <a:pt x="14454" y="103"/>
                </a:lnTo>
                <a:lnTo>
                  <a:pt x="14456" y="119"/>
                </a:lnTo>
                <a:lnTo>
                  <a:pt x="14459" y="135"/>
                </a:lnTo>
                <a:lnTo>
                  <a:pt x="14463" y="152"/>
                </a:lnTo>
                <a:lnTo>
                  <a:pt x="14468" y="170"/>
                </a:lnTo>
                <a:lnTo>
                  <a:pt x="14475" y="188"/>
                </a:lnTo>
                <a:lnTo>
                  <a:pt x="14481" y="206"/>
                </a:lnTo>
                <a:lnTo>
                  <a:pt x="14497" y="242"/>
                </a:lnTo>
                <a:lnTo>
                  <a:pt x="14513" y="278"/>
                </a:lnTo>
                <a:lnTo>
                  <a:pt x="14531" y="316"/>
                </a:lnTo>
                <a:lnTo>
                  <a:pt x="14546" y="352"/>
                </a:lnTo>
                <a:lnTo>
                  <a:pt x="14557" y="388"/>
                </a:lnTo>
                <a:lnTo>
                  <a:pt x="14566" y="422"/>
                </a:lnTo>
                <a:lnTo>
                  <a:pt x="14573" y="455"/>
                </a:lnTo>
                <a:lnTo>
                  <a:pt x="14578" y="487"/>
                </a:lnTo>
                <a:lnTo>
                  <a:pt x="14582" y="520"/>
                </a:lnTo>
                <a:lnTo>
                  <a:pt x="14584" y="552"/>
                </a:lnTo>
                <a:lnTo>
                  <a:pt x="14591" y="558"/>
                </a:lnTo>
                <a:lnTo>
                  <a:pt x="14598" y="563"/>
                </a:lnTo>
                <a:lnTo>
                  <a:pt x="14605" y="566"/>
                </a:lnTo>
                <a:lnTo>
                  <a:pt x="14610" y="568"/>
                </a:lnTo>
                <a:lnTo>
                  <a:pt x="14616" y="570"/>
                </a:lnTo>
                <a:lnTo>
                  <a:pt x="14622" y="570"/>
                </a:lnTo>
                <a:lnTo>
                  <a:pt x="14627" y="568"/>
                </a:lnTo>
                <a:lnTo>
                  <a:pt x="14631" y="567"/>
                </a:lnTo>
                <a:lnTo>
                  <a:pt x="14641" y="563"/>
                </a:lnTo>
                <a:lnTo>
                  <a:pt x="14651" y="561"/>
                </a:lnTo>
                <a:lnTo>
                  <a:pt x="14655" y="559"/>
                </a:lnTo>
                <a:lnTo>
                  <a:pt x="14661" y="559"/>
                </a:lnTo>
                <a:lnTo>
                  <a:pt x="14667" y="561"/>
                </a:lnTo>
                <a:lnTo>
                  <a:pt x="14672" y="562"/>
                </a:lnTo>
                <a:lnTo>
                  <a:pt x="14677" y="553"/>
                </a:lnTo>
                <a:lnTo>
                  <a:pt x="14681" y="543"/>
                </a:lnTo>
                <a:lnTo>
                  <a:pt x="14685" y="532"/>
                </a:lnTo>
                <a:lnTo>
                  <a:pt x="14689" y="521"/>
                </a:lnTo>
                <a:lnTo>
                  <a:pt x="14694" y="495"/>
                </a:lnTo>
                <a:lnTo>
                  <a:pt x="14699" y="468"/>
                </a:lnTo>
                <a:lnTo>
                  <a:pt x="14704" y="440"/>
                </a:lnTo>
                <a:lnTo>
                  <a:pt x="14708" y="413"/>
                </a:lnTo>
                <a:lnTo>
                  <a:pt x="14714" y="384"/>
                </a:lnTo>
                <a:lnTo>
                  <a:pt x="14721" y="357"/>
                </a:lnTo>
                <a:lnTo>
                  <a:pt x="14727" y="396"/>
                </a:lnTo>
                <a:lnTo>
                  <a:pt x="14731" y="431"/>
                </a:lnTo>
                <a:lnTo>
                  <a:pt x="14735" y="464"/>
                </a:lnTo>
                <a:lnTo>
                  <a:pt x="14736" y="495"/>
                </a:lnTo>
                <a:lnTo>
                  <a:pt x="14736" y="525"/>
                </a:lnTo>
                <a:lnTo>
                  <a:pt x="14735" y="553"/>
                </a:lnTo>
                <a:lnTo>
                  <a:pt x="14734" y="580"/>
                </a:lnTo>
                <a:lnTo>
                  <a:pt x="14732" y="607"/>
                </a:lnTo>
                <a:lnTo>
                  <a:pt x="14737" y="626"/>
                </a:lnTo>
                <a:lnTo>
                  <a:pt x="14740" y="644"/>
                </a:lnTo>
                <a:lnTo>
                  <a:pt x="14743" y="662"/>
                </a:lnTo>
                <a:lnTo>
                  <a:pt x="14745" y="682"/>
                </a:lnTo>
                <a:lnTo>
                  <a:pt x="14748" y="700"/>
                </a:lnTo>
                <a:lnTo>
                  <a:pt x="14753" y="719"/>
                </a:lnTo>
                <a:lnTo>
                  <a:pt x="14759" y="738"/>
                </a:lnTo>
                <a:lnTo>
                  <a:pt x="14770" y="759"/>
                </a:lnTo>
                <a:lnTo>
                  <a:pt x="14772" y="768"/>
                </a:lnTo>
                <a:lnTo>
                  <a:pt x="14775" y="777"/>
                </a:lnTo>
                <a:lnTo>
                  <a:pt x="14773" y="782"/>
                </a:lnTo>
                <a:lnTo>
                  <a:pt x="14772" y="787"/>
                </a:lnTo>
                <a:lnTo>
                  <a:pt x="14773" y="790"/>
                </a:lnTo>
                <a:lnTo>
                  <a:pt x="14773" y="791"/>
                </a:lnTo>
                <a:lnTo>
                  <a:pt x="14773" y="792"/>
                </a:lnTo>
                <a:lnTo>
                  <a:pt x="14772" y="792"/>
                </a:lnTo>
                <a:lnTo>
                  <a:pt x="14771" y="792"/>
                </a:lnTo>
                <a:lnTo>
                  <a:pt x="14771" y="791"/>
                </a:lnTo>
                <a:lnTo>
                  <a:pt x="14770" y="795"/>
                </a:lnTo>
                <a:lnTo>
                  <a:pt x="14768" y="797"/>
                </a:lnTo>
                <a:lnTo>
                  <a:pt x="14764" y="811"/>
                </a:lnTo>
                <a:lnTo>
                  <a:pt x="14762" y="826"/>
                </a:lnTo>
                <a:lnTo>
                  <a:pt x="14761" y="842"/>
                </a:lnTo>
                <a:lnTo>
                  <a:pt x="14759" y="858"/>
                </a:lnTo>
                <a:lnTo>
                  <a:pt x="14761" y="876"/>
                </a:lnTo>
                <a:lnTo>
                  <a:pt x="14762" y="894"/>
                </a:lnTo>
                <a:lnTo>
                  <a:pt x="14764" y="912"/>
                </a:lnTo>
                <a:lnTo>
                  <a:pt x="14768" y="931"/>
                </a:lnTo>
                <a:lnTo>
                  <a:pt x="14776" y="970"/>
                </a:lnTo>
                <a:lnTo>
                  <a:pt x="14785" y="1008"/>
                </a:lnTo>
                <a:lnTo>
                  <a:pt x="14793" y="1047"/>
                </a:lnTo>
                <a:lnTo>
                  <a:pt x="14799" y="1085"/>
                </a:lnTo>
                <a:lnTo>
                  <a:pt x="14803" y="1111"/>
                </a:lnTo>
                <a:lnTo>
                  <a:pt x="14809" y="1138"/>
                </a:lnTo>
                <a:lnTo>
                  <a:pt x="14817" y="1166"/>
                </a:lnTo>
                <a:lnTo>
                  <a:pt x="14825" y="1193"/>
                </a:lnTo>
                <a:lnTo>
                  <a:pt x="14831" y="1221"/>
                </a:lnTo>
                <a:lnTo>
                  <a:pt x="14834" y="1246"/>
                </a:lnTo>
                <a:lnTo>
                  <a:pt x="14834" y="1258"/>
                </a:lnTo>
                <a:lnTo>
                  <a:pt x="14834" y="1269"/>
                </a:lnTo>
                <a:lnTo>
                  <a:pt x="14831" y="1281"/>
                </a:lnTo>
                <a:lnTo>
                  <a:pt x="14828" y="1290"/>
                </a:lnTo>
                <a:lnTo>
                  <a:pt x="14833" y="1298"/>
                </a:lnTo>
                <a:lnTo>
                  <a:pt x="14839" y="1305"/>
                </a:lnTo>
                <a:lnTo>
                  <a:pt x="14838" y="1321"/>
                </a:lnTo>
                <a:lnTo>
                  <a:pt x="14838" y="1338"/>
                </a:lnTo>
                <a:lnTo>
                  <a:pt x="14839" y="1356"/>
                </a:lnTo>
                <a:lnTo>
                  <a:pt x="14843" y="1372"/>
                </a:lnTo>
                <a:lnTo>
                  <a:pt x="14847" y="1389"/>
                </a:lnTo>
                <a:lnTo>
                  <a:pt x="14852" y="1403"/>
                </a:lnTo>
                <a:lnTo>
                  <a:pt x="14857" y="1417"/>
                </a:lnTo>
                <a:lnTo>
                  <a:pt x="14864" y="1429"/>
                </a:lnTo>
                <a:lnTo>
                  <a:pt x="14871" y="1440"/>
                </a:lnTo>
                <a:lnTo>
                  <a:pt x="14878" y="1452"/>
                </a:lnTo>
                <a:lnTo>
                  <a:pt x="14882" y="1462"/>
                </a:lnTo>
                <a:lnTo>
                  <a:pt x="14885" y="1471"/>
                </a:lnTo>
                <a:lnTo>
                  <a:pt x="14888" y="1479"/>
                </a:lnTo>
                <a:lnTo>
                  <a:pt x="14889" y="1488"/>
                </a:lnTo>
                <a:lnTo>
                  <a:pt x="14889" y="1494"/>
                </a:lnTo>
                <a:lnTo>
                  <a:pt x="14889" y="1502"/>
                </a:lnTo>
                <a:lnTo>
                  <a:pt x="14884" y="1528"/>
                </a:lnTo>
                <a:lnTo>
                  <a:pt x="14879" y="1554"/>
                </a:lnTo>
                <a:lnTo>
                  <a:pt x="14876" y="1564"/>
                </a:lnTo>
                <a:lnTo>
                  <a:pt x="14874" y="1572"/>
                </a:lnTo>
                <a:lnTo>
                  <a:pt x="14870" y="1579"/>
                </a:lnTo>
                <a:lnTo>
                  <a:pt x="14867" y="1586"/>
                </a:lnTo>
                <a:lnTo>
                  <a:pt x="14858" y="1597"/>
                </a:lnTo>
                <a:lnTo>
                  <a:pt x="14851" y="1609"/>
                </a:lnTo>
                <a:lnTo>
                  <a:pt x="14846" y="1617"/>
                </a:lnTo>
                <a:lnTo>
                  <a:pt x="14840" y="1624"/>
                </a:lnTo>
                <a:lnTo>
                  <a:pt x="14837" y="1633"/>
                </a:lnTo>
                <a:lnTo>
                  <a:pt x="14833" y="1644"/>
                </a:lnTo>
                <a:lnTo>
                  <a:pt x="14831" y="1657"/>
                </a:lnTo>
                <a:lnTo>
                  <a:pt x="14831" y="1669"/>
                </a:lnTo>
                <a:lnTo>
                  <a:pt x="14833" y="1686"/>
                </a:lnTo>
                <a:lnTo>
                  <a:pt x="14835" y="1705"/>
                </a:lnTo>
                <a:lnTo>
                  <a:pt x="14830" y="1730"/>
                </a:lnTo>
                <a:lnTo>
                  <a:pt x="14825" y="1750"/>
                </a:lnTo>
                <a:lnTo>
                  <a:pt x="14821" y="1761"/>
                </a:lnTo>
                <a:lnTo>
                  <a:pt x="14817" y="1770"/>
                </a:lnTo>
                <a:lnTo>
                  <a:pt x="14813" y="1779"/>
                </a:lnTo>
                <a:lnTo>
                  <a:pt x="14809" y="1785"/>
                </a:lnTo>
                <a:lnTo>
                  <a:pt x="14804" y="1792"/>
                </a:lnTo>
                <a:lnTo>
                  <a:pt x="14799" y="1795"/>
                </a:lnTo>
                <a:lnTo>
                  <a:pt x="14794" y="1799"/>
                </a:lnTo>
                <a:lnTo>
                  <a:pt x="14788" y="1802"/>
                </a:lnTo>
                <a:lnTo>
                  <a:pt x="14781" y="1802"/>
                </a:lnTo>
                <a:lnTo>
                  <a:pt x="14773" y="1801"/>
                </a:lnTo>
                <a:lnTo>
                  <a:pt x="14764" y="1797"/>
                </a:lnTo>
                <a:lnTo>
                  <a:pt x="14757" y="1793"/>
                </a:lnTo>
                <a:lnTo>
                  <a:pt x="14752" y="1790"/>
                </a:lnTo>
                <a:lnTo>
                  <a:pt x="14748" y="1790"/>
                </a:lnTo>
                <a:lnTo>
                  <a:pt x="14744" y="1792"/>
                </a:lnTo>
                <a:lnTo>
                  <a:pt x="14740" y="1794"/>
                </a:lnTo>
                <a:lnTo>
                  <a:pt x="14732" y="1798"/>
                </a:lnTo>
                <a:lnTo>
                  <a:pt x="14725" y="1803"/>
                </a:lnTo>
                <a:lnTo>
                  <a:pt x="14716" y="1804"/>
                </a:lnTo>
                <a:lnTo>
                  <a:pt x="14708" y="1804"/>
                </a:lnTo>
                <a:lnTo>
                  <a:pt x="14705" y="1820"/>
                </a:lnTo>
                <a:lnTo>
                  <a:pt x="14703" y="1835"/>
                </a:lnTo>
                <a:lnTo>
                  <a:pt x="14700" y="1851"/>
                </a:lnTo>
                <a:lnTo>
                  <a:pt x="14698" y="1866"/>
                </a:lnTo>
                <a:lnTo>
                  <a:pt x="14696" y="1866"/>
                </a:lnTo>
                <a:lnTo>
                  <a:pt x="14695" y="1866"/>
                </a:lnTo>
                <a:lnTo>
                  <a:pt x="14695" y="1866"/>
                </a:lnTo>
                <a:lnTo>
                  <a:pt x="14695" y="1866"/>
                </a:lnTo>
                <a:lnTo>
                  <a:pt x="14696" y="1866"/>
                </a:lnTo>
                <a:lnTo>
                  <a:pt x="14698" y="1866"/>
                </a:lnTo>
                <a:lnTo>
                  <a:pt x="14701" y="1884"/>
                </a:lnTo>
                <a:lnTo>
                  <a:pt x="14704" y="1904"/>
                </a:lnTo>
                <a:lnTo>
                  <a:pt x="14703" y="1904"/>
                </a:lnTo>
                <a:lnTo>
                  <a:pt x="14703" y="1904"/>
                </a:lnTo>
                <a:lnTo>
                  <a:pt x="14703" y="1904"/>
                </a:lnTo>
                <a:lnTo>
                  <a:pt x="14704" y="1904"/>
                </a:lnTo>
                <a:lnTo>
                  <a:pt x="14705" y="1904"/>
                </a:lnTo>
                <a:lnTo>
                  <a:pt x="14713" y="1927"/>
                </a:lnTo>
                <a:lnTo>
                  <a:pt x="14723" y="1949"/>
                </a:lnTo>
                <a:lnTo>
                  <a:pt x="14732" y="1970"/>
                </a:lnTo>
                <a:lnTo>
                  <a:pt x="14740" y="1994"/>
                </a:lnTo>
                <a:lnTo>
                  <a:pt x="14746" y="2018"/>
                </a:lnTo>
                <a:lnTo>
                  <a:pt x="14752" y="2042"/>
                </a:lnTo>
                <a:lnTo>
                  <a:pt x="14753" y="2055"/>
                </a:lnTo>
                <a:lnTo>
                  <a:pt x="14754" y="2069"/>
                </a:lnTo>
                <a:lnTo>
                  <a:pt x="14754" y="2084"/>
                </a:lnTo>
                <a:lnTo>
                  <a:pt x="14753" y="2099"/>
                </a:lnTo>
                <a:lnTo>
                  <a:pt x="14753" y="2111"/>
                </a:lnTo>
                <a:lnTo>
                  <a:pt x="14754" y="2122"/>
                </a:lnTo>
                <a:lnTo>
                  <a:pt x="14758" y="2135"/>
                </a:lnTo>
                <a:lnTo>
                  <a:pt x="14762" y="2148"/>
                </a:lnTo>
                <a:lnTo>
                  <a:pt x="14771" y="2174"/>
                </a:lnTo>
                <a:lnTo>
                  <a:pt x="14780" y="2199"/>
                </a:lnTo>
                <a:lnTo>
                  <a:pt x="14763" y="2204"/>
                </a:lnTo>
                <a:lnTo>
                  <a:pt x="14752" y="2210"/>
                </a:lnTo>
                <a:lnTo>
                  <a:pt x="14746" y="2212"/>
                </a:lnTo>
                <a:lnTo>
                  <a:pt x="14743" y="2216"/>
                </a:lnTo>
                <a:lnTo>
                  <a:pt x="14740" y="2220"/>
                </a:lnTo>
                <a:lnTo>
                  <a:pt x="14739" y="2225"/>
                </a:lnTo>
                <a:lnTo>
                  <a:pt x="14737" y="2232"/>
                </a:lnTo>
                <a:lnTo>
                  <a:pt x="14737" y="2238"/>
                </a:lnTo>
                <a:lnTo>
                  <a:pt x="14739" y="2247"/>
                </a:lnTo>
                <a:lnTo>
                  <a:pt x="14740" y="2257"/>
                </a:lnTo>
                <a:lnTo>
                  <a:pt x="14744" y="2282"/>
                </a:lnTo>
                <a:lnTo>
                  <a:pt x="14750" y="2315"/>
                </a:lnTo>
                <a:lnTo>
                  <a:pt x="14755" y="2342"/>
                </a:lnTo>
                <a:lnTo>
                  <a:pt x="14759" y="2369"/>
                </a:lnTo>
                <a:lnTo>
                  <a:pt x="14764" y="2396"/>
                </a:lnTo>
                <a:lnTo>
                  <a:pt x="14768" y="2424"/>
                </a:lnTo>
                <a:lnTo>
                  <a:pt x="14772" y="2451"/>
                </a:lnTo>
                <a:lnTo>
                  <a:pt x="14776" y="2481"/>
                </a:lnTo>
                <a:lnTo>
                  <a:pt x="14781" y="2509"/>
                </a:lnTo>
                <a:lnTo>
                  <a:pt x="14785" y="2539"/>
                </a:lnTo>
                <a:lnTo>
                  <a:pt x="14793" y="2539"/>
                </a:lnTo>
                <a:lnTo>
                  <a:pt x="14800" y="2539"/>
                </a:lnTo>
                <a:lnTo>
                  <a:pt x="14800" y="2523"/>
                </a:lnTo>
                <a:lnTo>
                  <a:pt x="14803" y="2509"/>
                </a:lnTo>
                <a:lnTo>
                  <a:pt x="14806" y="2496"/>
                </a:lnTo>
                <a:lnTo>
                  <a:pt x="14808" y="2482"/>
                </a:lnTo>
                <a:lnTo>
                  <a:pt x="14812" y="2469"/>
                </a:lnTo>
                <a:lnTo>
                  <a:pt x="14817" y="2458"/>
                </a:lnTo>
                <a:lnTo>
                  <a:pt x="14824" y="2446"/>
                </a:lnTo>
                <a:lnTo>
                  <a:pt x="14831" y="2436"/>
                </a:lnTo>
                <a:lnTo>
                  <a:pt x="14837" y="2451"/>
                </a:lnTo>
                <a:lnTo>
                  <a:pt x="14843" y="2467"/>
                </a:lnTo>
                <a:lnTo>
                  <a:pt x="14847" y="2482"/>
                </a:lnTo>
                <a:lnTo>
                  <a:pt x="14852" y="2498"/>
                </a:lnTo>
                <a:lnTo>
                  <a:pt x="14853" y="2494"/>
                </a:lnTo>
                <a:lnTo>
                  <a:pt x="14855" y="2490"/>
                </a:lnTo>
                <a:lnTo>
                  <a:pt x="14853" y="2471"/>
                </a:lnTo>
                <a:lnTo>
                  <a:pt x="14852" y="2451"/>
                </a:lnTo>
                <a:lnTo>
                  <a:pt x="14852" y="2444"/>
                </a:lnTo>
                <a:lnTo>
                  <a:pt x="14851" y="2436"/>
                </a:lnTo>
                <a:lnTo>
                  <a:pt x="14851" y="2446"/>
                </a:lnTo>
                <a:lnTo>
                  <a:pt x="14849" y="2457"/>
                </a:lnTo>
                <a:lnTo>
                  <a:pt x="14839" y="2436"/>
                </a:lnTo>
                <a:lnTo>
                  <a:pt x="14830" y="2417"/>
                </a:lnTo>
                <a:lnTo>
                  <a:pt x="14822" y="2396"/>
                </a:lnTo>
                <a:lnTo>
                  <a:pt x="14816" y="2376"/>
                </a:lnTo>
                <a:lnTo>
                  <a:pt x="14811" y="2355"/>
                </a:lnTo>
                <a:lnTo>
                  <a:pt x="14806" y="2336"/>
                </a:lnTo>
                <a:lnTo>
                  <a:pt x="14803" y="2315"/>
                </a:lnTo>
                <a:lnTo>
                  <a:pt x="14802" y="2296"/>
                </a:lnTo>
                <a:lnTo>
                  <a:pt x="14800" y="2275"/>
                </a:lnTo>
                <a:lnTo>
                  <a:pt x="14802" y="2256"/>
                </a:lnTo>
                <a:lnTo>
                  <a:pt x="14803" y="2238"/>
                </a:lnTo>
                <a:lnTo>
                  <a:pt x="14807" y="2219"/>
                </a:lnTo>
                <a:lnTo>
                  <a:pt x="14811" y="2201"/>
                </a:lnTo>
                <a:lnTo>
                  <a:pt x="14817" y="2184"/>
                </a:lnTo>
                <a:lnTo>
                  <a:pt x="14824" y="2167"/>
                </a:lnTo>
                <a:lnTo>
                  <a:pt x="14831" y="2150"/>
                </a:lnTo>
                <a:lnTo>
                  <a:pt x="14852" y="2108"/>
                </a:lnTo>
                <a:lnTo>
                  <a:pt x="14870" y="2063"/>
                </a:lnTo>
                <a:lnTo>
                  <a:pt x="14887" y="2015"/>
                </a:lnTo>
                <a:lnTo>
                  <a:pt x="14902" y="1965"/>
                </a:lnTo>
                <a:lnTo>
                  <a:pt x="14910" y="1940"/>
                </a:lnTo>
                <a:lnTo>
                  <a:pt x="14915" y="1913"/>
                </a:lnTo>
                <a:lnTo>
                  <a:pt x="14921" y="1886"/>
                </a:lnTo>
                <a:lnTo>
                  <a:pt x="14927" y="1857"/>
                </a:lnTo>
                <a:lnTo>
                  <a:pt x="14932" y="1829"/>
                </a:lnTo>
                <a:lnTo>
                  <a:pt x="14936" y="1799"/>
                </a:lnTo>
                <a:lnTo>
                  <a:pt x="14939" y="1768"/>
                </a:lnTo>
                <a:lnTo>
                  <a:pt x="14942" y="1736"/>
                </a:lnTo>
                <a:lnTo>
                  <a:pt x="14945" y="1713"/>
                </a:lnTo>
                <a:lnTo>
                  <a:pt x="14946" y="1690"/>
                </a:lnTo>
                <a:lnTo>
                  <a:pt x="14946" y="1666"/>
                </a:lnTo>
                <a:lnTo>
                  <a:pt x="14945" y="1641"/>
                </a:lnTo>
                <a:lnTo>
                  <a:pt x="14943" y="1615"/>
                </a:lnTo>
                <a:lnTo>
                  <a:pt x="14939" y="1590"/>
                </a:lnTo>
                <a:lnTo>
                  <a:pt x="14934" y="1563"/>
                </a:lnTo>
                <a:lnTo>
                  <a:pt x="14927" y="1534"/>
                </a:lnTo>
                <a:lnTo>
                  <a:pt x="14923" y="1516"/>
                </a:lnTo>
                <a:lnTo>
                  <a:pt x="14919" y="1500"/>
                </a:lnTo>
                <a:lnTo>
                  <a:pt x="14916" y="1483"/>
                </a:lnTo>
                <a:lnTo>
                  <a:pt x="14915" y="1467"/>
                </a:lnTo>
                <a:lnTo>
                  <a:pt x="14914" y="1439"/>
                </a:lnTo>
                <a:lnTo>
                  <a:pt x="14915" y="1412"/>
                </a:lnTo>
                <a:lnTo>
                  <a:pt x="14918" y="1386"/>
                </a:lnTo>
                <a:lnTo>
                  <a:pt x="14919" y="1361"/>
                </a:lnTo>
                <a:lnTo>
                  <a:pt x="14920" y="1335"/>
                </a:lnTo>
                <a:lnTo>
                  <a:pt x="14920" y="1308"/>
                </a:lnTo>
                <a:lnTo>
                  <a:pt x="14919" y="1289"/>
                </a:lnTo>
                <a:lnTo>
                  <a:pt x="14918" y="1269"/>
                </a:lnTo>
                <a:lnTo>
                  <a:pt x="14915" y="1250"/>
                </a:lnTo>
                <a:lnTo>
                  <a:pt x="14914" y="1232"/>
                </a:lnTo>
                <a:lnTo>
                  <a:pt x="14906" y="1170"/>
                </a:lnTo>
                <a:lnTo>
                  <a:pt x="14898" y="1124"/>
                </a:lnTo>
                <a:lnTo>
                  <a:pt x="14896" y="1106"/>
                </a:lnTo>
                <a:lnTo>
                  <a:pt x="14892" y="1091"/>
                </a:lnTo>
                <a:lnTo>
                  <a:pt x="14887" y="1076"/>
                </a:lnTo>
                <a:lnTo>
                  <a:pt x="14882" y="1065"/>
                </a:lnTo>
                <a:lnTo>
                  <a:pt x="14876" y="1055"/>
                </a:lnTo>
                <a:lnTo>
                  <a:pt x="14870" y="1046"/>
                </a:lnTo>
                <a:lnTo>
                  <a:pt x="14862" y="1037"/>
                </a:lnTo>
                <a:lnTo>
                  <a:pt x="14853" y="1030"/>
                </a:lnTo>
                <a:lnTo>
                  <a:pt x="14831" y="1015"/>
                </a:lnTo>
                <a:lnTo>
                  <a:pt x="14802" y="998"/>
                </a:lnTo>
                <a:lnTo>
                  <a:pt x="14786" y="965"/>
                </a:lnTo>
                <a:lnTo>
                  <a:pt x="14775" y="935"/>
                </a:lnTo>
                <a:lnTo>
                  <a:pt x="14770" y="922"/>
                </a:lnTo>
                <a:lnTo>
                  <a:pt x="14767" y="909"/>
                </a:lnTo>
                <a:lnTo>
                  <a:pt x="14764" y="898"/>
                </a:lnTo>
                <a:lnTo>
                  <a:pt x="14763" y="887"/>
                </a:lnTo>
                <a:lnTo>
                  <a:pt x="14762" y="877"/>
                </a:lnTo>
                <a:lnTo>
                  <a:pt x="14763" y="868"/>
                </a:lnTo>
                <a:lnTo>
                  <a:pt x="14764" y="860"/>
                </a:lnTo>
                <a:lnTo>
                  <a:pt x="14767" y="854"/>
                </a:lnTo>
                <a:lnTo>
                  <a:pt x="14771" y="847"/>
                </a:lnTo>
                <a:lnTo>
                  <a:pt x="14775" y="842"/>
                </a:lnTo>
                <a:lnTo>
                  <a:pt x="14781" y="838"/>
                </a:lnTo>
                <a:lnTo>
                  <a:pt x="14788" y="836"/>
                </a:lnTo>
                <a:lnTo>
                  <a:pt x="14794" y="835"/>
                </a:lnTo>
                <a:lnTo>
                  <a:pt x="14800" y="835"/>
                </a:lnTo>
                <a:lnTo>
                  <a:pt x="14807" y="836"/>
                </a:lnTo>
                <a:lnTo>
                  <a:pt x="14813" y="836"/>
                </a:lnTo>
                <a:lnTo>
                  <a:pt x="14828" y="840"/>
                </a:lnTo>
                <a:lnTo>
                  <a:pt x="14842" y="842"/>
                </a:lnTo>
                <a:lnTo>
                  <a:pt x="14848" y="849"/>
                </a:lnTo>
                <a:lnTo>
                  <a:pt x="14855" y="854"/>
                </a:lnTo>
                <a:lnTo>
                  <a:pt x="14856" y="844"/>
                </a:lnTo>
                <a:lnTo>
                  <a:pt x="14860" y="835"/>
                </a:lnTo>
                <a:lnTo>
                  <a:pt x="14862" y="832"/>
                </a:lnTo>
                <a:lnTo>
                  <a:pt x="14865" y="831"/>
                </a:lnTo>
                <a:lnTo>
                  <a:pt x="14869" y="829"/>
                </a:lnTo>
                <a:lnTo>
                  <a:pt x="14873" y="831"/>
                </a:lnTo>
                <a:lnTo>
                  <a:pt x="14873" y="831"/>
                </a:lnTo>
                <a:lnTo>
                  <a:pt x="14873" y="820"/>
                </a:lnTo>
                <a:lnTo>
                  <a:pt x="14874" y="811"/>
                </a:lnTo>
                <a:lnTo>
                  <a:pt x="14875" y="814"/>
                </a:lnTo>
                <a:lnTo>
                  <a:pt x="14876" y="815"/>
                </a:lnTo>
                <a:lnTo>
                  <a:pt x="14875" y="813"/>
                </a:lnTo>
                <a:lnTo>
                  <a:pt x="14874" y="811"/>
                </a:lnTo>
                <a:lnTo>
                  <a:pt x="14874" y="811"/>
                </a:lnTo>
                <a:lnTo>
                  <a:pt x="14870" y="799"/>
                </a:lnTo>
                <a:lnTo>
                  <a:pt x="14866" y="788"/>
                </a:lnTo>
                <a:lnTo>
                  <a:pt x="14864" y="778"/>
                </a:lnTo>
                <a:lnTo>
                  <a:pt x="14864" y="768"/>
                </a:lnTo>
                <a:lnTo>
                  <a:pt x="14864" y="750"/>
                </a:lnTo>
                <a:lnTo>
                  <a:pt x="14865" y="733"/>
                </a:lnTo>
                <a:lnTo>
                  <a:pt x="14865" y="732"/>
                </a:lnTo>
                <a:lnTo>
                  <a:pt x="14857" y="709"/>
                </a:lnTo>
                <a:lnTo>
                  <a:pt x="14851" y="687"/>
                </a:lnTo>
                <a:lnTo>
                  <a:pt x="14844" y="665"/>
                </a:lnTo>
                <a:lnTo>
                  <a:pt x="14839" y="643"/>
                </a:lnTo>
                <a:lnTo>
                  <a:pt x="14831" y="601"/>
                </a:lnTo>
                <a:lnTo>
                  <a:pt x="14826" y="558"/>
                </a:lnTo>
                <a:lnTo>
                  <a:pt x="14816" y="526"/>
                </a:lnTo>
                <a:lnTo>
                  <a:pt x="14806" y="494"/>
                </a:lnTo>
                <a:lnTo>
                  <a:pt x="14795" y="460"/>
                </a:lnTo>
                <a:lnTo>
                  <a:pt x="14785" y="428"/>
                </a:lnTo>
                <a:lnTo>
                  <a:pt x="14781" y="413"/>
                </a:lnTo>
                <a:lnTo>
                  <a:pt x="14777" y="396"/>
                </a:lnTo>
                <a:lnTo>
                  <a:pt x="14775" y="381"/>
                </a:lnTo>
                <a:lnTo>
                  <a:pt x="14772" y="366"/>
                </a:lnTo>
                <a:lnTo>
                  <a:pt x="14771" y="352"/>
                </a:lnTo>
                <a:lnTo>
                  <a:pt x="14771" y="339"/>
                </a:lnTo>
                <a:lnTo>
                  <a:pt x="14772" y="327"/>
                </a:lnTo>
                <a:lnTo>
                  <a:pt x="14773" y="315"/>
                </a:lnTo>
                <a:lnTo>
                  <a:pt x="14775" y="310"/>
                </a:lnTo>
                <a:lnTo>
                  <a:pt x="14776" y="306"/>
                </a:lnTo>
                <a:lnTo>
                  <a:pt x="14779" y="302"/>
                </a:lnTo>
                <a:lnTo>
                  <a:pt x="14781" y="300"/>
                </a:lnTo>
                <a:lnTo>
                  <a:pt x="14785" y="298"/>
                </a:lnTo>
                <a:lnTo>
                  <a:pt x="14788" y="298"/>
                </a:lnTo>
                <a:lnTo>
                  <a:pt x="14793" y="300"/>
                </a:lnTo>
                <a:lnTo>
                  <a:pt x="14798" y="302"/>
                </a:lnTo>
                <a:lnTo>
                  <a:pt x="14803" y="306"/>
                </a:lnTo>
                <a:lnTo>
                  <a:pt x="14807" y="311"/>
                </a:lnTo>
                <a:lnTo>
                  <a:pt x="14812" y="318"/>
                </a:lnTo>
                <a:lnTo>
                  <a:pt x="14816" y="324"/>
                </a:lnTo>
                <a:lnTo>
                  <a:pt x="14822" y="339"/>
                </a:lnTo>
                <a:lnTo>
                  <a:pt x="14828" y="356"/>
                </a:lnTo>
                <a:lnTo>
                  <a:pt x="14837" y="395"/>
                </a:lnTo>
                <a:lnTo>
                  <a:pt x="14844" y="432"/>
                </a:lnTo>
                <a:lnTo>
                  <a:pt x="14852" y="471"/>
                </a:lnTo>
                <a:lnTo>
                  <a:pt x="14860" y="508"/>
                </a:lnTo>
                <a:lnTo>
                  <a:pt x="14866" y="523"/>
                </a:lnTo>
                <a:lnTo>
                  <a:pt x="14870" y="538"/>
                </a:lnTo>
                <a:lnTo>
                  <a:pt x="14873" y="552"/>
                </a:lnTo>
                <a:lnTo>
                  <a:pt x="14873" y="563"/>
                </a:lnTo>
                <a:lnTo>
                  <a:pt x="14873" y="585"/>
                </a:lnTo>
                <a:lnTo>
                  <a:pt x="14871" y="607"/>
                </a:lnTo>
                <a:lnTo>
                  <a:pt x="14873" y="607"/>
                </a:lnTo>
                <a:lnTo>
                  <a:pt x="14879" y="624"/>
                </a:lnTo>
                <a:lnTo>
                  <a:pt x="14882" y="638"/>
                </a:lnTo>
                <a:lnTo>
                  <a:pt x="14884" y="652"/>
                </a:lnTo>
                <a:lnTo>
                  <a:pt x="14884" y="665"/>
                </a:lnTo>
                <a:lnTo>
                  <a:pt x="14884" y="665"/>
                </a:lnTo>
                <a:lnTo>
                  <a:pt x="14891" y="684"/>
                </a:lnTo>
                <a:lnTo>
                  <a:pt x="14894" y="702"/>
                </a:lnTo>
                <a:lnTo>
                  <a:pt x="14896" y="719"/>
                </a:lnTo>
                <a:lnTo>
                  <a:pt x="14897" y="736"/>
                </a:lnTo>
                <a:lnTo>
                  <a:pt x="14897" y="751"/>
                </a:lnTo>
                <a:lnTo>
                  <a:pt x="14898" y="768"/>
                </a:lnTo>
                <a:lnTo>
                  <a:pt x="14901" y="784"/>
                </a:lnTo>
                <a:lnTo>
                  <a:pt x="14906" y="802"/>
                </a:lnTo>
                <a:lnTo>
                  <a:pt x="14906" y="802"/>
                </a:lnTo>
                <a:lnTo>
                  <a:pt x="14910" y="811"/>
                </a:lnTo>
                <a:lnTo>
                  <a:pt x="14912" y="819"/>
                </a:lnTo>
                <a:lnTo>
                  <a:pt x="14915" y="827"/>
                </a:lnTo>
                <a:lnTo>
                  <a:pt x="14916" y="833"/>
                </a:lnTo>
                <a:lnTo>
                  <a:pt x="14918" y="847"/>
                </a:lnTo>
                <a:lnTo>
                  <a:pt x="14918" y="862"/>
                </a:lnTo>
                <a:lnTo>
                  <a:pt x="14924" y="898"/>
                </a:lnTo>
                <a:lnTo>
                  <a:pt x="14930" y="935"/>
                </a:lnTo>
                <a:lnTo>
                  <a:pt x="14937" y="971"/>
                </a:lnTo>
                <a:lnTo>
                  <a:pt x="14943" y="1008"/>
                </a:lnTo>
                <a:lnTo>
                  <a:pt x="14950" y="1044"/>
                </a:lnTo>
                <a:lnTo>
                  <a:pt x="14956" y="1082"/>
                </a:lnTo>
                <a:lnTo>
                  <a:pt x="14961" y="1119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67" y="1155"/>
                </a:lnTo>
                <a:lnTo>
                  <a:pt x="14977" y="1178"/>
                </a:lnTo>
                <a:lnTo>
                  <a:pt x="14986" y="1200"/>
                </a:lnTo>
                <a:lnTo>
                  <a:pt x="14994" y="1222"/>
                </a:lnTo>
                <a:lnTo>
                  <a:pt x="15000" y="1244"/>
                </a:lnTo>
                <a:lnTo>
                  <a:pt x="15006" y="1264"/>
                </a:lnTo>
                <a:lnTo>
                  <a:pt x="15012" y="1285"/>
                </a:lnTo>
                <a:lnTo>
                  <a:pt x="15015" y="1305"/>
                </a:lnTo>
                <a:lnTo>
                  <a:pt x="15019" y="1325"/>
                </a:lnTo>
                <a:lnTo>
                  <a:pt x="15021" y="1344"/>
                </a:lnTo>
                <a:lnTo>
                  <a:pt x="15022" y="1363"/>
                </a:lnTo>
                <a:lnTo>
                  <a:pt x="15023" y="1383"/>
                </a:lnTo>
                <a:lnTo>
                  <a:pt x="15022" y="1402"/>
                </a:lnTo>
                <a:lnTo>
                  <a:pt x="15021" y="1421"/>
                </a:lnTo>
                <a:lnTo>
                  <a:pt x="15018" y="1439"/>
                </a:lnTo>
                <a:lnTo>
                  <a:pt x="15014" y="1458"/>
                </a:lnTo>
                <a:lnTo>
                  <a:pt x="15010" y="1478"/>
                </a:lnTo>
                <a:lnTo>
                  <a:pt x="15006" y="1492"/>
                </a:lnTo>
                <a:lnTo>
                  <a:pt x="15004" y="1507"/>
                </a:lnTo>
                <a:lnTo>
                  <a:pt x="15003" y="1524"/>
                </a:lnTo>
                <a:lnTo>
                  <a:pt x="15001" y="1541"/>
                </a:lnTo>
                <a:lnTo>
                  <a:pt x="15000" y="1559"/>
                </a:lnTo>
                <a:lnTo>
                  <a:pt x="15001" y="1578"/>
                </a:lnTo>
                <a:lnTo>
                  <a:pt x="15001" y="1597"/>
                </a:lnTo>
                <a:lnTo>
                  <a:pt x="15003" y="1617"/>
                </a:lnTo>
                <a:lnTo>
                  <a:pt x="15008" y="1659"/>
                </a:lnTo>
                <a:lnTo>
                  <a:pt x="15015" y="1702"/>
                </a:lnTo>
                <a:lnTo>
                  <a:pt x="15024" y="1747"/>
                </a:lnTo>
                <a:lnTo>
                  <a:pt x="15036" y="1792"/>
                </a:lnTo>
                <a:lnTo>
                  <a:pt x="15041" y="1807"/>
                </a:lnTo>
                <a:lnTo>
                  <a:pt x="15044" y="1821"/>
                </a:lnTo>
                <a:lnTo>
                  <a:pt x="15046" y="1834"/>
                </a:lnTo>
                <a:lnTo>
                  <a:pt x="15048" y="1844"/>
                </a:lnTo>
                <a:lnTo>
                  <a:pt x="15046" y="1855"/>
                </a:lnTo>
                <a:lnTo>
                  <a:pt x="15044" y="1864"/>
                </a:lnTo>
                <a:lnTo>
                  <a:pt x="15041" y="1867"/>
                </a:lnTo>
                <a:lnTo>
                  <a:pt x="15039" y="1871"/>
                </a:lnTo>
                <a:lnTo>
                  <a:pt x="15035" y="1874"/>
                </a:lnTo>
                <a:lnTo>
                  <a:pt x="15031" y="1878"/>
                </a:lnTo>
                <a:lnTo>
                  <a:pt x="15026" y="1882"/>
                </a:lnTo>
                <a:lnTo>
                  <a:pt x="15022" y="1887"/>
                </a:lnTo>
                <a:lnTo>
                  <a:pt x="15018" y="1895"/>
                </a:lnTo>
                <a:lnTo>
                  <a:pt x="15015" y="1902"/>
                </a:lnTo>
                <a:lnTo>
                  <a:pt x="15012" y="1920"/>
                </a:lnTo>
                <a:lnTo>
                  <a:pt x="15009" y="1942"/>
                </a:lnTo>
                <a:lnTo>
                  <a:pt x="15008" y="1991"/>
                </a:lnTo>
                <a:lnTo>
                  <a:pt x="15006" y="2037"/>
                </a:lnTo>
                <a:lnTo>
                  <a:pt x="15009" y="2082"/>
                </a:lnTo>
                <a:lnTo>
                  <a:pt x="15013" y="2127"/>
                </a:lnTo>
                <a:lnTo>
                  <a:pt x="15017" y="2149"/>
                </a:lnTo>
                <a:lnTo>
                  <a:pt x="15022" y="2172"/>
                </a:lnTo>
                <a:lnTo>
                  <a:pt x="15028" y="2195"/>
                </a:lnTo>
                <a:lnTo>
                  <a:pt x="15036" y="2220"/>
                </a:lnTo>
                <a:lnTo>
                  <a:pt x="15041" y="2235"/>
                </a:lnTo>
                <a:lnTo>
                  <a:pt x="15046" y="2252"/>
                </a:lnTo>
                <a:lnTo>
                  <a:pt x="15049" y="2270"/>
                </a:lnTo>
                <a:lnTo>
                  <a:pt x="15053" y="2289"/>
                </a:lnTo>
                <a:lnTo>
                  <a:pt x="15058" y="2329"/>
                </a:lnTo>
                <a:lnTo>
                  <a:pt x="15062" y="2369"/>
                </a:lnTo>
                <a:lnTo>
                  <a:pt x="15064" y="2385"/>
                </a:lnTo>
                <a:lnTo>
                  <a:pt x="15067" y="2397"/>
                </a:lnTo>
                <a:lnTo>
                  <a:pt x="15069" y="2409"/>
                </a:lnTo>
                <a:lnTo>
                  <a:pt x="15072" y="2418"/>
                </a:lnTo>
                <a:lnTo>
                  <a:pt x="15075" y="2421"/>
                </a:lnTo>
                <a:lnTo>
                  <a:pt x="15076" y="2423"/>
                </a:lnTo>
                <a:lnTo>
                  <a:pt x="15078" y="2424"/>
                </a:lnTo>
                <a:lnTo>
                  <a:pt x="15081" y="2424"/>
                </a:lnTo>
                <a:lnTo>
                  <a:pt x="15084" y="2423"/>
                </a:lnTo>
                <a:lnTo>
                  <a:pt x="15086" y="2421"/>
                </a:lnTo>
                <a:lnTo>
                  <a:pt x="15090" y="2417"/>
                </a:lnTo>
                <a:lnTo>
                  <a:pt x="15094" y="2412"/>
                </a:lnTo>
                <a:lnTo>
                  <a:pt x="15097" y="2409"/>
                </a:lnTo>
                <a:lnTo>
                  <a:pt x="15099" y="2408"/>
                </a:lnTo>
                <a:lnTo>
                  <a:pt x="15100" y="2408"/>
                </a:lnTo>
                <a:lnTo>
                  <a:pt x="15103" y="2408"/>
                </a:lnTo>
                <a:lnTo>
                  <a:pt x="15107" y="2410"/>
                </a:lnTo>
                <a:lnTo>
                  <a:pt x="15111" y="2417"/>
                </a:lnTo>
                <a:lnTo>
                  <a:pt x="15113" y="2424"/>
                </a:lnTo>
                <a:lnTo>
                  <a:pt x="15117" y="2433"/>
                </a:lnTo>
                <a:lnTo>
                  <a:pt x="15118" y="2445"/>
                </a:lnTo>
                <a:lnTo>
                  <a:pt x="15120" y="2457"/>
                </a:lnTo>
                <a:lnTo>
                  <a:pt x="15121" y="2498"/>
                </a:lnTo>
                <a:lnTo>
                  <a:pt x="15120" y="2538"/>
                </a:lnTo>
                <a:lnTo>
                  <a:pt x="15118" y="2556"/>
                </a:lnTo>
                <a:lnTo>
                  <a:pt x="15117" y="2575"/>
                </a:lnTo>
                <a:lnTo>
                  <a:pt x="15115" y="2593"/>
                </a:lnTo>
                <a:lnTo>
                  <a:pt x="15111" y="2611"/>
                </a:lnTo>
                <a:lnTo>
                  <a:pt x="15106" y="2630"/>
                </a:lnTo>
                <a:lnTo>
                  <a:pt x="15102" y="2650"/>
                </a:lnTo>
                <a:lnTo>
                  <a:pt x="15099" y="2670"/>
                </a:lnTo>
                <a:lnTo>
                  <a:pt x="15097" y="2692"/>
                </a:lnTo>
                <a:lnTo>
                  <a:pt x="15093" y="2734"/>
                </a:lnTo>
                <a:lnTo>
                  <a:pt x="15091" y="2778"/>
                </a:lnTo>
                <a:lnTo>
                  <a:pt x="15091" y="2823"/>
                </a:lnTo>
                <a:lnTo>
                  <a:pt x="15093" y="2869"/>
                </a:lnTo>
                <a:lnTo>
                  <a:pt x="15095" y="2916"/>
                </a:lnTo>
                <a:lnTo>
                  <a:pt x="15098" y="2963"/>
                </a:lnTo>
                <a:lnTo>
                  <a:pt x="15099" y="2987"/>
                </a:lnTo>
                <a:lnTo>
                  <a:pt x="15103" y="3006"/>
                </a:lnTo>
                <a:lnTo>
                  <a:pt x="15107" y="3021"/>
                </a:lnTo>
                <a:lnTo>
                  <a:pt x="15112" y="3035"/>
                </a:lnTo>
                <a:lnTo>
                  <a:pt x="15118" y="3046"/>
                </a:lnTo>
                <a:lnTo>
                  <a:pt x="15125" y="3055"/>
                </a:lnTo>
                <a:lnTo>
                  <a:pt x="15134" y="3061"/>
                </a:lnTo>
                <a:lnTo>
                  <a:pt x="15142" y="3065"/>
                </a:lnTo>
                <a:lnTo>
                  <a:pt x="15156" y="3010"/>
                </a:lnTo>
                <a:lnTo>
                  <a:pt x="15169" y="2953"/>
                </a:lnTo>
                <a:lnTo>
                  <a:pt x="15181" y="2896"/>
                </a:lnTo>
                <a:lnTo>
                  <a:pt x="15194" y="2841"/>
                </a:lnTo>
                <a:lnTo>
                  <a:pt x="15207" y="2785"/>
                </a:lnTo>
                <a:lnTo>
                  <a:pt x="15219" y="2728"/>
                </a:lnTo>
                <a:lnTo>
                  <a:pt x="15230" y="2671"/>
                </a:lnTo>
                <a:lnTo>
                  <a:pt x="15241" y="2615"/>
                </a:lnTo>
                <a:lnTo>
                  <a:pt x="15246" y="2580"/>
                </a:lnTo>
                <a:lnTo>
                  <a:pt x="15250" y="2545"/>
                </a:lnTo>
                <a:lnTo>
                  <a:pt x="15251" y="2509"/>
                </a:lnTo>
                <a:lnTo>
                  <a:pt x="15251" y="2473"/>
                </a:lnTo>
                <a:lnTo>
                  <a:pt x="15250" y="2437"/>
                </a:lnTo>
                <a:lnTo>
                  <a:pt x="15247" y="2400"/>
                </a:lnTo>
                <a:lnTo>
                  <a:pt x="15242" y="2361"/>
                </a:lnTo>
                <a:lnTo>
                  <a:pt x="15234" y="2322"/>
                </a:lnTo>
                <a:lnTo>
                  <a:pt x="15229" y="2289"/>
                </a:lnTo>
                <a:lnTo>
                  <a:pt x="15225" y="2257"/>
                </a:lnTo>
                <a:lnTo>
                  <a:pt x="15225" y="2242"/>
                </a:lnTo>
                <a:lnTo>
                  <a:pt x="15225" y="2228"/>
                </a:lnTo>
                <a:lnTo>
                  <a:pt x="15227" y="2213"/>
                </a:lnTo>
                <a:lnTo>
                  <a:pt x="15229" y="2201"/>
                </a:lnTo>
                <a:lnTo>
                  <a:pt x="15233" y="2184"/>
                </a:lnTo>
                <a:lnTo>
                  <a:pt x="15236" y="2167"/>
                </a:lnTo>
                <a:lnTo>
                  <a:pt x="15237" y="2149"/>
                </a:lnTo>
                <a:lnTo>
                  <a:pt x="15238" y="2132"/>
                </a:lnTo>
                <a:lnTo>
                  <a:pt x="15239" y="2095"/>
                </a:lnTo>
                <a:lnTo>
                  <a:pt x="15238" y="2058"/>
                </a:lnTo>
                <a:lnTo>
                  <a:pt x="15236" y="2019"/>
                </a:lnTo>
                <a:lnTo>
                  <a:pt x="15233" y="1981"/>
                </a:lnTo>
                <a:lnTo>
                  <a:pt x="15229" y="1941"/>
                </a:lnTo>
                <a:lnTo>
                  <a:pt x="15227" y="1902"/>
                </a:lnTo>
                <a:lnTo>
                  <a:pt x="15220" y="1892"/>
                </a:lnTo>
                <a:lnTo>
                  <a:pt x="15215" y="1882"/>
                </a:lnTo>
                <a:lnTo>
                  <a:pt x="15206" y="1865"/>
                </a:lnTo>
                <a:lnTo>
                  <a:pt x="15201" y="1847"/>
                </a:lnTo>
                <a:lnTo>
                  <a:pt x="15198" y="1838"/>
                </a:lnTo>
                <a:lnTo>
                  <a:pt x="15197" y="1828"/>
                </a:lnTo>
                <a:lnTo>
                  <a:pt x="15197" y="1817"/>
                </a:lnTo>
                <a:lnTo>
                  <a:pt x="15197" y="1807"/>
                </a:lnTo>
                <a:lnTo>
                  <a:pt x="15199" y="1772"/>
                </a:lnTo>
                <a:lnTo>
                  <a:pt x="15199" y="1738"/>
                </a:lnTo>
                <a:lnTo>
                  <a:pt x="15197" y="1702"/>
                </a:lnTo>
                <a:lnTo>
                  <a:pt x="15193" y="1666"/>
                </a:lnTo>
                <a:lnTo>
                  <a:pt x="15188" y="1627"/>
                </a:lnTo>
                <a:lnTo>
                  <a:pt x="15180" y="1588"/>
                </a:lnTo>
                <a:lnTo>
                  <a:pt x="15170" y="1549"/>
                </a:lnTo>
                <a:lnTo>
                  <a:pt x="15157" y="1507"/>
                </a:lnTo>
                <a:lnTo>
                  <a:pt x="15162" y="1507"/>
                </a:lnTo>
                <a:lnTo>
                  <a:pt x="15167" y="1509"/>
                </a:lnTo>
                <a:lnTo>
                  <a:pt x="15172" y="1511"/>
                </a:lnTo>
                <a:lnTo>
                  <a:pt x="15178" y="1514"/>
                </a:lnTo>
                <a:lnTo>
                  <a:pt x="15187" y="1523"/>
                </a:lnTo>
                <a:lnTo>
                  <a:pt x="15194" y="1534"/>
                </a:lnTo>
                <a:lnTo>
                  <a:pt x="15201" y="1547"/>
                </a:lnTo>
                <a:lnTo>
                  <a:pt x="15207" y="1564"/>
                </a:lnTo>
                <a:lnTo>
                  <a:pt x="15214" y="1581"/>
                </a:lnTo>
                <a:lnTo>
                  <a:pt x="15219" y="1600"/>
                </a:lnTo>
                <a:lnTo>
                  <a:pt x="15225" y="1623"/>
                </a:lnTo>
                <a:lnTo>
                  <a:pt x="15230" y="1648"/>
                </a:lnTo>
                <a:lnTo>
                  <a:pt x="15234" y="1671"/>
                </a:lnTo>
                <a:lnTo>
                  <a:pt x="15238" y="1695"/>
                </a:lnTo>
                <a:lnTo>
                  <a:pt x="15242" y="1718"/>
                </a:lnTo>
                <a:lnTo>
                  <a:pt x="15247" y="1741"/>
                </a:lnTo>
                <a:lnTo>
                  <a:pt x="15255" y="1765"/>
                </a:lnTo>
                <a:lnTo>
                  <a:pt x="15265" y="1786"/>
                </a:lnTo>
                <a:lnTo>
                  <a:pt x="15265" y="1790"/>
                </a:lnTo>
                <a:lnTo>
                  <a:pt x="15266" y="1794"/>
                </a:lnTo>
                <a:lnTo>
                  <a:pt x="15266" y="1794"/>
                </a:lnTo>
                <a:lnTo>
                  <a:pt x="15266" y="1794"/>
                </a:lnTo>
                <a:lnTo>
                  <a:pt x="15265" y="1790"/>
                </a:lnTo>
                <a:lnTo>
                  <a:pt x="15265" y="1786"/>
                </a:lnTo>
                <a:lnTo>
                  <a:pt x="15272" y="1785"/>
                </a:lnTo>
                <a:lnTo>
                  <a:pt x="15281" y="1785"/>
                </a:lnTo>
                <a:lnTo>
                  <a:pt x="15288" y="1757"/>
                </a:lnTo>
                <a:lnTo>
                  <a:pt x="15295" y="1727"/>
                </a:lnTo>
                <a:lnTo>
                  <a:pt x="15300" y="1698"/>
                </a:lnTo>
                <a:lnTo>
                  <a:pt x="15305" y="1666"/>
                </a:lnTo>
                <a:lnTo>
                  <a:pt x="15305" y="1649"/>
                </a:lnTo>
                <a:lnTo>
                  <a:pt x="15306" y="1632"/>
                </a:lnTo>
                <a:lnTo>
                  <a:pt x="15306" y="1614"/>
                </a:lnTo>
                <a:lnTo>
                  <a:pt x="15305" y="1596"/>
                </a:lnTo>
                <a:lnTo>
                  <a:pt x="15304" y="1577"/>
                </a:lnTo>
                <a:lnTo>
                  <a:pt x="15301" y="1556"/>
                </a:lnTo>
                <a:lnTo>
                  <a:pt x="15299" y="1534"/>
                </a:lnTo>
                <a:lnTo>
                  <a:pt x="15295" y="1512"/>
                </a:lnTo>
                <a:lnTo>
                  <a:pt x="15292" y="1500"/>
                </a:lnTo>
                <a:lnTo>
                  <a:pt x="15291" y="1488"/>
                </a:lnTo>
                <a:lnTo>
                  <a:pt x="15291" y="1478"/>
                </a:lnTo>
                <a:lnTo>
                  <a:pt x="15291" y="1467"/>
                </a:lnTo>
                <a:lnTo>
                  <a:pt x="15293" y="1460"/>
                </a:lnTo>
                <a:lnTo>
                  <a:pt x="15296" y="1452"/>
                </a:lnTo>
                <a:lnTo>
                  <a:pt x="15300" y="1446"/>
                </a:lnTo>
                <a:lnTo>
                  <a:pt x="15304" y="1440"/>
                </a:lnTo>
                <a:lnTo>
                  <a:pt x="15308" y="1435"/>
                </a:lnTo>
                <a:lnTo>
                  <a:pt x="15313" y="1431"/>
                </a:lnTo>
                <a:lnTo>
                  <a:pt x="15315" y="1430"/>
                </a:lnTo>
                <a:lnTo>
                  <a:pt x="15318" y="1430"/>
                </a:lnTo>
                <a:lnTo>
                  <a:pt x="15322" y="1431"/>
                </a:lnTo>
                <a:lnTo>
                  <a:pt x="15326" y="1435"/>
                </a:lnTo>
                <a:lnTo>
                  <a:pt x="15331" y="1440"/>
                </a:lnTo>
                <a:lnTo>
                  <a:pt x="15335" y="1448"/>
                </a:lnTo>
                <a:lnTo>
                  <a:pt x="15338" y="1456"/>
                </a:lnTo>
                <a:lnTo>
                  <a:pt x="15341" y="1464"/>
                </a:lnTo>
                <a:lnTo>
                  <a:pt x="15344" y="1480"/>
                </a:lnTo>
                <a:lnTo>
                  <a:pt x="15345" y="1497"/>
                </a:lnTo>
                <a:lnTo>
                  <a:pt x="15346" y="1528"/>
                </a:lnTo>
                <a:lnTo>
                  <a:pt x="15347" y="1559"/>
                </a:lnTo>
                <a:lnTo>
                  <a:pt x="15349" y="1591"/>
                </a:lnTo>
                <a:lnTo>
                  <a:pt x="15350" y="1622"/>
                </a:lnTo>
                <a:lnTo>
                  <a:pt x="15350" y="1653"/>
                </a:lnTo>
                <a:lnTo>
                  <a:pt x="15349" y="1682"/>
                </a:lnTo>
                <a:lnTo>
                  <a:pt x="15346" y="1711"/>
                </a:lnTo>
                <a:lnTo>
                  <a:pt x="15342" y="1736"/>
                </a:lnTo>
                <a:lnTo>
                  <a:pt x="15345" y="1761"/>
                </a:lnTo>
                <a:lnTo>
                  <a:pt x="15346" y="1783"/>
                </a:lnTo>
                <a:lnTo>
                  <a:pt x="15345" y="1801"/>
                </a:lnTo>
                <a:lnTo>
                  <a:pt x="15342" y="1819"/>
                </a:lnTo>
                <a:lnTo>
                  <a:pt x="15335" y="1851"/>
                </a:lnTo>
                <a:lnTo>
                  <a:pt x="15328" y="1884"/>
                </a:lnTo>
                <a:lnTo>
                  <a:pt x="15326" y="1907"/>
                </a:lnTo>
                <a:lnTo>
                  <a:pt x="15326" y="1933"/>
                </a:lnTo>
                <a:lnTo>
                  <a:pt x="15327" y="1959"/>
                </a:lnTo>
                <a:lnTo>
                  <a:pt x="15329" y="1986"/>
                </a:lnTo>
                <a:lnTo>
                  <a:pt x="15332" y="2014"/>
                </a:lnTo>
                <a:lnTo>
                  <a:pt x="15333" y="2041"/>
                </a:lnTo>
                <a:lnTo>
                  <a:pt x="15335" y="2067"/>
                </a:lnTo>
                <a:lnTo>
                  <a:pt x="15333" y="2093"/>
                </a:lnTo>
                <a:lnTo>
                  <a:pt x="15336" y="2109"/>
                </a:lnTo>
                <a:lnTo>
                  <a:pt x="15338" y="2125"/>
                </a:lnTo>
                <a:lnTo>
                  <a:pt x="15338" y="2141"/>
                </a:lnTo>
                <a:lnTo>
                  <a:pt x="15340" y="2157"/>
                </a:lnTo>
                <a:lnTo>
                  <a:pt x="15338" y="2186"/>
                </a:lnTo>
                <a:lnTo>
                  <a:pt x="15336" y="2215"/>
                </a:lnTo>
                <a:lnTo>
                  <a:pt x="15342" y="2234"/>
                </a:lnTo>
                <a:lnTo>
                  <a:pt x="15349" y="2248"/>
                </a:lnTo>
                <a:lnTo>
                  <a:pt x="15351" y="2253"/>
                </a:lnTo>
                <a:lnTo>
                  <a:pt x="15355" y="2257"/>
                </a:lnTo>
                <a:lnTo>
                  <a:pt x="15358" y="2260"/>
                </a:lnTo>
                <a:lnTo>
                  <a:pt x="15360" y="2261"/>
                </a:lnTo>
                <a:lnTo>
                  <a:pt x="15363" y="2261"/>
                </a:lnTo>
                <a:lnTo>
                  <a:pt x="15366" y="2260"/>
                </a:lnTo>
                <a:lnTo>
                  <a:pt x="15368" y="2257"/>
                </a:lnTo>
                <a:lnTo>
                  <a:pt x="15371" y="2255"/>
                </a:lnTo>
                <a:lnTo>
                  <a:pt x="15375" y="2244"/>
                </a:lnTo>
                <a:lnTo>
                  <a:pt x="15378" y="2232"/>
                </a:lnTo>
                <a:lnTo>
                  <a:pt x="15386" y="2203"/>
                </a:lnTo>
                <a:lnTo>
                  <a:pt x="15393" y="2176"/>
                </a:lnTo>
                <a:lnTo>
                  <a:pt x="15400" y="2149"/>
                </a:lnTo>
                <a:lnTo>
                  <a:pt x="15407" y="2121"/>
                </a:lnTo>
                <a:lnTo>
                  <a:pt x="15413" y="2091"/>
                </a:lnTo>
                <a:lnTo>
                  <a:pt x="15418" y="2062"/>
                </a:lnTo>
                <a:lnTo>
                  <a:pt x="15422" y="2031"/>
                </a:lnTo>
                <a:lnTo>
                  <a:pt x="15426" y="1999"/>
                </a:lnTo>
                <a:lnTo>
                  <a:pt x="15429" y="1968"/>
                </a:lnTo>
                <a:lnTo>
                  <a:pt x="15431" y="1938"/>
                </a:lnTo>
                <a:lnTo>
                  <a:pt x="15435" y="1910"/>
                </a:lnTo>
                <a:lnTo>
                  <a:pt x="15441" y="1883"/>
                </a:lnTo>
                <a:lnTo>
                  <a:pt x="15445" y="1871"/>
                </a:lnTo>
                <a:lnTo>
                  <a:pt x="15449" y="1860"/>
                </a:lnTo>
                <a:lnTo>
                  <a:pt x="15454" y="1849"/>
                </a:lnTo>
                <a:lnTo>
                  <a:pt x="15461" y="1840"/>
                </a:lnTo>
                <a:lnTo>
                  <a:pt x="15467" y="1833"/>
                </a:lnTo>
                <a:lnTo>
                  <a:pt x="15475" y="1826"/>
                </a:lnTo>
                <a:lnTo>
                  <a:pt x="15484" y="1821"/>
                </a:lnTo>
                <a:lnTo>
                  <a:pt x="15494" y="1817"/>
                </a:lnTo>
                <a:lnTo>
                  <a:pt x="15489" y="1867"/>
                </a:lnTo>
                <a:lnTo>
                  <a:pt x="15485" y="1918"/>
                </a:lnTo>
                <a:lnTo>
                  <a:pt x="15481" y="1965"/>
                </a:lnTo>
                <a:lnTo>
                  <a:pt x="15476" y="2012"/>
                </a:lnTo>
                <a:lnTo>
                  <a:pt x="15470" y="2055"/>
                </a:lnTo>
                <a:lnTo>
                  <a:pt x="15462" y="2098"/>
                </a:lnTo>
                <a:lnTo>
                  <a:pt x="15458" y="2117"/>
                </a:lnTo>
                <a:lnTo>
                  <a:pt x="15453" y="2135"/>
                </a:lnTo>
                <a:lnTo>
                  <a:pt x="15447" y="2153"/>
                </a:lnTo>
                <a:lnTo>
                  <a:pt x="15440" y="2168"/>
                </a:lnTo>
                <a:lnTo>
                  <a:pt x="15423" y="2212"/>
                </a:lnTo>
                <a:lnTo>
                  <a:pt x="15408" y="2259"/>
                </a:lnTo>
                <a:lnTo>
                  <a:pt x="15394" y="2306"/>
                </a:lnTo>
                <a:lnTo>
                  <a:pt x="15381" y="2356"/>
                </a:lnTo>
                <a:lnTo>
                  <a:pt x="15367" y="2408"/>
                </a:lnTo>
                <a:lnTo>
                  <a:pt x="15353" y="2459"/>
                </a:lnTo>
                <a:lnTo>
                  <a:pt x="15337" y="2511"/>
                </a:lnTo>
                <a:lnTo>
                  <a:pt x="15323" y="2562"/>
                </a:lnTo>
                <a:lnTo>
                  <a:pt x="15308" y="2614"/>
                </a:lnTo>
                <a:lnTo>
                  <a:pt x="15292" y="2665"/>
                </a:lnTo>
                <a:lnTo>
                  <a:pt x="15277" y="2715"/>
                </a:lnTo>
                <a:lnTo>
                  <a:pt x="15260" y="2767"/>
                </a:lnTo>
                <a:lnTo>
                  <a:pt x="15255" y="2782"/>
                </a:lnTo>
                <a:lnTo>
                  <a:pt x="15250" y="2797"/>
                </a:lnTo>
                <a:lnTo>
                  <a:pt x="15245" y="2813"/>
                </a:lnTo>
                <a:lnTo>
                  <a:pt x="15241" y="2830"/>
                </a:lnTo>
                <a:lnTo>
                  <a:pt x="15234" y="2849"/>
                </a:lnTo>
                <a:lnTo>
                  <a:pt x="15228" y="2869"/>
                </a:lnTo>
                <a:lnTo>
                  <a:pt x="15227" y="2881"/>
                </a:lnTo>
                <a:lnTo>
                  <a:pt x="15227" y="2894"/>
                </a:lnTo>
                <a:lnTo>
                  <a:pt x="15228" y="2907"/>
                </a:lnTo>
                <a:lnTo>
                  <a:pt x="15232" y="2921"/>
                </a:lnTo>
                <a:lnTo>
                  <a:pt x="15233" y="2918"/>
                </a:lnTo>
                <a:lnTo>
                  <a:pt x="15234" y="2915"/>
                </a:lnTo>
                <a:lnTo>
                  <a:pt x="15241" y="2912"/>
                </a:lnTo>
                <a:lnTo>
                  <a:pt x="15246" y="2911"/>
                </a:lnTo>
                <a:lnTo>
                  <a:pt x="15251" y="2909"/>
                </a:lnTo>
                <a:lnTo>
                  <a:pt x="15256" y="2911"/>
                </a:lnTo>
                <a:lnTo>
                  <a:pt x="15261" y="2912"/>
                </a:lnTo>
                <a:lnTo>
                  <a:pt x="15266" y="2916"/>
                </a:lnTo>
                <a:lnTo>
                  <a:pt x="15272" y="2920"/>
                </a:lnTo>
                <a:lnTo>
                  <a:pt x="15275" y="2924"/>
                </a:lnTo>
                <a:lnTo>
                  <a:pt x="15282" y="2917"/>
                </a:lnTo>
                <a:lnTo>
                  <a:pt x="15287" y="2912"/>
                </a:lnTo>
                <a:lnTo>
                  <a:pt x="15292" y="2911"/>
                </a:lnTo>
                <a:lnTo>
                  <a:pt x="15299" y="2909"/>
                </a:lnTo>
                <a:lnTo>
                  <a:pt x="15304" y="2912"/>
                </a:lnTo>
                <a:lnTo>
                  <a:pt x="15310" y="2916"/>
                </a:lnTo>
                <a:lnTo>
                  <a:pt x="15317" y="2924"/>
                </a:lnTo>
                <a:lnTo>
                  <a:pt x="15322" y="2933"/>
                </a:lnTo>
                <a:lnTo>
                  <a:pt x="15331" y="2925"/>
                </a:lnTo>
                <a:lnTo>
                  <a:pt x="15340" y="2918"/>
                </a:lnTo>
                <a:lnTo>
                  <a:pt x="15342" y="2913"/>
                </a:lnTo>
                <a:lnTo>
                  <a:pt x="15346" y="2907"/>
                </a:lnTo>
                <a:lnTo>
                  <a:pt x="15349" y="2899"/>
                </a:lnTo>
                <a:lnTo>
                  <a:pt x="15350" y="2890"/>
                </a:lnTo>
                <a:lnTo>
                  <a:pt x="15351" y="2871"/>
                </a:lnTo>
                <a:lnTo>
                  <a:pt x="15354" y="2854"/>
                </a:lnTo>
                <a:lnTo>
                  <a:pt x="15357" y="2840"/>
                </a:lnTo>
                <a:lnTo>
                  <a:pt x="15360" y="2827"/>
                </a:lnTo>
                <a:lnTo>
                  <a:pt x="15364" y="2817"/>
                </a:lnTo>
                <a:lnTo>
                  <a:pt x="15369" y="2808"/>
                </a:lnTo>
                <a:lnTo>
                  <a:pt x="15373" y="2800"/>
                </a:lnTo>
                <a:lnTo>
                  <a:pt x="15380" y="2794"/>
                </a:lnTo>
                <a:lnTo>
                  <a:pt x="15385" y="2788"/>
                </a:lnTo>
                <a:lnTo>
                  <a:pt x="15391" y="2785"/>
                </a:lnTo>
                <a:lnTo>
                  <a:pt x="15398" y="2782"/>
                </a:lnTo>
                <a:lnTo>
                  <a:pt x="15404" y="2779"/>
                </a:lnTo>
                <a:lnTo>
                  <a:pt x="15417" y="2778"/>
                </a:lnTo>
                <a:lnTo>
                  <a:pt x="15430" y="2778"/>
                </a:lnTo>
                <a:lnTo>
                  <a:pt x="15448" y="2778"/>
                </a:lnTo>
                <a:lnTo>
                  <a:pt x="15467" y="2777"/>
                </a:lnTo>
                <a:lnTo>
                  <a:pt x="15485" y="2774"/>
                </a:lnTo>
                <a:lnTo>
                  <a:pt x="15505" y="2772"/>
                </a:lnTo>
                <a:lnTo>
                  <a:pt x="15523" y="2768"/>
                </a:lnTo>
                <a:lnTo>
                  <a:pt x="15541" y="2764"/>
                </a:lnTo>
                <a:lnTo>
                  <a:pt x="15560" y="2763"/>
                </a:lnTo>
                <a:lnTo>
                  <a:pt x="15578" y="2761"/>
                </a:lnTo>
                <a:lnTo>
                  <a:pt x="15586" y="2761"/>
                </a:lnTo>
                <a:lnTo>
                  <a:pt x="15593" y="2763"/>
                </a:lnTo>
                <a:lnTo>
                  <a:pt x="15601" y="2764"/>
                </a:lnTo>
                <a:lnTo>
                  <a:pt x="15609" y="2767"/>
                </a:lnTo>
                <a:lnTo>
                  <a:pt x="15624" y="2774"/>
                </a:lnTo>
                <a:lnTo>
                  <a:pt x="15641" y="2785"/>
                </a:lnTo>
                <a:lnTo>
                  <a:pt x="15653" y="2773"/>
                </a:lnTo>
                <a:lnTo>
                  <a:pt x="15665" y="2763"/>
                </a:lnTo>
                <a:lnTo>
                  <a:pt x="15677" y="2751"/>
                </a:lnTo>
                <a:lnTo>
                  <a:pt x="15690" y="2740"/>
                </a:lnTo>
                <a:lnTo>
                  <a:pt x="15698" y="2715"/>
                </a:lnTo>
                <a:lnTo>
                  <a:pt x="15705" y="2692"/>
                </a:lnTo>
                <a:lnTo>
                  <a:pt x="15709" y="2682"/>
                </a:lnTo>
                <a:lnTo>
                  <a:pt x="15714" y="2671"/>
                </a:lnTo>
                <a:lnTo>
                  <a:pt x="15719" y="2664"/>
                </a:lnTo>
                <a:lnTo>
                  <a:pt x="15726" y="2659"/>
                </a:lnTo>
                <a:lnTo>
                  <a:pt x="15731" y="2653"/>
                </a:lnTo>
                <a:lnTo>
                  <a:pt x="15736" y="2650"/>
                </a:lnTo>
                <a:lnTo>
                  <a:pt x="15740" y="2643"/>
                </a:lnTo>
                <a:lnTo>
                  <a:pt x="15744" y="2638"/>
                </a:lnTo>
                <a:lnTo>
                  <a:pt x="15752" y="2624"/>
                </a:lnTo>
                <a:lnTo>
                  <a:pt x="15759" y="2608"/>
                </a:lnTo>
                <a:lnTo>
                  <a:pt x="15772" y="2574"/>
                </a:lnTo>
                <a:lnTo>
                  <a:pt x="15785" y="2538"/>
                </a:lnTo>
                <a:lnTo>
                  <a:pt x="15798" y="2502"/>
                </a:lnTo>
                <a:lnTo>
                  <a:pt x="15813" y="2467"/>
                </a:lnTo>
                <a:lnTo>
                  <a:pt x="15828" y="2435"/>
                </a:lnTo>
                <a:lnTo>
                  <a:pt x="15844" y="2404"/>
                </a:lnTo>
                <a:lnTo>
                  <a:pt x="15843" y="2315"/>
                </a:lnTo>
                <a:lnTo>
                  <a:pt x="15842" y="2228"/>
                </a:lnTo>
                <a:lnTo>
                  <a:pt x="15840" y="2141"/>
                </a:lnTo>
                <a:lnTo>
                  <a:pt x="15840" y="2054"/>
                </a:lnTo>
                <a:lnTo>
                  <a:pt x="15839" y="1969"/>
                </a:lnTo>
                <a:lnTo>
                  <a:pt x="15839" y="1884"/>
                </a:lnTo>
                <a:lnTo>
                  <a:pt x="15839" y="1799"/>
                </a:lnTo>
                <a:lnTo>
                  <a:pt x="15839" y="1716"/>
                </a:lnTo>
                <a:lnTo>
                  <a:pt x="15820" y="1658"/>
                </a:lnTo>
                <a:lnTo>
                  <a:pt x="15803" y="1600"/>
                </a:lnTo>
                <a:lnTo>
                  <a:pt x="15788" y="1545"/>
                </a:lnTo>
                <a:lnTo>
                  <a:pt x="15775" y="1491"/>
                </a:lnTo>
                <a:lnTo>
                  <a:pt x="15765" y="1439"/>
                </a:lnTo>
                <a:lnTo>
                  <a:pt x="15756" y="1388"/>
                </a:lnTo>
                <a:lnTo>
                  <a:pt x="15748" y="1339"/>
                </a:lnTo>
                <a:lnTo>
                  <a:pt x="15743" y="1290"/>
                </a:lnTo>
                <a:lnTo>
                  <a:pt x="15740" y="1244"/>
                </a:lnTo>
                <a:lnTo>
                  <a:pt x="15737" y="1197"/>
                </a:lnTo>
                <a:lnTo>
                  <a:pt x="15737" y="1154"/>
                </a:lnTo>
                <a:lnTo>
                  <a:pt x="15740" y="1110"/>
                </a:lnTo>
                <a:lnTo>
                  <a:pt x="15743" y="1067"/>
                </a:lnTo>
                <a:lnTo>
                  <a:pt x="15748" y="1025"/>
                </a:lnTo>
                <a:lnTo>
                  <a:pt x="15754" y="984"/>
                </a:lnTo>
                <a:lnTo>
                  <a:pt x="15762" y="944"/>
                </a:lnTo>
                <a:lnTo>
                  <a:pt x="15765" y="921"/>
                </a:lnTo>
                <a:lnTo>
                  <a:pt x="15770" y="899"/>
                </a:lnTo>
                <a:lnTo>
                  <a:pt x="15771" y="895"/>
                </a:lnTo>
                <a:lnTo>
                  <a:pt x="15772" y="891"/>
                </a:lnTo>
                <a:lnTo>
                  <a:pt x="15775" y="889"/>
                </a:lnTo>
                <a:lnTo>
                  <a:pt x="15777" y="886"/>
                </a:lnTo>
                <a:lnTo>
                  <a:pt x="15781" y="885"/>
                </a:lnTo>
                <a:lnTo>
                  <a:pt x="15785" y="885"/>
                </a:lnTo>
                <a:lnTo>
                  <a:pt x="15789" y="887"/>
                </a:lnTo>
                <a:lnTo>
                  <a:pt x="15794" y="890"/>
                </a:lnTo>
                <a:lnTo>
                  <a:pt x="15804" y="898"/>
                </a:lnTo>
                <a:lnTo>
                  <a:pt x="15813" y="907"/>
                </a:lnTo>
                <a:lnTo>
                  <a:pt x="15821" y="920"/>
                </a:lnTo>
                <a:lnTo>
                  <a:pt x="15828" y="932"/>
                </a:lnTo>
                <a:lnTo>
                  <a:pt x="15834" y="947"/>
                </a:lnTo>
                <a:lnTo>
                  <a:pt x="15840" y="962"/>
                </a:lnTo>
                <a:lnTo>
                  <a:pt x="15846" y="979"/>
                </a:lnTo>
                <a:lnTo>
                  <a:pt x="15849" y="995"/>
                </a:lnTo>
                <a:lnTo>
                  <a:pt x="15874" y="1097"/>
                </a:lnTo>
                <a:lnTo>
                  <a:pt x="15897" y="1201"/>
                </a:lnTo>
                <a:lnTo>
                  <a:pt x="15907" y="1253"/>
                </a:lnTo>
                <a:lnTo>
                  <a:pt x="15918" y="1304"/>
                </a:lnTo>
                <a:lnTo>
                  <a:pt x="15927" y="1354"/>
                </a:lnTo>
                <a:lnTo>
                  <a:pt x="15933" y="1404"/>
                </a:lnTo>
                <a:lnTo>
                  <a:pt x="15940" y="1453"/>
                </a:lnTo>
                <a:lnTo>
                  <a:pt x="15943" y="1502"/>
                </a:lnTo>
                <a:lnTo>
                  <a:pt x="15945" y="1549"/>
                </a:lnTo>
                <a:lnTo>
                  <a:pt x="15945" y="1595"/>
                </a:lnTo>
                <a:lnTo>
                  <a:pt x="15943" y="1617"/>
                </a:lnTo>
                <a:lnTo>
                  <a:pt x="15941" y="1639"/>
                </a:lnTo>
                <a:lnTo>
                  <a:pt x="15938" y="1660"/>
                </a:lnTo>
                <a:lnTo>
                  <a:pt x="15936" y="1681"/>
                </a:lnTo>
                <a:lnTo>
                  <a:pt x="15931" y="1702"/>
                </a:lnTo>
                <a:lnTo>
                  <a:pt x="15927" y="1722"/>
                </a:lnTo>
                <a:lnTo>
                  <a:pt x="15920" y="1741"/>
                </a:lnTo>
                <a:lnTo>
                  <a:pt x="15914" y="1759"/>
                </a:lnTo>
                <a:lnTo>
                  <a:pt x="15915" y="1774"/>
                </a:lnTo>
                <a:lnTo>
                  <a:pt x="15916" y="1786"/>
                </a:lnTo>
                <a:lnTo>
                  <a:pt x="15918" y="1798"/>
                </a:lnTo>
                <a:lnTo>
                  <a:pt x="15918" y="1808"/>
                </a:lnTo>
                <a:lnTo>
                  <a:pt x="15922" y="1871"/>
                </a:lnTo>
                <a:lnTo>
                  <a:pt x="15925" y="1933"/>
                </a:lnTo>
                <a:lnTo>
                  <a:pt x="15929" y="1996"/>
                </a:lnTo>
                <a:lnTo>
                  <a:pt x="15933" y="2059"/>
                </a:lnTo>
                <a:lnTo>
                  <a:pt x="15937" y="2121"/>
                </a:lnTo>
                <a:lnTo>
                  <a:pt x="15940" y="2184"/>
                </a:lnTo>
                <a:lnTo>
                  <a:pt x="15942" y="2247"/>
                </a:lnTo>
                <a:lnTo>
                  <a:pt x="15943" y="2310"/>
                </a:lnTo>
                <a:lnTo>
                  <a:pt x="15945" y="2373"/>
                </a:lnTo>
                <a:lnTo>
                  <a:pt x="15946" y="2435"/>
                </a:lnTo>
                <a:lnTo>
                  <a:pt x="15945" y="2498"/>
                </a:lnTo>
                <a:lnTo>
                  <a:pt x="15943" y="2559"/>
                </a:lnTo>
                <a:lnTo>
                  <a:pt x="15942" y="2621"/>
                </a:lnTo>
                <a:lnTo>
                  <a:pt x="15938" y="2682"/>
                </a:lnTo>
                <a:lnTo>
                  <a:pt x="15933" y="2742"/>
                </a:lnTo>
                <a:lnTo>
                  <a:pt x="15928" y="2803"/>
                </a:lnTo>
                <a:lnTo>
                  <a:pt x="15928" y="2803"/>
                </a:lnTo>
                <a:lnTo>
                  <a:pt x="15928" y="2803"/>
                </a:lnTo>
                <a:lnTo>
                  <a:pt x="15932" y="2815"/>
                </a:lnTo>
                <a:lnTo>
                  <a:pt x="15934" y="2827"/>
                </a:lnTo>
                <a:lnTo>
                  <a:pt x="15936" y="2840"/>
                </a:lnTo>
                <a:lnTo>
                  <a:pt x="15937" y="2851"/>
                </a:lnTo>
                <a:lnTo>
                  <a:pt x="15937" y="2864"/>
                </a:lnTo>
                <a:lnTo>
                  <a:pt x="15937" y="2876"/>
                </a:lnTo>
                <a:lnTo>
                  <a:pt x="15936" y="2887"/>
                </a:lnTo>
                <a:lnTo>
                  <a:pt x="15933" y="2899"/>
                </a:lnTo>
                <a:lnTo>
                  <a:pt x="15932" y="2876"/>
                </a:lnTo>
                <a:lnTo>
                  <a:pt x="15931" y="2851"/>
                </a:lnTo>
                <a:lnTo>
                  <a:pt x="15929" y="2827"/>
                </a:lnTo>
                <a:lnTo>
                  <a:pt x="15928" y="2803"/>
                </a:lnTo>
                <a:lnTo>
                  <a:pt x="15928" y="2827"/>
                </a:lnTo>
                <a:lnTo>
                  <a:pt x="15931" y="2851"/>
                </a:lnTo>
                <a:lnTo>
                  <a:pt x="15932" y="2876"/>
                </a:lnTo>
                <a:lnTo>
                  <a:pt x="15933" y="2899"/>
                </a:lnTo>
                <a:lnTo>
                  <a:pt x="15933" y="2900"/>
                </a:lnTo>
                <a:lnTo>
                  <a:pt x="15933" y="2902"/>
                </a:lnTo>
                <a:lnTo>
                  <a:pt x="15937" y="2924"/>
                </a:lnTo>
                <a:lnTo>
                  <a:pt x="15938" y="2944"/>
                </a:lnTo>
                <a:lnTo>
                  <a:pt x="15938" y="2963"/>
                </a:lnTo>
                <a:lnTo>
                  <a:pt x="15938" y="2981"/>
                </a:lnTo>
                <a:lnTo>
                  <a:pt x="15936" y="2999"/>
                </a:lnTo>
                <a:lnTo>
                  <a:pt x="15932" y="3016"/>
                </a:lnTo>
                <a:lnTo>
                  <a:pt x="15927" y="3032"/>
                </a:lnTo>
                <a:lnTo>
                  <a:pt x="15922" y="3047"/>
                </a:lnTo>
                <a:lnTo>
                  <a:pt x="15918" y="3092"/>
                </a:lnTo>
                <a:lnTo>
                  <a:pt x="15914" y="3136"/>
                </a:lnTo>
                <a:lnTo>
                  <a:pt x="15909" y="3179"/>
                </a:lnTo>
                <a:lnTo>
                  <a:pt x="15904" y="3224"/>
                </a:lnTo>
                <a:lnTo>
                  <a:pt x="15898" y="3268"/>
                </a:lnTo>
                <a:lnTo>
                  <a:pt x="15892" y="3313"/>
                </a:lnTo>
                <a:lnTo>
                  <a:pt x="15887" y="3357"/>
                </a:lnTo>
                <a:lnTo>
                  <a:pt x="15880" y="3401"/>
                </a:lnTo>
                <a:lnTo>
                  <a:pt x="15884" y="3414"/>
                </a:lnTo>
                <a:lnTo>
                  <a:pt x="15888" y="3425"/>
                </a:lnTo>
                <a:lnTo>
                  <a:pt x="15892" y="3438"/>
                </a:lnTo>
                <a:lnTo>
                  <a:pt x="15895" y="3451"/>
                </a:lnTo>
                <a:lnTo>
                  <a:pt x="15901" y="3465"/>
                </a:lnTo>
                <a:lnTo>
                  <a:pt x="15906" y="3482"/>
                </a:lnTo>
                <a:lnTo>
                  <a:pt x="15911" y="3497"/>
                </a:lnTo>
                <a:lnTo>
                  <a:pt x="15915" y="3514"/>
                </a:lnTo>
                <a:lnTo>
                  <a:pt x="15918" y="3532"/>
                </a:lnTo>
                <a:lnTo>
                  <a:pt x="15919" y="3550"/>
                </a:lnTo>
                <a:lnTo>
                  <a:pt x="15919" y="3569"/>
                </a:lnTo>
                <a:lnTo>
                  <a:pt x="15916" y="3588"/>
                </a:lnTo>
                <a:lnTo>
                  <a:pt x="15927" y="3576"/>
                </a:lnTo>
                <a:lnTo>
                  <a:pt x="15937" y="3560"/>
                </a:lnTo>
                <a:lnTo>
                  <a:pt x="15947" y="3546"/>
                </a:lnTo>
                <a:lnTo>
                  <a:pt x="15956" y="3529"/>
                </a:lnTo>
                <a:lnTo>
                  <a:pt x="15976" y="3496"/>
                </a:lnTo>
                <a:lnTo>
                  <a:pt x="15995" y="3460"/>
                </a:lnTo>
                <a:lnTo>
                  <a:pt x="16013" y="3423"/>
                </a:lnTo>
                <a:lnTo>
                  <a:pt x="16031" y="3387"/>
                </a:lnTo>
                <a:lnTo>
                  <a:pt x="16050" y="3352"/>
                </a:lnTo>
                <a:lnTo>
                  <a:pt x="16070" y="3320"/>
                </a:lnTo>
                <a:lnTo>
                  <a:pt x="16080" y="3306"/>
                </a:lnTo>
                <a:lnTo>
                  <a:pt x="16091" y="3293"/>
                </a:lnTo>
                <a:lnTo>
                  <a:pt x="16099" y="3271"/>
                </a:lnTo>
                <a:lnTo>
                  <a:pt x="16108" y="3249"/>
                </a:lnTo>
                <a:lnTo>
                  <a:pt x="16116" y="3226"/>
                </a:lnTo>
                <a:lnTo>
                  <a:pt x="16124" y="3204"/>
                </a:lnTo>
                <a:lnTo>
                  <a:pt x="16125" y="3187"/>
                </a:lnTo>
                <a:lnTo>
                  <a:pt x="16127" y="3174"/>
                </a:lnTo>
                <a:lnTo>
                  <a:pt x="16131" y="3163"/>
                </a:lnTo>
                <a:lnTo>
                  <a:pt x="16134" y="3154"/>
                </a:lnTo>
                <a:lnTo>
                  <a:pt x="16138" y="3147"/>
                </a:lnTo>
                <a:lnTo>
                  <a:pt x="16143" y="3142"/>
                </a:lnTo>
                <a:lnTo>
                  <a:pt x="16147" y="3138"/>
                </a:lnTo>
                <a:lnTo>
                  <a:pt x="16152" y="3137"/>
                </a:lnTo>
                <a:lnTo>
                  <a:pt x="16156" y="3136"/>
                </a:lnTo>
                <a:lnTo>
                  <a:pt x="16161" y="3137"/>
                </a:lnTo>
                <a:lnTo>
                  <a:pt x="16165" y="3138"/>
                </a:lnTo>
                <a:lnTo>
                  <a:pt x="16170" y="3142"/>
                </a:lnTo>
                <a:lnTo>
                  <a:pt x="16179" y="3149"/>
                </a:lnTo>
                <a:lnTo>
                  <a:pt x="16185" y="3158"/>
                </a:lnTo>
                <a:lnTo>
                  <a:pt x="16191" y="3165"/>
                </a:lnTo>
                <a:lnTo>
                  <a:pt x="16193" y="3172"/>
                </a:lnTo>
                <a:lnTo>
                  <a:pt x="16196" y="3179"/>
                </a:lnTo>
                <a:lnTo>
                  <a:pt x="16197" y="3186"/>
                </a:lnTo>
                <a:lnTo>
                  <a:pt x="16197" y="3201"/>
                </a:lnTo>
                <a:lnTo>
                  <a:pt x="16194" y="3217"/>
                </a:lnTo>
                <a:lnTo>
                  <a:pt x="16185" y="3249"/>
                </a:lnTo>
                <a:lnTo>
                  <a:pt x="16178" y="3279"/>
                </a:lnTo>
                <a:lnTo>
                  <a:pt x="16170" y="3295"/>
                </a:lnTo>
                <a:lnTo>
                  <a:pt x="16161" y="3309"/>
                </a:lnTo>
                <a:lnTo>
                  <a:pt x="16153" y="3324"/>
                </a:lnTo>
                <a:lnTo>
                  <a:pt x="16144" y="3336"/>
                </a:lnTo>
                <a:lnTo>
                  <a:pt x="16134" y="3347"/>
                </a:lnTo>
                <a:lnTo>
                  <a:pt x="16125" y="3354"/>
                </a:lnTo>
                <a:lnTo>
                  <a:pt x="16120" y="3357"/>
                </a:lnTo>
                <a:lnTo>
                  <a:pt x="16113" y="3360"/>
                </a:lnTo>
                <a:lnTo>
                  <a:pt x="16108" y="3361"/>
                </a:lnTo>
                <a:lnTo>
                  <a:pt x="16103" y="3361"/>
                </a:lnTo>
                <a:lnTo>
                  <a:pt x="16082" y="3412"/>
                </a:lnTo>
                <a:lnTo>
                  <a:pt x="16062" y="3461"/>
                </a:lnTo>
                <a:lnTo>
                  <a:pt x="16040" y="3506"/>
                </a:lnTo>
                <a:lnTo>
                  <a:pt x="16015" y="3549"/>
                </a:lnTo>
                <a:lnTo>
                  <a:pt x="15992" y="3588"/>
                </a:lnTo>
                <a:lnTo>
                  <a:pt x="15967" y="3626"/>
                </a:lnTo>
                <a:lnTo>
                  <a:pt x="15941" y="3661"/>
                </a:lnTo>
                <a:lnTo>
                  <a:pt x="15914" y="3694"/>
                </a:lnTo>
                <a:lnTo>
                  <a:pt x="15902" y="3718"/>
                </a:lnTo>
                <a:lnTo>
                  <a:pt x="15891" y="3743"/>
                </a:lnTo>
                <a:lnTo>
                  <a:pt x="15878" y="3767"/>
                </a:lnTo>
                <a:lnTo>
                  <a:pt x="15866" y="3792"/>
                </a:lnTo>
                <a:lnTo>
                  <a:pt x="15855" y="3844"/>
                </a:lnTo>
                <a:lnTo>
                  <a:pt x="15842" y="3898"/>
                </a:lnTo>
                <a:lnTo>
                  <a:pt x="15830" y="3951"/>
                </a:lnTo>
                <a:lnTo>
                  <a:pt x="15819" y="4005"/>
                </a:lnTo>
                <a:lnTo>
                  <a:pt x="15807" y="4059"/>
                </a:lnTo>
                <a:lnTo>
                  <a:pt x="15797" y="4113"/>
                </a:lnTo>
                <a:lnTo>
                  <a:pt x="15785" y="4169"/>
                </a:lnTo>
                <a:lnTo>
                  <a:pt x="15774" y="4223"/>
                </a:lnTo>
                <a:lnTo>
                  <a:pt x="15783" y="4214"/>
                </a:lnTo>
                <a:lnTo>
                  <a:pt x="15792" y="4203"/>
                </a:lnTo>
                <a:lnTo>
                  <a:pt x="15802" y="4194"/>
                </a:lnTo>
                <a:lnTo>
                  <a:pt x="15811" y="4184"/>
                </a:lnTo>
                <a:lnTo>
                  <a:pt x="15817" y="4178"/>
                </a:lnTo>
                <a:lnTo>
                  <a:pt x="15822" y="4172"/>
                </a:lnTo>
                <a:lnTo>
                  <a:pt x="15829" y="4169"/>
                </a:lnTo>
                <a:lnTo>
                  <a:pt x="15835" y="4166"/>
                </a:lnTo>
                <a:lnTo>
                  <a:pt x="15839" y="4166"/>
                </a:lnTo>
                <a:lnTo>
                  <a:pt x="15843" y="4167"/>
                </a:lnTo>
                <a:lnTo>
                  <a:pt x="15847" y="4169"/>
                </a:lnTo>
                <a:lnTo>
                  <a:pt x="15851" y="4171"/>
                </a:lnTo>
                <a:lnTo>
                  <a:pt x="15853" y="4175"/>
                </a:lnTo>
                <a:lnTo>
                  <a:pt x="15856" y="4180"/>
                </a:lnTo>
                <a:lnTo>
                  <a:pt x="15858" y="4188"/>
                </a:lnTo>
                <a:lnTo>
                  <a:pt x="15860" y="4197"/>
                </a:lnTo>
                <a:lnTo>
                  <a:pt x="15861" y="4207"/>
                </a:lnTo>
                <a:lnTo>
                  <a:pt x="15861" y="4216"/>
                </a:lnTo>
                <a:lnTo>
                  <a:pt x="15858" y="4225"/>
                </a:lnTo>
                <a:lnTo>
                  <a:pt x="15857" y="4233"/>
                </a:lnTo>
                <a:lnTo>
                  <a:pt x="15851" y="4247"/>
                </a:lnTo>
                <a:lnTo>
                  <a:pt x="15844" y="4260"/>
                </a:lnTo>
                <a:lnTo>
                  <a:pt x="15835" y="4275"/>
                </a:lnTo>
                <a:lnTo>
                  <a:pt x="15826" y="4288"/>
                </a:lnTo>
                <a:lnTo>
                  <a:pt x="15816" y="4300"/>
                </a:lnTo>
                <a:lnTo>
                  <a:pt x="15806" y="4310"/>
                </a:lnTo>
                <a:lnTo>
                  <a:pt x="15785" y="4329"/>
                </a:lnTo>
                <a:lnTo>
                  <a:pt x="15766" y="4350"/>
                </a:lnTo>
                <a:lnTo>
                  <a:pt x="15752" y="4367"/>
                </a:lnTo>
                <a:lnTo>
                  <a:pt x="15737" y="4383"/>
                </a:lnTo>
                <a:lnTo>
                  <a:pt x="15723" y="4445"/>
                </a:lnTo>
                <a:lnTo>
                  <a:pt x="15709" y="4507"/>
                </a:lnTo>
                <a:lnTo>
                  <a:pt x="15694" y="4569"/>
                </a:lnTo>
                <a:lnTo>
                  <a:pt x="15678" y="4629"/>
                </a:lnTo>
                <a:lnTo>
                  <a:pt x="15662" y="4691"/>
                </a:lnTo>
                <a:lnTo>
                  <a:pt x="15644" y="4750"/>
                </a:lnTo>
                <a:lnTo>
                  <a:pt x="15626" y="4810"/>
                </a:lnTo>
                <a:lnTo>
                  <a:pt x="15606" y="4870"/>
                </a:lnTo>
                <a:lnTo>
                  <a:pt x="15589" y="4915"/>
                </a:lnTo>
                <a:lnTo>
                  <a:pt x="15574" y="4960"/>
                </a:lnTo>
                <a:lnTo>
                  <a:pt x="15556" y="5003"/>
                </a:lnTo>
                <a:lnTo>
                  <a:pt x="15539" y="5047"/>
                </a:lnTo>
                <a:lnTo>
                  <a:pt x="15539" y="5047"/>
                </a:lnTo>
                <a:lnTo>
                  <a:pt x="15539" y="5047"/>
                </a:lnTo>
                <a:lnTo>
                  <a:pt x="15539" y="5047"/>
                </a:lnTo>
                <a:lnTo>
                  <a:pt x="15539" y="5047"/>
                </a:lnTo>
                <a:lnTo>
                  <a:pt x="15539" y="5048"/>
                </a:lnTo>
                <a:lnTo>
                  <a:pt x="15538" y="5048"/>
                </a:lnTo>
                <a:lnTo>
                  <a:pt x="15538" y="5050"/>
                </a:lnTo>
                <a:lnTo>
                  <a:pt x="15535" y="5072"/>
                </a:lnTo>
                <a:lnTo>
                  <a:pt x="15532" y="5091"/>
                </a:lnTo>
                <a:lnTo>
                  <a:pt x="15526" y="5110"/>
                </a:lnTo>
                <a:lnTo>
                  <a:pt x="15521" y="5128"/>
                </a:lnTo>
                <a:lnTo>
                  <a:pt x="15514" y="5145"/>
                </a:lnTo>
                <a:lnTo>
                  <a:pt x="15507" y="5162"/>
                </a:lnTo>
                <a:lnTo>
                  <a:pt x="15498" y="5177"/>
                </a:lnTo>
                <a:lnTo>
                  <a:pt x="15490" y="5192"/>
                </a:lnTo>
                <a:lnTo>
                  <a:pt x="15488" y="5218"/>
                </a:lnTo>
                <a:lnTo>
                  <a:pt x="15487" y="5243"/>
                </a:lnTo>
                <a:lnTo>
                  <a:pt x="15484" y="5267"/>
                </a:lnTo>
                <a:lnTo>
                  <a:pt x="15480" y="5290"/>
                </a:lnTo>
                <a:lnTo>
                  <a:pt x="15471" y="5335"/>
                </a:lnTo>
                <a:lnTo>
                  <a:pt x="15461" y="5379"/>
                </a:lnTo>
                <a:lnTo>
                  <a:pt x="15448" y="5421"/>
                </a:lnTo>
                <a:lnTo>
                  <a:pt x="15432" y="5461"/>
                </a:lnTo>
                <a:lnTo>
                  <a:pt x="15417" y="5501"/>
                </a:lnTo>
                <a:lnTo>
                  <a:pt x="15399" y="5540"/>
                </a:lnTo>
                <a:lnTo>
                  <a:pt x="15362" y="5613"/>
                </a:lnTo>
                <a:lnTo>
                  <a:pt x="15323" y="5686"/>
                </a:lnTo>
                <a:lnTo>
                  <a:pt x="15304" y="5722"/>
                </a:lnTo>
                <a:lnTo>
                  <a:pt x="15284" y="5760"/>
                </a:lnTo>
                <a:lnTo>
                  <a:pt x="15266" y="5797"/>
                </a:lnTo>
                <a:lnTo>
                  <a:pt x="15248" y="5836"/>
                </a:lnTo>
                <a:lnTo>
                  <a:pt x="15242" y="5868"/>
                </a:lnTo>
                <a:lnTo>
                  <a:pt x="15236" y="5899"/>
                </a:lnTo>
                <a:lnTo>
                  <a:pt x="15227" y="5928"/>
                </a:lnTo>
                <a:lnTo>
                  <a:pt x="15216" y="5956"/>
                </a:lnTo>
                <a:lnTo>
                  <a:pt x="15205" y="5983"/>
                </a:lnTo>
                <a:lnTo>
                  <a:pt x="15190" y="6009"/>
                </a:lnTo>
                <a:lnTo>
                  <a:pt x="15175" y="6032"/>
                </a:lnTo>
                <a:lnTo>
                  <a:pt x="15158" y="6056"/>
                </a:lnTo>
                <a:lnTo>
                  <a:pt x="15145" y="6089"/>
                </a:lnTo>
                <a:lnTo>
                  <a:pt x="15133" y="6124"/>
                </a:lnTo>
                <a:lnTo>
                  <a:pt x="15118" y="6157"/>
                </a:lnTo>
                <a:lnTo>
                  <a:pt x="15106" y="6192"/>
                </a:lnTo>
                <a:lnTo>
                  <a:pt x="15091" y="6225"/>
                </a:lnTo>
                <a:lnTo>
                  <a:pt x="15078" y="6260"/>
                </a:lnTo>
                <a:lnTo>
                  <a:pt x="15066" y="6293"/>
                </a:lnTo>
                <a:lnTo>
                  <a:pt x="15053" y="6327"/>
                </a:lnTo>
                <a:lnTo>
                  <a:pt x="15037" y="6369"/>
                </a:lnTo>
                <a:lnTo>
                  <a:pt x="15026" y="6407"/>
                </a:lnTo>
                <a:lnTo>
                  <a:pt x="15014" y="6440"/>
                </a:lnTo>
                <a:lnTo>
                  <a:pt x="15006" y="6470"/>
                </a:lnTo>
                <a:lnTo>
                  <a:pt x="15001" y="6497"/>
                </a:lnTo>
                <a:lnTo>
                  <a:pt x="14997" y="6520"/>
                </a:lnTo>
                <a:lnTo>
                  <a:pt x="14996" y="6540"/>
                </a:lnTo>
                <a:lnTo>
                  <a:pt x="14997" y="6557"/>
                </a:lnTo>
                <a:lnTo>
                  <a:pt x="14999" y="6565"/>
                </a:lnTo>
                <a:lnTo>
                  <a:pt x="15000" y="6571"/>
                </a:lnTo>
                <a:lnTo>
                  <a:pt x="15003" y="6576"/>
                </a:lnTo>
                <a:lnTo>
                  <a:pt x="15006" y="6582"/>
                </a:lnTo>
                <a:lnTo>
                  <a:pt x="15010" y="6587"/>
                </a:lnTo>
                <a:lnTo>
                  <a:pt x="15014" y="6591"/>
                </a:lnTo>
                <a:lnTo>
                  <a:pt x="15019" y="6594"/>
                </a:lnTo>
                <a:lnTo>
                  <a:pt x="15026" y="6597"/>
                </a:lnTo>
                <a:lnTo>
                  <a:pt x="15032" y="6598"/>
                </a:lnTo>
                <a:lnTo>
                  <a:pt x="15039" y="6600"/>
                </a:lnTo>
                <a:lnTo>
                  <a:pt x="15046" y="6601"/>
                </a:lnTo>
                <a:lnTo>
                  <a:pt x="15055" y="6601"/>
                </a:lnTo>
                <a:lnTo>
                  <a:pt x="15073" y="6600"/>
                </a:lnTo>
                <a:lnTo>
                  <a:pt x="15095" y="6597"/>
                </a:lnTo>
                <a:lnTo>
                  <a:pt x="15111" y="6594"/>
                </a:lnTo>
                <a:lnTo>
                  <a:pt x="15126" y="6592"/>
                </a:lnTo>
                <a:lnTo>
                  <a:pt x="15142" y="6589"/>
                </a:lnTo>
                <a:lnTo>
                  <a:pt x="15157" y="6587"/>
                </a:lnTo>
                <a:lnTo>
                  <a:pt x="15153" y="6596"/>
                </a:lnTo>
                <a:lnTo>
                  <a:pt x="15151" y="6605"/>
                </a:lnTo>
                <a:lnTo>
                  <a:pt x="15151" y="6605"/>
                </a:lnTo>
                <a:lnTo>
                  <a:pt x="15151" y="6605"/>
                </a:lnTo>
                <a:lnTo>
                  <a:pt x="15151" y="6605"/>
                </a:lnTo>
                <a:lnTo>
                  <a:pt x="15151" y="6605"/>
                </a:lnTo>
                <a:lnTo>
                  <a:pt x="15153" y="6596"/>
                </a:lnTo>
                <a:lnTo>
                  <a:pt x="15157" y="6587"/>
                </a:lnTo>
                <a:lnTo>
                  <a:pt x="15184" y="6558"/>
                </a:lnTo>
                <a:lnTo>
                  <a:pt x="15211" y="6530"/>
                </a:lnTo>
                <a:lnTo>
                  <a:pt x="15238" y="6503"/>
                </a:lnTo>
                <a:lnTo>
                  <a:pt x="15265" y="6477"/>
                </a:lnTo>
                <a:lnTo>
                  <a:pt x="15290" y="6454"/>
                </a:lnTo>
                <a:lnTo>
                  <a:pt x="15314" y="6430"/>
                </a:lnTo>
                <a:lnTo>
                  <a:pt x="15337" y="6404"/>
                </a:lnTo>
                <a:lnTo>
                  <a:pt x="15360" y="6377"/>
                </a:lnTo>
                <a:lnTo>
                  <a:pt x="15384" y="6350"/>
                </a:lnTo>
                <a:lnTo>
                  <a:pt x="15405" y="6320"/>
                </a:lnTo>
                <a:lnTo>
                  <a:pt x="15426" y="6290"/>
                </a:lnTo>
                <a:lnTo>
                  <a:pt x="15447" y="6259"/>
                </a:lnTo>
                <a:lnTo>
                  <a:pt x="15466" y="6225"/>
                </a:lnTo>
                <a:lnTo>
                  <a:pt x="15485" y="6191"/>
                </a:lnTo>
                <a:lnTo>
                  <a:pt x="15503" y="6153"/>
                </a:lnTo>
                <a:lnTo>
                  <a:pt x="15520" y="6115"/>
                </a:lnTo>
                <a:lnTo>
                  <a:pt x="15537" y="6075"/>
                </a:lnTo>
                <a:lnTo>
                  <a:pt x="15551" y="6032"/>
                </a:lnTo>
                <a:lnTo>
                  <a:pt x="15565" y="5989"/>
                </a:lnTo>
                <a:lnTo>
                  <a:pt x="15578" y="5942"/>
                </a:lnTo>
                <a:lnTo>
                  <a:pt x="15601" y="5901"/>
                </a:lnTo>
                <a:lnTo>
                  <a:pt x="15624" y="5860"/>
                </a:lnTo>
                <a:lnTo>
                  <a:pt x="15647" y="5819"/>
                </a:lnTo>
                <a:lnTo>
                  <a:pt x="15671" y="5776"/>
                </a:lnTo>
                <a:lnTo>
                  <a:pt x="15692" y="5735"/>
                </a:lnTo>
                <a:lnTo>
                  <a:pt x="15716" y="5694"/>
                </a:lnTo>
                <a:lnTo>
                  <a:pt x="15737" y="5652"/>
                </a:lnTo>
                <a:lnTo>
                  <a:pt x="15761" y="5610"/>
                </a:lnTo>
                <a:lnTo>
                  <a:pt x="15780" y="5573"/>
                </a:lnTo>
                <a:lnTo>
                  <a:pt x="15799" y="5535"/>
                </a:lnTo>
                <a:lnTo>
                  <a:pt x="15820" y="5497"/>
                </a:lnTo>
                <a:lnTo>
                  <a:pt x="15839" y="5463"/>
                </a:lnTo>
                <a:lnTo>
                  <a:pt x="15849" y="5447"/>
                </a:lnTo>
                <a:lnTo>
                  <a:pt x="15860" y="5433"/>
                </a:lnTo>
                <a:lnTo>
                  <a:pt x="15871" y="5421"/>
                </a:lnTo>
                <a:lnTo>
                  <a:pt x="15882" y="5410"/>
                </a:lnTo>
                <a:lnTo>
                  <a:pt x="15893" y="5401"/>
                </a:lnTo>
                <a:lnTo>
                  <a:pt x="15905" y="5394"/>
                </a:lnTo>
                <a:lnTo>
                  <a:pt x="15916" y="5391"/>
                </a:lnTo>
                <a:lnTo>
                  <a:pt x="15929" y="5388"/>
                </a:lnTo>
                <a:lnTo>
                  <a:pt x="15947" y="5379"/>
                </a:lnTo>
                <a:lnTo>
                  <a:pt x="15967" y="5370"/>
                </a:lnTo>
                <a:lnTo>
                  <a:pt x="15973" y="5361"/>
                </a:lnTo>
                <a:lnTo>
                  <a:pt x="15979" y="5355"/>
                </a:lnTo>
                <a:lnTo>
                  <a:pt x="15985" y="5349"/>
                </a:lnTo>
                <a:lnTo>
                  <a:pt x="15990" y="5346"/>
                </a:lnTo>
                <a:lnTo>
                  <a:pt x="15995" y="5343"/>
                </a:lnTo>
                <a:lnTo>
                  <a:pt x="16000" y="5340"/>
                </a:lnTo>
                <a:lnTo>
                  <a:pt x="16005" y="5340"/>
                </a:lnTo>
                <a:lnTo>
                  <a:pt x="16010" y="5340"/>
                </a:lnTo>
                <a:lnTo>
                  <a:pt x="16019" y="5343"/>
                </a:lnTo>
                <a:lnTo>
                  <a:pt x="16028" y="5347"/>
                </a:lnTo>
                <a:lnTo>
                  <a:pt x="16037" y="5352"/>
                </a:lnTo>
                <a:lnTo>
                  <a:pt x="16046" y="5357"/>
                </a:lnTo>
                <a:lnTo>
                  <a:pt x="16057" y="5373"/>
                </a:lnTo>
                <a:lnTo>
                  <a:pt x="16066" y="5388"/>
                </a:lnTo>
                <a:lnTo>
                  <a:pt x="16073" y="5406"/>
                </a:lnTo>
                <a:lnTo>
                  <a:pt x="16080" y="5424"/>
                </a:lnTo>
                <a:lnTo>
                  <a:pt x="16085" y="5443"/>
                </a:lnTo>
                <a:lnTo>
                  <a:pt x="16088" y="5464"/>
                </a:lnTo>
                <a:lnTo>
                  <a:pt x="16090" y="5486"/>
                </a:lnTo>
                <a:lnTo>
                  <a:pt x="16091" y="5509"/>
                </a:lnTo>
                <a:lnTo>
                  <a:pt x="16091" y="5533"/>
                </a:lnTo>
                <a:lnTo>
                  <a:pt x="16089" y="5559"/>
                </a:lnTo>
                <a:lnTo>
                  <a:pt x="16086" y="5586"/>
                </a:lnTo>
                <a:lnTo>
                  <a:pt x="16081" y="5613"/>
                </a:lnTo>
                <a:lnTo>
                  <a:pt x="16075" y="5643"/>
                </a:lnTo>
                <a:lnTo>
                  <a:pt x="16067" y="5674"/>
                </a:lnTo>
                <a:lnTo>
                  <a:pt x="16058" y="5704"/>
                </a:lnTo>
                <a:lnTo>
                  <a:pt x="16046" y="5738"/>
                </a:lnTo>
                <a:lnTo>
                  <a:pt x="16032" y="5770"/>
                </a:lnTo>
                <a:lnTo>
                  <a:pt x="16018" y="5802"/>
                </a:lnTo>
                <a:lnTo>
                  <a:pt x="16004" y="5832"/>
                </a:lnTo>
                <a:lnTo>
                  <a:pt x="15990" y="5863"/>
                </a:lnTo>
                <a:lnTo>
                  <a:pt x="15979" y="5893"/>
                </a:lnTo>
                <a:lnTo>
                  <a:pt x="15969" y="5924"/>
                </a:lnTo>
                <a:lnTo>
                  <a:pt x="15958" y="5954"/>
                </a:lnTo>
                <a:lnTo>
                  <a:pt x="15946" y="5982"/>
                </a:lnTo>
                <a:lnTo>
                  <a:pt x="15934" y="6011"/>
                </a:lnTo>
                <a:lnTo>
                  <a:pt x="15922" y="6039"/>
                </a:lnTo>
                <a:lnTo>
                  <a:pt x="15907" y="6066"/>
                </a:lnTo>
                <a:lnTo>
                  <a:pt x="15893" y="6093"/>
                </a:lnTo>
                <a:lnTo>
                  <a:pt x="15879" y="6119"/>
                </a:lnTo>
                <a:lnTo>
                  <a:pt x="15865" y="6144"/>
                </a:lnTo>
                <a:lnTo>
                  <a:pt x="15849" y="6169"/>
                </a:lnTo>
                <a:lnTo>
                  <a:pt x="15834" y="6193"/>
                </a:lnTo>
                <a:lnTo>
                  <a:pt x="15801" y="6239"/>
                </a:lnTo>
                <a:lnTo>
                  <a:pt x="15767" y="6284"/>
                </a:lnTo>
                <a:lnTo>
                  <a:pt x="15736" y="6323"/>
                </a:lnTo>
                <a:lnTo>
                  <a:pt x="15704" y="6362"/>
                </a:lnTo>
                <a:lnTo>
                  <a:pt x="15672" y="6399"/>
                </a:lnTo>
                <a:lnTo>
                  <a:pt x="15640" y="6435"/>
                </a:lnTo>
                <a:lnTo>
                  <a:pt x="15607" y="6471"/>
                </a:lnTo>
                <a:lnTo>
                  <a:pt x="15575" y="6507"/>
                </a:lnTo>
                <a:lnTo>
                  <a:pt x="15543" y="6543"/>
                </a:lnTo>
                <a:lnTo>
                  <a:pt x="15510" y="6578"/>
                </a:lnTo>
                <a:lnTo>
                  <a:pt x="15510" y="6578"/>
                </a:lnTo>
                <a:lnTo>
                  <a:pt x="15510" y="6578"/>
                </a:lnTo>
                <a:lnTo>
                  <a:pt x="15512" y="6582"/>
                </a:lnTo>
                <a:lnTo>
                  <a:pt x="15515" y="6584"/>
                </a:lnTo>
                <a:lnTo>
                  <a:pt x="15499" y="6609"/>
                </a:lnTo>
                <a:lnTo>
                  <a:pt x="15485" y="6630"/>
                </a:lnTo>
                <a:lnTo>
                  <a:pt x="15470" y="6651"/>
                </a:lnTo>
                <a:lnTo>
                  <a:pt x="15456" y="6669"/>
                </a:lnTo>
                <a:lnTo>
                  <a:pt x="15448" y="6675"/>
                </a:lnTo>
                <a:lnTo>
                  <a:pt x="15440" y="6683"/>
                </a:lnTo>
                <a:lnTo>
                  <a:pt x="15432" y="6688"/>
                </a:lnTo>
                <a:lnTo>
                  <a:pt x="15426" y="6694"/>
                </a:lnTo>
                <a:lnTo>
                  <a:pt x="15418" y="6699"/>
                </a:lnTo>
                <a:lnTo>
                  <a:pt x="15411" y="6701"/>
                </a:lnTo>
                <a:lnTo>
                  <a:pt x="15403" y="6704"/>
                </a:lnTo>
                <a:lnTo>
                  <a:pt x="15395" y="6705"/>
                </a:lnTo>
                <a:lnTo>
                  <a:pt x="15357" y="6727"/>
                </a:lnTo>
                <a:lnTo>
                  <a:pt x="15318" y="6751"/>
                </a:lnTo>
                <a:lnTo>
                  <a:pt x="15279" y="6777"/>
                </a:lnTo>
                <a:lnTo>
                  <a:pt x="15239" y="6804"/>
                </a:lnTo>
                <a:lnTo>
                  <a:pt x="15201" y="6834"/>
                </a:lnTo>
                <a:lnTo>
                  <a:pt x="15161" y="6865"/>
                </a:lnTo>
                <a:lnTo>
                  <a:pt x="15122" y="6898"/>
                </a:lnTo>
                <a:lnTo>
                  <a:pt x="15082" y="6933"/>
                </a:lnTo>
                <a:lnTo>
                  <a:pt x="15042" y="6970"/>
                </a:lnTo>
                <a:lnTo>
                  <a:pt x="15001" y="7009"/>
                </a:lnTo>
                <a:lnTo>
                  <a:pt x="14961" y="7049"/>
                </a:lnTo>
                <a:lnTo>
                  <a:pt x="14920" y="7092"/>
                </a:lnTo>
                <a:lnTo>
                  <a:pt x="14879" y="7137"/>
                </a:lnTo>
                <a:lnTo>
                  <a:pt x="14838" y="7184"/>
                </a:lnTo>
                <a:lnTo>
                  <a:pt x="14795" y="7234"/>
                </a:lnTo>
                <a:lnTo>
                  <a:pt x="14753" y="7285"/>
                </a:lnTo>
                <a:lnTo>
                  <a:pt x="14717" y="7333"/>
                </a:lnTo>
                <a:lnTo>
                  <a:pt x="14681" y="7380"/>
                </a:lnTo>
                <a:lnTo>
                  <a:pt x="14649" y="7428"/>
                </a:lnTo>
                <a:lnTo>
                  <a:pt x="14619" y="7476"/>
                </a:lnTo>
                <a:lnTo>
                  <a:pt x="14591" y="7523"/>
                </a:lnTo>
                <a:lnTo>
                  <a:pt x="14565" y="7569"/>
                </a:lnTo>
                <a:lnTo>
                  <a:pt x="14543" y="7616"/>
                </a:lnTo>
                <a:lnTo>
                  <a:pt x="14522" y="7662"/>
                </a:lnTo>
                <a:lnTo>
                  <a:pt x="14506" y="7707"/>
                </a:lnTo>
                <a:lnTo>
                  <a:pt x="14492" y="7751"/>
                </a:lnTo>
                <a:lnTo>
                  <a:pt x="14485" y="7773"/>
                </a:lnTo>
                <a:lnTo>
                  <a:pt x="14480" y="7793"/>
                </a:lnTo>
                <a:lnTo>
                  <a:pt x="14476" y="7815"/>
                </a:lnTo>
                <a:lnTo>
                  <a:pt x="14472" y="7836"/>
                </a:lnTo>
                <a:lnTo>
                  <a:pt x="14468" y="7856"/>
                </a:lnTo>
                <a:lnTo>
                  <a:pt x="14467" y="7876"/>
                </a:lnTo>
                <a:lnTo>
                  <a:pt x="14465" y="7896"/>
                </a:lnTo>
                <a:lnTo>
                  <a:pt x="14465" y="7915"/>
                </a:lnTo>
                <a:lnTo>
                  <a:pt x="14465" y="7935"/>
                </a:lnTo>
                <a:lnTo>
                  <a:pt x="14466" y="7953"/>
                </a:lnTo>
                <a:lnTo>
                  <a:pt x="14467" y="7971"/>
                </a:lnTo>
                <a:lnTo>
                  <a:pt x="14470" y="7989"/>
                </a:lnTo>
                <a:lnTo>
                  <a:pt x="14471" y="8002"/>
                </a:lnTo>
                <a:lnTo>
                  <a:pt x="14472" y="8016"/>
                </a:lnTo>
                <a:lnTo>
                  <a:pt x="14472" y="8029"/>
                </a:lnTo>
                <a:lnTo>
                  <a:pt x="14471" y="8043"/>
                </a:lnTo>
                <a:lnTo>
                  <a:pt x="14470" y="8056"/>
                </a:lnTo>
                <a:lnTo>
                  <a:pt x="14466" y="8070"/>
                </a:lnTo>
                <a:lnTo>
                  <a:pt x="14462" y="8084"/>
                </a:lnTo>
                <a:lnTo>
                  <a:pt x="14457" y="8098"/>
                </a:lnTo>
                <a:lnTo>
                  <a:pt x="14452" y="8114"/>
                </a:lnTo>
                <a:lnTo>
                  <a:pt x="14444" y="8128"/>
                </a:lnTo>
                <a:lnTo>
                  <a:pt x="14435" y="8144"/>
                </a:lnTo>
                <a:lnTo>
                  <a:pt x="14426" y="8160"/>
                </a:lnTo>
                <a:lnTo>
                  <a:pt x="14414" y="8177"/>
                </a:lnTo>
                <a:lnTo>
                  <a:pt x="14403" y="8193"/>
                </a:lnTo>
                <a:lnTo>
                  <a:pt x="14389" y="8211"/>
                </a:lnTo>
                <a:lnTo>
                  <a:pt x="14374" y="8229"/>
                </a:lnTo>
                <a:lnTo>
                  <a:pt x="14373" y="8258"/>
                </a:lnTo>
                <a:lnTo>
                  <a:pt x="14373" y="8282"/>
                </a:lnTo>
                <a:lnTo>
                  <a:pt x="14374" y="8303"/>
                </a:lnTo>
                <a:lnTo>
                  <a:pt x="14376" y="8319"/>
                </a:lnTo>
                <a:lnTo>
                  <a:pt x="14377" y="8326"/>
                </a:lnTo>
                <a:lnTo>
                  <a:pt x="14378" y="8332"/>
                </a:lnTo>
                <a:lnTo>
                  <a:pt x="14381" y="8337"/>
                </a:lnTo>
                <a:lnTo>
                  <a:pt x="14382" y="8341"/>
                </a:lnTo>
                <a:lnTo>
                  <a:pt x="14386" y="8345"/>
                </a:lnTo>
                <a:lnTo>
                  <a:pt x="14389" y="8348"/>
                </a:lnTo>
                <a:lnTo>
                  <a:pt x="14392" y="8349"/>
                </a:lnTo>
                <a:lnTo>
                  <a:pt x="14398" y="8349"/>
                </a:lnTo>
                <a:lnTo>
                  <a:pt x="14403" y="8349"/>
                </a:lnTo>
                <a:lnTo>
                  <a:pt x="14408" y="8348"/>
                </a:lnTo>
                <a:lnTo>
                  <a:pt x="14414" y="8345"/>
                </a:lnTo>
                <a:lnTo>
                  <a:pt x="14422" y="8341"/>
                </a:lnTo>
                <a:lnTo>
                  <a:pt x="14439" y="8332"/>
                </a:lnTo>
                <a:lnTo>
                  <a:pt x="14458" y="8319"/>
                </a:lnTo>
                <a:lnTo>
                  <a:pt x="14510" y="8281"/>
                </a:lnTo>
                <a:lnTo>
                  <a:pt x="14578" y="8227"/>
                </a:lnTo>
                <a:lnTo>
                  <a:pt x="14522" y="8308"/>
                </a:lnTo>
                <a:lnTo>
                  <a:pt x="14481" y="8368"/>
                </a:lnTo>
                <a:lnTo>
                  <a:pt x="14465" y="8394"/>
                </a:lnTo>
                <a:lnTo>
                  <a:pt x="14452" y="8415"/>
                </a:lnTo>
                <a:lnTo>
                  <a:pt x="14441" y="8434"/>
                </a:lnTo>
                <a:lnTo>
                  <a:pt x="14435" y="8449"/>
                </a:lnTo>
                <a:lnTo>
                  <a:pt x="14430" y="8463"/>
                </a:lnTo>
                <a:lnTo>
                  <a:pt x="14427" y="8476"/>
                </a:lnTo>
                <a:lnTo>
                  <a:pt x="14427" y="8488"/>
                </a:lnTo>
                <a:lnTo>
                  <a:pt x="14429" y="8501"/>
                </a:lnTo>
                <a:lnTo>
                  <a:pt x="14431" y="8512"/>
                </a:lnTo>
                <a:lnTo>
                  <a:pt x="14436" y="8524"/>
                </a:lnTo>
                <a:lnTo>
                  <a:pt x="14443" y="8538"/>
                </a:lnTo>
                <a:lnTo>
                  <a:pt x="14450" y="8553"/>
                </a:lnTo>
                <a:lnTo>
                  <a:pt x="14456" y="8565"/>
                </a:lnTo>
                <a:lnTo>
                  <a:pt x="14462" y="8574"/>
                </a:lnTo>
                <a:lnTo>
                  <a:pt x="14470" y="8580"/>
                </a:lnTo>
                <a:lnTo>
                  <a:pt x="14477" y="8586"/>
                </a:lnTo>
                <a:lnTo>
                  <a:pt x="14486" y="8589"/>
                </a:lnTo>
                <a:lnTo>
                  <a:pt x="14497" y="8591"/>
                </a:lnTo>
                <a:lnTo>
                  <a:pt x="14507" y="8589"/>
                </a:lnTo>
                <a:lnTo>
                  <a:pt x="14519" y="8587"/>
                </a:lnTo>
                <a:lnTo>
                  <a:pt x="14531" y="8583"/>
                </a:lnTo>
                <a:lnTo>
                  <a:pt x="14546" y="8575"/>
                </a:lnTo>
                <a:lnTo>
                  <a:pt x="14561" y="8568"/>
                </a:lnTo>
                <a:lnTo>
                  <a:pt x="14578" y="8556"/>
                </a:lnTo>
                <a:lnTo>
                  <a:pt x="14596" y="8544"/>
                </a:lnTo>
                <a:lnTo>
                  <a:pt x="14615" y="8529"/>
                </a:lnTo>
                <a:lnTo>
                  <a:pt x="14636" y="8512"/>
                </a:lnTo>
                <a:lnTo>
                  <a:pt x="14658" y="8494"/>
                </a:lnTo>
                <a:lnTo>
                  <a:pt x="14749" y="8417"/>
                </a:lnTo>
                <a:lnTo>
                  <a:pt x="14838" y="8342"/>
                </a:lnTo>
                <a:lnTo>
                  <a:pt x="14883" y="8306"/>
                </a:lnTo>
                <a:lnTo>
                  <a:pt x="14927" y="8273"/>
                </a:lnTo>
                <a:lnTo>
                  <a:pt x="14969" y="8241"/>
                </a:lnTo>
                <a:lnTo>
                  <a:pt x="15013" y="8211"/>
                </a:lnTo>
                <a:lnTo>
                  <a:pt x="15054" y="8183"/>
                </a:lnTo>
                <a:lnTo>
                  <a:pt x="15095" y="8157"/>
                </a:lnTo>
                <a:lnTo>
                  <a:pt x="15136" y="8135"/>
                </a:lnTo>
                <a:lnTo>
                  <a:pt x="15176" y="8116"/>
                </a:lnTo>
                <a:lnTo>
                  <a:pt x="15196" y="8107"/>
                </a:lnTo>
                <a:lnTo>
                  <a:pt x="15215" y="8099"/>
                </a:lnTo>
                <a:lnTo>
                  <a:pt x="15234" y="8093"/>
                </a:lnTo>
                <a:lnTo>
                  <a:pt x="15254" y="8087"/>
                </a:lnTo>
                <a:lnTo>
                  <a:pt x="15272" y="8083"/>
                </a:lnTo>
                <a:lnTo>
                  <a:pt x="15291" y="8079"/>
                </a:lnTo>
                <a:lnTo>
                  <a:pt x="15309" y="8075"/>
                </a:lnTo>
                <a:lnTo>
                  <a:pt x="15327" y="8074"/>
                </a:lnTo>
                <a:lnTo>
                  <a:pt x="15347" y="8079"/>
                </a:lnTo>
                <a:lnTo>
                  <a:pt x="15369" y="8085"/>
                </a:lnTo>
                <a:lnTo>
                  <a:pt x="15390" y="8090"/>
                </a:lnTo>
                <a:lnTo>
                  <a:pt x="15412" y="8096"/>
                </a:lnTo>
                <a:lnTo>
                  <a:pt x="15412" y="8096"/>
                </a:lnTo>
                <a:lnTo>
                  <a:pt x="15412" y="8097"/>
                </a:lnTo>
                <a:lnTo>
                  <a:pt x="15412" y="8096"/>
                </a:lnTo>
                <a:lnTo>
                  <a:pt x="15412" y="8094"/>
                </a:lnTo>
                <a:lnTo>
                  <a:pt x="15429" y="8087"/>
                </a:lnTo>
                <a:lnTo>
                  <a:pt x="15444" y="8080"/>
                </a:lnTo>
                <a:lnTo>
                  <a:pt x="15450" y="8078"/>
                </a:lnTo>
                <a:lnTo>
                  <a:pt x="15457" y="8076"/>
                </a:lnTo>
                <a:lnTo>
                  <a:pt x="15463" y="8076"/>
                </a:lnTo>
                <a:lnTo>
                  <a:pt x="15468" y="8076"/>
                </a:lnTo>
                <a:lnTo>
                  <a:pt x="15472" y="8079"/>
                </a:lnTo>
                <a:lnTo>
                  <a:pt x="15476" y="8081"/>
                </a:lnTo>
                <a:lnTo>
                  <a:pt x="15479" y="8085"/>
                </a:lnTo>
                <a:lnTo>
                  <a:pt x="15481" y="8092"/>
                </a:lnTo>
                <a:lnTo>
                  <a:pt x="15481" y="8098"/>
                </a:lnTo>
                <a:lnTo>
                  <a:pt x="15481" y="8107"/>
                </a:lnTo>
                <a:lnTo>
                  <a:pt x="15480" y="8119"/>
                </a:lnTo>
                <a:lnTo>
                  <a:pt x="15477" y="8130"/>
                </a:lnTo>
                <a:lnTo>
                  <a:pt x="15471" y="8151"/>
                </a:lnTo>
                <a:lnTo>
                  <a:pt x="15463" y="8170"/>
                </a:lnTo>
                <a:lnTo>
                  <a:pt x="15453" y="8187"/>
                </a:lnTo>
                <a:lnTo>
                  <a:pt x="15440" y="8204"/>
                </a:lnTo>
                <a:lnTo>
                  <a:pt x="15427" y="8219"/>
                </a:lnTo>
                <a:lnTo>
                  <a:pt x="15413" y="8233"/>
                </a:lnTo>
                <a:lnTo>
                  <a:pt x="15399" y="8247"/>
                </a:lnTo>
                <a:lnTo>
                  <a:pt x="15384" y="8260"/>
                </a:lnTo>
                <a:lnTo>
                  <a:pt x="15386" y="8267"/>
                </a:lnTo>
                <a:lnTo>
                  <a:pt x="15389" y="8272"/>
                </a:lnTo>
                <a:lnTo>
                  <a:pt x="15391" y="8277"/>
                </a:lnTo>
                <a:lnTo>
                  <a:pt x="15395" y="8282"/>
                </a:lnTo>
                <a:lnTo>
                  <a:pt x="15399" y="8286"/>
                </a:lnTo>
                <a:lnTo>
                  <a:pt x="15403" y="8288"/>
                </a:lnTo>
                <a:lnTo>
                  <a:pt x="15407" y="8291"/>
                </a:lnTo>
                <a:lnTo>
                  <a:pt x="15412" y="8294"/>
                </a:lnTo>
                <a:lnTo>
                  <a:pt x="15422" y="8295"/>
                </a:lnTo>
                <a:lnTo>
                  <a:pt x="15435" y="8295"/>
                </a:lnTo>
                <a:lnTo>
                  <a:pt x="15448" y="8294"/>
                </a:lnTo>
                <a:lnTo>
                  <a:pt x="15463" y="8290"/>
                </a:lnTo>
                <a:lnTo>
                  <a:pt x="15507" y="8259"/>
                </a:lnTo>
                <a:lnTo>
                  <a:pt x="15551" y="8227"/>
                </a:lnTo>
                <a:lnTo>
                  <a:pt x="15595" y="8193"/>
                </a:lnTo>
                <a:lnTo>
                  <a:pt x="15637" y="8160"/>
                </a:lnTo>
                <a:lnTo>
                  <a:pt x="15681" y="8125"/>
                </a:lnTo>
                <a:lnTo>
                  <a:pt x="15725" y="8090"/>
                </a:lnTo>
                <a:lnTo>
                  <a:pt x="15767" y="8053"/>
                </a:lnTo>
                <a:lnTo>
                  <a:pt x="15811" y="8017"/>
                </a:lnTo>
                <a:lnTo>
                  <a:pt x="15896" y="7941"/>
                </a:lnTo>
                <a:lnTo>
                  <a:pt x="15981" y="7863"/>
                </a:lnTo>
                <a:lnTo>
                  <a:pt x="16066" y="7782"/>
                </a:lnTo>
                <a:lnTo>
                  <a:pt x="16149" y="7699"/>
                </a:lnTo>
                <a:lnTo>
                  <a:pt x="16233" y="7614"/>
                </a:lnTo>
                <a:lnTo>
                  <a:pt x="16315" y="7528"/>
                </a:lnTo>
                <a:lnTo>
                  <a:pt x="16396" y="7441"/>
                </a:lnTo>
                <a:lnTo>
                  <a:pt x="16478" y="7352"/>
                </a:lnTo>
                <a:lnTo>
                  <a:pt x="16559" y="7263"/>
                </a:lnTo>
                <a:lnTo>
                  <a:pt x="16637" y="7175"/>
                </a:lnTo>
                <a:lnTo>
                  <a:pt x="16716" y="7085"/>
                </a:lnTo>
                <a:lnTo>
                  <a:pt x="16793" y="6994"/>
                </a:lnTo>
                <a:lnTo>
                  <a:pt x="16852" y="6925"/>
                </a:lnTo>
                <a:lnTo>
                  <a:pt x="16911" y="6853"/>
                </a:lnTo>
                <a:lnTo>
                  <a:pt x="16971" y="6782"/>
                </a:lnTo>
                <a:lnTo>
                  <a:pt x="17028" y="6710"/>
                </a:lnTo>
                <a:lnTo>
                  <a:pt x="17086" y="6639"/>
                </a:lnTo>
                <a:lnTo>
                  <a:pt x="17144" y="6569"/>
                </a:lnTo>
                <a:lnTo>
                  <a:pt x="17202" y="6499"/>
                </a:lnTo>
                <a:lnTo>
                  <a:pt x="17259" y="6432"/>
                </a:lnTo>
                <a:lnTo>
                  <a:pt x="17272" y="6418"/>
                </a:lnTo>
                <a:lnTo>
                  <a:pt x="17285" y="6407"/>
                </a:lnTo>
                <a:lnTo>
                  <a:pt x="17296" y="6398"/>
                </a:lnTo>
                <a:lnTo>
                  <a:pt x="17308" y="6391"/>
                </a:lnTo>
                <a:lnTo>
                  <a:pt x="17313" y="6390"/>
                </a:lnTo>
                <a:lnTo>
                  <a:pt x="17318" y="6390"/>
                </a:lnTo>
                <a:lnTo>
                  <a:pt x="17323" y="6390"/>
                </a:lnTo>
                <a:lnTo>
                  <a:pt x="17328" y="6393"/>
                </a:lnTo>
                <a:lnTo>
                  <a:pt x="17332" y="6395"/>
                </a:lnTo>
                <a:lnTo>
                  <a:pt x="17336" y="6400"/>
                </a:lnTo>
                <a:lnTo>
                  <a:pt x="17340" y="6407"/>
                </a:lnTo>
                <a:lnTo>
                  <a:pt x="17344" y="6413"/>
                </a:lnTo>
                <a:lnTo>
                  <a:pt x="17335" y="6447"/>
                </a:lnTo>
                <a:lnTo>
                  <a:pt x="17326" y="6476"/>
                </a:lnTo>
                <a:lnTo>
                  <a:pt x="17314" y="6504"/>
                </a:lnTo>
                <a:lnTo>
                  <a:pt x="17304" y="6531"/>
                </a:lnTo>
                <a:lnTo>
                  <a:pt x="17291" y="6556"/>
                </a:lnTo>
                <a:lnTo>
                  <a:pt x="17278" y="6579"/>
                </a:lnTo>
                <a:lnTo>
                  <a:pt x="17264" y="6601"/>
                </a:lnTo>
                <a:lnTo>
                  <a:pt x="17251" y="6621"/>
                </a:lnTo>
                <a:lnTo>
                  <a:pt x="17221" y="6660"/>
                </a:lnTo>
                <a:lnTo>
                  <a:pt x="17192" y="6697"/>
                </a:lnTo>
                <a:lnTo>
                  <a:pt x="17161" y="6735"/>
                </a:lnTo>
                <a:lnTo>
                  <a:pt x="17131" y="6772"/>
                </a:lnTo>
                <a:lnTo>
                  <a:pt x="17070" y="6850"/>
                </a:lnTo>
                <a:lnTo>
                  <a:pt x="17008" y="6928"/>
                </a:lnTo>
                <a:lnTo>
                  <a:pt x="16945" y="7003"/>
                </a:lnTo>
                <a:lnTo>
                  <a:pt x="16882" y="7077"/>
                </a:lnTo>
                <a:lnTo>
                  <a:pt x="16817" y="7150"/>
                </a:lnTo>
                <a:lnTo>
                  <a:pt x="16753" y="7222"/>
                </a:lnTo>
                <a:lnTo>
                  <a:pt x="16689" y="7293"/>
                </a:lnTo>
                <a:lnTo>
                  <a:pt x="16622" y="7365"/>
                </a:lnTo>
                <a:lnTo>
                  <a:pt x="16556" y="7437"/>
                </a:lnTo>
                <a:lnTo>
                  <a:pt x="16489" y="7509"/>
                </a:lnTo>
                <a:lnTo>
                  <a:pt x="16421" y="7582"/>
                </a:lnTo>
                <a:lnTo>
                  <a:pt x="16353" y="7656"/>
                </a:lnTo>
                <a:lnTo>
                  <a:pt x="16284" y="7732"/>
                </a:lnTo>
                <a:lnTo>
                  <a:pt x="16215" y="7809"/>
                </a:lnTo>
                <a:lnTo>
                  <a:pt x="16145" y="7888"/>
                </a:lnTo>
                <a:lnTo>
                  <a:pt x="16075" y="7971"/>
                </a:lnTo>
                <a:lnTo>
                  <a:pt x="16046" y="8003"/>
                </a:lnTo>
                <a:lnTo>
                  <a:pt x="16018" y="8031"/>
                </a:lnTo>
                <a:lnTo>
                  <a:pt x="15990" y="8057"/>
                </a:lnTo>
                <a:lnTo>
                  <a:pt x="15961" y="8080"/>
                </a:lnTo>
                <a:lnTo>
                  <a:pt x="15934" y="8101"/>
                </a:lnTo>
                <a:lnTo>
                  <a:pt x="15907" y="8120"/>
                </a:lnTo>
                <a:lnTo>
                  <a:pt x="15880" y="8137"/>
                </a:lnTo>
                <a:lnTo>
                  <a:pt x="15853" y="8153"/>
                </a:lnTo>
                <a:lnTo>
                  <a:pt x="15799" y="8184"/>
                </a:lnTo>
                <a:lnTo>
                  <a:pt x="15745" y="8218"/>
                </a:lnTo>
                <a:lnTo>
                  <a:pt x="15717" y="8234"/>
                </a:lnTo>
                <a:lnTo>
                  <a:pt x="15690" y="8254"/>
                </a:lnTo>
                <a:lnTo>
                  <a:pt x="15662" y="8274"/>
                </a:lnTo>
                <a:lnTo>
                  <a:pt x="15633" y="8297"/>
                </a:lnTo>
                <a:lnTo>
                  <a:pt x="15633" y="8297"/>
                </a:lnTo>
                <a:lnTo>
                  <a:pt x="15632" y="8297"/>
                </a:lnTo>
                <a:lnTo>
                  <a:pt x="15633" y="8297"/>
                </a:lnTo>
                <a:lnTo>
                  <a:pt x="15633" y="8297"/>
                </a:lnTo>
                <a:lnTo>
                  <a:pt x="15609" y="8315"/>
                </a:lnTo>
                <a:lnTo>
                  <a:pt x="15584" y="8333"/>
                </a:lnTo>
                <a:lnTo>
                  <a:pt x="15560" y="8353"/>
                </a:lnTo>
                <a:lnTo>
                  <a:pt x="15535" y="8371"/>
                </a:lnTo>
                <a:lnTo>
                  <a:pt x="15511" y="8389"/>
                </a:lnTo>
                <a:lnTo>
                  <a:pt x="15487" y="8408"/>
                </a:lnTo>
                <a:lnTo>
                  <a:pt x="15463" y="8426"/>
                </a:lnTo>
                <a:lnTo>
                  <a:pt x="15439" y="8444"/>
                </a:lnTo>
                <a:lnTo>
                  <a:pt x="15439" y="8443"/>
                </a:lnTo>
                <a:lnTo>
                  <a:pt x="15439" y="8443"/>
                </a:lnTo>
                <a:lnTo>
                  <a:pt x="15423" y="8460"/>
                </a:lnTo>
                <a:lnTo>
                  <a:pt x="15409" y="8475"/>
                </a:lnTo>
                <a:lnTo>
                  <a:pt x="15382" y="8505"/>
                </a:lnTo>
                <a:lnTo>
                  <a:pt x="15355" y="8533"/>
                </a:lnTo>
                <a:lnTo>
                  <a:pt x="15328" y="8559"/>
                </a:lnTo>
                <a:lnTo>
                  <a:pt x="15301" y="8582"/>
                </a:lnTo>
                <a:lnTo>
                  <a:pt x="15275" y="8605"/>
                </a:lnTo>
                <a:lnTo>
                  <a:pt x="15250" y="8625"/>
                </a:lnTo>
                <a:lnTo>
                  <a:pt x="15224" y="8643"/>
                </a:lnTo>
                <a:lnTo>
                  <a:pt x="15198" y="8661"/>
                </a:lnTo>
                <a:lnTo>
                  <a:pt x="15174" y="8676"/>
                </a:lnTo>
                <a:lnTo>
                  <a:pt x="15148" y="8690"/>
                </a:lnTo>
                <a:lnTo>
                  <a:pt x="15125" y="8701"/>
                </a:lnTo>
                <a:lnTo>
                  <a:pt x="15100" y="8710"/>
                </a:lnTo>
                <a:lnTo>
                  <a:pt x="15077" y="8718"/>
                </a:lnTo>
                <a:lnTo>
                  <a:pt x="15055" y="8724"/>
                </a:lnTo>
                <a:lnTo>
                  <a:pt x="15032" y="8728"/>
                </a:lnTo>
                <a:lnTo>
                  <a:pt x="15010" y="8731"/>
                </a:lnTo>
                <a:lnTo>
                  <a:pt x="14996" y="8732"/>
                </a:lnTo>
                <a:lnTo>
                  <a:pt x="14981" y="8736"/>
                </a:lnTo>
                <a:lnTo>
                  <a:pt x="14965" y="8740"/>
                </a:lnTo>
                <a:lnTo>
                  <a:pt x="14949" y="8746"/>
                </a:lnTo>
                <a:lnTo>
                  <a:pt x="14932" y="8753"/>
                </a:lnTo>
                <a:lnTo>
                  <a:pt x="14915" y="8762"/>
                </a:lnTo>
                <a:lnTo>
                  <a:pt x="14898" y="8771"/>
                </a:lnTo>
                <a:lnTo>
                  <a:pt x="14882" y="8781"/>
                </a:lnTo>
                <a:lnTo>
                  <a:pt x="14846" y="8804"/>
                </a:lnTo>
                <a:lnTo>
                  <a:pt x="14809" y="8830"/>
                </a:lnTo>
                <a:lnTo>
                  <a:pt x="14772" y="8858"/>
                </a:lnTo>
                <a:lnTo>
                  <a:pt x="14735" y="8888"/>
                </a:lnTo>
                <a:lnTo>
                  <a:pt x="14700" y="8917"/>
                </a:lnTo>
                <a:lnTo>
                  <a:pt x="14668" y="8947"/>
                </a:lnTo>
                <a:lnTo>
                  <a:pt x="14654" y="8962"/>
                </a:lnTo>
                <a:lnTo>
                  <a:pt x="14640" y="8977"/>
                </a:lnTo>
                <a:lnTo>
                  <a:pt x="14628" y="8992"/>
                </a:lnTo>
                <a:lnTo>
                  <a:pt x="14616" y="9007"/>
                </a:lnTo>
                <a:lnTo>
                  <a:pt x="14605" y="9022"/>
                </a:lnTo>
                <a:lnTo>
                  <a:pt x="14596" y="9037"/>
                </a:lnTo>
                <a:lnTo>
                  <a:pt x="14588" y="9052"/>
                </a:lnTo>
                <a:lnTo>
                  <a:pt x="14580" y="9068"/>
                </a:lnTo>
                <a:lnTo>
                  <a:pt x="14574" y="9083"/>
                </a:lnTo>
                <a:lnTo>
                  <a:pt x="14570" y="9099"/>
                </a:lnTo>
                <a:lnTo>
                  <a:pt x="14566" y="9114"/>
                </a:lnTo>
                <a:lnTo>
                  <a:pt x="14564" y="9130"/>
                </a:lnTo>
                <a:lnTo>
                  <a:pt x="14557" y="9135"/>
                </a:lnTo>
                <a:lnTo>
                  <a:pt x="14551" y="9140"/>
                </a:lnTo>
                <a:lnTo>
                  <a:pt x="14552" y="9140"/>
                </a:lnTo>
                <a:lnTo>
                  <a:pt x="14553" y="9140"/>
                </a:lnTo>
                <a:lnTo>
                  <a:pt x="14559" y="9135"/>
                </a:lnTo>
                <a:lnTo>
                  <a:pt x="14564" y="9130"/>
                </a:lnTo>
                <a:lnTo>
                  <a:pt x="14601" y="9134"/>
                </a:lnTo>
                <a:lnTo>
                  <a:pt x="14638" y="9136"/>
                </a:lnTo>
                <a:lnTo>
                  <a:pt x="14658" y="9137"/>
                </a:lnTo>
                <a:lnTo>
                  <a:pt x="14676" y="9140"/>
                </a:lnTo>
                <a:lnTo>
                  <a:pt x="14694" y="9143"/>
                </a:lnTo>
                <a:lnTo>
                  <a:pt x="14709" y="9146"/>
                </a:lnTo>
                <a:lnTo>
                  <a:pt x="14722" y="9150"/>
                </a:lnTo>
                <a:lnTo>
                  <a:pt x="14732" y="9155"/>
                </a:lnTo>
                <a:lnTo>
                  <a:pt x="14743" y="9162"/>
                </a:lnTo>
                <a:lnTo>
                  <a:pt x="14750" y="9170"/>
                </a:lnTo>
                <a:lnTo>
                  <a:pt x="14758" y="9179"/>
                </a:lnTo>
                <a:lnTo>
                  <a:pt x="14764" y="9188"/>
                </a:lnTo>
                <a:lnTo>
                  <a:pt x="14770" y="9199"/>
                </a:lnTo>
                <a:lnTo>
                  <a:pt x="14772" y="9211"/>
                </a:lnTo>
                <a:lnTo>
                  <a:pt x="14773" y="9224"/>
                </a:lnTo>
                <a:lnTo>
                  <a:pt x="14773" y="9238"/>
                </a:lnTo>
                <a:lnTo>
                  <a:pt x="14772" y="9254"/>
                </a:lnTo>
                <a:lnTo>
                  <a:pt x="14768" y="9271"/>
                </a:lnTo>
                <a:lnTo>
                  <a:pt x="14762" y="9290"/>
                </a:lnTo>
                <a:lnTo>
                  <a:pt x="14754" y="9310"/>
                </a:lnTo>
                <a:lnTo>
                  <a:pt x="14744" y="9332"/>
                </a:lnTo>
                <a:lnTo>
                  <a:pt x="14731" y="9355"/>
                </a:lnTo>
                <a:lnTo>
                  <a:pt x="14717" y="9378"/>
                </a:lnTo>
                <a:lnTo>
                  <a:pt x="14703" y="9398"/>
                </a:lnTo>
                <a:lnTo>
                  <a:pt x="14687" y="9418"/>
                </a:lnTo>
                <a:lnTo>
                  <a:pt x="14672" y="9436"/>
                </a:lnTo>
                <a:lnTo>
                  <a:pt x="14655" y="9453"/>
                </a:lnTo>
                <a:lnTo>
                  <a:pt x="14638" y="9467"/>
                </a:lnTo>
                <a:lnTo>
                  <a:pt x="14620" y="9481"/>
                </a:lnTo>
                <a:lnTo>
                  <a:pt x="14604" y="9494"/>
                </a:lnTo>
                <a:lnTo>
                  <a:pt x="14586" y="9505"/>
                </a:lnTo>
                <a:lnTo>
                  <a:pt x="14568" y="9516"/>
                </a:lnTo>
                <a:lnTo>
                  <a:pt x="14550" y="9526"/>
                </a:lnTo>
                <a:lnTo>
                  <a:pt x="14531" y="9535"/>
                </a:lnTo>
                <a:lnTo>
                  <a:pt x="14495" y="9552"/>
                </a:lnTo>
                <a:lnTo>
                  <a:pt x="14461" y="9568"/>
                </a:lnTo>
                <a:lnTo>
                  <a:pt x="14416" y="9589"/>
                </a:lnTo>
                <a:lnTo>
                  <a:pt x="14371" y="9612"/>
                </a:lnTo>
                <a:lnTo>
                  <a:pt x="14326" y="9636"/>
                </a:lnTo>
                <a:lnTo>
                  <a:pt x="14282" y="9662"/>
                </a:lnTo>
                <a:lnTo>
                  <a:pt x="14260" y="9676"/>
                </a:lnTo>
                <a:lnTo>
                  <a:pt x="14238" y="9690"/>
                </a:lnTo>
                <a:lnTo>
                  <a:pt x="14216" y="9706"/>
                </a:lnTo>
                <a:lnTo>
                  <a:pt x="14196" y="9721"/>
                </a:lnTo>
                <a:lnTo>
                  <a:pt x="14174" y="9739"/>
                </a:lnTo>
                <a:lnTo>
                  <a:pt x="14153" y="9757"/>
                </a:lnTo>
                <a:lnTo>
                  <a:pt x="14131" y="9775"/>
                </a:lnTo>
                <a:lnTo>
                  <a:pt x="14111" y="9796"/>
                </a:lnTo>
                <a:lnTo>
                  <a:pt x="3885" y="9796"/>
                </a:lnTo>
                <a:lnTo>
                  <a:pt x="3868" y="9786"/>
                </a:lnTo>
                <a:lnTo>
                  <a:pt x="3851" y="9777"/>
                </a:lnTo>
                <a:lnTo>
                  <a:pt x="3833" y="9769"/>
                </a:lnTo>
                <a:lnTo>
                  <a:pt x="3817" y="9761"/>
                </a:lnTo>
                <a:lnTo>
                  <a:pt x="3798" y="9755"/>
                </a:lnTo>
                <a:lnTo>
                  <a:pt x="3779" y="9748"/>
                </a:lnTo>
                <a:lnTo>
                  <a:pt x="3761" y="9743"/>
                </a:lnTo>
                <a:lnTo>
                  <a:pt x="3741" y="9739"/>
                </a:lnTo>
                <a:lnTo>
                  <a:pt x="3732" y="9737"/>
                </a:lnTo>
                <a:lnTo>
                  <a:pt x="3720" y="9734"/>
                </a:lnTo>
                <a:lnTo>
                  <a:pt x="3708" y="9729"/>
                </a:lnTo>
                <a:lnTo>
                  <a:pt x="3698" y="9725"/>
                </a:lnTo>
                <a:lnTo>
                  <a:pt x="3687" y="9719"/>
                </a:lnTo>
                <a:lnTo>
                  <a:pt x="3675" y="9712"/>
                </a:lnTo>
                <a:lnTo>
                  <a:pt x="3663" y="9706"/>
                </a:lnTo>
                <a:lnTo>
                  <a:pt x="3653" y="9697"/>
                </a:lnTo>
                <a:lnTo>
                  <a:pt x="3643" y="9689"/>
                </a:lnTo>
                <a:lnTo>
                  <a:pt x="3635" y="9681"/>
                </a:lnTo>
                <a:lnTo>
                  <a:pt x="3630" y="9675"/>
                </a:lnTo>
                <a:lnTo>
                  <a:pt x="3627" y="9670"/>
                </a:lnTo>
                <a:lnTo>
                  <a:pt x="3626" y="9666"/>
                </a:lnTo>
                <a:lnTo>
                  <a:pt x="3627" y="9662"/>
                </a:lnTo>
                <a:lnTo>
                  <a:pt x="3631" y="9660"/>
                </a:lnTo>
                <a:lnTo>
                  <a:pt x="3638" y="9658"/>
                </a:lnTo>
                <a:lnTo>
                  <a:pt x="3653" y="9658"/>
                </a:lnTo>
                <a:lnTo>
                  <a:pt x="3672" y="9661"/>
                </a:lnTo>
                <a:lnTo>
                  <a:pt x="3706" y="9662"/>
                </a:lnTo>
                <a:lnTo>
                  <a:pt x="3729" y="9662"/>
                </a:lnTo>
                <a:lnTo>
                  <a:pt x="3737" y="9661"/>
                </a:lnTo>
                <a:lnTo>
                  <a:pt x="3742" y="9658"/>
                </a:lnTo>
                <a:lnTo>
                  <a:pt x="3743" y="9657"/>
                </a:lnTo>
                <a:lnTo>
                  <a:pt x="3743" y="9654"/>
                </a:lnTo>
                <a:lnTo>
                  <a:pt x="3743" y="9653"/>
                </a:lnTo>
                <a:lnTo>
                  <a:pt x="3742" y="9651"/>
                </a:lnTo>
                <a:lnTo>
                  <a:pt x="3737" y="9645"/>
                </a:lnTo>
                <a:lnTo>
                  <a:pt x="3730" y="9638"/>
                </a:lnTo>
                <a:lnTo>
                  <a:pt x="3719" y="9630"/>
                </a:lnTo>
                <a:lnTo>
                  <a:pt x="3705" y="9620"/>
                </a:lnTo>
                <a:lnTo>
                  <a:pt x="3667" y="9595"/>
                </a:lnTo>
                <a:lnTo>
                  <a:pt x="3614" y="9562"/>
                </a:lnTo>
                <a:lnTo>
                  <a:pt x="3587" y="9545"/>
                </a:lnTo>
                <a:lnTo>
                  <a:pt x="3559" y="9528"/>
                </a:lnTo>
                <a:lnTo>
                  <a:pt x="3532" y="9512"/>
                </a:lnTo>
                <a:lnTo>
                  <a:pt x="3511" y="9496"/>
                </a:lnTo>
                <a:lnTo>
                  <a:pt x="3491" y="9478"/>
                </a:lnTo>
                <a:lnTo>
                  <a:pt x="3469" y="9462"/>
                </a:lnTo>
                <a:lnTo>
                  <a:pt x="3446" y="9446"/>
                </a:lnTo>
                <a:lnTo>
                  <a:pt x="3423" y="9429"/>
                </a:lnTo>
                <a:lnTo>
                  <a:pt x="3375" y="9397"/>
                </a:lnTo>
                <a:lnTo>
                  <a:pt x="3326" y="9366"/>
                </a:lnTo>
                <a:lnTo>
                  <a:pt x="3275" y="9337"/>
                </a:lnTo>
                <a:lnTo>
                  <a:pt x="3222" y="9307"/>
                </a:lnTo>
                <a:lnTo>
                  <a:pt x="3169" y="9278"/>
                </a:lnTo>
                <a:lnTo>
                  <a:pt x="3115" y="9248"/>
                </a:lnTo>
                <a:lnTo>
                  <a:pt x="3078" y="9229"/>
                </a:lnTo>
                <a:lnTo>
                  <a:pt x="3042" y="9211"/>
                </a:lnTo>
                <a:lnTo>
                  <a:pt x="3007" y="9190"/>
                </a:lnTo>
                <a:lnTo>
                  <a:pt x="2973" y="9170"/>
                </a:lnTo>
                <a:lnTo>
                  <a:pt x="2941" y="9148"/>
                </a:lnTo>
                <a:lnTo>
                  <a:pt x="2910" y="9125"/>
                </a:lnTo>
                <a:lnTo>
                  <a:pt x="2881" y="9100"/>
                </a:lnTo>
                <a:lnTo>
                  <a:pt x="2851" y="9073"/>
                </a:lnTo>
                <a:lnTo>
                  <a:pt x="2805" y="9034"/>
                </a:lnTo>
                <a:lnTo>
                  <a:pt x="2762" y="9000"/>
                </a:lnTo>
                <a:lnTo>
                  <a:pt x="2742" y="8984"/>
                </a:lnTo>
                <a:lnTo>
                  <a:pt x="2721" y="8970"/>
                </a:lnTo>
                <a:lnTo>
                  <a:pt x="2701" y="8956"/>
                </a:lnTo>
                <a:lnTo>
                  <a:pt x="2681" y="8944"/>
                </a:lnTo>
                <a:lnTo>
                  <a:pt x="2662" y="8934"/>
                </a:lnTo>
                <a:lnTo>
                  <a:pt x="2643" y="8924"/>
                </a:lnTo>
                <a:lnTo>
                  <a:pt x="2625" y="8915"/>
                </a:lnTo>
                <a:lnTo>
                  <a:pt x="2607" y="8907"/>
                </a:lnTo>
                <a:lnTo>
                  <a:pt x="2589" y="8901"/>
                </a:lnTo>
                <a:lnTo>
                  <a:pt x="2571" y="8896"/>
                </a:lnTo>
                <a:lnTo>
                  <a:pt x="2554" y="8890"/>
                </a:lnTo>
                <a:lnTo>
                  <a:pt x="2537" y="8888"/>
                </a:lnTo>
                <a:lnTo>
                  <a:pt x="2519" y="8885"/>
                </a:lnTo>
                <a:lnTo>
                  <a:pt x="2502" y="8883"/>
                </a:lnTo>
                <a:lnTo>
                  <a:pt x="2486" y="8881"/>
                </a:lnTo>
                <a:lnTo>
                  <a:pt x="2469" y="8879"/>
                </a:lnTo>
                <a:lnTo>
                  <a:pt x="2469" y="8879"/>
                </a:lnTo>
                <a:lnTo>
                  <a:pt x="2469" y="8879"/>
                </a:lnTo>
                <a:lnTo>
                  <a:pt x="2481" y="8894"/>
                </a:lnTo>
                <a:lnTo>
                  <a:pt x="2490" y="8907"/>
                </a:lnTo>
                <a:lnTo>
                  <a:pt x="2496" y="8919"/>
                </a:lnTo>
                <a:lnTo>
                  <a:pt x="2500" y="8928"/>
                </a:lnTo>
                <a:lnTo>
                  <a:pt x="2501" y="8937"/>
                </a:lnTo>
                <a:lnTo>
                  <a:pt x="2501" y="8943"/>
                </a:lnTo>
                <a:lnTo>
                  <a:pt x="2500" y="8946"/>
                </a:lnTo>
                <a:lnTo>
                  <a:pt x="2497" y="8948"/>
                </a:lnTo>
                <a:lnTo>
                  <a:pt x="2495" y="8950"/>
                </a:lnTo>
                <a:lnTo>
                  <a:pt x="2491" y="8951"/>
                </a:lnTo>
                <a:lnTo>
                  <a:pt x="2493" y="8952"/>
                </a:lnTo>
                <a:lnTo>
                  <a:pt x="2495" y="8952"/>
                </a:lnTo>
                <a:lnTo>
                  <a:pt x="2511" y="8975"/>
                </a:lnTo>
                <a:lnTo>
                  <a:pt x="2524" y="8995"/>
                </a:lnTo>
                <a:lnTo>
                  <a:pt x="2533" y="9011"/>
                </a:lnTo>
                <a:lnTo>
                  <a:pt x="2538" y="9027"/>
                </a:lnTo>
                <a:lnTo>
                  <a:pt x="2542" y="9052"/>
                </a:lnTo>
                <a:lnTo>
                  <a:pt x="2547" y="9078"/>
                </a:lnTo>
                <a:lnTo>
                  <a:pt x="2551" y="9091"/>
                </a:lnTo>
                <a:lnTo>
                  <a:pt x="2558" y="9105"/>
                </a:lnTo>
                <a:lnTo>
                  <a:pt x="2567" y="9119"/>
                </a:lnTo>
                <a:lnTo>
                  <a:pt x="2577" y="9135"/>
                </a:lnTo>
                <a:lnTo>
                  <a:pt x="2590" y="9153"/>
                </a:lnTo>
                <a:lnTo>
                  <a:pt x="2605" y="9171"/>
                </a:lnTo>
                <a:lnTo>
                  <a:pt x="2625" y="9190"/>
                </a:lnTo>
                <a:lnTo>
                  <a:pt x="2645" y="9212"/>
                </a:lnTo>
                <a:lnTo>
                  <a:pt x="2662" y="9226"/>
                </a:lnTo>
                <a:lnTo>
                  <a:pt x="2674" y="9239"/>
                </a:lnTo>
                <a:lnTo>
                  <a:pt x="2677" y="9244"/>
                </a:lnTo>
                <a:lnTo>
                  <a:pt x="2679" y="9249"/>
                </a:lnTo>
                <a:lnTo>
                  <a:pt x="2679" y="9252"/>
                </a:lnTo>
                <a:lnTo>
                  <a:pt x="2677" y="9254"/>
                </a:lnTo>
                <a:lnTo>
                  <a:pt x="2690" y="9269"/>
                </a:lnTo>
                <a:lnTo>
                  <a:pt x="2699" y="9279"/>
                </a:lnTo>
                <a:lnTo>
                  <a:pt x="2702" y="9284"/>
                </a:lnTo>
                <a:lnTo>
                  <a:pt x="2703" y="9288"/>
                </a:lnTo>
                <a:lnTo>
                  <a:pt x="2703" y="9290"/>
                </a:lnTo>
                <a:lnTo>
                  <a:pt x="2701" y="9292"/>
                </a:lnTo>
                <a:lnTo>
                  <a:pt x="2702" y="9294"/>
                </a:lnTo>
                <a:lnTo>
                  <a:pt x="2704" y="9305"/>
                </a:lnTo>
                <a:lnTo>
                  <a:pt x="2710" y="9315"/>
                </a:lnTo>
                <a:lnTo>
                  <a:pt x="2711" y="9319"/>
                </a:lnTo>
                <a:lnTo>
                  <a:pt x="2712" y="9323"/>
                </a:lnTo>
                <a:lnTo>
                  <a:pt x="2711" y="9324"/>
                </a:lnTo>
                <a:lnTo>
                  <a:pt x="2710" y="9326"/>
                </a:lnTo>
                <a:lnTo>
                  <a:pt x="2706" y="9328"/>
                </a:lnTo>
                <a:lnTo>
                  <a:pt x="2698" y="9326"/>
                </a:lnTo>
                <a:lnTo>
                  <a:pt x="2688" y="9324"/>
                </a:lnTo>
                <a:lnTo>
                  <a:pt x="2676" y="9319"/>
                </a:lnTo>
                <a:lnTo>
                  <a:pt x="2663" y="9312"/>
                </a:lnTo>
                <a:lnTo>
                  <a:pt x="2648" y="9306"/>
                </a:lnTo>
                <a:lnTo>
                  <a:pt x="2630" y="9294"/>
                </a:lnTo>
                <a:lnTo>
                  <a:pt x="2612" y="9281"/>
                </a:lnTo>
                <a:lnTo>
                  <a:pt x="2595" y="9269"/>
                </a:lnTo>
                <a:lnTo>
                  <a:pt x="2580" y="9256"/>
                </a:lnTo>
                <a:lnTo>
                  <a:pt x="2577" y="9254"/>
                </a:lnTo>
                <a:lnTo>
                  <a:pt x="2576" y="9253"/>
                </a:lnTo>
                <a:lnTo>
                  <a:pt x="2541" y="9226"/>
                </a:lnTo>
                <a:lnTo>
                  <a:pt x="2513" y="9203"/>
                </a:lnTo>
                <a:lnTo>
                  <a:pt x="2490" y="9181"/>
                </a:lnTo>
                <a:lnTo>
                  <a:pt x="2472" y="9162"/>
                </a:lnTo>
                <a:lnTo>
                  <a:pt x="2459" y="9145"/>
                </a:lnTo>
                <a:lnTo>
                  <a:pt x="2450" y="9130"/>
                </a:lnTo>
                <a:lnTo>
                  <a:pt x="2444" y="9117"/>
                </a:lnTo>
                <a:lnTo>
                  <a:pt x="2442" y="9105"/>
                </a:lnTo>
                <a:lnTo>
                  <a:pt x="2439" y="9095"/>
                </a:lnTo>
                <a:lnTo>
                  <a:pt x="2437" y="9085"/>
                </a:lnTo>
                <a:lnTo>
                  <a:pt x="2432" y="9073"/>
                </a:lnTo>
                <a:lnTo>
                  <a:pt x="2426" y="9060"/>
                </a:lnTo>
                <a:lnTo>
                  <a:pt x="2414" y="9034"/>
                </a:lnTo>
                <a:lnTo>
                  <a:pt x="2398" y="9007"/>
                </a:lnTo>
                <a:lnTo>
                  <a:pt x="2384" y="8982"/>
                </a:lnTo>
                <a:lnTo>
                  <a:pt x="2372" y="8957"/>
                </a:lnTo>
                <a:lnTo>
                  <a:pt x="2369" y="8946"/>
                </a:lnTo>
                <a:lnTo>
                  <a:pt x="2366" y="8935"/>
                </a:lnTo>
                <a:lnTo>
                  <a:pt x="2365" y="8925"/>
                </a:lnTo>
                <a:lnTo>
                  <a:pt x="2366" y="8917"/>
                </a:lnTo>
                <a:lnTo>
                  <a:pt x="2365" y="8911"/>
                </a:lnTo>
                <a:lnTo>
                  <a:pt x="2361" y="8903"/>
                </a:lnTo>
                <a:lnTo>
                  <a:pt x="2354" y="8893"/>
                </a:lnTo>
                <a:lnTo>
                  <a:pt x="2345" y="8883"/>
                </a:lnTo>
                <a:lnTo>
                  <a:pt x="2326" y="8860"/>
                </a:lnTo>
                <a:lnTo>
                  <a:pt x="2305" y="8836"/>
                </a:lnTo>
                <a:lnTo>
                  <a:pt x="2276" y="8799"/>
                </a:lnTo>
                <a:lnTo>
                  <a:pt x="2249" y="8770"/>
                </a:lnTo>
                <a:lnTo>
                  <a:pt x="2237" y="8757"/>
                </a:lnTo>
                <a:lnTo>
                  <a:pt x="2226" y="8745"/>
                </a:lnTo>
                <a:lnTo>
                  <a:pt x="2214" y="8735"/>
                </a:lnTo>
                <a:lnTo>
                  <a:pt x="2203" y="8726"/>
                </a:lnTo>
                <a:lnTo>
                  <a:pt x="2191" y="8718"/>
                </a:lnTo>
                <a:lnTo>
                  <a:pt x="2179" y="8710"/>
                </a:lnTo>
                <a:lnTo>
                  <a:pt x="2166" y="8703"/>
                </a:lnTo>
                <a:lnTo>
                  <a:pt x="2152" y="8696"/>
                </a:lnTo>
                <a:lnTo>
                  <a:pt x="2121" y="8683"/>
                </a:lnTo>
                <a:lnTo>
                  <a:pt x="2084" y="8669"/>
                </a:lnTo>
                <a:lnTo>
                  <a:pt x="2056" y="8659"/>
                </a:lnTo>
                <a:lnTo>
                  <a:pt x="2029" y="8646"/>
                </a:lnTo>
                <a:lnTo>
                  <a:pt x="2003" y="8632"/>
                </a:lnTo>
                <a:lnTo>
                  <a:pt x="1977" y="8615"/>
                </a:lnTo>
                <a:lnTo>
                  <a:pt x="1950" y="8595"/>
                </a:lnTo>
                <a:lnTo>
                  <a:pt x="1923" y="8571"/>
                </a:lnTo>
                <a:lnTo>
                  <a:pt x="1895" y="8543"/>
                </a:lnTo>
                <a:lnTo>
                  <a:pt x="1864" y="8511"/>
                </a:lnTo>
                <a:lnTo>
                  <a:pt x="1834" y="8478"/>
                </a:lnTo>
                <a:lnTo>
                  <a:pt x="1807" y="8448"/>
                </a:lnTo>
                <a:lnTo>
                  <a:pt x="1784" y="8418"/>
                </a:lnTo>
                <a:lnTo>
                  <a:pt x="1765" y="8391"/>
                </a:lnTo>
                <a:lnTo>
                  <a:pt x="1748" y="8366"/>
                </a:lnTo>
                <a:lnTo>
                  <a:pt x="1733" y="8341"/>
                </a:lnTo>
                <a:lnTo>
                  <a:pt x="1720" y="8318"/>
                </a:lnTo>
                <a:lnTo>
                  <a:pt x="1710" y="8297"/>
                </a:lnTo>
                <a:lnTo>
                  <a:pt x="1697" y="8274"/>
                </a:lnTo>
                <a:lnTo>
                  <a:pt x="1683" y="8249"/>
                </a:lnTo>
                <a:lnTo>
                  <a:pt x="1666" y="8223"/>
                </a:lnTo>
                <a:lnTo>
                  <a:pt x="1648" y="8196"/>
                </a:lnTo>
                <a:lnTo>
                  <a:pt x="1626" y="8166"/>
                </a:lnTo>
                <a:lnTo>
                  <a:pt x="1603" y="8135"/>
                </a:lnTo>
                <a:lnTo>
                  <a:pt x="1576" y="8103"/>
                </a:lnTo>
                <a:lnTo>
                  <a:pt x="1547" y="8070"/>
                </a:lnTo>
                <a:lnTo>
                  <a:pt x="1522" y="8049"/>
                </a:lnTo>
                <a:lnTo>
                  <a:pt x="1497" y="8027"/>
                </a:lnTo>
                <a:lnTo>
                  <a:pt x="1474" y="8005"/>
                </a:lnTo>
                <a:lnTo>
                  <a:pt x="1450" y="7982"/>
                </a:lnTo>
                <a:lnTo>
                  <a:pt x="1405" y="7936"/>
                </a:lnTo>
                <a:lnTo>
                  <a:pt x="1361" y="7888"/>
                </a:lnTo>
                <a:lnTo>
                  <a:pt x="1331" y="7856"/>
                </a:lnTo>
                <a:lnTo>
                  <a:pt x="1303" y="7825"/>
                </a:lnTo>
                <a:lnTo>
                  <a:pt x="1277" y="7795"/>
                </a:lnTo>
                <a:lnTo>
                  <a:pt x="1251" y="7765"/>
                </a:lnTo>
                <a:lnTo>
                  <a:pt x="1228" y="7735"/>
                </a:lnTo>
                <a:lnTo>
                  <a:pt x="1206" y="7707"/>
                </a:lnTo>
                <a:lnTo>
                  <a:pt x="1187" y="7679"/>
                </a:lnTo>
                <a:lnTo>
                  <a:pt x="1169" y="7652"/>
                </a:lnTo>
                <a:lnTo>
                  <a:pt x="1156" y="7634"/>
                </a:lnTo>
                <a:lnTo>
                  <a:pt x="1145" y="7616"/>
                </a:lnTo>
                <a:lnTo>
                  <a:pt x="1132" y="7602"/>
                </a:lnTo>
                <a:lnTo>
                  <a:pt x="1120" y="7587"/>
                </a:lnTo>
                <a:lnTo>
                  <a:pt x="1108" y="7576"/>
                </a:lnTo>
                <a:lnTo>
                  <a:pt x="1097" y="7567"/>
                </a:lnTo>
                <a:lnTo>
                  <a:pt x="1085" y="7558"/>
                </a:lnTo>
                <a:lnTo>
                  <a:pt x="1074" y="7551"/>
                </a:lnTo>
                <a:lnTo>
                  <a:pt x="1057" y="7544"/>
                </a:lnTo>
                <a:lnTo>
                  <a:pt x="1042" y="7536"/>
                </a:lnTo>
                <a:lnTo>
                  <a:pt x="1026" y="7527"/>
                </a:lnTo>
                <a:lnTo>
                  <a:pt x="1009" y="7517"/>
                </a:lnTo>
                <a:lnTo>
                  <a:pt x="990" y="7503"/>
                </a:lnTo>
                <a:lnTo>
                  <a:pt x="969" y="7485"/>
                </a:lnTo>
                <a:lnTo>
                  <a:pt x="945" y="7461"/>
                </a:lnTo>
                <a:lnTo>
                  <a:pt x="917" y="7432"/>
                </a:lnTo>
                <a:lnTo>
                  <a:pt x="878" y="7391"/>
                </a:lnTo>
                <a:lnTo>
                  <a:pt x="842" y="7349"/>
                </a:lnTo>
                <a:lnTo>
                  <a:pt x="807" y="7307"/>
                </a:lnTo>
                <a:lnTo>
                  <a:pt x="775" y="7266"/>
                </a:lnTo>
                <a:lnTo>
                  <a:pt x="743" y="7225"/>
                </a:lnTo>
                <a:lnTo>
                  <a:pt x="713" y="7184"/>
                </a:lnTo>
                <a:lnTo>
                  <a:pt x="686" y="7142"/>
                </a:lnTo>
                <a:lnTo>
                  <a:pt x="659" y="7101"/>
                </a:lnTo>
                <a:lnTo>
                  <a:pt x="630" y="7055"/>
                </a:lnTo>
                <a:lnTo>
                  <a:pt x="599" y="7007"/>
                </a:lnTo>
                <a:lnTo>
                  <a:pt x="564" y="6960"/>
                </a:lnTo>
                <a:lnTo>
                  <a:pt x="523" y="6908"/>
                </a:lnTo>
                <a:lnTo>
                  <a:pt x="497" y="6876"/>
                </a:lnTo>
                <a:lnTo>
                  <a:pt x="473" y="6849"/>
                </a:lnTo>
                <a:lnTo>
                  <a:pt x="449" y="6825"/>
                </a:lnTo>
                <a:lnTo>
                  <a:pt x="426" y="6804"/>
                </a:lnTo>
                <a:lnTo>
                  <a:pt x="388" y="6769"/>
                </a:lnTo>
                <a:lnTo>
                  <a:pt x="348" y="6732"/>
                </a:lnTo>
                <a:lnTo>
                  <a:pt x="305" y="6690"/>
                </a:lnTo>
                <a:lnTo>
                  <a:pt x="262" y="6645"/>
                </a:lnTo>
                <a:lnTo>
                  <a:pt x="236" y="6614"/>
                </a:lnTo>
                <a:lnTo>
                  <a:pt x="209" y="6582"/>
                </a:lnTo>
                <a:lnTo>
                  <a:pt x="183" y="6548"/>
                </a:lnTo>
                <a:lnTo>
                  <a:pt x="159" y="6513"/>
                </a:lnTo>
                <a:lnTo>
                  <a:pt x="134" y="6476"/>
                </a:lnTo>
                <a:lnTo>
                  <a:pt x="111" y="6439"/>
                </a:lnTo>
                <a:lnTo>
                  <a:pt x="89" y="6399"/>
                </a:lnTo>
                <a:lnTo>
                  <a:pt x="69" y="6359"/>
                </a:lnTo>
                <a:lnTo>
                  <a:pt x="48" y="6329"/>
                </a:lnTo>
                <a:lnTo>
                  <a:pt x="30" y="6300"/>
                </a:lnTo>
                <a:lnTo>
                  <a:pt x="14" y="6273"/>
                </a:lnTo>
                <a:lnTo>
                  <a:pt x="0" y="6246"/>
                </a:lnTo>
                <a:lnTo>
                  <a:pt x="0" y="6040"/>
                </a:lnTo>
                <a:lnTo>
                  <a:pt x="7" y="6049"/>
                </a:lnTo>
                <a:lnTo>
                  <a:pt x="13" y="6058"/>
                </a:lnTo>
                <a:lnTo>
                  <a:pt x="21" y="6068"/>
                </a:lnTo>
                <a:lnTo>
                  <a:pt x="29" y="6080"/>
                </a:lnTo>
                <a:lnTo>
                  <a:pt x="61" y="6120"/>
                </a:lnTo>
                <a:lnTo>
                  <a:pt x="90" y="6152"/>
                </a:lnTo>
                <a:lnTo>
                  <a:pt x="102" y="6165"/>
                </a:lnTo>
                <a:lnTo>
                  <a:pt x="114" y="6176"/>
                </a:lnTo>
                <a:lnTo>
                  <a:pt x="125" y="6185"/>
                </a:lnTo>
                <a:lnTo>
                  <a:pt x="134" y="6192"/>
                </a:lnTo>
                <a:lnTo>
                  <a:pt x="143" y="6197"/>
                </a:lnTo>
                <a:lnTo>
                  <a:pt x="150" y="6200"/>
                </a:lnTo>
                <a:lnTo>
                  <a:pt x="156" y="6201"/>
                </a:lnTo>
                <a:lnTo>
                  <a:pt x="161" y="6200"/>
                </a:lnTo>
                <a:lnTo>
                  <a:pt x="165" y="6196"/>
                </a:lnTo>
                <a:lnTo>
                  <a:pt x="168" y="6191"/>
                </a:lnTo>
                <a:lnTo>
                  <a:pt x="170" y="6183"/>
                </a:lnTo>
                <a:lnTo>
                  <a:pt x="170" y="6174"/>
                </a:lnTo>
                <a:lnTo>
                  <a:pt x="170" y="6157"/>
                </a:lnTo>
                <a:lnTo>
                  <a:pt x="173" y="6142"/>
                </a:lnTo>
                <a:lnTo>
                  <a:pt x="175" y="6128"/>
                </a:lnTo>
                <a:lnTo>
                  <a:pt x="178" y="6113"/>
                </a:lnTo>
                <a:lnTo>
                  <a:pt x="180" y="6098"/>
                </a:lnTo>
                <a:lnTo>
                  <a:pt x="180" y="6080"/>
                </a:lnTo>
                <a:lnTo>
                  <a:pt x="178" y="6059"/>
                </a:lnTo>
                <a:lnTo>
                  <a:pt x="171" y="6032"/>
                </a:lnTo>
                <a:lnTo>
                  <a:pt x="170" y="6025"/>
                </a:lnTo>
                <a:lnTo>
                  <a:pt x="169" y="6018"/>
                </a:lnTo>
                <a:lnTo>
                  <a:pt x="168" y="6012"/>
                </a:lnTo>
                <a:lnTo>
                  <a:pt x="169" y="6008"/>
                </a:lnTo>
                <a:lnTo>
                  <a:pt x="169" y="6007"/>
                </a:lnTo>
                <a:lnTo>
                  <a:pt x="170" y="6007"/>
                </a:lnTo>
                <a:lnTo>
                  <a:pt x="173" y="6007"/>
                </a:lnTo>
                <a:lnTo>
                  <a:pt x="174" y="6008"/>
                </a:lnTo>
                <a:lnTo>
                  <a:pt x="180" y="6012"/>
                </a:lnTo>
                <a:lnTo>
                  <a:pt x="190" y="6020"/>
                </a:lnTo>
                <a:lnTo>
                  <a:pt x="226" y="6057"/>
                </a:lnTo>
                <a:lnTo>
                  <a:pt x="262" y="6095"/>
                </a:lnTo>
                <a:lnTo>
                  <a:pt x="299" y="6133"/>
                </a:lnTo>
                <a:lnTo>
                  <a:pt x="336" y="6169"/>
                </a:lnTo>
                <a:lnTo>
                  <a:pt x="372" y="6203"/>
                </a:lnTo>
                <a:lnTo>
                  <a:pt x="407" y="6236"/>
                </a:lnTo>
                <a:lnTo>
                  <a:pt x="424" y="6250"/>
                </a:lnTo>
                <a:lnTo>
                  <a:pt x="440" y="6263"/>
                </a:lnTo>
                <a:lnTo>
                  <a:pt x="456" y="6274"/>
                </a:lnTo>
                <a:lnTo>
                  <a:pt x="471" y="6284"/>
                </a:lnTo>
                <a:lnTo>
                  <a:pt x="483" y="6295"/>
                </a:lnTo>
                <a:lnTo>
                  <a:pt x="496" y="6309"/>
                </a:lnTo>
                <a:lnTo>
                  <a:pt x="509" y="6327"/>
                </a:lnTo>
                <a:lnTo>
                  <a:pt x="523" y="6345"/>
                </a:lnTo>
                <a:lnTo>
                  <a:pt x="541" y="6368"/>
                </a:lnTo>
                <a:lnTo>
                  <a:pt x="559" y="6391"/>
                </a:lnTo>
                <a:lnTo>
                  <a:pt x="574" y="6412"/>
                </a:lnTo>
                <a:lnTo>
                  <a:pt x="589" y="6426"/>
                </a:lnTo>
                <a:lnTo>
                  <a:pt x="607" y="6443"/>
                </a:lnTo>
                <a:lnTo>
                  <a:pt x="626" y="6461"/>
                </a:lnTo>
                <a:lnTo>
                  <a:pt x="644" y="6480"/>
                </a:lnTo>
                <a:lnTo>
                  <a:pt x="662" y="6499"/>
                </a:lnTo>
                <a:lnTo>
                  <a:pt x="697" y="6542"/>
                </a:lnTo>
                <a:lnTo>
                  <a:pt x="733" y="6584"/>
                </a:lnTo>
                <a:lnTo>
                  <a:pt x="767" y="6629"/>
                </a:lnTo>
                <a:lnTo>
                  <a:pt x="802" y="6675"/>
                </a:lnTo>
                <a:lnTo>
                  <a:pt x="838" y="6721"/>
                </a:lnTo>
                <a:lnTo>
                  <a:pt x="874" y="6766"/>
                </a:lnTo>
                <a:lnTo>
                  <a:pt x="897" y="6790"/>
                </a:lnTo>
                <a:lnTo>
                  <a:pt x="917" y="6814"/>
                </a:lnTo>
                <a:lnTo>
                  <a:pt x="933" y="6836"/>
                </a:lnTo>
                <a:lnTo>
                  <a:pt x="948" y="6858"/>
                </a:lnTo>
                <a:lnTo>
                  <a:pt x="976" y="6901"/>
                </a:lnTo>
                <a:lnTo>
                  <a:pt x="1003" y="6943"/>
                </a:lnTo>
                <a:lnTo>
                  <a:pt x="1031" y="6973"/>
                </a:lnTo>
                <a:lnTo>
                  <a:pt x="1057" y="7001"/>
                </a:lnTo>
                <a:lnTo>
                  <a:pt x="1083" y="7028"/>
                </a:lnTo>
                <a:lnTo>
                  <a:pt x="1108" y="7052"/>
                </a:lnTo>
                <a:lnTo>
                  <a:pt x="1133" y="7077"/>
                </a:lnTo>
                <a:lnTo>
                  <a:pt x="1156" y="7097"/>
                </a:lnTo>
                <a:lnTo>
                  <a:pt x="1179" y="7118"/>
                </a:lnTo>
                <a:lnTo>
                  <a:pt x="1201" y="7136"/>
                </a:lnTo>
                <a:lnTo>
                  <a:pt x="1223" y="7153"/>
                </a:lnTo>
                <a:lnTo>
                  <a:pt x="1244" y="7168"/>
                </a:lnTo>
                <a:lnTo>
                  <a:pt x="1264" y="7182"/>
                </a:lnTo>
                <a:lnTo>
                  <a:pt x="1285" y="7194"/>
                </a:lnTo>
                <a:lnTo>
                  <a:pt x="1304" y="7205"/>
                </a:lnTo>
                <a:lnTo>
                  <a:pt x="1323" y="7214"/>
                </a:lnTo>
                <a:lnTo>
                  <a:pt x="1343" y="7222"/>
                </a:lnTo>
                <a:lnTo>
                  <a:pt x="1361" y="7229"/>
                </a:lnTo>
                <a:lnTo>
                  <a:pt x="1397" y="7243"/>
                </a:lnTo>
                <a:lnTo>
                  <a:pt x="1435" y="7259"/>
                </a:lnTo>
                <a:lnTo>
                  <a:pt x="1477" y="7277"/>
                </a:lnTo>
                <a:lnTo>
                  <a:pt x="1519" y="7297"/>
                </a:lnTo>
                <a:lnTo>
                  <a:pt x="1563" y="7319"/>
                </a:lnTo>
                <a:lnTo>
                  <a:pt x="1607" y="7339"/>
                </a:lnTo>
                <a:lnTo>
                  <a:pt x="1650" y="7358"/>
                </a:lnTo>
                <a:lnTo>
                  <a:pt x="1694" y="7377"/>
                </a:lnTo>
                <a:lnTo>
                  <a:pt x="1708" y="7383"/>
                </a:lnTo>
                <a:lnTo>
                  <a:pt x="1722" y="7392"/>
                </a:lnTo>
                <a:lnTo>
                  <a:pt x="1730" y="7397"/>
                </a:lnTo>
                <a:lnTo>
                  <a:pt x="1738" y="7402"/>
                </a:lnTo>
                <a:lnTo>
                  <a:pt x="1744" y="7409"/>
                </a:lnTo>
                <a:lnTo>
                  <a:pt x="1751" y="7415"/>
                </a:lnTo>
                <a:lnTo>
                  <a:pt x="1765" y="7433"/>
                </a:lnTo>
                <a:lnTo>
                  <a:pt x="1779" y="7450"/>
                </a:lnTo>
                <a:lnTo>
                  <a:pt x="1794" y="7465"/>
                </a:lnTo>
                <a:lnTo>
                  <a:pt x="1810" y="7481"/>
                </a:lnTo>
                <a:lnTo>
                  <a:pt x="1841" y="7509"/>
                </a:lnTo>
                <a:lnTo>
                  <a:pt x="1874" y="7536"/>
                </a:lnTo>
                <a:lnTo>
                  <a:pt x="1908" y="7563"/>
                </a:lnTo>
                <a:lnTo>
                  <a:pt x="1941" y="7587"/>
                </a:lnTo>
                <a:lnTo>
                  <a:pt x="1976" y="7613"/>
                </a:lnTo>
                <a:lnTo>
                  <a:pt x="2011" y="7638"/>
                </a:lnTo>
                <a:lnTo>
                  <a:pt x="2042" y="7656"/>
                </a:lnTo>
                <a:lnTo>
                  <a:pt x="2074" y="7674"/>
                </a:lnTo>
                <a:lnTo>
                  <a:pt x="2105" y="7694"/>
                </a:lnTo>
                <a:lnTo>
                  <a:pt x="2137" y="7715"/>
                </a:lnTo>
                <a:lnTo>
                  <a:pt x="2168" y="7738"/>
                </a:lnTo>
                <a:lnTo>
                  <a:pt x="2199" y="7764"/>
                </a:lnTo>
                <a:lnTo>
                  <a:pt x="2230" y="7792"/>
                </a:lnTo>
                <a:lnTo>
                  <a:pt x="2260" y="7823"/>
                </a:lnTo>
                <a:lnTo>
                  <a:pt x="2278" y="7841"/>
                </a:lnTo>
                <a:lnTo>
                  <a:pt x="2298" y="7858"/>
                </a:lnTo>
                <a:lnTo>
                  <a:pt x="2320" y="7874"/>
                </a:lnTo>
                <a:lnTo>
                  <a:pt x="2343" y="7890"/>
                </a:lnTo>
                <a:lnTo>
                  <a:pt x="2367" y="7906"/>
                </a:lnTo>
                <a:lnTo>
                  <a:pt x="2389" y="7922"/>
                </a:lnTo>
                <a:lnTo>
                  <a:pt x="2408" y="7937"/>
                </a:lnTo>
                <a:lnTo>
                  <a:pt x="2425" y="7951"/>
                </a:lnTo>
                <a:lnTo>
                  <a:pt x="2439" y="7966"/>
                </a:lnTo>
                <a:lnTo>
                  <a:pt x="2452" y="7980"/>
                </a:lnTo>
                <a:lnTo>
                  <a:pt x="2464" y="7994"/>
                </a:lnTo>
                <a:lnTo>
                  <a:pt x="2473" y="8009"/>
                </a:lnTo>
                <a:lnTo>
                  <a:pt x="2484" y="8026"/>
                </a:lnTo>
                <a:lnTo>
                  <a:pt x="2497" y="8041"/>
                </a:lnTo>
                <a:lnTo>
                  <a:pt x="2511" y="8056"/>
                </a:lnTo>
                <a:lnTo>
                  <a:pt x="2528" y="8069"/>
                </a:lnTo>
                <a:lnTo>
                  <a:pt x="2545" y="8079"/>
                </a:lnTo>
                <a:lnTo>
                  <a:pt x="2564" y="8088"/>
                </a:lnTo>
                <a:lnTo>
                  <a:pt x="2583" y="8094"/>
                </a:lnTo>
                <a:lnTo>
                  <a:pt x="2604" y="8101"/>
                </a:lnTo>
                <a:lnTo>
                  <a:pt x="2631" y="8106"/>
                </a:lnTo>
                <a:lnTo>
                  <a:pt x="2659" y="8111"/>
                </a:lnTo>
                <a:lnTo>
                  <a:pt x="2674" y="8115"/>
                </a:lnTo>
                <a:lnTo>
                  <a:pt x="2689" y="8119"/>
                </a:lnTo>
                <a:lnTo>
                  <a:pt x="2707" y="8124"/>
                </a:lnTo>
                <a:lnTo>
                  <a:pt x="2725" y="8132"/>
                </a:lnTo>
                <a:lnTo>
                  <a:pt x="2751" y="8135"/>
                </a:lnTo>
                <a:lnTo>
                  <a:pt x="2774" y="8138"/>
                </a:lnTo>
                <a:lnTo>
                  <a:pt x="2784" y="8137"/>
                </a:lnTo>
                <a:lnTo>
                  <a:pt x="2795" y="8137"/>
                </a:lnTo>
                <a:lnTo>
                  <a:pt x="2802" y="8134"/>
                </a:lnTo>
                <a:lnTo>
                  <a:pt x="2809" y="8132"/>
                </a:lnTo>
                <a:lnTo>
                  <a:pt x="2809" y="8128"/>
                </a:lnTo>
                <a:lnTo>
                  <a:pt x="2810" y="8126"/>
                </a:lnTo>
                <a:lnTo>
                  <a:pt x="2811" y="8125"/>
                </a:lnTo>
                <a:lnTo>
                  <a:pt x="2815" y="8125"/>
                </a:lnTo>
                <a:lnTo>
                  <a:pt x="2823" y="8126"/>
                </a:lnTo>
                <a:lnTo>
                  <a:pt x="2833" y="8130"/>
                </a:lnTo>
                <a:lnTo>
                  <a:pt x="2858" y="8141"/>
                </a:lnTo>
                <a:lnTo>
                  <a:pt x="2880" y="8148"/>
                </a:lnTo>
                <a:lnTo>
                  <a:pt x="2887" y="8148"/>
                </a:lnTo>
                <a:lnTo>
                  <a:pt x="2892" y="8148"/>
                </a:lnTo>
                <a:lnTo>
                  <a:pt x="2898" y="8147"/>
                </a:lnTo>
                <a:lnTo>
                  <a:pt x="2901" y="8146"/>
                </a:lnTo>
                <a:lnTo>
                  <a:pt x="2904" y="8143"/>
                </a:lnTo>
                <a:lnTo>
                  <a:pt x="2905" y="8139"/>
                </a:lnTo>
                <a:lnTo>
                  <a:pt x="2907" y="8137"/>
                </a:lnTo>
                <a:lnTo>
                  <a:pt x="2907" y="8133"/>
                </a:lnTo>
                <a:lnTo>
                  <a:pt x="2901" y="8114"/>
                </a:lnTo>
                <a:lnTo>
                  <a:pt x="2895" y="8093"/>
                </a:lnTo>
                <a:lnTo>
                  <a:pt x="2890" y="8076"/>
                </a:lnTo>
                <a:lnTo>
                  <a:pt x="2887" y="8062"/>
                </a:lnTo>
                <a:lnTo>
                  <a:pt x="2887" y="8054"/>
                </a:lnTo>
                <a:lnTo>
                  <a:pt x="2889" y="8049"/>
                </a:lnTo>
                <a:lnTo>
                  <a:pt x="2890" y="8043"/>
                </a:lnTo>
                <a:lnTo>
                  <a:pt x="2892" y="8038"/>
                </a:lnTo>
                <a:lnTo>
                  <a:pt x="2896" y="8034"/>
                </a:lnTo>
                <a:lnTo>
                  <a:pt x="2900" y="8029"/>
                </a:lnTo>
                <a:lnTo>
                  <a:pt x="2905" y="8026"/>
                </a:lnTo>
                <a:lnTo>
                  <a:pt x="2913" y="8023"/>
                </a:lnTo>
                <a:lnTo>
                  <a:pt x="2921" y="8021"/>
                </a:lnTo>
                <a:lnTo>
                  <a:pt x="2930" y="8020"/>
                </a:lnTo>
                <a:lnTo>
                  <a:pt x="2940" y="8018"/>
                </a:lnTo>
                <a:lnTo>
                  <a:pt x="2952" y="8018"/>
                </a:lnTo>
                <a:lnTo>
                  <a:pt x="2972" y="8020"/>
                </a:lnTo>
                <a:lnTo>
                  <a:pt x="2993" y="8022"/>
                </a:lnTo>
                <a:lnTo>
                  <a:pt x="3016" y="8027"/>
                </a:lnTo>
                <a:lnTo>
                  <a:pt x="3039" y="8034"/>
                </a:lnTo>
                <a:lnTo>
                  <a:pt x="3065" y="8043"/>
                </a:lnTo>
                <a:lnTo>
                  <a:pt x="3093" y="8056"/>
                </a:lnTo>
                <a:lnTo>
                  <a:pt x="3124" y="8071"/>
                </a:lnTo>
                <a:lnTo>
                  <a:pt x="3159" y="8090"/>
                </a:lnTo>
                <a:lnTo>
                  <a:pt x="3159" y="8090"/>
                </a:lnTo>
                <a:lnTo>
                  <a:pt x="3159" y="8090"/>
                </a:lnTo>
                <a:lnTo>
                  <a:pt x="3159" y="8090"/>
                </a:lnTo>
                <a:lnTo>
                  <a:pt x="3159" y="8090"/>
                </a:lnTo>
                <a:lnTo>
                  <a:pt x="3173" y="8098"/>
                </a:lnTo>
                <a:lnTo>
                  <a:pt x="3188" y="8105"/>
                </a:lnTo>
                <a:lnTo>
                  <a:pt x="3203" y="8112"/>
                </a:lnTo>
                <a:lnTo>
                  <a:pt x="3217" y="8119"/>
                </a:lnTo>
                <a:lnTo>
                  <a:pt x="3231" y="8124"/>
                </a:lnTo>
                <a:lnTo>
                  <a:pt x="3244" y="8129"/>
                </a:lnTo>
                <a:lnTo>
                  <a:pt x="3258" y="8135"/>
                </a:lnTo>
                <a:lnTo>
                  <a:pt x="3271" y="8143"/>
                </a:lnTo>
                <a:lnTo>
                  <a:pt x="3298" y="8157"/>
                </a:lnTo>
                <a:lnTo>
                  <a:pt x="3325" y="8171"/>
                </a:lnTo>
                <a:lnTo>
                  <a:pt x="3357" y="8188"/>
                </a:lnTo>
                <a:lnTo>
                  <a:pt x="3389" y="8202"/>
                </a:lnTo>
                <a:lnTo>
                  <a:pt x="3419" y="8214"/>
                </a:lnTo>
                <a:lnTo>
                  <a:pt x="3447" y="8223"/>
                </a:lnTo>
                <a:lnTo>
                  <a:pt x="3473" y="8231"/>
                </a:lnTo>
                <a:lnTo>
                  <a:pt x="3497" y="8234"/>
                </a:lnTo>
                <a:lnTo>
                  <a:pt x="3509" y="8234"/>
                </a:lnTo>
                <a:lnTo>
                  <a:pt x="3519" y="8234"/>
                </a:lnTo>
                <a:lnTo>
                  <a:pt x="3529" y="8234"/>
                </a:lnTo>
                <a:lnTo>
                  <a:pt x="3540" y="8232"/>
                </a:lnTo>
                <a:lnTo>
                  <a:pt x="3553" y="8229"/>
                </a:lnTo>
                <a:lnTo>
                  <a:pt x="3568" y="8228"/>
                </a:lnTo>
                <a:lnTo>
                  <a:pt x="3586" y="8228"/>
                </a:lnTo>
                <a:lnTo>
                  <a:pt x="3607" y="8231"/>
                </a:lnTo>
                <a:lnTo>
                  <a:pt x="3617" y="8233"/>
                </a:lnTo>
                <a:lnTo>
                  <a:pt x="3630" y="8237"/>
                </a:lnTo>
                <a:lnTo>
                  <a:pt x="3641" y="8241"/>
                </a:lnTo>
                <a:lnTo>
                  <a:pt x="3656" y="8246"/>
                </a:lnTo>
                <a:lnTo>
                  <a:pt x="3670" y="8254"/>
                </a:lnTo>
                <a:lnTo>
                  <a:pt x="3685" y="8261"/>
                </a:lnTo>
                <a:lnTo>
                  <a:pt x="3701" y="8272"/>
                </a:lnTo>
                <a:lnTo>
                  <a:pt x="3717" y="8283"/>
                </a:lnTo>
                <a:lnTo>
                  <a:pt x="3733" y="8291"/>
                </a:lnTo>
                <a:lnTo>
                  <a:pt x="3747" y="8301"/>
                </a:lnTo>
                <a:lnTo>
                  <a:pt x="3761" y="8309"/>
                </a:lnTo>
                <a:lnTo>
                  <a:pt x="3777" y="8315"/>
                </a:lnTo>
                <a:lnTo>
                  <a:pt x="3819" y="8332"/>
                </a:lnTo>
                <a:lnTo>
                  <a:pt x="3860" y="8350"/>
                </a:lnTo>
                <a:lnTo>
                  <a:pt x="3899" y="8368"/>
                </a:lnTo>
                <a:lnTo>
                  <a:pt x="3937" y="8386"/>
                </a:lnTo>
                <a:lnTo>
                  <a:pt x="3976" y="8406"/>
                </a:lnTo>
                <a:lnTo>
                  <a:pt x="4013" y="8425"/>
                </a:lnTo>
                <a:lnTo>
                  <a:pt x="4052" y="8443"/>
                </a:lnTo>
                <a:lnTo>
                  <a:pt x="4091" y="8462"/>
                </a:lnTo>
                <a:lnTo>
                  <a:pt x="4120" y="8460"/>
                </a:lnTo>
                <a:lnTo>
                  <a:pt x="4151" y="8457"/>
                </a:lnTo>
                <a:lnTo>
                  <a:pt x="4182" y="8456"/>
                </a:lnTo>
                <a:lnTo>
                  <a:pt x="4214" y="8454"/>
                </a:lnTo>
                <a:lnTo>
                  <a:pt x="4248" y="8453"/>
                </a:lnTo>
                <a:lnTo>
                  <a:pt x="4284" y="8454"/>
                </a:lnTo>
                <a:lnTo>
                  <a:pt x="4324" y="8457"/>
                </a:lnTo>
                <a:lnTo>
                  <a:pt x="4366" y="8461"/>
                </a:lnTo>
                <a:lnTo>
                  <a:pt x="4387" y="8463"/>
                </a:lnTo>
                <a:lnTo>
                  <a:pt x="4407" y="8467"/>
                </a:lnTo>
                <a:lnTo>
                  <a:pt x="4427" y="8472"/>
                </a:lnTo>
                <a:lnTo>
                  <a:pt x="4447" y="8480"/>
                </a:lnTo>
                <a:lnTo>
                  <a:pt x="4472" y="8483"/>
                </a:lnTo>
                <a:lnTo>
                  <a:pt x="4497" y="8484"/>
                </a:lnTo>
                <a:lnTo>
                  <a:pt x="4523" y="8487"/>
                </a:lnTo>
                <a:lnTo>
                  <a:pt x="4549" y="8488"/>
                </a:lnTo>
                <a:lnTo>
                  <a:pt x="4575" y="8489"/>
                </a:lnTo>
                <a:lnTo>
                  <a:pt x="4599" y="8489"/>
                </a:lnTo>
                <a:lnTo>
                  <a:pt x="4621" y="8489"/>
                </a:lnTo>
                <a:lnTo>
                  <a:pt x="4643" y="8487"/>
                </a:lnTo>
                <a:lnTo>
                  <a:pt x="4643" y="8487"/>
                </a:lnTo>
                <a:lnTo>
                  <a:pt x="4643" y="8487"/>
                </a:lnTo>
                <a:lnTo>
                  <a:pt x="4653" y="8483"/>
                </a:lnTo>
                <a:lnTo>
                  <a:pt x="4663" y="8478"/>
                </a:lnTo>
                <a:lnTo>
                  <a:pt x="4674" y="8474"/>
                </a:lnTo>
                <a:lnTo>
                  <a:pt x="4684" y="8469"/>
                </a:lnTo>
                <a:lnTo>
                  <a:pt x="4698" y="8474"/>
                </a:lnTo>
                <a:lnTo>
                  <a:pt x="4711" y="8479"/>
                </a:lnTo>
                <a:lnTo>
                  <a:pt x="4725" y="8483"/>
                </a:lnTo>
                <a:lnTo>
                  <a:pt x="4738" y="8487"/>
                </a:lnTo>
                <a:lnTo>
                  <a:pt x="4732" y="8481"/>
                </a:lnTo>
                <a:lnTo>
                  <a:pt x="4728" y="8478"/>
                </a:lnTo>
                <a:lnTo>
                  <a:pt x="4726" y="8475"/>
                </a:lnTo>
                <a:lnTo>
                  <a:pt x="4726" y="8474"/>
                </a:lnTo>
                <a:lnTo>
                  <a:pt x="4726" y="8472"/>
                </a:lnTo>
                <a:lnTo>
                  <a:pt x="4728" y="8472"/>
                </a:lnTo>
                <a:lnTo>
                  <a:pt x="4737" y="8470"/>
                </a:lnTo>
                <a:lnTo>
                  <a:pt x="4747" y="8470"/>
                </a:lnTo>
                <a:lnTo>
                  <a:pt x="4757" y="8471"/>
                </a:lnTo>
                <a:lnTo>
                  <a:pt x="4769" y="8472"/>
                </a:lnTo>
                <a:lnTo>
                  <a:pt x="4795" y="8478"/>
                </a:lnTo>
                <a:lnTo>
                  <a:pt x="4819" y="8481"/>
                </a:lnTo>
                <a:lnTo>
                  <a:pt x="4842" y="8485"/>
                </a:lnTo>
                <a:lnTo>
                  <a:pt x="4865" y="8490"/>
                </a:lnTo>
                <a:lnTo>
                  <a:pt x="4886" y="8498"/>
                </a:lnTo>
                <a:lnTo>
                  <a:pt x="4907" y="8506"/>
                </a:lnTo>
                <a:lnTo>
                  <a:pt x="4908" y="8507"/>
                </a:lnTo>
                <a:lnTo>
                  <a:pt x="4911" y="8507"/>
                </a:lnTo>
                <a:lnTo>
                  <a:pt x="4952" y="8510"/>
                </a:lnTo>
                <a:lnTo>
                  <a:pt x="4994" y="8515"/>
                </a:lnTo>
                <a:lnTo>
                  <a:pt x="5016" y="8519"/>
                </a:lnTo>
                <a:lnTo>
                  <a:pt x="5039" y="8523"/>
                </a:lnTo>
                <a:lnTo>
                  <a:pt x="5061" y="8528"/>
                </a:lnTo>
                <a:lnTo>
                  <a:pt x="5084" y="8534"/>
                </a:lnTo>
                <a:lnTo>
                  <a:pt x="5118" y="8542"/>
                </a:lnTo>
                <a:lnTo>
                  <a:pt x="5153" y="8548"/>
                </a:lnTo>
                <a:lnTo>
                  <a:pt x="5190" y="8553"/>
                </a:lnTo>
                <a:lnTo>
                  <a:pt x="5228" y="8557"/>
                </a:lnTo>
                <a:lnTo>
                  <a:pt x="5268" y="8560"/>
                </a:lnTo>
                <a:lnTo>
                  <a:pt x="5307" y="8561"/>
                </a:lnTo>
                <a:lnTo>
                  <a:pt x="5347" y="8564"/>
                </a:lnTo>
                <a:lnTo>
                  <a:pt x="5385" y="8565"/>
                </a:lnTo>
                <a:lnTo>
                  <a:pt x="5402" y="8565"/>
                </a:lnTo>
                <a:lnTo>
                  <a:pt x="5418" y="8565"/>
                </a:lnTo>
                <a:lnTo>
                  <a:pt x="5432" y="8564"/>
                </a:lnTo>
                <a:lnTo>
                  <a:pt x="5445" y="8561"/>
                </a:lnTo>
                <a:lnTo>
                  <a:pt x="5455" y="8559"/>
                </a:lnTo>
                <a:lnTo>
                  <a:pt x="5467" y="8555"/>
                </a:lnTo>
                <a:lnTo>
                  <a:pt x="5476" y="8552"/>
                </a:lnTo>
                <a:lnTo>
                  <a:pt x="5485" y="8548"/>
                </a:lnTo>
                <a:lnTo>
                  <a:pt x="5517" y="8530"/>
                </a:lnTo>
                <a:lnTo>
                  <a:pt x="5551" y="8514"/>
                </a:lnTo>
                <a:lnTo>
                  <a:pt x="5551" y="8508"/>
                </a:lnTo>
                <a:lnTo>
                  <a:pt x="5551" y="8505"/>
                </a:lnTo>
                <a:lnTo>
                  <a:pt x="5553" y="8501"/>
                </a:lnTo>
                <a:lnTo>
                  <a:pt x="5555" y="8497"/>
                </a:lnTo>
                <a:lnTo>
                  <a:pt x="5558" y="8494"/>
                </a:lnTo>
                <a:lnTo>
                  <a:pt x="5563" y="8490"/>
                </a:lnTo>
                <a:lnTo>
                  <a:pt x="5567" y="8488"/>
                </a:lnTo>
                <a:lnTo>
                  <a:pt x="5573" y="8487"/>
                </a:lnTo>
                <a:lnTo>
                  <a:pt x="5586" y="8483"/>
                </a:lnTo>
                <a:lnTo>
                  <a:pt x="5603" y="8481"/>
                </a:lnTo>
                <a:lnTo>
                  <a:pt x="5622" y="8481"/>
                </a:lnTo>
                <a:lnTo>
                  <a:pt x="5644" y="8483"/>
                </a:lnTo>
                <a:lnTo>
                  <a:pt x="5665" y="8485"/>
                </a:lnTo>
                <a:lnTo>
                  <a:pt x="5679" y="8489"/>
                </a:lnTo>
                <a:lnTo>
                  <a:pt x="5684" y="8492"/>
                </a:lnTo>
                <a:lnTo>
                  <a:pt x="5689" y="8494"/>
                </a:lnTo>
                <a:lnTo>
                  <a:pt x="5693" y="8498"/>
                </a:lnTo>
                <a:lnTo>
                  <a:pt x="5696" y="8501"/>
                </a:lnTo>
                <a:lnTo>
                  <a:pt x="5697" y="8503"/>
                </a:lnTo>
                <a:lnTo>
                  <a:pt x="5698" y="8507"/>
                </a:lnTo>
                <a:lnTo>
                  <a:pt x="5698" y="8510"/>
                </a:lnTo>
                <a:lnTo>
                  <a:pt x="5697" y="8514"/>
                </a:lnTo>
                <a:lnTo>
                  <a:pt x="5694" y="8520"/>
                </a:lnTo>
                <a:lnTo>
                  <a:pt x="5689" y="8526"/>
                </a:lnTo>
                <a:lnTo>
                  <a:pt x="5681" y="8535"/>
                </a:lnTo>
                <a:lnTo>
                  <a:pt x="5671" y="8544"/>
                </a:lnTo>
                <a:lnTo>
                  <a:pt x="5660" y="8553"/>
                </a:lnTo>
                <a:lnTo>
                  <a:pt x="5648" y="8561"/>
                </a:lnTo>
                <a:lnTo>
                  <a:pt x="5644" y="8569"/>
                </a:lnTo>
                <a:lnTo>
                  <a:pt x="5642" y="8577"/>
                </a:lnTo>
                <a:lnTo>
                  <a:pt x="5639" y="8583"/>
                </a:lnTo>
                <a:lnTo>
                  <a:pt x="5639" y="8591"/>
                </a:lnTo>
                <a:lnTo>
                  <a:pt x="5639" y="8597"/>
                </a:lnTo>
                <a:lnTo>
                  <a:pt x="5640" y="8604"/>
                </a:lnTo>
                <a:lnTo>
                  <a:pt x="5643" y="8611"/>
                </a:lnTo>
                <a:lnTo>
                  <a:pt x="5645" y="8618"/>
                </a:lnTo>
                <a:lnTo>
                  <a:pt x="5649" y="8623"/>
                </a:lnTo>
                <a:lnTo>
                  <a:pt x="5654" y="8629"/>
                </a:lnTo>
                <a:lnTo>
                  <a:pt x="5661" y="8636"/>
                </a:lnTo>
                <a:lnTo>
                  <a:pt x="5667" y="8641"/>
                </a:lnTo>
                <a:lnTo>
                  <a:pt x="5683" y="8652"/>
                </a:lnTo>
                <a:lnTo>
                  <a:pt x="5702" y="8663"/>
                </a:lnTo>
                <a:lnTo>
                  <a:pt x="5723" y="8673"/>
                </a:lnTo>
                <a:lnTo>
                  <a:pt x="5747" y="8682"/>
                </a:lnTo>
                <a:lnTo>
                  <a:pt x="5773" y="8691"/>
                </a:lnTo>
                <a:lnTo>
                  <a:pt x="5800" y="8700"/>
                </a:lnTo>
                <a:lnTo>
                  <a:pt x="5860" y="8717"/>
                </a:lnTo>
                <a:lnTo>
                  <a:pt x="5925" y="8731"/>
                </a:lnTo>
                <a:lnTo>
                  <a:pt x="5952" y="8737"/>
                </a:lnTo>
                <a:lnTo>
                  <a:pt x="5980" y="8743"/>
                </a:lnTo>
                <a:lnTo>
                  <a:pt x="6008" y="8748"/>
                </a:lnTo>
                <a:lnTo>
                  <a:pt x="6037" y="8753"/>
                </a:lnTo>
                <a:lnTo>
                  <a:pt x="6064" y="8758"/>
                </a:lnTo>
                <a:lnTo>
                  <a:pt x="6091" y="8764"/>
                </a:lnTo>
                <a:lnTo>
                  <a:pt x="6118" y="8771"/>
                </a:lnTo>
                <a:lnTo>
                  <a:pt x="6142" y="8777"/>
                </a:lnTo>
                <a:lnTo>
                  <a:pt x="6153" y="8776"/>
                </a:lnTo>
                <a:lnTo>
                  <a:pt x="6163" y="8776"/>
                </a:lnTo>
                <a:lnTo>
                  <a:pt x="6172" y="8775"/>
                </a:lnTo>
                <a:lnTo>
                  <a:pt x="6182" y="8773"/>
                </a:lnTo>
                <a:lnTo>
                  <a:pt x="6178" y="8767"/>
                </a:lnTo>
                <a:lnTo>
                  <a:pt x="6172" y="8762"/>
                </a:lnTo>
                <a:lnTo>
                  <a:pt x="6171" y="8759"/>
                </a:lnTo>
                <a:lnTo>
                  <a:pt x="6172" y="8757"/>
                </a:lnTo>
                <a:lnTo>
                  <a:pt x="6172" y="8755"/>
                </a:lnTo>
                <a:lnTo>
                  <a:pt x="6173" y="8753"/>
                </a:lnTo>
                <a:lnTo>
                  <a:pt x="6178" y="8752"/>
                </a:lnTo>
                <a:lnTo>
                  <a:pt x="6185" y="8750"/>
                </a:lnTo>
                <a:lnTo>
                  <a:pt x="6200" y="8749"/>
                </a:lnTo>
                <a:lnTo>
                  <a:pt x="6218" y="8749"/>
                </a:lnTo>
                <a:lnTo>
                  <a:pt x="6236" y="8746"/>
                </a:lnTo>
                <a:lnTo>
                  <a:pt x="6253" y="8744"/>
                </a:lnTo>
                <a:lnTo>
                  <a:pt x="6271" y="8744"/>
                </a:lnTo>
                <a:lnTo>
                  <a:pt x="6290" y="8744"/>
                </a:lnTo>
                <a:lnTo>
                  <a:pt x="6311" y="8743"/>
                </a:lnTo>
                <a:lnTo>
                  <a:pt x="6328" y="8739"/>
                </a:lnTo>
                <a:lnTo>
                  <a:pt x="6342" y="8735"/>
                </a:lnTo>
                <a:lnTo>
                  <a:pt x="6353" y="8728"/>
                </a:lnTo>
                <a:lnTo>
                  <a:pt x="6374" y="8717"/>
                </a:lnTo>
                <a:lnTo>
                  <a:pt x="6396" y="8705"/>
                </a:lnTo>
                <a:lnTo>
                  <a:pt x="6374" y="8701"/>
                </a:lnTo>
                <a:lnTo>
                  <a:pt x="6356" y="8695"/>
                </a:lnTo>
                <a:lnTo>
                  <a:pt x="6340" y="8688"/>
                </a:lnTo>
                <a:lnTo>
                  <a:pt x="6325" y="8682"/>
                </a:lnTo>
                <a:lnTo>
                  <a:pt x="6316" y="8678"/>
                </a:lnTo>
                <a:lnTo>
                  <a:pt x="6311" y="8674"/>
                </a:lnTo>
                <a:lnTo>
                  <a:pt x="6310" y="8672"/>
                </a:lnTo>
                <a:lnTo>
                  <a:pt x="6308" y="8670"/>
                </a:lnTo>
                <a:lnTo>
                  <a:pt x="6308" y="8668"/>
                </a:lnTo>
                <a:lnTo>
                  <a:pt x="6308" y="8667"/>
                </a:lnTo>
                <a:lnTo>
                  <a:pt x="6311" y="8663"/>
                </a:lnTo>
                <a:lnTo>
                  <a:pt x="6317" y="8660"/>
                </a:lnTo>
                <a:lnTo>
                  <a:pt x="6326" y="8658"/>
                </a:lnTo>
                <a:lnTo>
                  <a:pt x="6338" y="8655"/>
                </a:lnTo>
                <a:lnTo>
                  <a:pt x="6364" y="8650"/>
                </a:lnTo>
                <a:lnTo>
                  <a:pt x="6389" y="8647"/>
                </a:lnTo>
                <a:lnTo>
                  <a:pt x="6402" y="8647"/>
                </a:lnTo>
                <a:lnTo>
                  <a:pt x="6414" y="8647"/>
                </a:lnTo>
                <a:lnTo>
                  <a:pt x="6425" y="8650"/>
                </a:lnTo>
                <a:lnTo>
                  <a:pt x="6437" y="8654"/>
                </a:lnTo>
                <a:lnTo>
                  <a:pt x="6446" y="8658"/>
                </a:lnTo>
                <a:lnTo>
                  <a:pt x="6451" y="8661"/>
                </a:lnTo>
                <a:lnTo>
                  <a:pt x="6455" y="8667"/>
                </a:lnTo>
                <a:lnTo>
                  <a:pt x="6455" y="8672"/>
                </a:lnTo>
                <a:lnTo>
                  <a:pt x="6452" y="8677"/>
                </a:lnTo>
                <a:lnTo>
                  <a:pt x="6449" y="8681"/>
                </a:lnTo>
                <a:lnTo>
                  <a:pt x="6442" y="8686"/>
                </a:lnTo>
                <a:lnTo>
                  <a:pt x="6434" y="8691"/>
                </a:lnTo>
                <a:lnTo>
                  <a:pt x="6424" y="8697"/>
                </a:lnTo>
                <a:lnTo>
                  <a:pt x="6414" y="8703"/>
                </a:lnTo>
                <a:lnTo>
                  <a:pt x="6433" y="8701"/>
                </a:lnTo>
                <a:lnTo>
                  <a:pt x="6451" y="8701"/>
                </a:lnTo>
                <a:lnTo>
                  <a:pt x="6468" y="8703"/>
                </a:lnTo>
                <a:lnTo>
                  <a:pt x="6483" y="8705"/>
                </a:lnTo>
                <a:lnTo>
                  <a:pt x="6514" y="8709"/>
                </a:lnTo>
                <a:lnTo>
                  <a:pt x="6545" y="8713"/>
                </a:lnTo>
                <a:lnTo>
                  <a:pt x="6564" y="8710"/>
                </a:lnTo>
                <a:lnTo>
                  <a:pt x="6582" y="8709"/>
                </a:lnTo>
                <a:lnTo>
                  <a:pt x="6602" y="8708"/>
                </a:lnTo>
                <a:lnTo>
                  <a:pt x="6621" y="8705"/>
                </a:lnTo>
                <a:lnTo>
                  <a:pt x="6625" y="8706"/>
                </a:lnTo>
                <a:lnTo>
                  <a:pt x="6630" y="8706"/>
                </a:lnTo>
                <a:lnTo>
                  <a:pt x="6634" y="8703"/>
                </a:lnTo>
                <a:lnTo>
                  <a:pt x="6639" y="8700"/>
                </a:lnTo>
                <a:lnTo>
                  <a:pt x="6656" y="8699"/>
                </a:lnTo>
                <a:lnTo>
                  <a:pt x="6671" y="8696"/>
                </a:lnTo>
                <a:lnTo>
                  <a:pt x="6685" y="8691"/>
                </a:lnTo>
                <a:lnTo>
                  <a:pt x="6697" y="8686"/>
                </a:lnTo>
                <a:lnTo>
                  <a:pt x="6721" y="8676"/>
                </a:lnTo>
                <a:lnTo>
                  <a:pt x="6747" y="8668"/>
                </a:lnTo>
                <a:lnTo>
                  <a:pt x="6776" y="8660"/>
                </a:lnTo>
                <a:lnTo>
                  <a:pt x="6806" y="8655"/>
                </a:lnTo>
                <a:lnTo>
                  <a:pt x="6812" y="8655"/>
                </a:lnTo>
                <a:lnTo>
                  <a:pt x="6814" y="8656"/>
                </a:lnTo>
                <a:lnTo>
                  <a:pt x="6817" y="8658"/>
                </a:lnTo>
                <a:lnTo>
                  <a:pt x="6818" y="8659"/>
                </a:lnTo>
                <a:lnTo>
                  <a:pt x="6819" y="8659"/>
                </a:lnTo>
                <a:lnTo>
                  <a:pt x="6821" y="8658"/>
                </a:lnTo>
                <a:lnTo>
                  <a:pt x="6821" y="8658"/>
                </a:lnTo>
                <a:lnTo>
                  <a:pt x="6835" y="8647"/>
                </a:lnTo>
                <a:lnTo>
                  <a:pt x="6849" y="8637"/>
                </a:lnTo>
                <a:lnTo>
                  <a:pt x="6853" y="8634"/>
                </a:lnTo>
                <a:lnTo>
                  <a:pt x="6858" y="8632"/>
                </a:lnTo>
                <a:lnTo>
                  <a:pt x="6864" y="8631"/>
                </a:lnTo>
                <a:lnTo>
                  <a:pt x="6869" y="8631"/>
                </a:lnTo>
                <a:lnTo>
                  <a:pt x="6872" y="8633"/>
                </a:lnTo>
                <a:lnTo>
                  <a:pt x="6872" y="8633"/>
                </a:lnTo>
                <a:lnTo>
                  <a:pt x="6881" y="8638"/>
                </a:lnTo>
                <a:lnTo>
                  <a:pt x="6891" y="8645"/>
                </a:lnTo>
                <a:lnTo>
                  <a:pt x="6891" y="8645"/>
                </a:lnTo>
                <a:lnTo>
                  <a:pt x="6903" y="8642"/>
                </a:lnTo>
                <a:lnTo>
                  <a:pt x="6915" y="8640"/>
                </a:lnTo>
                <a:lnTo>
                  <a:pt x="6915" y="8640"/>
                </a:lnTo>
                <a:lnTo>
                  <a:pt x="6924" y="8636"/>
                </a:lnTo>
                <a:lnTo>
                  <a:pt x="6933" y="8633"/>
                </a:lnTo>
                <a:lnTo>
                  <a:pt x="6942" y="8632"/>
                </a:lnTo>
                <a:lnTo>
                  <a:pt x="6949" y="8631"/>
                </a:lnTo>
                <a:lnTo>
                  <a:pt x="6958" y="8631"/>
                </a:lnTo>
                <a:lnTo>
                  <a:pt x="6966" y="8631"/>
                </a:lnTo>
                <a:lnTo>
                  <a:pt x="6974" y="8632"/>
                </a:lnTo>
                <a:lnTo>
                  <a:pt x="6980" y="8634"/>
                </a:lnTo>
                <a:lnTo>
                  <a:pt x="6992" y="8638"/>
                </a:lnTo>
                <a:lnTo>
                  <a:pt x="7006" y="8642"/>
                </a:lnTo>
                <a:lnTo>
                  <a:pt x="7021" y="8645"/>
                </a:lnTo>
                <a:lnTo>
                  <a:pt x="7037" y="8647"/>
                </a:lnTo>
                <a:lnTo>
                  <a:pt x="7037" y="8647"/>
                </a:lnTo>
                <a:lnTo>
                  <a:pt x="7046" y="8640"/>
                </a:lnTo>
                <a:lnTo>
                  <a:pt x="7055" y="8632"/>
                </a:lnTo>
                <a:lnTo>
                  <a:pt x="7072" y="8624"/>
                </a:lnTo>
                <a:lnTo>
                  <a:pt x="7086" y="8614"/>
                </a:lnTo>
                <a:lnTo>
                  <a:pt x="7093" y="8610"/>
                </a:lnTo>
                <a:lnTo>
                  <a:pt x="7102" y="8606"/>
                </a:lnTo>
                <a:lnTo>
                  <a:pt x="7114" y="8602"/>
                </a:lnTo>
                <a:lnTo>
                  <a:pt x="7127" y="8600"/>
                </a:lnTo>
                <a:lnTo>
                  <a:pt x="7142" y="8601"/>
                </a:lnTo>
                <a:lnTo>
                  <a:pt x="7156" y="8602"/>
                </a:lnTo>
                <a:lnTo>
                  <a:pt x="7156" y="8602"/>
                </a:lnTo>
                <a:lnTo>
                  <a:pt x="7168" y="8600"/>
                </a:lnTo>
                <a:lnTo>
                  <a:pt x="7180" y="8596"/>
                </a:lnTo>
                <a:lnTo>
                  <a:pt x="7180" y="8596"/>
                </a:lnTo>
                <a:lnTo>
                  <a:pt x="7182" y="8597"/>
                </a:lnTo>
                <a:lnTo>
                  <a:pt x="7185" y="8597"/>
                </a:lnTo>
                <a:lnTo>
                  <a:pt x="7182" y="8596"/>
                </a:lnTo>
                <a:lnTo>
                  <a:pt x="7180" y="8596"/>
                </a:lnTo>
                <a:lnTo>
                  <a:pt x="7180" y="8592"/>
                </a:lnTo>
                <a:lnTo>
                  <a:pt x="7180" y="8588"/>
                </a:lnTo>
                <a:lnTo>
                  <a:pt x="7180" y="8586"/>
                </a:lnTo>
                <a:lnTo>
                  <a:pt x="7178" y="8584"/>
                </a:lnTo>
                <a:lnTo>
                  <a:pt x="7175" y="8580"/>
                </a:lnTo>
                <a:lnTo>
                  <a:pt x="7168" y="8579"/>
                </a:lnTo>
                <a:lnTo>
                  <a:pt x="7159" y="8578"/>
                </a:lnTo>
                <a:lnTo>
                  <a:pt x="7149" y="8578"/>
                </a:lnTo>
                <a:lnTo>
                  <a:pt x="7136" y="8579"/>
                </a:lnTo>
                <a:lnTo>
                  <a:pt x="7122" y="8580"/>
                </a:lnTo>
                <a:lnTo>
                  <a:pt x="7091" y="8584"/>
                </a:lnTo>
                <a:lnTo>
                  <a:pt x="7065" y="8587"/>
                </a:lnTo>
                <a:lnTo>
                  <a:pt x="7046" y="8587"/>
                </a:lnTo>
                <a:lnTo>
                  <a:pt x="7030" y="8584"/>
                </a:lnTo>
                <a:lnTo>
                  <a:pt x="7024" y="8583"/>
                </a:lnTo>
                <a:lnTo>
                  <a:pt x="7019" y="8580"/>
                </a:lnTo>
                <a:lnTo>
                  <a:pt x="7014" y="8577"/>
                </a:lnTo>
                <a:lnTo>
                  <a:pt x="7010" y="8573"/>
                </a:lnTo>
                <a:lnTo>
                  <a:pt x="7007" y="8569"/>
                </a:lnTo>
                <a:lnTo>
                  <a:pt x="7003" y="8564"/>
                </a:lnTo>
                <a:lnTo>
                  <a:pt x="7001" y="8557"/>
                </a:lnTo>
                <a:lnTo>
                  <a:pt x="6999" y="8551"/>
                </a:lnTo>
                <a:lnTo>
                  <a:pt x="6997" y="8547"/>
                </a:lnTo>
                <a:lnTo>
                  <a:pt x="6994" y="8542"/>
                </a:lnTo>
                <a:lnTo>
                  <a:pt x="6990" y="8538"/>
                </a:lnTo>
                <a:lnTo>
                  <a:pt x="6987" y="8535"/>
                </a:lnTo>
                <a:lnTo>
                  <a:pt x="6976" y="8529"/>
                </a:lnTo>
                <a:lnTo>
                  <a:pt x="6962" y="8524"/>
                </a:lnTo>
                <a:lnTo>
                  <a:pt x="6951" y="8519"/>
                </a:lnTo>
                <a:lnTo>
                  <a:pt x="6944" y="8515"/>
                </a:lnTo>
                <a:lnTo>
                  <a:pt x="6942" y="8512"/>
                </a:lnTo>
                <a:lnTo>
                  <a:pt x="6940" y="8510"/>
                </a:lnTo>
                <a:lnTo>
                  <a:pt x="6940" y="8507"/>
                </a:lnTo>
                <a:lnTo>
                  <a:pt x="6942" y="8506"/>
                </a:lnTo>
                <a:lnTo>
                  <a:pt x="6945" y="8501"/>
                </a:lnTo>
                <a:lnTo>
                  <a:pt x="6953" y="8496"/>
                </a:lnTo>
                <a:lnTo>
                  <a:pt x="6966" y="8490"/>
                </a:lnTo>
                <a:lnTo>
                  <a:pt x="6983" y="8484"/>
                </a:lnTo>
                <a:lnTo>
                  <a:pt x="6989" y="8485"/>
                </a:lnTo>
                <a:lnTo>
                  <a:pt x="6997" y="8485"/>
                </a:lnTo>
                <a:lnTo>
                  <a:pt x="7011" y="8479"/>
                </a:lnTo>
                <a:lnTo>
                  <a:pt x="7026" y="8472"/>
                </a:lnTo>
                <a:lnTo>
                  <a:pt x="7042" y="8469"/>
                </a:lnTo>
                <a:lnTo>
                  <a:pt x="7057" y="8465"/>
                </a:lnTo>
                <a:lnTo>
                  <a:pt x="7074" y="8462"/>
                </a:lnTo>
                <a:lnTo>
                  <a:pt x="7090" y="8461"/>
                </a:lnTo>
                <a:lnTo>
                  <a:pt x="7106" y="8460"/>
                </a:lnTo>
                <a:lnTo>
                  <a:pt x="7123" y="8460"/>
                </a:lnTo>
                <a:lnTo>
                  <a:pt x="7127" y="8461"/>
                </a:lnTo>
                <a:lnTo>
                  <a:pt x="7131" y="8463"/>
                </a:lnTo>
                <a:lnTo>
                  <a:pt x="7141" y="8470"/>
                </a:lnTo>
                <a:lnTo>
                  <a:pt x="7150" y="8475"/>
                </a:lnTo>
                <a:lnTo>
                  <a:pt x="7158" y="8478"/>
                </a:lnTo>
                <a:lnTo>
                  <a:pt x="7164" y="8478"/>
                </a:lnTo>
                <a:lnTo>
                  <a:pt x="7172" y="8475"/>
                </a:lnTo>
                <a:lnTo>
                  <a:pt x="7181" y="8471"/>
                </a:lnTo>
                <a:lnTo>
                  <a:pt x="7191" y="8463"/>
                </a:lnTo>
                <a:lnTo>
                  <a:pt x="7204" y="8454"/>
                </a:lnTo>
                <a:lnTo>
                  <a:pt x="7209" y="8451"/>
                </a:lnTo>
                <a:lnTo>
                  <a:pt x="7214" y="8447"/>
                </a:lnTo>
                <a:lnTo>
                  <a:pt x="7221" y="8443"/>
                </a:lnTo>
                <a:lnTo>
                  <a:pt x="7232" y="8440"/>
                </a:lnTo>
                <a:lnTo>
                  <a:pt x="7225" y="8448"/>
                </a:lnTo>
                <a:lnTo>
                  <a:pt x="7217" y="8457"/>
                </a:lnTo>
                <a:lnTo>
                  <a:pt x="7209" y="8465"/>
                </a:lnTo>
                <a:lnTo>
                  <a:pt x="7199" y="8472"/>
                </a:lnTo>
                <a:lnTo>
                  <a:pt x="7187" y="8479"/>
                </a:lnTo>
                <a:lnTo>
                  <a:pt x="7175" y="8487"/>
                </a:lnTo>
                <a:lnTo>
                  <a:pt x="7158" y="8493"/>
                </a:lnTo>
                <a:lnTo>
                  <a:pt x="7138" y="8498"/>
                </a:lnTo>
                <a:lnTo>
                  <a:pt x="7150" y="8502"/>
                </a:lnTo>
                <a:lnTo>
                  <a:pt x="7163" y="8505"/>
                </a:lnTo>
                <a:lnTo>
                  <a:pt x="7176" y="8506"/>
                </a:lnTo>
                <a:lnTo>
                  <a:pt x="7190" y="8506"/>
                </a:lnTo>
                <a:lnTo>
                  <a:pt x="7202" y="8507"/>
                </a:lnTo>
                <a:lnTo>
                  <a:pt x="7212" y="8510"/>
                </a:lnTo>
                <a:lnTo>
                  <a:pt x="7217" y="8512"/>
                </a:lnTo>
                <a:lnTo>
                  <a:pt x="7220" y="8515"/>
                </a:lnTo>
                <a:lnTo>
                  <a:pt x="7222" y="8517"/>
                </a:lnTo>
                <a:lnTo>
                  <a:pt x="7225" y="8521"/>
                </a:lnTo>
                <a:lnTo>
                  <a:pt x="7256" y="8505"/>
                </a:lnTo>
                <a:lnTo>
                  <a:pt x="7288" y="8490"/>
                </a:lnTo>
                <a:lnTo>
                  <a:pt x="7320" y="8478"/>
                </a:lnTo>
                <a:lnTo>
                  <a:pt x="7352" y="8467"/>
                </a:lnTo>
                <a:lnTo>
                  <a:pt x="7386" y="8458"/>
                </a:lnTo>
                <a:lnTo>
                  <a:pt x="7419" y="8449"/>
                </a:lnTo>
                <a:lnTo>
                  <a:pt x="7453" y="8440"/>
                </a:lnTo>
                <a:lnTo>
                  <a:pt x="7485" y="8433"/>
                </a:lnTo>
                <a:lnTo>
                  <a:pt x="7492" y="8431"/>
                </a:lnTo>
                <a:lnTo>
                  <a:pt x="7499" y="8431"/>
                </a:lnTo>
                <a:lnTo>
                  <a:pt x="7510" y="8427"/>
                </a:lnTo>
                <a:lnTo>
                  <a:pt x="7519" y="8426"/>
                </a:lnTo>
                <a:lnTo>
                  <a:pt x="7527" y="8425"/>
                </a:lnTo>
                <a:lnTo>
                  <a:pt x="7534" y="8426"/>
                </a:lnTo>
                <a:lnTo>
                  <a:pt x="7537" y="8427"/>
                </a:lnTo>
                <a:lnTo>
                  <a:pt x="7541" y="8430"/>
                </a:lnTo>
                <a:lnTo>
                  <a:pt x="7545" y="8433"/>
                </a:lnTo>
                <a:lnTo>
                  <a:pt x="7548" y="8436"/>
                </a:lnTo>
                <a:lnTo>
                  <a:pt x="7553" y="8444"/>
                </a:lnTo>
                <a:lnTo>
                  <a:pt x="7561" y="8452"/>
                </a:lnTo>
                <a:lnTo>
                  <a:pt x="7568" y="8457"/>
                </a:lnTo>
                <a:lnTo>
                  <a:pt x="7577" y="8462"/>
                </a:lnTo>
                <a:lnTo>
                  <a:pt x="7586" y="8466"/>
                </a:lnTo>
                <a:lnTo>
                  <a:pt x="7598" y="8469"/>
                </a:lnTo>
                <a:lnTo>
                  <a:pt x="7610" y="8470"/>
                </a:lnTo>
                <a:lnTo>
                  <a:pt x="7622" y="8470"/>
                </a:lnTo>
                <a:lnTo>
                  <a:pt x="7637" y="8469"/>
                </a:lnTo>
                <a:lnTo>
                  <a:pt x="7651" y="8467"/>
                </a:lnTo>
                <a:lnTo>
                  <a:pt x="7666" y="8465"/>
                </a:lnTo>
                <a:lnTo>
                  <a:pt x="7683" y="8460"/>
                </a:lnTo>
                <a:lnTo>
                  <a:pt x="7700" y="8454"/>
                </a:lnTo>
                <a:lnTo>
                  <a:pt x="7718" y="8448"/>
                </a:lnTo>
                <a:lnTo>
                  <a:pt x="7737" y="8440"/>
                </a:lnTo>
                <a:lnTo>
                  <a:pt x="7758" y="8431"/>
                </a:lnTo>
                <a:lnTo>
                  <a:pt x="7776" y="8422"/>
                </a:lnTo>
                <a:lnTo>
                  <a:pt x="7794" y="8415"/>
                </a:lnTo>
                <a:lnTo>
                  <a:pt x="7813" y="8407"/>
                </a:lnTo>
                <a:lnTo>
                  <a:pt x="7833" y="8400"/>
                </a:lnTo>
                <a:lnTo>
                  <a:pt x="7831" y="8404"/>
                </a:lnTo>
                <a:lnTo>
                  <a:pt x="7830" y="8408"/>
                </a:lnTo>
                <a:lnTo>
                  <a:pt x="7828" y="8411"/>
                </a:lnTo>
                <a:lnTo>
                  <a:pt x="7830" y="8412"/>
                </a:lnTo>
                <a:lnTo>
                  <a:pt x="7831" y="8415"/>
                </a:lnTo>
                <a:lnTo>
                  <a:pt x="7833" y="8416"/>
                </a:lnTo>
                <a:lnTo>
                  <a:pt x="7839" y="8417"/>
                </a:lnTo>
                <a:lnTo>
                  <a:pt x="7844" y="8417"/>
                </a:lnTo>
                <a:lnTo>
                  <a:pt x="7855" y="8417"/>
                </a:lnTo>
                <a:lnTo>
                  <a:pt x="7867" y="8415"/>
                </a:lnTo>
                <a:lnTo>
                  <a:pt x="7879" y="8412"/>
                </a:lnTo>
                <a:lnTo>
                  <a:pt x="7891" y="8407"/>
                </a:lnTo>
                <a:lnTo>
                  <a:pt x="7902" y="8402"/>
                </a:lnTo>
                <a:lnTo>
                  <a:pt x="7913" y="8396"/>
                </a:lnTo>
                <a:lnTo>
                  <a:pt x="7924" y="8390"/>
                </a:lnTo>
                <a:lnTo>
                  <a:pt x="7934" y="8384"/>
                </a:lnTo>
                <a:lnTo>
                  <a:pt x="7947" y="8377"/>
                </a:lnTo>
                <a:lnTo>
                  <a:pt x="7960" y="8371"/>
                </a:lnTo>
                <a:lnTo>
                  <a:pt x="7973" y="8366"/>
                </a:lnTo>
                <a:lnTo>
                  <a:pt x="7985" y="8362"/>
                </a:lnTo>
                <a:lnTo>
                  <a:pt x="8012" y="8354"/>
                </a:lnTo>
                <a:lnTo>
                  <a:pt x="8042" y="8348"/>
                </a:lnTo>
                <a:lnTo>
                  <a:pt x="8090" y="8337"/>
                </a:lnTo>
                <a:lnTo>
                  <a:pt x="8136" y="8330"/>
                </a:lnTo>
                <a:lnTo>
                  <a:pt x="8158" y="8326"/>
                </a:lnTo>
                <a:lnTo>
                  <a:pt x="8181" y="8323"/>
                </a:lnTo>
                <a:lnTo>
                  <a:pt x="8203" y="8322"/>
                </a:lnTo>
                <a:lnTo>
                  <a:pt x="8223" y="8321"/>
                </a:lnTo>
                <a:lnTo>
                  <a:pt x="8236" y="8313"/>
                </a:lnTo>
                <a:lnTo>
                  <a:pt x="8251" y="8305"/>
                </a:lnTo>
                <a:lnTo>
                  <a:pt x="8263" y="8297"/>
                </a:lnTo>
                <a:lnTo>
                  <a:pt x="8276" y="8290"/>
                </a:lnTo>
                <a:lnTo>
                  <a:pt x="8289" y="8290"/>
                </a:lnTo>
                <a:lnTo>
                  <a:pt x="8301" y="8291"/>
                </a:lnTo>
                <a:lnTo>
                  <a:pt x="8314" y="8292"/>
                </a:lnTo>
                <a:lnTo>
                  <a:pt x="8326" y="8294"/>
                </a:lnTo>
                <a:lnTo>
                  <a:pt x="8326" y="8295"/>
                </a:lnTo>
                <a:lnTo>
                  <a:pt x="8326" y="8295"/>
                </a:lnTo>
                <a:lnTo>
                  <a:pt x="8326" y="8295"/>
                </a:lnTo>
                <a:lnTo>
                  <a:pt x="8326" y="8295"/>
                </a:lnTo>
                <a:lnTo>
                  <a:pt x="8326" y="8294"/>
                </a:lnTo>
                <a:lnTo>
                  <a:pt x="8338" y="8286"/>
                </a:lnTo>
                <a:lnTo>
                  <a:pt x="8350" y="8279"/>
                </a:lnTo>
                <a:lnTo>
                  <a:pt x="8361" y="8273"/>
                </a:lnTo>
                <a:lnTo>
                  <a:pt x="8373" y="8268"/>
                </a:lnTo>
                <a:lnTo>
                  <a:pt x="8384" y="8263"/>
                </a:lnTo>
                <a:lnTo>
                  <a:pt x="8397" y="8260"/>
                </a:lnTo>
                <a:lnTo>
                  <a:pt x="8409" y="8258"/>
                </a:lnTo>
                <a:lnTo>
                  <a:pt x="8422" y="8255"/>
                </a:lnTo>
                <a:lnTo>
                  <a:pt x="8422" y="8256"/>
                </a:lnTo>
                <a:lnTo>
                  <a:pt x="8423" y="8256"/>
                </a:lnTo>
                <a:lnTo>
                  <a:pt x="8423" y="8256"/>
                </a:lnTo>
                <a:lnTo>
                  <a:pt x="8423" y="8256"/>
                </a:lnTo>
                <a:lnTo>
                  <a:pt x="8422" y="8255"/>
                </a:lnTo>
                <a:lnTo>
                  <a:pt x="8428" y="8246"/>
                </a:lnTo>
                <a:lnTo>
                  <a:pt x="8436" y="8237"/>
                </a:lnTo>
                <a:lnTo>
                  <a:pt x="8441" y="8234"/>
                </a:lnTo>
                <a:lnTo>
                  <a:pt x="8441" y="8234"/>
                </a:lnTo>
                <a:lnTo>
                  <a:pt x="8441" y="8234"/>
                </a:lnTo>
                <a:lnTo>
                  <a:pt x="8441" y="8234"/>
                </a:lnTo>
                <a:lnTo>
                  <a:pt x="8441" y="8234"/>
                </a:lnTo>
                <a:lnTo>
                  <a:pt x="8438" y="8236"/>
                </a:lnTo>
                <a:lnTo>
                  <a:pt x="8436" y="8237"/>
                </a:lnTo>
                <a:lnTo>
                  <a:pt x="8437" y="8233"/>
                </a:lnTo>
                <a:lnTo>
                  <a:pt x="8436" y="8231"/>
                </a:lnTo>
                <a:lnTo>
                  <a:pt x="8435" y="8229"/>
                </a:lnTo>
                <a:lnTo>
                  <a:pt x="8433" y="8228"/>
                </a:lnTo>
                <a:lnTo>
                  <a:pt x="8428" y="8228"/>
                </a:lnTo>
                <a:lnTo>
                  <a:pt x="8420" y="8229"/>
                </a:lnTo>
                <a:lnTo>
                  <a:pt x="8411" y="8231"/>
                </a:lnTo>
                <a:lnTo>
                  <a:pt x="8402" y="8233"/>
                </a:lnTo>
                <a:lnTo>
                  <a:pt x="8393" y="8234"/>
                </a:lnTo>
                <a:lnTo>
                  <a:pt x="8386" y="8233"/>
                </a:lnTo>
                <a:lnTo>
                  <a:pt x="8406" y="8222"/>
                </a:lnTo>
                <a:lnTo>
                  <a:pt x="8422" y="8210"/>
                </a:lnTo>
                <a:lnTo>
                  <a:pt x="8436" y="8198"/>
                </a:lnTo>
                <a:lnTo>
                  <a:pt x="8446" y="8186"/>
                </a:lnTo>
                <a:lnTo>
                  <a:pt x="8465" y="8161"/>
                </a:lnTo>
                <a:lnTo>
                  <a:pt x="8482" y="8137"/>
                </a:lnTo>
                <a:lnTo>
                  <a:pt x="8482" y="8137"/>
                </a:lnTo>
                <a:lnTo>
                  <a:pt x="8467" y="8138"/>
                </a:lnTo>
                <a:lnTo>
                  <a:pt x="8453" y="8139"/>
                </a:lnTo>
                <a:lnTo>
                  <a:pt x="8418" y="8151"/>
                </a:lnTo>
                <a:lnTo>
                  <a:pt x="8382" y="8161"/>
                </a:lnTo>
                <a:lnTo>
                  <a:pt x="8347" y="8171"/>
                </a:lnTo>
                <a:lnTo>
                  <a:pt x="8311" y="8180"/>
                </a:lnTo>
                <a:lnTo>
                  <a:pt x="8303" y="8183"/>
                </a:lnTo>
                <a:lnTo>
                  <a:pt x="8297" y="8184"/>
                </a:lnTo>
                <a:lnTo>
                  <a:pt x="8297" y="8189"/>
                </a:lnTo>
                <a:lnTo>
                  <a:pt x="8296" y="8195"/>
                </a:lnTo>
                <a:lnTo>
                  <a:pt x="8293" y="8201"/>
                </a:lnTo>
                <a:lnTo>
                  <a:pt x="8288" y="8206"/>
                </a:lnTo>
                <a:lnTo>
                  <a:pt x="8275" y="8220"/>
                </a:lnTo>
                <a:lnTo>
                  <a:pt x="8258" y="8233"/>
                </a:lnTo>
                <a:lnTo>
                  <a:pt x="8238" y="8247"/>
                </a:lnTo>
                <a:lnTo>
                  <a:pt x="8216" y="8261"/>
                </a:lnTo>
                <a:lnTo>
                  <a:pt x="8193" y="8276"/>
                </a:lnTo>
                <a:lnTo>
                  <a:pt x="8171" y="8288"/>
                </a:lnTo>
                <a:lnTo>
                  <a:pt x="8162" y="8291"/>
                </a:lnTo>
                <a:lnTo>
                  <a:pt x="8153" y="8295"/>
                </a:lnTo>
                <a:lnTo>
                  <a:pt x="8140" y="8303"/>
                </a:lnTo>
                <a:lnTo>
                  <a:pt x="8127" y="8309"/>
                </a:lnTo>
                <a:lnTo>
                  <a:pt x="8114" y="8317"/>
                </a:lnTo>
                <a:lnTo>
                  <a:pt x="8101" y="8323"/>
                </a:lnTo>
                <a:lnTo>
                  <a:pt x="8074" y="8335"/>
                </a:lnTo>
                <a:lnTo>
                  <a:pt x="8047" y="8342"/>
                </a:lnTo>
                <a:lnTo>
                  <a:pt x="8036" y="8345"/>
                </a:lnTo>
                <a:lnTo>
                  <a:pt x="8024" y="8345"/>
                </a:lnTo>
                <a:lnTo>
                  <a:pt x="8020" y="8344"/>
                </a:lnTo>
                <a:lnTo>
                  <a:pt x="8016" y="8342"/>
                </a:lnTo>
                <a:lnTo>
                  <a:pt x="8012" y="8340"/>
                </a:lnTo>
                <a:lnTo>
                  <a:pt x="8010" y="8337"/>
                </a:lnTo>
                <a:lnTo>
                  <a:pt x="8009" y="8333"/>
                </a:lnTo>
                <a:lnTo>
                  <a:pt x="8007" y="8330"/>
                </a:lnTo>
                <a:lnTo>
                  <a:pt x="8007" y="8326"/>
                </a:lnTo>
                <a:lnTo>
                  <a:pt x="8009" y="8323"/>
                </a:lnTo>
                <a:lnTo>
                  <a:pt x="8012" y="8315"/>
                </a:lnTo>
                <a:lnTo>
                  <a:pt x="8020" y="8309"/>
                </a:lnTo>
                <a:lnTo>
                  <a:pt x="8029" y="8303"/>
                </a:lnTo>
                <a:lnTo>
                  <a:pt x="8042" y="8295"/>
                </a:lnTo>
                <a:lnTo>
                  <a:pt x="8055" y="8288"/>
                </a:lnTo>
                <a:lnTo>
                  <a:pt x="8070" y="8282"/>
                </a:lnTo>
                <a:lnTo>
                  <a:pt x="8084" y="8277"/>
                </a:lnTo>
                <a:lnTo>
                  <a:pt x="8097" y="8270"/>
                </a:lnTo>
                <a:lnTo>
                  <a:pt x="8112" y="8265"/>
                </a:lnTo>
                <a:lnTo>
                  <a:pt x="8126" y="8259"/>
                </a:lnTo>
                <a:lnTo>
                  <a:pt x="8136" y="8251"/>
                </a:lnTo>
                <a:lnTo>
                  <a:pt x="8148" y="8243"/>
                </a:lnTo>
                <a:lnTo>
                  <a:pt x="8158" y="8234"/>
                </a:lnTo>
                <a:lnTo>
                  <a:pt x="8169" y="8225"/>
                </a:lnTo>
                <a:lnTo>
                  <a:pt x="8159" y="8229"/>
                </a:lnTo>
                <a:lnTo>
                  <a:pt x="8149" y="8234"/>
                </a:lnTo>
                <a:lnTo>
                  <a:pt x="8137" y="8238"/>
                </a:lnTo>
                <a:lnTo>
                  <a:pt x="8127" y="8242"/>
                </a:lnTo>
                <a:lnTo>
                  <a:pt x="8113" y="8249"/>
                </a:lnTo>
                <a:lnTo>
                  <a:pt x="8097" y="8254"/>
                </a:lnTo>
                <a:lnTo>
                  <a:pt x="8090" y="8256"/>
                </a:lnTo>
                <a:lnTo>
                  <a:pt x="8083" y="8258"/>
                </a:lnTo>
                <a:lnTo>
                  <a:pt x="8077" y="8258"/>
                </a:lnTo>
                <a:lnTo>
                  <a:pt x="8073" y="8256"/>
                </a:lnTo>
                <a:lnTo>
                  <a:pt x="8063" y="8254"/>
                </a:lnTo>
                <a:lnTo>
                  <a:pt x="8051" y="8251"/>
                </a:lnTo>
                <a:lnTo>
                  <a:pt x="8039" y="8250"/>
                </a:lnTo>
                <a:lnTo>
                  <a:pt x="8027" y="8250"/>
                </a:lnTo>
                <a:lnTo>
                  <a:pt x="8001" y="8251"/>
                </a:lnTo>
                <a:lnTo>
                  <a:pt x="7973" y="8254"/>
                </a:lnTo>
                <a:lnTo>
                  <a:pt x="7944" y="8256"/>
                </a:lnTo>
                <a:lnTo>
                  <a:pt x="7916" y="8259"/>
                </a:lnTo>
                <a:lnTo>
                  <a:pt x="7889" y="8260"/>
                </a:lnTo>
                <a:lnTo>
                  <a:pt x="7864" y="8259"/>
                </a:lnTo>
                <a:lnTo>
                  <a:pt x="7852" y="8258"/>
                </a:lnTo>
                <a:lnTo>
                  <a:pt x="7840" y="8255"/>
                </a:lnTo>
                <a:lnTo>
                  <a:pt x="7835" y="8254"/>
                </a:lnTo>
                <a:lnTo>
                  <a:pt x="7830" y="8252"/>
                </a:lnTo>
                <a:lnTo>
                  <a:pt x="7826" y="8251"/>
                </a:lnTo>
                <a:lnTo>
                  <a:pt x="7822" y="8249"/>
                </a:lnTo>
                <a:lnTo>
                  <a:pt x="7817" y="8243"/>
                </a:lnTo>
                <a:lnTo>
                  <a:pt x="7812" y="8240"/>
                </a:lnTo>
                <a:lnTo>
                  <a:pt x="7806" y="8236"/>
                </a:lnTo>
                <a:lnTo>
                  <a:pt x="7799" y="8232"/>
                </a:lnTo>
                <a:lnTo>
                  <a:pt x="7790" y="8231"/>
                </a:lnTo>
                <a:lnTo>
                  <a:pt x="7779" y="8229"/>
                </a:lnTo>
                <a:lnTo>
                  <a:pt x="7768" y="8229"/>
                </a:lnTo>
                <a:lnTo>
                  <a:pt x="7752" y="8232"/>
                </a:lnTo>
                <a:lnTo>
                  <a:pt x="7742" y="8232"/>
                </a:lnTo>
                <a:lnTo>
                  <a:pt x="7734" y="8232"/>
                </a:lnTo>
                <a:lnTo>
                  <a:pt x="7728" y="8231"/>
                </a:lnTo>
                <a:lnTo>
                  <a:pt x="7723" y="8227"/>
                </a:lnTo>
                <a:lnTo>
                  <a:pt x="7722" y="8225"/>
                </a:lnTo>
                <a:lnTo>
                  <a:pt x="7720" y="8223"/>
                </a:lnTo>
                <a:lnTo>
                  <a:pt x="7720" y="8220"/>
                </a:lnTo>
                <a:lnTo>
                  <a:pt x="7722" y="8218"/>
                </a:lnTo>
                <a:lnTo>
                  <a:pt x="7724" y="8211"/>
                </a:lnTo>
                <a:lnTo>
                  <a:pt x="7729" y="8204"/>
                </a:lnTo>
                <a:lnTo>
                  <a:pt x="7736" y="8196"/>
                </a:lnTo>
                <a:lnTo>
                  <a:pt x="7743" y="8188"/>
                </a:lnTo>
                <a:lnTo>
                  <a:pt x="7752" y="8179"/>
                </a:lnTo>
                <a:lnTo>
                  <a:pt x="7765" y="8170"/>
                </a:lnTo>
                <a:lnTo>
                  <a:pt x="7783" y="8171"/>
                </a:lnTo>
                <a:lnTo>
                  <a:pt x="7803" y="8170"/>
                </a:lnTo>
                <a:lnTo>
                  <a:pt x="7813" y="8170"/>
                </a:lnTo>
                <a:lnTo>
                  <a:pt x="7824" y="8168"/>
                </a:lnTo>
                <a:lnTo>
                  <a:pt x="7836" y="8165"/>
                </a:lnTo>
                <a:lnTo>
                  <a:pt x="7849" y="8161"/>
                </a:lnTo>
                <a:lnTo>
                  <a:pt x="7853" y="8159"/>
                </a:lnTo>
                <a:lnTo>
                  <a:pt x="7858" y="8159"/>
                </a:lnTo>
                <a:lnTo>
                  <a:pt x="7862" y="8157"/>
                </a:lnTo>
                <a:lnTo>
                  <a:pt x="7866" y="8159"/>
                </a:lnTo>
                <a:lnTo>
                  <a:pt x="7870" y="8160"/>
                </a:lnTo>
                <a:lnTo>
                  <a:pt x="7872" y="8162"/>
                </a:lnTo>
                <a:lnTo>
                  <a:pt x="7875" y="8165"/>
                </a:lnTo>
                <a:lnTo>
                  <a:pt x="7876" y="8168"/>
                </a:lnTo>
                <a:lnTo>
                  <a:pt x="7880" y="8169"/>
                </a:lnTo>
                <a:lnTo>
                  <a:pt x="7884" y="8170"/>
                </a:lnTo>
                <a:lnTo>
                  <a:pt x="7889" y="8170"/>
                </a:lnTo>
                <a:lnTo>
                  <a:pt x="7897" y="8169"/>
                </a:lnTo>
                <a:lnTo>
                  <a:pt x="7897" y="8169"/>
                </a:lnTo>
                <a:lnTo>
                  <a:pt x="7907" y="8164"/>
                </a:lnTo>
                <a:lnTo>
                  <a:pt x="7918" y="8159"/>
                </a:lnTo>
                <a:lnTo>
                  <a:pt x="7918" y="8159"/>
                </a:lnTo>
                <a:lnTo>
                  <a:pt x="7933" y="8159"/>
                </a:lnTo>
                <a:lnTo>
                  <a:pt x="7945" y="8157"/>
                </a:lnTo>
                <a:lnTo>
                  <a:pt x="7984" y="8146"/>
                </a:lnTo>
                <a:lnTo>
                  <a:pt x="8021" y="8134"/>
                </a:lnTo>
                <a:lnTo>
                  <a:pt x="8060" y="8121"/>
                </a:lnTo>
                <a:lnTo>
                  <a:pt x="8097" y="8108"/>
                </a:lnTo>
                <a:lnTo>
                  <a:pt x="8112" y="8105"/>
                </a:lnTo>
                <a:lnTo>
                  <a:pt x="8124" y="8101"/>
                </a:lnTo>
                <a:lnTo>
                  <a:pt x="8136" y="8099"/>
                </a:lnTo>
                <a:lnTo>
                  <a:pt x="8146" y="8098"/>
                </a:lnTo>
                <a:lnTo>
                  <a:pt x="8154" y="8099"/>
                </a:lnTo>
                <a:lnTo>
                  <a:pt x="8160" y="8102"/>
                </a:lnTo>
                <a:lnTo>
                  <a:pt x="8163" y="8105"/>
                </a:lnTo>
                <a:lnTo>
                  <a:pt x="8166" y="8107"/>
                </a:lnTo>
                <a:lnTo>
                  <a:pt x="8166" y="8111"/>
                </a:lnTo>
                <a:lnTo>
                  <a:pt x="8167" y="8115"/>
                </a:lnTo>
                <a:lnTo>
                  <a:pt x="8191" y="8114"/>
                </a:lnTo>
                <a:lnTo>
                  <a:pt x="8217" y="8111"/>
                </a:lnTo>
                <a:lnTo>
                  <a:pt x="8230" y="8111"/>
                </a:lnTo>
                <a:lnTo>
                  <a:pt x="8242" y="8111"/>
                </a:lnTo>
                <a:lnTo>
                  <a:pt x="8253" y="8111"/>
                </a:lnTo>
                <a:lnTo>
                  <a:pt x="8265" y="8114"/>
                </a:lnTo>
                <a:lnTo>
                  <a:pt x="8271" y="8114"/>
                </a:lnTo>
                <a:lnTo>
                  <a:pt x="8280" y="8114"/>
                </a:lnTo>
                <a:lnTo>
                  <a:pt x="8288" y="8112"/>
                </a:lnTo>
                <a:lnTo>
                  <a:pt x="8297" y="8111"/>
                </a:lnTo>
                <a:lnTo>
                  <a:pt x="8317" y="8105"/>
                </a:lnTo>
                <a:lnTo>
                  <a:pt x="8338" y="8097"/>
                </a:lnTo>
                <a:lnTo>
                  <a:pt x="8338" y="8097"/>
                </a:lnTo>
                <a:lnTo>
                  <a:pt x="8338" y="8097"/>
                </a:lnTo>
                <a:lnTo>
                  <a:pt x="8338" y="8097"/>
                </a:lnTo>
                <a:lnTo>
                  <a:pt x="8338" y="8097"/>
                </a:lnTo>
                <a:lnTo>
                  <a:pt x="8341" y="8092"/>
                </a:lnTo>
                <a:lnTo>
                  <a:pt x="8346" y="8088"/>
                </a:lnTo>
                <a:lnTo>
                  <a:pt x="8360" y="8067"/>
                </a:lnTo>
                <a:lnTo>
                  <a:pt x="8374" y="8047"/>
                </a:lnTo>
                <a:lnTo>
                  <a:pt x="8388" y="8026"/>
                </a:lnTo>
                <a:lnTo>
                  <a:pt x="8401" y="8005"/>
                </a:lnTo>
                <a:lnTo>
                  <a:pt x="8414" y="7989"/>
                </a:lnTo>
                <a:lnTo>
                  <a:pt x="8422" y="7975"/>
                </a:lnTo>
                <a:lnTo>
                  <a:pt x="8426" y="7968"/>
                </a:lnTo>
                <a:lnTo>
                  <a:pt x="8427" y="7960"/>
                </a:lnTo>
                <a:lnTo>
                  <a:pt x="8428" y="7954"/>
                </a:lnTo>
                <a:lnTo>
                  <a:pt x="8428" y="7945"/>
                </a:lnTo>
                <a:lnTo>
                  <a:pt x="8428" y="7945"/>
                </a:lnTo>
                <a:lnTo>
                  <a:pt x="8429" y="7945"/>
                </a:lnTo>
                <a:lnTo>
                  <a:pt x="8410" y="7941"/>
                </a:lnTo>
                <a:lnTo>
                  <a:pt x="8392" y="7936"/>
                </a:lnTo>
                <a:lnTo>
                  <a:pt x="8381" y="7936"/>
                </a:lnTo>
                <a:lnTo>
                  <a:pt x="8369" y="7937"/>
                </a:lnTo>
                <a:lnTo>
                  <a:pt x="8355" y="7941"/>
                </a:lnTo>
                <a:lnTo>
                  <a:pt x="8337" y="7948"/>
                </a:lnTo>
                <a:lnTo>
                  <a:pt x="8296" y="7951"/>
                </a:lnTo>
                <a:lnTo>
                  <a:pt x="8254" y="7953"/>
                </a:lnTo>
                <a:lnTo>
                  <a:pt x="8235" y="7951"/>
                </a:lnTo>
                <a:lnTo>
                  <a:pt x="8218" y="7949"/>
                </a:lnTo>
                <a:lnTo>
                  <a:pt x="8209" y="7948"/>
                </a:lnTo>
                <a:lnTo>
                  <a:pt x="8203" y="7945"/>
                </a:lnTo>
                <a:lnTo>
                  <a:pt x="8196" y="7941"/>
                </a:lnTo>
                <a:lnTo>
                  <a:pt x="8190" y="7937"/>
                </a:lnTo>
                <a:lnTo>
                  <a:pt x="8191" y="7932"/>
                </a:lnTo>
                <a:lnTo>
                  <a:pt x="8191" y="7928"/>
                </a:lnTo>
                <a:lnTo>
                  <a:pt x="8193" y="7926"/>
                </a:lnTo>
                <a:lnTo>
                  <a:pt x="8195" y="7923"/>
                </a:lnTo>
                <a:lnTo>
                  <a:pt x="8199" y="7921"/>
                </a:lnTo>
                <a:lnTo>
                  <a:pt x="8204" y="7917"/>
                </a:lnTo>
                <a:lnTo>
                  <a:pt x="8213" y="7905"/>
                </a:lnTo>
                <a:lnTo>
                  <a:pt x="8225" y="7894"/>
                </a:lnTo>
                <a:lnTo>
                  <a:pt x="8232" y="7888"/>
                </a:lnTo>
                <a:lnTo>
                  <a:pt x="8240" y="7883"/>
                </a:lnTo>
                <a:lnTo>
                  <a:pt x="8249" y="7878"/>
                </a:lnTo>
                <a:lnTo>
                  <a:pt x="8260" y="7873"/>
                </a:lnTo>
                <a:lnTo>
                  <a:pt x="8260" y="7873"/>
                </a:lnTo>
                <a:lnTo>
                  <a:pt x="8270" y="7863"/>
                </a:lnTo>
                <a:lnTo>
                  <a:pt x="8280" y="7852"/>
                </a:lnTo>
                <a:lnTo>
                  <a:pt x="8290" y="7841"/>
                </a:lnTo>
                <a:lnTo>
                  <a:pt x="8301" y="7831"/>
                </a:lnTo>
                <a:lnTo>
                  <a:pt x="8301" y="7831"/>
                </a:lnTo>
                <a:lnTo>
                  <a:pt x="8299" y="7828"/>
                </a:lnTo>
                <a:lnTo>
                  <a:pt x="8298" y="7825"/>
                </a:lnTo>
                <a:lnTo>
                  <a:pt x="8297" y="7823"/>
                </a:lnTo>
                <a:lnTo>
                  <a:pt x="8297" y="7820"/>
                </a:lnTo>
                <a:lnTo>
                  <a:pt x="8298" y="7814"/>
                </a:lnTo>
                <a:lnTo>
                  <a:pt x="8302" y="7807"/>
                </a:lnTo>
                <a:lnTo>
                  <a:pt x="8312" y="7793"/>
                </a:lnTo>
                <a:lnTo>
                  <a:pt x="8324" y="7780"/>
                </a:lnTo>
                <a:lnTo>
                  <a:pt x="8329" y="7775"/>
                </a:lnTo>
                <a:lnTo>
                  <a:pt x="8334" y="7771"/>
                </a:lnTo>
                <a:lnTo>
                  <a:pt x="8341" y="7768"/>
                </a:lnTo>
                <a:lnTo>
                  <a:pt x="8346" y="7764"/>
                </a:lnTo>
                <a:lnTo>
                  <a:pt x="8359" y="7759"/>
                </a:lnTo>
                <a:lnTo>
                  <a:pt x="8373" y="7756"/>
                </a:lnTo>
                <a:lnTo>
                  <a:pt x="8379" y="7755"/>
                </a:lnTo>
                <a:lnTo>
                  <a:pt x="8384" y="7756"/>
                </a:lnTo>
                <a:lnTo>
                  <a:pt x="8388" y="7757"/>
                </a:lnTo>
                <a:lnTo>
                  <a:pt x="8390" y="7759"/>
                </a:lnTo>
                <a:lnTo>
                  <a:pt x="8391" y="7761"/>
                </a:lnTo>
                <a:lnTo>
                  <a:pt x="8391" y="7765"/>
                </a:lnTo>
                <a:lnTo>
                  <a:pt x="8390" y="7770"/>
                </a:lnTo>
                <a:lnTo>
                  <a:pt x="8387" y="7774"/>
                </a:lnTo>
                <a:lnTo>
                  <a:pt x="8381" y="7784"/>
                </a:lnTo>
                <a:lnTo>
                  <a:pt x="8374" y="7795"/>
                </a:lnTo>
                <a:lnTo>
                  <a:pt x="8370" y="7802"/>
                </a:lnTo>
                <a:lnTo>
                  <a:pt x="8368" y="7807"/>
                </a:lnTo>
                <a:lnTo>
                  <a:pt x="8368" y="7813"/>
                </a:lnTo>
                <a:lnTo>
                  <a:pt x="8369" y="7815"/>
                </a:lnTo>
                <a:lnTo>
                  <a:pt x="8371" y="7818"/>
                </a:lnTo>
                <a:lnTo>
                  <a:pt x="8377" y="7819"/>
                </a:lnTo>
                <a:lnTo>
                  <a:pt x="8384" y="7819"/>
                </a:lnTo>
                <a:lnTo>
                  <a:pt x="8393" y="7818"/>
                </a:lnTo>
                <a:lnTo>
                  <a:pt x="8411" y="7814"/>
                </a:lnTo>
                <a:lnTo>
                  <a:pt x="8424" y="7813"/>
                </a:lnTo>
                <a:lnTo>
                  <a:pt x="8431" y="7813"/>
                </a:lnTo>
                <a:lnTo>
                  <a:pt x="8436" y="7814"/>
                </a:lnTo>
                <a:lnTo>
                  <a:pt x="8440" y="7815"/>
                </a:lnTo>
                <a:lnTo>
                  <a:pt x="8444" y="7816"/>
                </a:lnTo>
                <a:lnTo>
                  <a:pt x="8446" y="7819"/>
                </a:lnTo>
                <a:lnTo>
                  <a:pt x="8449" y="7822"/>
                </a:lnTo>
                <a:lnTo>
                  <a:pt x="8450" y="7825"/>
                </a:lnTo>
                <a:lnTo>
                  <a:pt x="8451" y="7829"/>
                </a:lnTo>
                <a:lnTo>
                  <a:pt x="8451" y="7838"/>
                </a:lnTo>
                <a:lnTo>
                  <a:pt x="8449" y="7850"/>
                </a:lnTo>
                <a:lnTo>
                  <a:pt x="8447" y="7855"/>
                </a:lnTo>
                <a:lnTo>
                  <a:pt x="8447" y="7859"/>
                </a:lnTo>
                <a:lnTo>
                  <a:pt x="8449" y="7864"/>
                </a:lnTo>
                <a:lnTo>
                  <a:pt x="8450" y="7868"/>
                </a:lnTo>
                <a:lnTo>
                  <a:pt x="8453" y="7876"/>
                </a:lnTo>
                <a:lnTo>
                  <a:pt x="8455" y="7885"/>
                </a:lnTo>
                <a:lnTo>
                  <a:pt x="8465" y="7887"/>
                </a:lnTo>
                <a:lnTo>
                  <a:pt x="8477" y="7890"/>
                </a:lnTo>
                <a:lnTo>
                  <a:pt x="8477" y="7891"/>
                </a:lnTo>
                <a:lnTo>
                  <a:pt x="8477" y="7891"/>
                </a:lnTo>
                <a:lnTo>
                  <a:pt x="8477" y="7891"/>
                </a:lnTo>
                <a:lnTo>
                  <a:pt x="8477" y="7891"/>
                </a:lnTo>
                <a:lnTo>
                  <a:pt x="8477" y="7890"/>
                </a:lnTo>
                <a:lnTo>
                  <a:pt x="8487" y="7883"/>
                </a:lnTo>
                <a:lnTo>
                  <a:pt x="8498" y="7878"/>
                </a:lnTo>
                <a:lnTo>
                  <a:pt x="8514" y="7865"/>
                </a:lnTo>
                <a:lnTo>
                  <a:pt x="8530" y="7854"/>
                </a:lnTo>
                <a:lnTo>
                  <a:pt x="8538" y="7847"/>
                </a:lnTo>
                <a:lnTo>
                  <a:pt x="8544" y="7841"/>
                </a:lnTo>
                <a:lnTo>
                  <a:pt x="8550" y="7834"/>
                </a:lnTo>
                <a:lnTo>
                  <a:pt x="8556" y="7827"/>
                </a:lnTo>
                <a:lnTo>
                  <a:pt x="8562" y="7818"/>
                </a:lnTo>
                <a:lnTo>
                  <a:pt x="8572" y="7809"/>
                </a:lnTo>
                <a:lnTo>
                  <a:pt x="8585" y="7801"/>
                </a:lnTo>
                <a:lnTo>
                  <a:pt x="8598" y="7793"/>
                </a:lnTo>
                <a:lnTo>
                  <a:pt x="8607" y="7782"/>
                </a:lnTo>
                <a:lnTo>
                  <a:pt x="8620" y="7771"/>
                </a:lnTo>
                <a:lnTo>
                  <a:pt x="8633" y="7761"/>
                </a:lnTo>
                <a:lnTo>
                  <a:pt x="8647" y="7752"/>
                </a:lnTo>
                <a:lnTo>
                  <a:pt x="8662" y="7741"/>
                </a:lnTo>
                <a:lnTo>
                  <a:pt x="8675" y="7728"/>
                </a:lnTo>
                <a:lnTo>
                  <a:pt x="8686" y="7716"/>
                </a:lnTo>
                <a:lnTo>
                  <a:pt x="8693" y="7703"/>
                </a:lnTo>
                <a:lnTo>
                  <a:pt x="8704" y="7688"/>
                </a:lnTo>
                <a:lnTo>
                  <a:pt x="8714" y="7675"/>
                </a:lnTo>
                <a:lnTo>
                  <a:pt x="8725" y="7665"/>
                </a:lnTo>
                <a:lnTo>
                  <a:pt x="8737" y="7656"/>
                </a:lnTo>
                <a:lnTo>
                  <a:pt x="8750" y="7648"/>
                </a:lnTo>
                <a:lnTo>
                  <a:pt x="8765" y="7641"/>
                </a:lnTo>
                <a:lnTo>
                  <a:pt x="8781" y="7638"/>
                </a:lnTo>
                <a:lnTo>
                  <a:pt x="8799" y="7635"/>
                </a:lnTo>
                <a:lnTo>
                  <a:pt x="8805" y="7634"/>
                </a:lnTo>
                <a:lnTo>
                  <a:pt x="8812" y="7632"/>
                </a:lnTo>
                <a:lnTo>
                  <a:pt x="8812" y="7632"/>
                </a:lnTo>
                <a:lnTo>
                  <a:pt x="8827" y="7625"/>
                </a:lnTo>
                <a:lnTo>
                  <a:pt x="8841" y="7617"/>
                </a:lnTo>
                <a:lnTo>
                  <a:pt x="8855" y="7612"/>
                </a:lnTo>
                <a:lnTo>
                  <a:pt x="8870" y="7607"/>
                </a:lnTo>
                <a:lnTo>
                  <a:pt x="8881" y="7604"/>
                </a:lnTo>
                <a:lnTo>
                  <a:pt x="8891" y="7604"/>
                </a:lnTo>
                <a:lnTo>
                  <a:pt x="8897" y="7604"/>
                </a:lnTo>
                <a:lnTo>
                  <a:pt x="8900" y="7605"/>
                </a:lnTo>
                <a:lnTo>
                  <a:pt x="8904" y="7607"/>
                </a:lnTo>
                <a:lnTo>
                  <a:pt x="8908" y="7609"/>
                </a:lnTo>
                <a:lnTo>
                  <a:pt x="8911" y="7612"/>
                </a:lnTo>
                <a:lnTo>
                  <a:pt x="8913" y="7614"/>
                </a:lnTo>
                <a:lnTo>
                  <a:pt x="8915" y="7618"/>
                </a:lnTo>
                <a:lnTo>
                  <a:pt x="8915" y="7622"/>
                </a:lnTo>
                <a:lnTo>
                  <a:pt x="8912" y="7631"/>
                </a:lnTo>
                <a:lnTo>
                  <a:pt x="8907" y="7641"/>
                </a:lnTo>
                <a:lnTo>
                  <a:pt x="8900" y="7653"/>
                </a:lnTo>
                <a:lnTo>
                  <a:pt x="8891" y="7665"/>
                </a:lnTo>
                <a:lnTo>
                  <a:pt x="8881" y="7676"/>
                </a:lnTo>
                <a:lnTo>
                  <a:pt x="8870" y="7688"/>
                </a:lnTo>
                <a:lnTo>
                  <a:pt x="8857" y="7702"/>
                </a:lnTo>
                <a:lnTo>
                  <a:pt x="8845" y="7715"/>
                </a:lnTo>
                <a:lnTo>
                  <a:pt x="8848" y="7717"/>
                </a:lnTo>
                <a:lnTo>
                  <a:pt x="8852" y="7719"/>
                </a:lnTo>
                <a:lnTo>
                  <a:pt x="8854" y="7719"/>
                </a:lnTo>
                <a:lnTo>
                  <a:pt x="8858" y="7719"/>
                </a:lnTo>
                <a:lnTo>
                  <a:pt x="8867" y="7717"/>
                </a:lnTo>
                <a:lnTo>
                  <a:pt x="8876" y="7714"/>
                </a:lnTo>
                <a:lnTo>
                  <a:pt x="8894" y="7706"/>
                </a:lnTo>
                <a:lnTo>
                  <a:pt x="8912" y="7699"/>
                </a:lnTo>
                <a:lnTo>
                  <a:pt x="8913" y="7701"/>
                </a:lnTo>
                <a:lnTo>
                  <a:pt x="8913" y="7701"/>
                </a:lnTo>
                <a:lnTo>
                  <a:pt x="8913" y="7701"/>
                </a:lnTo>
                <a:lnTo>
                  <a:pt x="8912" y="7701"/>
                </a:lnTo>
                <a:lnTo>
                  <a:pt x="8912" y="7699"/>
                </a:lnTo>
                <a:lnTo>
                  <a:pt x="8934" y="7681"/>
                </a:lnTo>
                <a:lnTo>
                  <a:pt x="8956" y="7666"/>
                </a:lnTo>
                <a:lnTo>
                  <a:pt x="8980" y="7650"/>
                </a:lnTo>
                <a:lnTo>
                  <a:pt x="9003" y="7636"/>
                </a:lnTo>
                <a:lnTo>
                  <a:pt x="9051" y="7611"/>
                </a:lnTo>
                <a:lnTo>
                  <a:pt x="9097" y="7584"/>
                </a:lnTo>
                <a:lnTo>
                  <a:pt x="9130" y="7562"/>
                </a:lnTo>
                <a:lnTo>
                  <a:pt x="9160" y="7537"/>
                </a:lnTo>
                <a:lnTo>
                  <a:pt x="9175" y="7526"/>
                </a:lnTo>
                <a:lnTo>
                  <a:pt x="9189" y="7513"/>
                </a:lnTo>
                <a:lnTo>
                  <a:pt x="9202" y="7500"/>
                </a:lnTo>
                <a:lnTo>
                  <a:pt x="9213" y="7486"/>
                </a:lnTo>
                <a:lnTo>
                  <a:pt x="9225" y="7473"/>
                </a:lnTo>
                <a:lnTo>
                  <a:pt x="9236" y="7460"/>
                </a:lnTo>
                <a:lnTo>
                  <a:pt x="9245" y="7447"/>
                </a:lnTo>
                <a:lnTo>
                  <a:pt x="9254" y="7433"/>
                </a:lnTo>
                <a:lnTo>
                  <a:pt x="9262" y="7420"/>
                </a:lnTo>
                <a:lnTo>
                  <a:pt x="9269" y="7407"/>
                </a:lnTo>
                <a:lnTo>
                  <a:pt x="9272" y="7396"/>
                </a:lnTo>
                <a:lnTo>
                  <a:pt x="9276" y="7383"/>
                </a:lnTo>
                <a:lnTo>
                  <a:pt x="9270" y="7382"/>
                </a:lnTo>
                <a:lnTo>
                  <a:pt x="9263" y="7380"/>
                </a:lnTo>
                <a:lnTo>
                  <a:pt x="9258" y="7379"/>
                </a:lnTo>
                <a:lnTo>
                  <a:pt x="9254" y="7377"/>
                </a:lnTo>
                <a:lnTo>
                  <a:pt x="9252" y="7374"/>
                </a:lnTo>
                <a:lnTo>
                  <a:pt x="9249" y="7370"/>
                </a:lnTo>
                <a:lnTo>
                  <a:pt x="9248" y="7366"/>
                </a:lnTo>
                <a:lnTo>
                  <a:pt x="9248" y="7362"/>
                </a:lnTo>
                <a:lnTo>
                  <a:pt x="9249" y="7357"/>
                </a:lnTo>
                <a:lnTo>
                  <a:pt x="9252" y="7352"/>
                </a:lnTo>
                <a:lnTo>
                  <a:pt x="9254" y="7346"/>
                </a:lnTo>
                <a:lnTo>
                  <a:pt x="9258" y="7339"/>
                </a:lnTo>
                <a:lnTo>
                  <a:pt x="9270" y="7324"/>
                </a:lnTo>
                <a:lnTo>
                  <a:pt x="9284" y="7306"/>
                </a:lnTo>
                <a:lnTo>
                  <a:pt x="9293" y="7295"/>
                </a:lnTo>
                <a:lnTo>
                  <a:pt x="9302" y="7288"/>
                </a:lnTo>
                <a:lnTo>
                  <a:pt x="9315" y="7281"/>
                </a:lnTo>
                <a:lnTo>
                  <a:pt x="9333" y="7275"/>
                </a:lnTo>
                <a:lnTo>
                  <a:pt x="9351" y="7271"/>
                </a:lnTo>
                <a:lnTo>
                  <a:pt x="9370" y="7268"/>
                </a:lnTo>
                <a:lnTo>
                  <a:pt x="9390" y="7268"/>
                </a:lnTo>
                <a:lnTo>
                  <a:pt x="9404" y="7268"/>
                </a:lnTo>
                <a:lnTo>
                  <a:pt x="9410" y="7270"/>
                </a:lnTo>
                <a:lnTo>
                  <a:pt x="9415" y="7272"/>
                </a:lnTo>
                <a:lnTo>
                  <a:pt x="9419" y="7274"/>
                </a:lnTo>
                <a:lnTo>
                  <a:pt x="9420" y="7277"/>
                </a:lnTo>
                <a:lnTo>
                  <a:pt x="9420" y="7288"/>
                </a:lnTo>
                <a:lnTo>
                  <a:pt x="9418" y="7299"/>
                </a:lnTo>
                <a:lnTo>
                  <a:pt x="9418" y="7303"/>
                </a:lnTo>
                <a:lnTo>
                  <a:pt x="9419" y="7307"/>
                </a:lnTo>
                <a:lnTo>
                  <a:pt x="9422" y="7308"/>
                </a:lnTo>
                <a:lnTo>
                  <a:pt x="9423" y="7308"/>
                </a:lnTo>
                <a:lnTo>
                  <a:pt x="9427" y="7308"/>
                </a:lnTo>
                <a:lnTo>
                  <a:pt x="9431" y="7308"/>
                </a:lnTo>
                <a:lnTo>
                  <a:pt x="9451" y="7303"/>
                </a:lnTo>
                <a:lnTo>
                  <a:pt x="9472" y="7295"/>
                </a:lnTo>
                <a:lnTo>
                  <a:pt x="9484" y="7292"/>
                </a:lnTo>
                <a:lnTo>
                  <a:pt x="9495" y="7286"/>
                </a:lnTo>
                <a:lnTo>
                  <a:pt x="9507" y="7279"/>
                </a:lnTo>
                <a:lnTo>
                  <a:pt x="9518" y="7270"/>
                </a:lnTo>
                <a:lnTo>
                  <a:pt x="9529" y="7262"/>
                </a:lnTo>
                <a:lnTo>
                  <a:pt x="9540" y="7252"/>
                </a:lnTo>
                <a:lnTo>
                  <a:pt x="9540" y="7258"/>
                </a:lnTo>
                <a:lnTo>
                  <a:pt x="9539" y="7265"/>
                </a:lnTo>
                <a:lnTo>
                  <a:pt x="9535" y="7271"/>
                </a:lnTo>
                <a:lnTo>
                  <a:pt x="9530" y="7277"/>
                </a:lnTo>
                <a:lnTo>
                  <a:pt x="9525" y="7285"/>
                </a:lnTo>
                <a:lnTo>
                  <a:pt x="9520" y="7293"/>
                </a:lnTo>
                <a:lnTo>
                  <a:pt x="9516" y="7299"/>
                </a:lnTo>
                <a:lnTo>
                  <a:pt x="9513" y="7307"/>
                </a:lnTo>
                <a:lnTo>
                  <a:pt x="9522" y="7307"/>
                </a:lnTo>
                <a:lnTo>
                  <a:pt x="9532" y="7306"/>
                </a:lnTo>
                <a:lnTo>
                  <a:pt x="9543" y="7303"/>
                </a:lnTo>
                <a:lnTo>
                  <a:pt x="9554" y="7299"/>
                </a:lnTo>
                <a:lnTo>
                  <a:pt x="9577" y="7289"/>
                </a:lnTo>
                <a:lnTo>
                  <a:pt x="9601" y="7279"/>
                </a:lnTo>
                <a:lnTo>
                  <a:pt x="9601" y="7279"/>
                </a:lnTo>
                <a:lnTo>
                  <a:pt x="9601" y="7279"/>
                </a:lnTo>
                <a:lnTo>
                  <a:pt x="9641" y="7244"/>
                </a:lnTo>
                <a:lnTo>
                  <a:pt x="9682" y="7211"/>
                </a:lnTo>
                <a:lnTo>
                  <a:pt x="9722" y="7178"/>
                </a:lnTo>
                <a:lnTo>
                  <a:pt x="9763" y="7148"/>
                </a:lnTo>
                <a:lnTo>
                  <a:pt x="9765" y="7150"/>
                </a:lnTo>
                <a:lnTo>
                  <a:pt x="9765" y="7149"/>
                </a:lnTo>
                <a:lnTo>
                  <a:pt x="9765" y="7149"/>
                </a:lnTo>
                <a:lnTo>
                  <a:pt x="9764" y="7149"/>
                </a:lnTo>
                <a:lnTo>
                  <a:pt x="9763" y="7146"/>
                </a:lnTo>
                <a:lnTo>
                  <a:pt x="9765" y="7141"/>
                </a:lnTo>
                <a:lnTo>
                  <a:pt x="9769" y="7136"/>
                </a:lnTo>
                <a:lnTo>
                  <a:pt x="9773" y="7122"/>
                </a:lnTo>
                <a:lnTo>
                  <a:pt x="9781" y="7108"/>
                </a:lnTo>
                <a:lnTo>
                  <a:pt x="9785" y="7101"/>
                </a:lnTo>
                <a:lnTo>
                  <a:pt x="9791" y="7096"/>
                </a:lnTo>
                <a:lnTo>
                  <a:pt x="9799" y="7090"/>
                </a:lnTo>
                <a:lnTo>
                  <a:pt x="9808" y="7085"/>
                </a:lnTo>
                <a:lnTo>
                  <a:pt x="9821" y="7073"/>
                </a:lnTo>
                <a:lnTo>
                  <a:pt x="9834" y="7063"/>
                </a:lnTo>
                <a:lnTo>
                  <a:pt x="9848" y="7054"/>
                </a:lnTo>
                <a:lnTo>
                  <a:pt x="9861" y="7047"/>
                </a:lnTo>
                <a:lnTo>
                  <a:pt x="9874" y="7042"/>
                </a:lnTo>
                <a:lnTo>
                  <a:pt x="9886" y="7038"/>
                </a:lnTo>
                <a:lnTo>
                  <a:pt x="9898" y="7038"/>
                </a:lnTo>
                <a:lnTo>
                  <a:pt x="9908" y="7040"/>
                </a:lnTo>
                <a:lnTo>
                  <a:pt x="9928" y="7042"/>
                </a:lnTo>
                <a:lnTo>
                  <a:pt x="9943" y="7043"/>
                </a:lnTo>
                <a:lnTo>
                  <a:pt x="9952" y="7042"/>
                </a:lnTo>
                <a:lnTo>
                  <a:pt x="9960" y="7041"/>
                </a:lnTo>
                <a:lnTo>
                  <a:pt x="9966" y="7038"/>
                </a:lnTo>
                <a:lnTo>
                  <a:pt x="9974" y="7036"/>
                </a:lnTo>
                <a:lnTo>
                  <a:pt x="9982" y="7031"/>
                </a:lnTo>
                <a:lnTo>
                  <a:pt x="9991" y="7025"/>
                </a:lnTo>
                <a:lnTo>
                  <a:pt x="9998" y="7019"/>
                </a:lnTo>
                <a:lnTo>
                  <a:pt x="10007" y="7011"/>
                </a:lnTo>
                <a:lnTo>
                  <a:pt x="10027" y="6992"/>
                </a:lnTo>
                <a:lnTo>
                  <a:pt x="10050" y="6967"/>
                </a:lnTo>
                <a:lnTo>
                  <a:pt x="10064" y="6952"/>
                </a:lnTo>
                <a:lnTo>
                  <a:pt x="10077" y="6939"/>
                </a:lnTo>
                <a:lnTo>
                  <a:pt x="10090" y="6926"/>
                </a:lnTo>
                <a:lnTo>
                  <a:pt x="10101" y="6917"/>
                </a:lnTo>
                <a:lnTo>
                  <a:pt x="10113" y="6908"/>
                </a:lnTo>
                <a:lnTo>
                  <a:pt x="10126" y="6902"/>
                </a:lnTo>
                <a:lnTo>
                  <a:pt x="10137" y="6898"/>
                </a:lnTo>
                <a:lnTo>
                  <a:pt x="10150" y="6894"/>
                </a:lnTo>
                <a:lnTo>
                  <a:pt x="10159" y="6893"/>
                </a:lnTo>
                <a:lnTo>
                  <a:pt x="10166" y="6890"/>
                </a:lnTo>
                <a:lnTo>
                  <a:pt x="10173" y="6886"/>
                </a:lnTo>
                <a:lnTo>
                  <a:pt x="10179" y="6881"/>
                </a:lnTo>
                <a:lnTo>
                  <a:pt x="10184" y="6876"/>
                </a:lnTo>
                <a:lnTo>
                  <a:pt x="10188" y="6868"/>
                </a:lnTo>
                <a:lnTo>
                  <a:pt x="10190" y="6859"/>
                </a:lnTo>
                <a:lnTo>
                  <a:pt x="10191" y="6849"/>
                </a:lnTo>
                <a:lnTo>
                  <a:pt x="10198" y="6834"/>
                </a:lnTo>
                <a:lnTo>
                  <a:pt x="10200" y="6821"/>
                </a:lnTo>
                <a:lnTo>
                  <a:pt x="10199" y="6816"/>
                </a:lnTo>
                <a:lnTo>
                  <a:pt x="10199" y="6812"/>
                </a:lnTo>
                <a:lnTo>
                  <a:pt x="10199" y="6807"/>
                </a:lnTo>
                <a:lnTo>
                  <a:pt x="10199" y="6800"/>
                </a:lnTo>
                <a:lnTo>
                  <a:pt x="10202" y="6790"/>
                </a:lnTo>
                <a:lnTo>
                  <a:pt x="10207" y="6778"/>
                </a:lnTo>
                <a:lnTo>
                  <a:pt x="10218" y="6754"/>
                </a:lnTo>
                <a:lnTo>
                  <a:pt x="10233" y="6728"/>
                </a:lnTo>
                <a:lnTo>
                  <a:pt x="10238" y="6717"/>
                </a:lnTo>
                <a:lnTo>
                  <a:pt x="10240" y="6706"/>
                </a:lnTo>
                <a:lnTo>
                  <a:pt x="10245" y="6703"/>
                </a:lnTo>
                <a:lnTo>
                  <a:pt x="10248" y="6700"/>
                </a:lnTo>
                <a:lnTo>
                  <a:pt x="10252" y="6699"/>
                </a:lnTo>
                <a:lnTo>
                  <a:pt x="10255" y="6699"/>
                </a:lnTo>
                <a:lnTo>
                  <a:pt x="10265" y="6682"/>
                </a:lnTo>
                <a:lnTo>
                  <a:pt x="10276" y="6666"/>
                </a:lnTo>
                <a:lnTo>
                  <a:pt x="10289" y="6651"/>
                </a:lnTo>
                <a:lnTo>
                  <a:pt x="10301" y="6636"/>
                </a:lnTo>
                <a:lnTo>
                  <a:pt x="10327" y="6606"/>
                </a:lnTo>
                <a:lnTo>
                  <a:pt x="10352" y="6578"/>
                </a:lnTo>
                <a:lnTo>
                  <a:pt x="10366" y="6562"/>
                </a:lnTo>
                <a:lnTo>
                  <a:pt x="10379" y="6546"/>
                </a:lnTo>
                <a:lnTo>
                  <a:pt x="10391" y="6529"/>
                </a:lnTo>
                <a:lnTo>
                  <a:pt x="10403" y="6512"/>
                </a:lnTo>
                <a:lnTo>
                  <a:pt x="10405" y="6498"/>
                </a:lnTo>
                <a:lnTo>
                  <a:pt x="10406" y="6483"/>
                </a:lnTo>
                <a:lnTo>
                  <a:pt x="10409" y="6467"/>
                </a:lnTo>
                <a:lnTo>
                  <a:pt x="10412" y="6452"/>
                </a:lnTo>
                <a:lnTo>
                  <a:pt x="10413" y="6444"/>
                </a:lnTo>
                <a:lnTo>
                  <a:pt x="10417" y="6436"/>
                </a:lnTo>
                <a:lnTo>
                  <a:pt x="10421" y="6427"/>
                </a:lnTo>
                <a:lnTo>
                  <a:pt x="10426" y="6418"/>
                </a:lnTo>
                <a:lnTo>
                  <a:pt x="10427" y="6418"/>
                </a:lnTo>
                <a:lnTo>
                  <a:pt x="10427" y="6418"/>
                </a:lnTo>
                <a:lnTo>
                  <a:pt x="10427" y="6418"/>
                </a:lnTo>
                <a:lnTo>
                  <a:pt x="10427" y="6418"/>
                </a:lnTo>
                <a:lnTo>
                  <a:pt x="10430" y="6404"/>
                </a:lnTo>
                <a:lnTo>
                  <a:pt x="10432" y="6390"/>
                </a:lnTo>
                <a:lnTo>
                  <a:pt x="10437" y="6387"/>
                </a:lnTo>
                <a:lnTo>
                  <a:pt x="10442" y="6384"/>
                </a:lnTo>
                <a:lnTo>
                  <a:pt x="10440" y="6381"/>
                </a:lnTo>
                <a:lnTo>
                  <a:pt x="10440" y="6377"/>
                </a:lnTo>
                <a:lnTo>
                  <a:pt x="10439" y="6369"/>
                </a:lnTo>
                <a:lnTo>
                  <a:pt x="10439" y="6362"/>
                </a:lnTo>
                <a:lnTo>
                  <a:pt x="10440" y="6353"/>
                </a:lnTo>
                <a:lnTo>
                  <a:pt x="10441" y="6345"/>
                </a:lnTo>
                <a:lnTo>
                  <a:pt x="10446" y="6328"/>
                </a:lnTo>
                <a:lnTo>
                  <a:pt x="10454" y="6310"/>
                </a:lnTo>
                <a:lnTo>
                  <a:pt x="10472" y="6275"/>
                </a:lnTo>
                <a:lnTo>
                  <a:pt x="10490" y="6239"/>
                </a:lnTo>
                <a:lnTo>
                  <a:pt x="10484" y="6250"/>
                </a:lnTo>
                <a:lnTo>
                  <a:pt x="10476" y="6261"/>
                </a:lnTo>
                <a:lnTo>
                  <a:pt x="10468" y="6270"/>
                </a:lnTo>
                <a:lnTo>
                  <a:pt x="10460" y="6279"/>
                </a:lnTo>
                <a:lnTo>
                  <a:pt x="10442" y="6296"/>
                </a:lnTo>
                <a:lnTo>
                  <a:pt x="10423" y="6313"/>
                </a:lnTo>
                <a:lnTo>
                  <a:pt x="10414" y="6320"/>
                </a:lnTo>
                <a:lnTo>
                  <a:pt x="10406" y="6329"/>
                </a:lnTo>
                <a:lnTo>
                  <a:pt x="10397" y="6340"/>
                </a:lnTo>
                <a:lnTo>
                  <a:pt x="10390" y="6350"/>
                </a:lnTo>
                <a:lnTo>
                  <a:pt x="10382" y="6360"/>
                </a:lnTo>
                <a:lnTo>
                  <a:pt x="10375" y="6373"/>
                </a:lnTo>
                <a:lnTo>
                  <a:pt x="10370" y="6386"/>
                </a:lnTo>
                <a:lnTo>
                  <a:pt x="10366" y="6402"/>
                </a:lnTo>
                <a:lnTo>
                  <a:pt x="10364" y="6404"/>
                </a:lnTo>
                <a:lnTo>
                  <a:pt x="10361" y="6408"/>
                </a:lnTo>
                <a:lnTo>
                  <a:pt x="10368" y="6404"/>
                </a:lnTo>
                <a:lnTo>
                  <a:pt x="10374" y="6403"/>
                </a:lnTo>
                <a:lnTo>
                  <a:pt x="10377" y="6403"/>
                </a:lnTo>
                <a:lnTo>
                  <a:pt x="10379" y="6404"/>
                </a:lnTo>
                <a:lnTo>
                  <a:pt x="10381" y="6407"/>
                </a:lnTo>
                <a:lnTo>
                  <a:pt x="10382" y="6409"/>
                </a:lnTo>
                <a:lnTo>
                  <a:pt x="10381" y="6420"/>
                </a:lnTo>
                <a:lnTo>
                  <a:pt x="10379" y="6430"/>
                </a:lnTo>
                <a:lnTo>
                  <a:pt x="10378" y="6440"/>
                </a:lnTo>
                <a:lnTo>
                  <a:pt x="10377" y="6449"/>
                </a:lnTo>
                <a:lnTo>
                  <a:pt x="10368" y="6457"/>
                </a:lnTo>
                <a:lnTo>
                  <a:pt x="10360" y="6461"/>
                </a:lnTo>
                <a:lnTo>
                  <a:pt x="10352" y="6465"/>
                </a:lnTo>
                <a:lnTo>
                  <a:pt x="10346" y="6466"/>
                </a:lnTo>
                <a:lnTo>
                  <a:pt x="10330" y="6468"/>
                </a:lnTo>
                <a:lnTo>
                  <a:pt x="10316" y="6472"/>
                </a:lnTo>
                <a:lnTo>
                  <a:pt x="10310" y="6477"/>
                </a:lnTo>
                <a:lnTo>
                  <a:pt x="10303" y="6483"/>
                </a:lnTo>
                <a:lnTo>
                  <a:pt x="10275" y="6504"/>
                </a:lnTo>
                <a:lnTo>
                  <a:pt x="10247" y="6528"/>
                </a:lnTo>
                <a:lnTo>
                  <a:pt x="10233" y="6540"/>
                </a:lnTo>
                <a:lnTo>
                  <a:pt x="10218" y="6555"/>
                </a:lnTo>
                <a:lnTo>
                  <a:pt x="10204" y="6570"/>
                </a:lnTo>
                <a:lnTo>
                  <a:pt x="10190" y="6588"/>
                </a:lnTo>
                <a:lnTo>
                  <a:pt x="10181" y="6600"/>
                </a:lnTo>
                <a:lnTo>
                  <a:pt x="10171" y="6610"/>
                </a:lnTo>
                <a:lnTo>
                  <a:pt x="10161" y="6620"/>
                </a:lnTo>
                <a:lnTo>
                  <a:pt x="10149" y="6630"/>
                </a:lnTo>
                <a:lnTo>
                  <a:pt x="10126" y="6648"/>
                </a:lnTo>
                <a:lnTo>
                  <a:pt x="10101" y="6666"/>
                </a:lnTo>
                <a:lnTo>
                  <a:pt x="10091" y="6673"/>
                </a:lnTo>
                <a:lnTo>
                  <a:pt x="10085" y="6677"/>
                </a:lnTo>
                <a:lnTo>
                  <a:pt x="10082" y="6677"/>
                </a:lnTo>
                <a:lnTo>
                  <a:pt x="10079" y="6677"/>
                </a:lnTo>
                <a:lnTo>
                  <a:pt x="10078" y="6675"/>
                </a:lnTo>
                <a:lnTo>
                  <a:pt x="10077" y="6673"/>
                </a:lnTo>
                <a:lnTo>
                  <a:pt x="10076" y="6668"/>
                </a:lnTo>
                <a:lnTo>
                  <a:pt x="10076" y="6661"/>
                </a:lnTo>
                <a:lnTo>
                  <a:pt x="10077" y="6654"/>
                </a:lnTo>
                <a:lnTo>
                  <a:pt x="10078" y="6646"/>
                </a:lnTo>
                <a:lnTo>
                  <a:pt x="10082" y="6636"/>
                </a:lnTo>
                <a:lnTo>
                  <a:pt x="10086" y="6627"/>
                </a:lnTo>
                <a:lnTo>
                  <a:pt x="10090" y="6618"/>
                </a:lnTo>
                <a:lnTo>
                  <a:pt x="10095" y="6610"/>
                </a:lnTo>
                <a:lnTo>
                  <a:pt x="10101" y="6602"/>
                </a:lnTo>
                <a:lnTo>
                  <a:pt x="10108" y="6596"/>
                </a:lnTo>
                <a:lnTo>
                  <a:pt x="10117" y="6589"/>
                </a:lnTo>
                <a:lnTo>
                  <a:pt x="10125" y="6584"/>
                </a:lnTo>
                <a:lnTo>
                  <a:pt x="10131" y="6578"/>
                </a:lnTo>
                <a:lnTo>
                  <a:pt x="10137" y="6571"/>
                </a:lnTo>
                <a:lnTo>
                  <a:pt x="10155" y="6557"/>
                </a:lnTo>
                <a:lnTo>
                  <a:pt x="10168" y="6544"/>
                </a:lnTo>
                <a:lnTo>
                  <a:pt x="10179" y="6534"/>
                </a:lnTo>
                <a:lnTo>
                  <a:pt x="10186" y="6524"/>
                </a:lnTo>
                <a:lnTo>
                  <a:pt x="10191" y="6513"/>
                </a:lnTo>
                <a:lnTo>
                  <a:pt x="10195" y="6501"/>
                </a:lnTo>
                <a:lnTo>
                  <a:pt x="10199" y="6484"/>
                </a:lnTo>
                <a:lnTo>
                  <a:pt x="10203" y="6463"/>
                </a:lnTo>
                <a:lnTo>
                  <a:pt x="10204" y="6456"/>
                </a:lnTo>
                <a:lnTo>
                  <a:pt x="10206" y="6449"/>
                </a:lnTo>
                <a:lnTo>
                  <a:pt x="10208" y="6441"/>
                </a:lnTo>
                <a:lnTo>
                  <a:pt x="10212" y="6435"/>
                </a:lnTo>
                <a:lnTo>
                  <a:pt x="10221" y="6421"/>
                </a:lnTo>
                <a:lnTo>
                  <a:pt x="10234" y="6408"/>
                </a:lnTo>
                <a:lnTo>
                  <a:pt x="10230" y="6396"/>
                </a:lnTo>
                <a:lnTo>
                  <a:pt x="10227" y="6384"/>
                </a:lnTo>
                <a:lnTo>
                  <a:pt x="10227" y="6371"/>
                </a:lnTo>
                <a:lnTo>
                  <a:pt x="10229" y="6357"/>
                </a:lnTo>
                <a:lnTo>
                  <a:pt x="10233" y="6341"/>
                </a:lnTo>
                <a:lnTo>
                  <a:pt x="10238" y="6324"/>
                </a:lnTo>
                <a:lnTo>
                  <a:pt x="10245" y="6306"/>
                </a:lnTo>
                <a:lnTo>
                  <a:pt x="10256" y="6287"/>
                </a:lnTo>
                <a:lnTo>
                  <a:pt x="10262" y="6277"/>
                </a:lnTo>
                <a:lnTo>
                  <a:pt x="10266" y="6268"/>
                </a:lnTo>
                <a:lnTo>
                  <a:pt x="10267" y="6260"/>
                </a:lnTo>
                <a:lnTo>
                  <a:pt x="10267" y="6254"/>
                </a:lnTo>
                <a:lnTo>
                  <a:pt x="10266" y="6250"/>
                </a:lnTo>
                <a:lnTo>
                  <a:pt x="10264" y="6246"/>
                </a:lnTo>
                <a:lnTo>
                  <a:pt x="10258" y="6245"/>
                </a:lnTo>
                <a:lnTo>
                  <a:pt x="10252" y="6245"/>
                </a:lnTo>
                <a:lnTo>
                  <a:pt x="10240" y="6243"/>
                </a:lnTo>
                <a:lnTo>
                  <a:pt x="10229" y="6242"/>
                </a:lnTo>
                <a:lnTo>
                  <a:pt x="10222" y="6239"/>
                </a:lnTo>
                <a:lnTo>
                  <a:pt x="10217" y="6236"/>
                </a:lnTo>
                <a:lnTo>
                  <a:pt x="10213" y="6230"/>
                </a:lnTo>
                <a:lnTo>
                  <a:pt x="10212" y="6224"/>
                </a:lnTo>
                <a:lnTo>
                  <a:pt x="10213" y="6216"/>
                </a:lnTo>
                <a:lnTo>
                  <a:pt x="10215" y="6206"/>
                </a:lnTo>
                <a:lnTo>
                  <a:pt x="10218" y="6196"/>
                </a:lnTo>
                <a:lnTo>
                  <a:pt x="10224" y="6184"/>
                </a:lnTo>
                <a:lnTo>
                  <a:pt x="10236" y="6158"/>
                </a:lnTo>
                <a:lnTo>
                  <a:pt x="10248" y="6133"/>
                </a:lnTo>
                <a:lnTo>
                  <a:pt x="10255" y="6121"/>
                </a:lnTo>
                <a:lnTo>
                  <a:pt x="10262" y="6108"/>
                </a:lnTo>
                <a:lnTo>
                  <a:pt x="10271" y="6097"/>
                </a:lnTo>
                <a:lnTo>
                  <a:pt x="10282" y="6086"/>
                </a:lnTo>
                <a:lnTo>
                  <a:pt x="10291" y="6075"/>
                </a:lnTo>
                <a:lnTo>
                  <a:pt x="10300" y="6063"/>
                </a:lnTo>
                <a:lnTo>
                  <a:pt x="10303" y="6057"/>
                </a:lnTo>
                <a:lnTo>
                  <a:pt x="10306" y="6049"/>
                </a:lnTo>
                <a:lnTo>
                  <a:pt x="10309" y="6043"/>
                </a:lnTo>
                <a:lnTo>
                  <a:pt x="10309" y="6035"/>
                </a:lnTo>
                <a:lnTo>
                  <a:pt x="10333" y="6005"/>
                </a:lnTo>
                <a:lnTo>
                  <a:pt x="10357" y="5976"/>
                </a:lnTo>
                <a:lnTo>
                  <a:pt x="10369" y="5962"/>
                </a:lnTo>
                <a:lnTo>
                  <a:pt x="10379" y="5946"/>
                </a:lnTo>
                <a:lnTo>
                  <a:pt x="10390" y="5929"/>
                </a:lnTo>
                <a:lnTo>
                  <a:pt x="10399" y="5910"/>
                </a:lnTo>
                <a:lnTo>
                  <a:pt x="10403" y="5913"/>
                </a:lnTo>
                <a:lnTo>
                  <a:pt x="10405" y="5917"/>
                </a:lnTo>
                <a:lnTo>
                  <a:pt x="10408" y="5922"/>
                </a:lnTo>
                <a:lnTo>
                  <a:pt x="10409" y="5927"/>
                </a:lnTo>
                <a:lnTo>
                  <a:pt x="10409" y="5937"/>
                </a:lnTo>
                <a:lnTo>
                  <a:pt x="10409" y="5950"/>
                </a:lnTo>
                <a:lnTo>
                  <a:pt x="10408" y="5962"/>
                </a:lnTo>
                <a:lnTo>
                  <a:pt x="10408" y="5973"/>
                </a:lnTo>
                <a:lnTo>
                  <a:pt x="10408" y="5978"/>
                </a:lnTo>
                <a:lnTo>
                  <a:pt x="10409" y="5982"/>
                </a:lnTo>
                <a:lnTo>
                  <a:pt x="10410" y="5986"/>
                </a:lnTo>
                <a:lnTo>
                  <a:pt x="10413" y="5990"/>
                </a:lnTo>
                <a:lnTo>
                  <a:pt x="10423" y="5999"/>
                </a:lnTo>
                <a:lnTo>
                  <a:pt x="10435" y="6008"/>
                </a:lnTo>
                <a:lnTo>
                  <a:pt x="10446" y="6016"/>
                </a:lnTo>
                <a:lnTo>
                  <a:pt x="10458" y="6022"/>
                </a:lnTo>
                <a:lnTo>
                  <a:pt x="10471" y="6029"/>
                </a:lnTo>
                <a:lnTo>
                  <a:pt x="10484" y="6034"/>
                </a:lnTo>
                <a:lnTo>
                  <a:pt x="10496" y="6039"/>
                </a:lnTo>
                <a:lnTo>
                  <a:pt x="10511" y="6043"/>
                </a:lnTo>
                <a:lnTo>
                  <a:pt x="10518" y="6038"/>
                </a:lnTo>
                <a:lnTo>
                  <a:pt x="10525" y="6035"/>
                </a:lnTo>
                <a:lnTo>
                  <a:pt x="10527" y="6035"/>
                </a:lnTo>
                <a:lnTo>
                  <a:pt x="10530" y="6035"/>
                </a:lnTo>
                <a:lnTo>
                  <a:pt x="10533" y="6038"/>
                </a:lnTo>
                <a:lnTo>
                  <a:pt x="10534" y="6040"/>
                </a:lnTo>
                <a:lnTo>
                  <a:pt x="10538" y="6040"/>
                </a:lnTo>
                <a:lnTo>
                  <a:pt x="10539" y="6043"/>
                </a:lnTo>
                <a:lnTo>
                  <a:pt x="10542" y="6044"/>
                </a:lnTo>
                <a:lnTo>
                  <a:pt x="10543" y="6048"/>
                </a:lnTo>
                <a:lnTo>
                  <a:pt x="10543" y="6054"/>
                </a:lnTo>
                <a:lnTo>
                  <a:pt x="10542" y="6062"/>
                </a:lnTo>
                <a:lnTo>
                  <a:pt x="10536" y="6080"/>
                </a:lnTo>
                <a:lnTo>
                  <a:pt x="10531" y="6097"/>
                </a:lnTo>
                <a:lnTo>
                  <a:pt x="10530" y="6112"/>
                </a:lnTo>
                <a:lnTo>
                  <a:pt x="10530" y="6124"/>
                </a:lnTo>
                <a:lnTo>
                  <a:pt x="10530" y="6128"/>
                </a:lnTo>
                <a:lnTo>
                  <a:pt x="10531" y="6130"/>
                </a:lnTo>
                <a:lnTo>
                  <a:pt x="10533" y="6133"/>
                </a:lnTo>
                <a:lnTo>
                  <a:pt x="10534" y="6134"/>
                </a:lnTo>
                <a:lnTo>
                  <a:pt x="10536" y="6135"/>
                </a:lnTo>
                <a:lnTo>
                  <a:pt x="10539" y="6134"/>
                </a:lnTo>
                <a:lnTo>
                  <a:pt x="10543" y="6133"/>
                </a:lnTo>
                <a:lnTo>
                  <a:pt x="10547" y="6130"/>
                </a:lnTo>
                <a:lnTo>
                  <a:pt x="10556" y="6122"/>
                </a:lnTo>
                <a:lnTo>
                  <a:pt x="10567" y="6112"/>
                </a:lnTo>
                <a:lnTo>
                  <a:pt x="10588" y="6092"/>
                </a:lnTo>
                <a:lnTo>
                  <a:pt x="10608" y="6072"/>
                </a:lnTo>
                <a:lnTo>
                  <a:pt x="10619" y="6061"/>
                </a:lnTo>
                <a:lnTo>
                  <a:pt x="10629" y="6050"/>
                </a:lnTo>
                <a:lnTo>
                  <a:pt x="10639" y="6038"/>
                </a:lnTo>
                <a:lnTo>
                  <a:pt x="10648" y="6025"/>
                </a:lnTo>
                <a:lnTo>
                  <a:pt x="10648" y="6025"/>
                </a:lnTo>
                <a:lnTo>
                  <a:pt x="10655" y="6012"/>
                </a:lnTo>
                <a:lnTo>
                  <a:pt x="10661" y="6000"/>
                </a:lnTo>
                <a:lnTo>
                  <a:pt x="10666" y="5989"/>
                </a:lnTo>
                <a:lnTo>
                  <a:pt x="10674" y="5976"/>
                </a:lnTo>
                <a:lnTo>
                  <a:pt x="10684" y="5958"/>
                </a:lnTo>
                <a:lnTo>
                  <a:pt x="10691" y="5942"/>
                </a:lnTo>
                <a:lnTo>
                  <a:pt x="10696" y="5929"/>
                </a:lnTo>
                <a:lnTo>
                  <a:pt x="10697" y="5920"/>
                </a:lnTo>
                <a:lnTo>
                  <a:pt x="10697" y="5917"/>
                </a:lnTo>
                <a:lnTo>
                  <a:pt x="10696" y="5914"/>
                </a:lnTo>
                <a:lnTo>
                  <a:pt x="10695" y="5910"/>
                </a:lnTo>
                <a:lnTo>
                  <a:pt x="10692" y="5908"/>
                </a:lnTo>
                <a:lnTo>
                  <a:pt x="10686" y="5904"/>
                </a:lnTo>
                <a:lnTo>
                  <a:pt x="10675" y="5901"/>
                </a:lnTo>
                <a:lnTo>
                  <a:pt x="10666" y="5901"/>
                </a:lnTo>
                <a:lnTo>
                  <a:pt x="10656" y="5901"/>
                </a:lnTo>
                <a:lnTo>
                  <a:pt x="10652" y="5900"/>
                </a:lnTo>
                <a:lnTo>
                  <a:pt x="10648" y="5899"/>
                </a:lnTo>
                <a:lnTo>
                  <a:pt x="10646" y="5895"/>
                </a:lnTo>
                <a:lnTo>
                  <a:pt x="10643" y="5891"/>
                </a:lnTo>
                <a:lnTo>
                  <a:pt x="10643" y="5881"/>
                </a:lnTo>
                <a:lnTo>
                  <a:pt x="10646" y="5870"/>
                </a:lnTo>
                <a:lnTo>
                  <a:pt x="10648" y="5860"/>
                </a:lnTo>
                <a:lnTo>
                  <a:pt x="10652" y="5851"/>
                </a:lnTo>
                <a:lnTo>
                  <a:pt x="10657" y="5843"/>
                </a:lnTo>
                <a:lnTo>
                  <a:pt x="10664" y="5836"/>
                </a:lnTo>
                <a:lnTo>
                  <a:pt x="10672" y="5828"/>
                </a:lnTo>
                <a:lnTo>
                  <a:pt x="10679" y="5820"/>
                </a:lnTo>
                <a:lnTo>
                  <a:pt x="10681" y="5805"/>
                </a:lnTo>
                <a:lnTo>
                  <a:pt x="10683" y="5789"/>
                </a:lnTo>
                <a:lnTo>
                  <a:pt x="10686" y="5774"/>
                </a:lnTo>
                <a:lnTo>
                  <a:pt x="10691" y="5758"/>
                </a:lnTo>
                <a:lnTo>
                  <a:pt x="10701" y="5728"/>
                </a:lnTo>
                <a:lnTo>
                  <a:pt x="10714" y="5697"/>
                </a:lnTo>
                <a:lnTo>
                  <a:pt x="10687" y="5706"/>
                </a:lnTo>
                <a:lnTo>
                  <a:pt x="10661" y="5711"/>
                </a:lnTo>
                <a:lnTo>
                  <a:pt x="10648" y="5713"/>
                </a:lnTo>
                <a:lnTo>
                  <a:pt x="10635" y="5715"/>
                </a:lnTo>
                <a:lnTo>
                  <a:pt x="10624" y="5715"/>
                </a:lnTo>
                <a:lnTo>
                  <a:pt x="10612" y="5715"/>
                </a:lnTo>
                <a:lnTo>
                  <a:pt x="10601" y="5713"/>
                </a:lnTo>
                <a:lnTo>
                  <a:pt x="10589" y="5711"/>
                </a:lnTo>
                <a:lnTo>
                  <a:pt x="10578" y="5708"/>
                </a:lnTo>
                <a:lnTo>
                  <a:pt x="10567" y="5704"/>
                </a:lnTo>
                <a:lnTo>
                  <a:pt x="10557" y="5699"/>
                </a:lnTo>
                <a:lnTo>
                  <a:pt x="10547" y="5693"/>
                </a:lnTo>
                <a:lnTo>
                  <a:pt x="10538" y="5686"/>
                </a:lnTo>
                <a:lnTo>
                  <a:pt x="10529" y="5677"/>
                </a:lnTo>
                <a:lnTo>
                  <a:pt x="10517" y="5683"/>
                </a:lnTo>
                <a:lnTo>
                  <a:pt x="10507" y="5686"/>
                </a:lnTo>
                <a:lnTo>
                  <a:pt x="10496" y="5688"/>
                </a:lnTo>
                <a:lnTo>
                  <a:pt x="10487" y="5688"/>
                </a:lnTo>
                <a:lnTo>
                  <a:pt x="10482" y="5686"/>
                </a:lnTo>
                <a:lnTo>
                  <a:pt x="10478" y="5685"/>
                </a:lnTo>
                <a:lnTo>
                  <a:pt x="10476" y="5683"/>
                </a:lnTo>
                <a:lnTo>
                  <a:pt x="10472" y="5679"/>
                </a:lnTo>
                <a:lnTo>
                  <a:pt x="10469" y="5675"/>
                </a:lnTo>
                <a:lnTo>
                  <a:pt x="10467" y="5670"/>
                </a:lnTo>
                <a:lnTo>
                  <a:pt x="10464" y="5665"/>
                </a:lnTo>
                <a:lnTo>
                  <a:pt x="10463" y="5658"/>
                </a:lnTo>
                <a:lnTo>
                  <a:pt x="10459" y="5641"/>
                </a:lnTo>
                <a:lnTo>
                  <a:pt x="10457" y="5626"/>
                </a:lnTo>
                <a:lnTo>
                  <a:pt x="10457" y="5612"/>
                </a:lnTo>
                <a:lnTo>
                  <a:pt x="10458" y="5599"/>
                </a:lnTo>
                <a:lnTo>
                  <a:pt x="10459" y="5592"/>
                </a:lnTo>
                <a:lnTo>
                  <a:pt x="10463" y="5586"/>
                </a:lnTo>
                <a:lnTo>
                  <a:pt x="10467" y="5581"/>
                </a:lnTo>
                <a:lnTo>
                  <a:pt x="10472" y="5576"/>
                </a:lnTo>
                <a:lnTo>
                  <a:pt x="10478" y="5572"/>
                </a:lnTo>
                <a:lnTo>
                  <a:pt x="10486" y="5568"/>
                </a:lnTo>
                <a:lnTo>
                  <a:pt x="10495" y="5565"/>
                </a:lnTo>
                <a:lnTo>
                  <a:pt x="10507" y="5564"/>
                </a:lnTo>
                <a:lnTo>
                  <a:pt x="10516" y="5556"/>
                </a:lnTo>
                <a:lnTo>
                  <a:pt x="10525" y="5551"/>
                </a:lnTo>
                <a:lnTo>
                  <a:pt x="10533" y="5547"/>
                </a:lnTo>
                <a:lnTo>
                  <a:pt x="10540" y="5545"/>
                </a:lnTo>
                <a:lnTo>
                  <a:pt x="10547" y="5545"/>
                </a:lnTo>
                <a:lnTo>
                  <a:pt x="10553" y="5545"/>
                </a:lnTo>
                <a:lnTo>
                  <a:pt x="10560" y="5546"/>
                </a:lnTo>
                <a:lnTo>
                  <a:pt x="10566" y="5549"/>
                </a:lnTo>
                <a:lnTo>
                  <a:pt x="10587" y="5564"/>
                </a:lnTo>
                <a:lnTo>
                  <a:pt x="10608" y="5580"/>
                </a:lnTo>
                <a:lnTo>
                  <a:pt x="10647" y="5583"/>
                </a:lnTo>
                <a:lnTo>
                  <a:pt x="10688" y="5586"/>
                </a:lnTo>
                <a:lnTo>
                  <a:pt x="10708" y="5587"/>
                </a:lnTo>
                <a:lnTo>
                  <a:pt x="10728" y="5587"/>
                </a:lnTo>
                <a:lnTo>
                  <a:pt x="10750" y="5586"/>
                </a:lnTo>
                <a:lnTo>
                  <a:pt x="10771" y="5583"/>
                </a:lnTo>
                <a:lnTo>
                  <a:pt x="10778" y="5568"/>
                </a:lnTo>
                <a:lnTo>
                  <a:pt x="10786" y="5554"/>
                </a:lnTo>
                <a:lnTo>
                  <a:pt x="10795" y="5541"/>
                </a:lnTo>
                <a:lnTo>
                  <a:pt x="10803" y="5528"/>
                </a:lnTo>
                <a:lnTo>
                  <a:pt x="10821" y="5506"/>
                </a:lnTo>
                <a:lnTo>
                  <a:pt x="10839" y="5486"/>
                </a:lnTo>
                <a:lnTo>
                  <a:pt x="10875" y="5451"/>
                </a:lnTo>
                <a:lnTo>
                  <a:pt x="10912" y="5418"/>
                </a:lnTo>
                <a:lnTo>
                  <a:pt x="10915" y="5416"/>
                </a:lnTo>
                <a:lnTo>
                  <a:pt x="10917" y="5416"/>
                </a:lnTo>
                <a:lnTo>
                  <a:pt x="10920" y="5418"/>
                </a:lnTo>
                <a:lnTo>
                  <a:pt x="10923" y="5418"/>
                </a:lnTo>
                <a:lnTo>
                  <a:pt x="10929" y="5392"/>
                </a:lnTo>
                <a:lnTo>
                  <a:pt x="10934" y="5367"/>
                </a:lnTo>
                <a:lnTo>
                  <a:pt x="10938" y="5343"/>
                </a:lnTo>
                <a:lnTo>
                  <a:pt x="10941" y="5319"/>
                </a:lnTo>
                <a:lnTo>
                  <a:pt x="10942" y="5295"/>
                </a:lnTo>
                <a:lnTo>
                  <a:pt x="10943" y="5271"/>
                </a:lnTo>
                <a:lnTo>
                  <a:pt x="10943" y="5249"/>
                </a:lnTo>
                <a:lnTo>
                  <a:pt x="10943" y="5226"/>
                </a:lnTo>
                <a:lnTo>
                  <a:pt x="10942" y="5213"/>
                </a:lnTo>
                <a:lnTo>
                  <a:pt x="10939" y="5199"/>
                </a:lnTo>
                <a:lnTo>
                  <a:pt x="10939" y="5199"/>
                </a:lnTo>
                <a:lnTo>
                  <a:pt x="10939" y="5198"/>
                </a:lnTo>
                <a:lnTo>
                  <a:pt x="10938" y="5200"/>
                </a:lnTo>
                <a:lnTo>
                  <a:pt x="10938" y="5204"/>
                </a:lnTo>
                <a:lnTo>
                  <a:pt x="10930" y="5203"/>
                </a:lnTo>
                <a:lnTo>
                  <a:pt x="10924" y="5203"/>
                </a:lnTo>
                <a:lnTo>
                  <a:pt x="10919" y="5200"/>
                </a:lnTo>
                <a:lnTo>
                  <a:pt x="10913" y="5198"/>
                </a:lnTo>
                <a:lnTo>
                  <a:pt x="10910" y="5195"/>
                </a:lnTo>
                <a:lnTo>
                  <a:pt x="10907" y="5191"/>
                </a:lnTo>
                <a:lnTo>
                  <a:pt x="10906" y="5186"/>
                </a:lnTo>
                <a:lnTo>
                  <a:pt x="10904" y="5180"/>
                </a:lnTo>
                <a:lnTo>
                  <a:pt x="10904" y="5172"/>
                </a:lnTo>
                <a:lnTo>
                  <a:pt x="10906" y="5163"/>
                </a:lnTo>
                <a:lnTo>
                  <a:pt x="10907" y="5154"/>
                </a:lnTo>
                <a:lnTo>
                  <a:pt x="10910" y="5142"/>
                </a:lnTo>
                <a:lnTo>
                  <a:pt x="10917" y="5114"/>
                </a:lnTo>
                <a:lnTo>
                  <a:pt x="10928" y="5079"/>
                </a:lnTo>
                <a:lnTo>
                  <a:pt x="10934" y="5068"/>
                </a:lnTo>
                <a:lnTo>
                  <a:pt x="10939" y="5055"/>
                </a:lnTo>
                <a:lnTo>
                  <a:pt x="10943" y="5042"/>
                </a:lnTo>
                <a:lnTo>
                  <a:pt x="10946" y="5029"/>
                </a:lnTo>
                <a:lnTo>
                  <a:pt x="10947" y="5016"/>
                </a:lnTo>
                <a:lnTo>
                  <a:pt x="10947" y="5006"/>
                </a:lnTo>
                <a:lnTo>
                  <a:pt x="10947" y="4996"/>
                </a:lnTo>
                <a:lnTo>
                  <a:pt x="10946" y="4988"/>
                </a:lnTo>
                <a:lnTo>
                  <a:pt x="10942" y="4976"/>
                </a:lnTo>
                <a:lnTo>
                  <a:pt x="10941" y="4965"/>
                </a:lnTo>
                <a:lnTo>
                  <a:pt x="10939" y="4952"/>
                </a:lnTo>
                <a:lnTo>
                  <a:pt x="10939" y="4940"/>
                </a:lnTo>
                <a:lnTo>
                  <a:pt x="10941" y="4916"/>
                </a:lnTo>
                <a:lnTo>
                  <a:pt x="10944" y="4891"/>
                </a:lnTo>
                <a:lnTo>
                  <a:pt x="10951" y="4867"/>
                </a:lnTo>
                <a:lnTo>
                  <a:pt x="10959" y="4843"/>
                </a:lnTo>
                <a:lnTo>
                  <a:pt x="10968" y="4817"/>
                </a:lnTo>
                <a:lnTo>
                  <a:pt x="10977" y="4791"/>
                </a:lnTo>
                <a:lnTo>
                  <a:pt x="10977" y="4778"/>
                </a:lnTo>
                <a:lnTo>
                  <a:pt x="10978" y="4765"/>
                </a:lnTo>
                <a:lnTo>
                  <a:pt x="10982" y="4753"/>
                </a:lnTo>
                <a:lnTo>
                  <a:pt x="10986" y="4741"/>
                </a:lnTo>
                <a:lnTo>
                  <a:pt x="10989" y="4729"/>
                </a:lnTo>
                <a:lnTo>
                  <a:pt x="10995" y="4719"/>
                </a:lnTo>
                <a:lnTo>
                  <a:pt x="11001" y="4710"/>
                </a:lnTo>
                <a:lnTo>
                  <a:pt x="11006" y="4702"/>
                </a:lnTo>
                <a:lnTo>
                  <a:pt x="11032" y="4661"/>
                </a:lnTo>
                <a:lnTo>
                  <a:pt x="11059" y="4621"/>
                </a:lnTo>
                <a:lnTo>
                  <a:pt x="11072" y="4603"/>
                </a:lnTo>
                <a:lnTo>
                  <a:pt x="11086" y="4588"/>
                </a:lnTo>
                <a:lnTo>
                  <a:pt x="11094" y="4581"/>
                </a:lnTo>
                <a:lnTo>
                  <a:pt x="11101" y="4575"/>
                </a:lnTo>
                <a:lnTo>
                  <a:pt x="11108" y="4571"/>
                </a:lnTo>
                <a:lnTo>
                  <a:pt x="11117" y="4567"/>
                </a:lnTo>
                <a:lnTo>
                  <a:pt x="11126" y="4562"/>
                </a:lnTo>
                <a:lnTo>
                  <a:pt x="11136" y="4554"/>
                </a:lnTo>
                <a:lnTo>
                  <a:pt x="11141" y="4551"/>
                </a:lnTo>
                <a:lnTo>
                  <a:pt x="11145" y="4544"/>
                </a:lnTo>
                <a:lnTo>
                  <a:pt x="11149" y="4539"/>
                </a:lnTo>
                <a:lnTo>
                  <a:pt x="11153" y="4531"/>
                </a:lnTo>
                <a:lnTo>
                  <a:pt x="11161" y="4516"/>
                </a:lnTo>
                <a:lnTo>
                  <a:pt x="11167" y="4504"/>
                </a:lnTo>
                <a:lnTo>
                  <a:pt x="11171" y="4500"/>
                </a:lnTo>
                <a:lnTo>
                  <a:pt x="11173" y="4498"/>
                </a:lnTo>
                <a:lnTo>
                  <a:pt x="11177" y="4495"/>
                </a:lnTo>
                <a:lnTo>
                  <a:pt x="11180" y="4494"/>
                </a:lnTo>
                <a:lnTo>
                  <a:pt x="11182" y="4493"/>
                </a:lnTo>
                <a:lnTo>
                  <a:pt x="11186" y="4494"/>
                </a:lnTo>
                <a:lnTo>
                  <a:pt x="11189" y="4495"/>
                </a:lnTo>
                <a:lnTo>
                  <a:pt x="11192" y="4498"/>
                </a:lnTo>
                <a:lnTo>
                  <a:pt x="11197" y="4504"/>
                </a:lnTo>
                <a:lnTo>
                  <a:pt x="11203" y="4516"/>
                </a:lnTo>
                <a:lnTo>
                  <a:pt x="11207" y="4524"/>
                </a:lnTo>
                <a:lnTo>
                  <a:pt x="11211" y="4530"/>
                </a:lnTo>
                <a:lnTo>
                  <a:pt x="11216" y="4535"/>
                </a:lnTo>
                <a:lnTo>
                  <a:pt x="11221" y="4539"/>
                </a:lnTo>
                <a:lnTo>
                  <a:pt x="11231" y="4545"/>
                </a:lnTo>
                <a:lnTo>
                  <a:pt x="11243" y="4552"/>
                </a:lnTo>
                <a:lnTo>
                  <a:pt x="11253" y="4529"/>
                </a:lnTo>
                <a:lnTo>
                  <a:pt x="11262" y="4506"/>
                </a:lnTo>
                <a:lnTo>
                  <a:pt x="11271" y="4482"/>
                </a:lnTo>
                <a:lnTo>
                  <a:pt x="11279" y="4458"/>
                </a:lnTo>
                <a:lnTo>
                  <a:pt x="11293" y="4409"/>
                </a:lnTo>
                <a:lnTo>
                  <a:pt x="11306" y="4359"/>
                </a:lnTo>
                <a:lnTo>
                  <a:pt x="11312" y="4328"/>
                </a:lnTo>
                <a:lnTo>
                  <a:pt x="11320" y="4297"/>
                </a:lnTo>
                <a:lnTo>
                  <a:pt x="11328" y="4266"/>
                </a:lnTo>
                <a:lnTo>
                  <a:pt x="11336" y="4237"/>
                </a:lnTo>
                <a:lnTo>
                  <a:pt x="11343" y="4206"/>
                </a:lnTo>
                <a:lnTo>
                  <a:pt x="11351" y="4176"/>
                </a:lnTo>
                <a:lnTo>
                  <a:pt x="11359" y="4145"/>
                </a:lnTo>
                <a:lnTo>
                  <a:pt x="11367" y="4116"/>
                </a:lnTo>
                <a:lnTo>
                  <a:pt x="11379" y="4076"/>
                </a:lnTo>
                <a:lnTo>
                  <a:pt x="11390" y="4035"/>
                </a:lnTo>
                <a:lnTo>
                  <a:pt x="11395" y="4013"/>
                </a:lnTo>
                <a:lnTo>
                  <a:pt x="11397" y="3991"/>
                </a:lnTo>
                <a:lnTo>
                  <a:pt x="11399" y="3969"/>
                </a:lnTo>
                <a:lnTo>
                  <a:pt x="11400" y="3946"/>
                </a:lnTo>
                <a:lnTo>
                  <a:pt x="11400" y="3933"/>
                </a:lnTo>
                <a:lnTo>
                  <a:pt x="11403" y="3919"/>
                </a:lnTo>
                <a:lnTo>
                  <a:pt x="11405" y="3913"/>
                </a:lnTo>
                <a:lnTo>
                  <a:pt x="11408" y="3907"/>
                </a:lnTo>
                <a:lnTo>
                  <a:pt x="11410" y="3902"/>
                </a:lnTo>
                <a:lnTo>
                  <a:pt x="11414" y="3897"/>
                </a:lnTo>
                <a:lnTo>
                  <a:pt x="11418" y="3893"/>
                </a:lnTo>
                <a:lnTo>
                  <a:pt x="11421" y="3892"/>
                </a:lnTo>
                <a:lnTo>
                  <a:pt x="11424" y="3893"/>
                </a:lnTo>
                <a:lnTo>
                  <a:pt x="11427" y="3896"/>
                </a:lnTo>
                <a:lnTo>
                  <a:pt x="11431" y="3905"/>
                </a:lnTo>
                <a:lnTo>
                  <a:pt x="11435" y="3916"/>
                </a:lnTo>
                <a:lnTo>
                  <a:pt x="11439" y="3927"/>
                </a:lnTo>
                <a:lnTo>
                  <a:pt x="11444" y="3934"/>
                </a:lnTo>
                <a:lnTo>
                  <a:pt x="11450" y="3941"/>
                </a:lnTo>
                <a:lnTo>
                  <a:pt x="11458" y="3946"/>
                </a:lnTo>
                <a:lnTo>
                  <a:pt x="11464" y="3951"/>
                </a:lnTo>
                <a:lnTo>
                  <a:pt x="11471" y="3958"/>
                </a:lnTo>
                <a:lnTo>
                  <a:pt x="11477" y="3965"/>
                </a:lnTo>
                <a:lnTo>
                  <a:pt x="11482" y="3978"/>
                </a:lnTo>
                <a:lnTo>
                  <a:pt x="11486" y="3962"/>
                </a:lnTo>
                <a:lnTo>
                  <a:pt x="11491" y="3947"/>
                </a:lnTo>
                <a:lnTo>
                  <a:pt x="11497" y="3933"/>
                </a:lnTo>
                <a:lnTo>
                  <a:pt x="11502" y="3920"/>
                </a:lnTo>
                <a:lnTo>
                  <a:pt x="11513" y="3896"/>
                </a:lnTo>
                <a:lnTo>
                  <a:pt x="11526" y="3874"/>
                </a:lnTo>
                <a:lnTo>
                  <a:pt x="11538" y="3852"/>
                </a:lnTo>
                <a:lnTo>
                  <a:pt x="11549" y="3830"/>
                </a:lnTo>
                <a:lnTo>
                  <a:pt x="11554" y="3819"/>
                </a:lnTo>
                <a:lnTo>
                  <a:pt x="11560" y="3806"/>
                </a:lnTo>
                <a:lnTo>
                  <a:pt x="11563" y="3793"/>
                </a:lnTo>
                <a:lnTo>
                  <a:pt x="11567" y="3779"/>
                </a:lnTo>
                <a:lnTo>
                  <a:pt x="11569" y="3780"/>
                </a:lnTo>
                <a:lnTo>
                  <a:pt x="11571" y="3781"/>
                </a:lnTo>
                <a:lnTo>
                  <a:pt x="11571" y="3780"/>
                </a:lnTo>
                <a:lnTo>
                  <a:pt x="11571" y="3780"/>
                </a:lnTo>
                <a:lnTo>
                  <a:pt x="11567" y="3779"/>
                </a:lnTo>
                <a:lnTo>
                  <a:pt x="11570" y="3761"/>
                </a:lnTo>
                <a:lnTo>
                  <a:pt x="11571" y="3743"/>
                </a:lnTo>
                <a:lnTo>
                  <a:pt x="11571" y="3726"/>
                </a:lnTo>
                <a:lnTo>
                  <a:pt x="11571" y="3709"/>
                </a:lnTo>
                <a:lnTo>
                  <a:pt x="11570" y="3675"/>
                </a:lnTo>
                <a:lnTo>
                  <a:pt x="11567" y="3641"/>
                </a:lnTo>
                <a:lnTo>
                  <a:pt x="11571" y="3618"/>
                </a:lnTo>
                <a:lnTo>
                  <a:pt x="11576" y="3595"/>
                </a:lnTo>
                <a:lnTo>
                  <a:pt x="11579" y="3570"/>
                </a:lnTo>
                <a:lnTo>
                  <a:pt x="11580" y="3546"/>
                </a:lnTo>
                <a:lnTo>
                  <a:pt x="11581" y="3529"/>
                </a:lnTo>
                <a:lnTo>
                  <a:pt x="11584" y="3515"/>
                </a:lnTo>
                <a:lnTo>
                  <a:pt x="11588" y="3502"/>
                </a:lnTo>
                <a:lnTo>
                  <a:pt x="11593" y="3491"/>
                </a:lnTo>
                <a:lnTo>
                  <a:pt x="11598" y="3480"/>
                </a:lnTo>
                <a:lnTo>
                  <a:pt x="11603" y="3469"/>
                </a:lnTo>
                <a:lnTo>
                  <a:pt x="11609" y="3457"/>
                </a:lnTo>
                <a:lnTo>
                  <a:pt x="11612" y="3444"/>
                </a:lnTo>
                <a:lnTo>
                  <a:pt x="11616" y="3434"/>
                </a:lnTo>
                <a:lnTo>
                  <a:pt x="11620" y="3426"/>
                </a:lnTo>
                <a:lnTo>
                  <a:pt x="11623" y="3424"/>
                </a:lnTo>
                <a:lnTo>
                  <a:pt x="11625" y="3423"/>
                </a:lnTo>
                <a:lnTo>
                  <a:pt x="11628" y="3421"/>
                </a:lnTo>
                <a:lnTo>
                  <a:pt x="11630" y="3421"/>
                </a:lnTo>
                <a:lnTo>
                  <a:pt x="11636" y="3424"/>
                </a:lnTo>
                <a:lnTo>
                  <a:pt x="11641" y="3429"/>
                </a:lnTo>
                <a:lnTo>
                  <a:pt x="11645" y="3438"/>
                </a:lnTo>
                <a:lnTo>
                  <a:pt x="11648" y="3450"/>
                </a:lnTo>
                <a:lnTo>
                  <a:pt x="11654" y="3471"/>
                </a:lnTo>
                <a:lnTo>
                  <a:pt x="11659" y="3492"/>
                </a:lnTo>
                <a:lnTo>
                  <a:pt x="11665" y="3510"/>
                </a:lnTo>
                <a:lnTo>
                  <a:pt x="11672" y="3528"/>
                </a:lnTo>
                <a:lnTo>
                  <a:pt x="11679" y="3515"/>
                </a:lnTo>
                <a:lnTo>
                  <a:pt x="11686" y="3504"/>
                </a:lnTo>
                <a:lnTo>
                  <a:pt x="11684" y="3495"/>
                </a:lnTo>
                <a:lnTo>
                  <a:pt x="11684" y="3484"/>
                </a:lnTo>
                <a:lnTo>
                  <a:pt x="11687" y="3474"/>
                </a:lnTo>
                <a:lnTo>
                  <a:pt x="11691" y="3461"/>
                </a:lnTo>
                <a:lnTo>
                  <a:pt x="11696" y="3487"/>
                </a:lnTo>
                <a:lnTo>
                  <a:pt x="11704" y="3510"/>
                </a:lnTo>
                <a:lnTo>
                  <a:pt x="11706" y="3522"/>
                </a:lnTo>
                <a:lnTo>
                  <a:pt x="11709" y="3534"/>
                </a:lnTo>
                <a:lnTo>
                  <a:pt x="11710" y="3547"/>
                </a:lnTo>
                <a:lnTo>
                  <a:pt x="11710" y="3563"/>
                </a:lnTo>
                <a:lnTo>
                  <a:pt x="11713" y="3572"/>
                </a:lnTo>
                <a:lnTo>
                  <a:pt x="11715" y="3582"/>
                </a:lnTo>
                <a:lnTo>
                  <a:pt x="11715" y="3592"/>
                </a:lnTo>
                <a:lnTo>
                  <a:pt x="11714" y="3605"/>
                </a:lnTo>
                <a:lnTo>
                  <a:pt x="11713" y="3618"/>
                </a:lnTo>
                <a:lnTo>
                  <a:pt x="11713" y="3632"/>
                </a:lnTo>
                <a:lnTo>
                  <a:pt x="11711" y="3632"/>
                </a:lnTo>
                <a:lnTo>
                  <a:pt x="11711" y="3632"/>
                </a:lnTo>
                <a:lnTo>
                  <a:pt x="11711" y="3632"/>
                </a:lnTo>
                <a:lnTo>
                  <a:pt x="11711" y="3632"/>
                </a:lnTo>
                <a:lnTo>
                  <a:pt x="11713" y="3632"/>
                </a:lnTo>
                <a:lnTo>
                  <a:pt x="11711" y="3645"/>
                </a:lnTo>
                <a:lnTo>
                  <a:pt x="11710" y="3655"/>
                </a:lnTo>
                <a:lnTo>
                  <a:pt x="11708" y="3666"/>
                </a:lnTo>
                <a:lnTo>
                  <a:pt x="11702" y="3673"/>
                </a:lnTo>
                <a:lnTo>
                  <a:pt x="11704" y="3684"/>
                </a:lnTo>
                <a:lnTo>
                  <a:pt x="11705" y="3694"/>
                </a:lnTo>
                <a:lnTo>
                  <a:pt x="11705" y="3706"/>
                </a:lnTo>
                <a:lnTo>
                  <a:pt x="11706" y="3716"/>
                </a:lnTo>
                <a:lnTo>
                  <a:pt x="11704" y="3740"/>
                </a:lnTo>
                <a:lnTo>
                  <a:pt x="11701" y="3765"/>
                </a:lnTo>
                <a:lnTo>
                  <a:pt x="11699" y="3776"/>
                </a:lnTo>
                <a:lnTo>
                  <a:pt x="11696" y="3788"/>
                </a:lnTo>
                <a:lnTo>
                  <a:pt x="11691" y="3801"/>
                </a:lnTo>
                <a:lnTo>
                  <a:pt x="11684" y="3814"/>
                </a:lnTo>
                <a:lnTo>
                  <a:pt x="11674" y="3833"/>
                </a:lnTo>
                <a:lnTo>
                  <a:pt x="11665" y="3853"/>
                </a:lnTo>
                <a:lnTo>
                  <a:pt x="11656" y="3877"/>
                </a:lnTo>
                <a:lnTo>
                  <a:pt x="11648" y="3901"/>
                </a:lnTo>
                <a:lnTo>
                  <a:pt x="11642" y="3927"/>
                </a:lnTo>
                <a:lnTo>
                  <a:pt x="11634" y="3954"/>
                </a:lnTo>
                <a:lnTo>
                  <a:pt x="11629" y="3980"/>
                </a:lnTo>
                <a:lnTo>
                  <a:pt x="11624" y="4007"/>
                </a:lnTo>
                <a:lnTo>
                  <a:pt x="11621" y="4030"/>
                </a:lnTo>
                <a:lnTo>
                  <a:pt x="11619" y="4054"/>
                </a:lnTo>
                <a:lnTo>
                  <a:pt x="11618" y="4079"/>
                </a:lnTo>
                <a:lnTo>
                  <a:pt x="11618" y="4103"/>
                </a:lnTo>
                <a:lnTo>
                  <a:pt x="11619" y="4127"/>
                </a:lnTo>
                <a:lnTo>
                  <a:pt x="11621" y="4151"/>
                </a:lnTo>
                <a:lnTo>
                  <a:pt x="11625" y="4174"/>
                </a:lnTo>
                <a:lnTo>
                  <a:pt x="11630" y="4196"/>
                </a:lnTo>
                <a:lnTo>
                  <a:pt x="11638" y="4184"/>
                </a:lnTo>
                <a:lnTo>
                  <a:pt x="11646" y="4172"/>
                </a:lnTo>
                <a:lnTo>
                  <a:pt x="11646" y="4165"/>
                </a:lnTo>
                <a:lnTo>
                  <a:pt x="11648" y="4158"/>
                </a:lnTo>
                <a:lnTo>
                  <a:pt x="11650" y="4151"/>
                </a:lnTo>
                <a:lnTo>
                  <a:pt x="11652" y="4145"/>
                </a:lnTo>
                <a:lnTo>
                  <a:pt x="11657" y="4134"/>
                </a:lnTo>
                <a:lnTo>
                  <a:pt x="11664" y="4125"/>
                </a:lnTo>
                <a:lnTo>
                  <a:pt x="11670" y="4113"/>
                </a:lnTo>
                <a:lnTo>
                  <a:pt x="11677" y="4100"/>
                </a:lnTo>
                <a:lnTo>
                  <a:pt x="11683" y="4088"/>
                </a:lnTo>
                <a:lnTo>
                  <a:pt x="11688" y="4075"/>
                </a:lnTo>
                <a:lnTo>
                  <a:pt x="11693" y="4061"/>
                </a:lnTo>
                <a:lnTo>
                  <a:pt x="11697" y="4045"/>
                </a:lnTo>
                <a:lnTo>
                  <a:pt x="11700" y="4031"/>
                </a:lnTo>
                <a:lnTo>
                  <a:pt x="11702" y="4016"/>
                </a:lnTo>
                <a:lnTo>
                  <a:pt x="11709" y="3974"/>
                </a:lnTo>
                <a:lnTo>
                  <a:pt x="11717" y="3932"/>
                </a:lnTo>
                <a:lnTo>
                  <a:pt x="11723" y="3891"/>
                </a:lnTo>
                <a:lnTo>
                  <a:pt x="11730" y="3848"/>
                </a:lnTo>
                <a:lnTo>
                  <a:pt x="11736" y="3806"/>
                </a:lnTo>
                <a:lnTo>
                  <a:pt x="11740" y="3763"/>
                </a:lnTo>
                <a:lnTo>
                  <a:pt x="11742" y="3721"/>
                </a:lnTo>
                <a:lnTo>
                  <a:pt x="11742" y="3679"/>
                </a:lnTo>
                <a:lnTo>
                  <a:pt x="11745" y="3654"/>
                </a:lnTo>
                <a:lnTo>
                  <a:pt x="11749" y="3631"/>
                </a:lnTo>
                <a:lnTo>
                  <a:pt x="11754" y="3608"/>
                </a:lnTo>
                <a:lnTo>
                  <a:pt x="11759" y="3587"/>
                </a:lnTo>
                <a:lnTo>
                  <a:pt x="11766" y="3567"/>
                </a:lnTo>
                <a:lnTo>
                  <a:pt x="11773" y="3549"/>
                </a:lnTo>
                <a:lnTo>
                  <a:pt x="11781" y="3532"/>
                </a:lnTo>
                <a:lnTo>
                  <a:pt x="11791" y="3515"/>
                </a:lnTo>
                <a:lnTo>
                  <a:pt x="11793" y="3501"/>
                </a:lnTo>
                <a:lnTo>
                  <a:pt x="11794" y="3487"/>
                </a:lnTo>
                <a:lnTo>
                  <a:pt x="11794" y="3473"/>
                </a:lnTo>
                <a:lnTo>
                  <a:pt x="11795" y="3457"/>
                </a:lnTo>
                <a:lnTo>
                  <a:pt x="11794" y="3435"/>
                </a:lnTo>
                <a:lnTo>
                  <a:pt x="11793" y="3414"/>
                </a:lnTo>
                <a:lnTo>
                  <a:pt x="11791" y="3402"/>
                </a:lnTo>
                <a:lnTo>
                  <a:pt x="11793" y="3393"/>
                </a:lnTo>
                <a:lnTo>
                  <a:pt x="11795" y="3384"/>
                </a:lnTo>
                <a:lnTo>
                  <a:pt x="11800" y="3376"/>
                </a:lnTo>
                <a:lnTo>
                  <a:pt x="11808" y="3365"/>
                </a:lnTo>
                <a:lnTo>
                  <a:pt x="11814" y="3351"/>
                </a:lnTo>
                <a:lnTo>
                  <a:pt x="11821" y="3335"/>
                </a:lnTo>
                <a:lnTo>
                  <a:pt x="11826" y="3320"/>
                </a:lnTo>
                <a:lnTo>
                  <a:pt x="11830" y="3313"/>
                </a:lnTo>
                <a:lnTo>
                  <a:pt x="11834" y="3307"/>
                </a:lnTo>
                <a:lnTo>
                  <a:pt x="11838" y="3302"/>
                </a:lnTo>
                <a:lnTo>
                  <a:pt x="11841" y="3297"/>
                </a:lnTo>
                <a:lnTo>
                  <a:pt x="11847" y="3294"/>
                </a:lnTo>
                <a:lnTo>
                  <a:pt x="11850" y="3293"/>
                </a:lnTo>
                <a:lnTo>
                  <a:pt x="11857" y="3294"/>
                </a:lnTo>
                <a:lnTo>
                  <a:pt x="11862" y="3297"/>
                </a:lnTo>
                <a:lnTo>
                  <a:pt x="11862" y="3297"/>
                </a:lnTo>
                <a:lnTo>
                  <a:pt x="11870" y="3281"/>
                </a:lnTo>
                <a:lnTo>
                  <a:pt x="11878" y="3266"/>
                </a:lnTo>
                <a:lnTo>
                  <a:pt x="11885" y="3250"/>
                </a:lnTo>
                <a:lnTo>
                  <a:pt x="11894" y="3231"/>
                </a:lnTo>
                <a:lnTo>
                  <a:pt x="11902" y="3268"/>
                </a:lnTo>
                <a:lnTo>
                  <a:pt x="11910" y="3303"/>
                </a:lnTo>
                <a:lnTo>
                  <a:pt x="11919" y="3338"/>
                </a:lnTo>
                <a:lnTo>
                  <a:pt x="11929" y="3371"/>
                </a:lnTo>
                <a:lnTo>
                  <a:pt x="11934" y="3383"/>
                </a:lnTo>
                <a:lnTo>
                  <a:pt x="11938" y="3390"/>
                </a:lnTo>
                <a:lnTo>
                  <a:pt x="11942" y="3398"/>
                </a:lnTo>
                <a:lnTo>
                  <a:pt x="11947" y="3402"/>
                </a:lnTo>
                <a:lnTo>
                  <a:pt x="11950" y="3403"/>
                </a:lnTo>
                <a:lnTo>
                  <a:pt x="11952" y="3403"/>
                </a:lnTo>
                <a:lnTo>
                  <a:pt x="11955" y="3403"/>
                </a:lnTo>
                <a:lnTo>
                  <a:pt x="11957" y="3402"/>
                </a:lnTo>
                <a:lnTo>
                  <a:pt x="11962" y="3398"/>
                </a:lnTo>
                <a:lnTo>
                  <a:pt x="11968" y="3392"/>
                </a:lnTo>
                <a:lnTo>
                  <a:pt x="11975" y="3376"/>
                </a:lnTo>
                <a:lnTo>
                  <a:pt x="11982" y="3360"/>
                </a:lnTo>
                <a:lnTo>
                  <a:pt x="11986" y="3342"/>
                </a:lnTo>
                <a:lnTo>
                  <a:pt x="11988" y="3321"/>
                </a:lnTo>
                <a:lnTo>
                  <a:pt x="11988" y="3312"/>
                </a:lnTo>
                <a:lnTo>
                  <a:pt x="11989" y="3303"/>
                </a:lnTo>
                <a:lnTo>
                  <a:pt x="11991" y="3295"/>
                </a:lnTo>
                <a:lnTo>
                  <a:pt x="11992" y="3289"/>
                </a:lnTo>
                <a:lnTo>
                  <a:pt x="11997" y="3276"/>
                </a:lnTo>
                <a:lnTo>
                  <a:pt x="12002" y="3264"/>
                </a:lnTo>
                <a:lnTo>
                  <a:pt x="12009" y="3253"/>
                </a:lnTo>
                <a:lnTo>
                  <a:pt x="12013" y="3241"/>
                </a:lnTo>
                <a:lnTo>
                  <a:pt x="12015" y="3233"/>
                </a:lnTo>
                <a:lnTo>
                  <a:pt x="12017" y="3226"/>
                </a:lnTo>
                <a:lnTo>
                  <a:pt x="12017" y="3218"/>
                </a:lnTo>
                <a:lnTo>
                  <a:pt x="12017" y="3208"/>
                </a:lnTo>
                <a:lnTo>
                  <a:pt x="12020" y="3199"/>
                </a:lnTo>
                <a:lnTo>
                  <a:pt x="12026" y="3188"/>
                </a:lnTo>
                <a:lnTo>
                  <a:pt x="12028" y="3185"/>
                </a:lnTo>
                <a:lnTo>
                  <a:pt x="12031" y="3182"/>
                </a:lnTo>
                <a:lnTo>
                  <a:pt x="12035" y="3182"/>
                </a:lnTo>
                <a:lnTo>
                  <a:pt x="12038" y="3185"/>
                </a:lnTo>
                <a:lnTo>
                  <a:pt x="12041" y="3188"/>
                </a:lnTo>
                <a:lnTo>
                  <a:pt x="12044" y="3195"/>
                </a:lnTo>
                <a:lnTo>
                  <a:pt x="12045" y="3200"/>
                </a:lnTo>
                <a:lnTo>
                  <a:pt x="12045" y="3206"/>
                </a:lnTo>
                <a:lnTo>
                  <a:pt x="12045" y="3222"/>
                </a:lnTo>
                <a:lnTo>
                  <a:pt x="12044" y="3236"/>
                </a:lnTo>
                <a:lnTo>
                  <a:pt x="12041" y="3246"/>
                </a:lnTo>
                <a:lnTo>
                  <a:pt x="12040" y="3255"/>
                </a:lnTo>
                <a:lnTo>
                  <a:pt x="12038" y="3266"/>
                </a:lnTo>
                <a:lnTo>
                  <a:pt x="12037" y="3276"/>
                </a:lnTo>
                <a:lnTo>
                  <a:pt x="12038" y="3280"/>
                </a:lnTo>
                <a:lnTo>
                  <a:pt x="12041" y="3285"/>
                </a:lnTo>
                <a:lnTo>
                  <a:pt x="12041" y="3289"/>
                </a:lnTo>
                <a:lnTo>
                  <a:pt x="12041" y="3293"/>
                </a:lnTo>
                <a:lnTo>
                  <a:pt x="12049" y="3309"/>
                </a:lnTo>
                <a:lnTo>
                  <a:pt x="12056" y="3326"/>
                </a:lnTo>
                <a:lnTo>
                  <a:pt x="12059" y="3320"/>
                </a:lnTo>
                <a:lnTo>
                  <a:pt x="12063" y="3312"/>
                </a:lnTo>
                <a:lnTo>
                  <a:pt x="12063" y="3298"/>
                </a:lnTo>
                <a:lnTo>
                  <a:pt x="12063" y="3284"/>
                </a:lnTo>
                <a:lnTo>
                  <a:pt x="12064" y="3272"/>
                </a:lnTo>
                <a:lnTo>
                  <a:pt x="12065" y="3262"/>
                </a:lnTo>
                <a:lnTo>
                  <a:pt x="12065" y="3250"/>
                </a:lnTo>
                <a:lnTo>
                  <a:pt x="12064" y="3240"/>
                </a:lnTo>
                <a:lnTo>
                  <a:pt x="12062" y="3218"/>
                </a:lnTo>
                <a:lnTo>
                  <a:pt x="12062" y="3196"/>
                </a:lnTo>
                <a:lnTo>
                  <a:pt x="12062" y="3182"/>
                </a:lnTo>
                <a:lnTo>
                  <a:pt x="12062" y="3168"/>
                </a:lnTo>
                <a:lnTo>
                  <a:pt x="12055" y="3154"/>
                </a:lnTo>
                <a:lnTo>
                  <a:pt x="12049" y="3138"/>
                </a:lnTo>
                <a:lnTo>
                  <a:pt x="12049" y="3138"/>
                </a:lnTo>
                <a:lnTo>
                  <a:pt x="12049" y="3138"/>
                </a:lnTo>
                <a:lnTo>
                  <a:pt x="12046" y="3140"/>
                </a:lnTo>
                <a:lnTo>
                  <a:pt x="12044" y="3140"/>
                </a:lnTo>
                <a:lnTo>
                  <a:pt x="12042" y="3140"/>
                </a:lnTo>
                <a:lnTo>
                  <a:pt x="12041" y="3138"/>
                </a:lnTo>
                <a:lnTo>
                  <a:pt x="12041" y="3132"/>
                </a:lnTo>
                <a:lnTo>
                  <a:pt x="12041" y="3123"/>
                </a:lnTo>
                <a:lnTo>
                  <a:pt x="12041" y="3123"/>
                </a:lnTo>
                <a:lnTo>
                  <a:pt x="12037" y="3120"/>
                </a:lnTo>
                <a:lnTo>
                  <a:pt x="12035" y="3120"/>
                </a:lnTo>
                <a:lnTo>
                  <a:pt x="12032" y="3120"/>
                </a:lnTo>
                <a:lnTo>
                  <a:pt x="12029" y="3123"/>
                </a:lnTo>
                <a:lnTo>
                  <a:pt x="12027" y="3129"/>
                </a:lnTo>
                <a:lnTo>
                  <a:pt x="12023" y="3138"/>
                </a:lnTo>
                <a:lnTo>
                  <a:pt x="12020" y="3149"/>
                </a:lnTo>
                <a:lnTo>
                  <a:pt x="12018" y="3156"/>
                </a:lnTo>
                <a:lnTo>
                  <a:pt x="12015" y="3160"/>
                </a:lnTo>
                <a:lnTo>
                  <a:pt x="12014" y="3163"/>
                </a:lnTo>
                <a:lnTo>
                  <a:pt x="12011" y="3164"/>
                </a:lnTo>
                <a:lnTo>
                  <a:pt x="12009" y="3165"/>
                </a:lnTo>
                <a:lnTo>
                  <a:pt x="12009" y="3149"/>
                </a:lnTo>
                <a:lnTo>
                  <a:pt x="12009" y="3133"/>
                </a:lnTo>
                <a:lnTo>
                  <a:pt x="12008" y="3119"/>
                </a:lnTo>
                <a:lnTo>
                  <a:pt x="12005" y="3106"/>
                </a:lnTo>
                <a:lnTo>
                  <a:pt x="12001" y="3095"/>
                </a:lnTo>
                <a:lnTo>
                  <a:pt x="11996" y="3084"/>
                </a:lnTo>
                <a:lnTo>
                  <a:pt x="11989" y="3077"/>
                </a:lnTo>
                <a:lnTo>
                  <a:pt x="11982" y="3069"/>
                </a:lnTo>
                <a:lnTo>
                  <a:pt x="11978" y="3065"/>
                </a:lnTo>
                <a:lnTo>
                  <a:pt x="11974" y="3060"/>
                </a:lnTo>
                <a:lnTo>
                  <a:pt x="11970" y="3055"/>
                </a:lnTo>
                <a:lnTo>
                  <a:pt x="11966" y="3048"/>
                </a:lnTo>
                <a:lnTo>
                  <a:pt x="11959" y="3034"/>
                </a:lnTo>
                <a:lnTo>
                  <a:pt x="11952" y="3020"/>
                </a:lnTo>
                <a:lnTo>
                  <a:pt x="11943" y="3026"/>
                </a:lnTo>
                <a:lnTo>
                  <a:pt x="11934" y="3030"/>
                </a:lnTo>
                <a:lnTo>
                  <a:pt x="11924" y="3033"/>
                </a:lnTo>
                <a:lnTo>
                  <a:pt x="11915" y="3033"/>
                </a:lnTo>
                <a:lnTo>
                  <a:pt x="11912" y="3033"/>
                </a:lnTo>
                <a:lnTo>
                  <a:pt x="11910" y="3032"/>
                </a:lnTo>
                <a:lnTo>
                  <a:pt x="11907" y="3029"/>
                </a:lnTo>
                <a:lnTo>
                  <a:pt x="11905" y="3025"/>
                </a:lnTo>
                <a:lnTo>
                  <a:pt x="11902" y="3016"/>
                </a:lnTo>
                <a:lnTo>
                  <a:pt x="11899" y="3003"/>
                </a:lnTo>
                <a:lnTo>
                  <a:pt x="11899" y="2987"/>
                </a:lnTo>
                <a:lnTo>
                  <a:pt x="11898" y="2965"/>
                </a:lnTo>
                <a:lnTo>
                  <a:pt x="11901" y="2929"/>
                </a:lnTo>
                <a:lnTo>
                  <a:pt x="11903" y="2894"/>
                </a:lnTo>
                <a:lnTo>
                  <a:pt x="11905" y="2876"/>
                </a:lnTo>
                <a:lnTo>
                  <a:pt x="11906" y="2858"/>
                </a:lnTo>
                <a:lnTo>
                  <a:pt x="11905" y="2840"/>
                </a:lnTo>
                <a:lnTo>
                  <a:pt x="11901" y="2821"/>
                </a:lnTo>
                <a:lnTo>
                  <a:pt x="11899" y="2813"/>
                </a:lnTo>
                <a:lnTo>
                  <a:pt x="11898" y="2806"/>
                </a:lnTo>
                <a:lnTo>
                  <a:pt x="11898" y="2799"/>
                </a:lnTo>
                <a:lnTo>
                  <a:pt x="11898" y="2794"/>
                </a:lnTo>
                <a:lnTo>
                  <a:pt x="11899" y="2788"/>
                </a:lnTo>
                <a:lnTo>
                  <a:pt x="11902" y="2783"/>
                </a:lnTo>
                <a:lnTo>
                  <a:pt x="11905" y="2779"/>
                </a:lnTo>
                <a:lnTo>
                  <a:pt x="11907" y="2777"/>
                </a:lnTo>
                <a:lnTo>
                  <a:pt x="11911" y="2777"/>
                </a:lnTo>
                <a:lnTo>
                  <a:pt x="11914" y="2777"/>
                </a:lnTo>
                <a:lnTo>
                  <a:pt x="11916" y="2779"/>
                </a:lnTo>
                <a:lnTo>
                  <a:pt x="11917" y="2783"/>
                </a:lnTo>
                <a:lnTo>
                  <a:pt x="11920" y="2794"/>
                </a:lnTo>
                <a:lnTo>
                  <a:pt x="11921" y="2806"/>
                </a:lnTo>
                <a:lnTo>
                  <a:pt x="11924" y="2810"/>
                </a:lnTo>
                <a:lnTo>
                  <a:pt x="11926" y="2814"/>
                </a:lnTo>
                <a:lnTo>
                  <a:pt x="11929" y="2817"/>
                </a:lnTo>
                <a:lnTo>
                  <a:pt x="11930" y="2817"/>
                </a:lnTo>
                <a:lnTo>
                  <a:pt x="11933" y="2817"/>
                </a:lnTo>
                <a:lnTo>
                  <a:pt x="11935" y="2814"/>
                </a:lnTo>
                <a:lnTo>
                  <a:pt x="11937" y="2809"/>
                </a:lnTo>
                <a:lnTo>
                  <a:pt x="11938" y="2801"/>
                </a:lnTo>
                <a:lnTo>
                  <a:pt x="11941" y="2774"/>
                </a:lnTo>
                <a:lnTo>
                  <a:pt x="11942" y="2746"/>
                </a:lnTo>
                <a:lnTo>
                  <a:pt x="11943" y="2732"/>
                </a:lnTo>
                <a:lnTo>
                  <a:pt x="11946" y="2719"/>
                </a:lnTo>
                <a:lnTo>
                  <a:pt x="11948" y="2706"/>
                </a:lnTo>
                <a:lnTo>
                  <a:pt x="11951" y="2693"/>
                </a:lnTo>
                <a:lnTo>
                  <a:pt x="11953" y="2677"/>
                </a:lnTo>
                <a:lnTo>
                  <a:pt x="11955" y="2661"/>
                </a:lnTo>
                <a:lnTo>
                  <a:pt x="11959" y="2646"/>
                </a:lnTo>
                <a:lnTo>
                  <a:pt x="11962" y="2633"/>
                </a:lnTo>
                <a:lnTo>
                  <a:pt x="11966" y="2621"/>
                </a:lnTo>
                <a:lnTo>
                  <a:pt x="11973" y="2611"/>
                </a:lnTo>
                <a:lnTo>
                  <a:pt x="11979" y="2602"/>
                </a:lnTo>
                <a:lnTo>
                  <a:pt x="11988" y="2596"/>
                </a:lnTo>
                <a:lnTo>
                  <a:pt x="11995" y="2590"/>
                </a:lnTo>
                <a:lnTo>
                  <a:pt x="12000" y="2584"/>
                </a:lnTo>
                <a:lnTo>
                  <a:pt x="12005" y="2575"/>
                </a:lnTo>
                <a:lnTo>
                  <a:pt x="12009" y="2563"/>
                </a:lnTo>
                <a:lnTo>
                  <a:pt x="12013" y="2552"/>
                </a:lnTo>
                <a:lnTo>
                  <a:pt x="12015" y="2538"/>
                </a:lnTo>
                <a:lnTo>
                  <a:pt x="12017" y="2523"/>
                </a:lnTo>
                <a:lnTo>
                  <a:pt x="12019" y="2508"/>
                </a:lnTo>
                <a:lnTo>
                  <a:pt x="12019" y="2508"/>
                </a:lnTo>
                <a:lnTo>
                  <a:pt x="12020" y="2498"/>
                </a:lnTo>
                <a:lnTo>
                  <a:pt x="12023" y="2490"/>
                </a:lnTo>
                <a:lnTo>
                  <a:pt x="12026" y="2485"/>
                </a:lnTo>
                <a:lnTo>
                  <a:pt x="12028" y="2482"/>
                </a:lnTo>
                <a:lnTo>
                  <a:pt x="12031" y="2481"/>
                </a:lnTo>
                <a:lnTo>
                  <a:pt x="12033" y="2481"/>
                </a:lnTo>
                <a:lnTo>
                  <a:pt x="12035" y="2484"/>
                </a:lnTo>
                <a:lnTo>
                  <a:pt x="12037" y="2486"/>
                </a:lnTo>
                <a:lnTo>
                  <a:pt x="12046" y="2507"/>
                </a:lnTo>
                <a:lnTo>
                  <a:pt x="12055" y="2529"/>
                </a:lnTo>
                <a:lnTo>
                  <a:pt x="12056" y="2538"/>
                </a:lnTo>
                <a:lnTo>
                  <a:pt x="12058" y="2548"/>
                </a:lnTo>
                <a:lnTo>
                  <a:pt x="12068" y="2538"/>
                </a:lnTo>
                <a:lnTo>
                  <a:pt x="12074" y="2529"/>
                </a:lnTo>
                <a:lnTo>
                  <a:pt x="12080" y="2521"/>
                </a:lnTo>
                <a:lnTo>
                  <a:pt x="12083" y="2512"/>
                </a:lnTo>
                <a:lnTo>
                  <a:pt x="12085" y="2502"/>
                </a:lnTo>
                <a:lnTo>
                  <a:pt x="12086" y="2489"/>
                </a:lnTo>
                <a:lnTo>
                  <a:pt x="12085" y="2473"/>
                </a:lnTo>
                <a:lnTo>
                  <a:pt x="12083" y="2451"/>
                </a:lnTo>
                <a:lnTo>
                  <a:pt x="12087" y="2451"/>
                </a:lnTo>
                <a:lnTo>
                  <a:pt x="12090" y="2453"/>
                </a:lnTo>
                <a:lnTo>
                  <a:pt x="12092" y="2454"/>
                </a:lnTo>
                <a:lnTo>
                  <a:pt x="12095" y="2457"/>
                </a:lnTo>
                <a:lnTo>
                  <a:pt x="12099" y="2462"/>
                </a:lnTo>
                <a:lnTo>
                  <a:pt x="12101" y="2469"/>
                </a:lnTo>
                <a:lnTo>
                  <a:pt x="12108" y="2487"/>
                </a:lnTo>
                <a:lnTo>
                  <a:pt x="12113" y="2505"/>
                </a:lnTo>
                <a:lnTo>
                  <a:pt x="12114" y="2520"/>
                </a:lnTo>
                <a:lnTo>
                  <a:pt x="12116" y="2534"/>
                </a:lnTo>
                <a:lnTo>
                  <a:pt x="12116" y="2534"/>
                </a:lnTo>
                <a:lnTo>
                  <a:pt x="12117" y="2536"/>
                </a:lnTo>
                <a:lnTo>
                  <a:pt x="12117" y="2539"/>
                </a:lnTo>
                <a:lnTo>
                  <a:pt x="12119" y="2539"/>
                </a:lnTo>
                <a:lnTo>
                  <a:pt x="12121" y="2541"/>
                </a:lnTo>
                <a:lnTo>
                  <a:pt x="12123" y="2544"/>
                </a:lnTo>
                <a:lnTo>
                  <a:pt x="12125" y="2548"/>
                </a:lnTo>
                <a:lnTo>
                  <a:pt x="12135" y="2562"/>
                </a:lnTo>
                <a:lnTo>
                  <a:pt x="12144" y="2578"/>
                </a:lnTo>
                <a:lnTo>
                  <a:pt x="12148" y="2585"/>
                </a:lnTo>
                <a:lnTo>
                  <a:pt x="12150" y="2596"/>
                </a:lnTo>
                <a:lnTo>
                  <a:pt x="12153" y="2607"/>
                </a:lnTo>
                <a:lnTo>
                  <a:pt x="12154" y="2619"/>
                </a:lnTo>
                <a:lnTo>
                  <a:pt x="12157" y="2629"/>
                </a:lnTo>
                <a:lnTo>
                  <a:pt x="12162" y="2639"/>
                </a:lnTo>
                <a:lnTo>
                  <a:pt x="12166" y="2642"/>
                </a:lnTo>
                <a:lnTo>
                  <a:pt x="12168" y="2644"/>
                </a:lnTo>
                <a:lnTo>
                  <a:pt x="12172" y="2646"/>
                </a:lnTo>
                <a:lnTo>
                  <a:pt x="12175" y="2646"/>
                </a:lnTo>
                <a:lnTo>
                  <a:pt x="12179" y="2643"/>
                </a:lnTo>
                <a:lnTo>
                  <a:pt x="12180" y="2639"/>
                </a:lnTo>
                <a:lnTo>
                  <a:pt x="12183" y="2635"/>
                </a:lnTo>
                <a:lnTo>
                  <a:pt x="12184" y="2630"/>
                </a:lnTo>
                <a:lnTo>
                  <a:pt x="12184" y="2619"/>
                </a:lnTo>
                <a:lnTo>
                  <a:pt x="12183" y="2606"/>
                </a:lnTo>
                <a:lnTo>
                  <a:pt x="12181" y="2585"/>
                </a:lnTo>
                <a:lnTo>
                  <a:pt x="12180" y="2563"/>
                </a:lnTo>
                <a:lnTo>
                  <a:pt x="12180" y="2543"/>
                </a:lnTo>
                <a:lnTo>
                  <a:pt x="12180" y="2521"/>
                </a:lnTo>
                <a:lnTo>
                  <a:pt x="12180" y="2500"/>
                </a:lnTo>
                <a:lnTo>
                  <a:pt x="12179" y="2480"/>
                </a:lnTo>
                <a:lnTo>
                  <a:pt x="12176" y="2458"/>
                </a:lnTo>
                <a:lnTo>
                  <a:pt x="12172" y="2436"/>
                </a:lnTo>
                <a:lnTo>
                  <a:pt x="12170" y="2422"/>
                </a:lnTo>
                <a:lnTo>
                  <a:pt x="12170" y="2406"/>
                </a:lnTo>
                <a:lnTo>
                  <a:pt x="12170" y="2391"/>
                </a:lnTo>
                <a:lnTo>
                  <a:pt x="12171" y="2377"/>
                </a:lnTo>
                <a:lnTo>
                  <a:pt x="12172" y="2370"/>
                </a:lnTo>
                <a:lnTo>
                  <a:pt x="12174" y="2367"/>
                </a:lnTo>
                <a:lnTo>
                  <a:pt x="12176" y="2363"/>
                </a:lnTo>
                <a:lnTo>
                  <a:pt x="12180" y="2360"/>
                </a:lnTo>
                <a:lnTo>
                  <a:pt x="12183" y="2360"/>
                </a:lnTo>
                <a:lnTo>
                  <a:pt x="12185" y="2361"/>
                </a:lnTo>
                <a:lnTo>
                  <a:pt x="12186" y="2361"/>
                </a:lnTo>
                <a:lnTo>
                  <a:pt x="12189" y="2364"/>
                </a:lnTo>
                <a:lnTo>
                  <a:pt x="12193" y="2368"/>
                </a:lnTo>
                <a:lnTo>
                  <a:pt x="12195" y="2374"/>
                </a:lnTo>
                <a:lnTo>
                  <a:pt x="12201" y="2391"/>
                </a:lnTo>
                <a:lnTo>
                  <a:pt x="12206" y="2408"/>
                </a:lnTo>
                <a:lnTo>
                  <a:pt x="12211" y="2426"/>
                </a:lnTo>
                <a:lnTo>
                  <a:pt x="12213" y="2442"/>
                </a:lnTo>
                <a:lnTo>
                  <a:pt x="12213" y="2460"/>
                </a:lnTo>
                <a:lnTo>
                  <a:pt x="12213" y="2477"/>
                </a:lnTo>
                <a:lnTo>
                  <a:pt x="12213" y="2494"/>
                </a:lnTo>
                <a:lnTo>
                  <a:pt x="12213" y="2512"/>
                </a:lnTo>
                <a:lnTo>
                  <a:pt x="12215" y="2529"/>
                </a:lnTo>
                <a:lnTo>
                  <a:pt x="12219" y="2547"/>
                </a:lnTo>
                <a:lnTo>
                  <a:pt x="12222" y="2553"/>
                </a:lnTo>
                <a:lnTo>
                  <a:pt x="12228" y="2559"/>
                </a:lnTo>
                <a:lnTo>
                  <a:pt x="12228" y="2559"/>
                </a:lnTo>
                <a:lnTo>
                  <a:pt x="12228" y="2559"/>
                </a:lnTo>
                <a:lnTo>
                  <a:pt x="12234" y="2558"/>
                </a:lnTo>
                <a:lnTo>
                  <a:pt x="12240" y="2558"/>
                </a:lnTo>
                <a:lnTo>
                  <a:pt x="12240" y="2558"/>
                </a:lnTo>
                <a:lnTo>
                  <a:pt x="12249" y="2532"/>
                </a:lnTo>
                <a:lnTo>
                  <a:pt x="12258" y="2508"/>
                </a:lnTo>
                <a:lnTo>
                  <a:pt x="12268" y="2482"/>
                </a:lnTo>
                <a:lnTo>
                  <a:pt x="12277" y="2457"/>
                </a:lnTo>
                <a:lnTo>
                  <a:pt x="12282" y="2441"/>
                </a:lnTo>
                <a:lnTo>
                  <a:pt x="12284" y="2424"/>
                </a:lnTo>
                <a:lnTo>
                  <a:pt x="12286" y="2415"/>
                </a:lnTo>
                <a:lnTo>
                  <a:pt x="12286" y="2406"/>
                </a:lnTo>
                <a:lnTo>
                  <a:pt x="12286" y="2396"/>
                </a:lnTo>
                <a:lnTo>
                  <a:pt x="12283" y="2386"/>
                </a:lnTo>
                <a:lnTo>
                  <a:pt x="12279" y="2359"/>
                </a:lnTo>
                <a:lnTo>
                  <a:pt x="12277" y="2334"/>
                </a:lnTo>
                <a:lnTo>
                  <a:pt x="12277" y="2313"/>
                </a:lnTo>
                <a:lnTo>
                  <a:pt x="12278" y="2291"/>
                </a:lnTo>
                <a:lnTo>
                  <a:pt x="12282" y="2271"/>
                </a:lnTo>
                <a:lnTo>
                  <a:pt x="12286" y="2252"/>
                </a:lnTo>
                <a:lnTo>
                  <a:pt x="12291" y="2235"/>
                </a:lnTo>
                <a:lnTo>
                  <a:pt x="12296" y="2217"/>
                </a:lnTo>
                <a:lnTo>
                  <a:pt x="12296" y="2217"/>
                </a:lnTo>
                <a:lnTo>
                  <a:pt x="12296" y="2217"/>
                </a:lnTo>
                <a:lnTo>
                  <a:pt x="12291" y="2194"/>
                </a:lnTo>
                <a:lnTo>
                  <a:pt x="12286" y="2170"/>
                </a:lnTo>
                <a:lnTo>
                  <a:pt x="12279" y="2147"/>
                </a:lnTo>
                <a:lnTo>
                  <a:pt x="12274" y="2123"/>
                </a:lnTo>
                <a:lnTo>
                  <a:pt x="12283" y="2136"/>
                </a:lnTo>
                <a:lnTo>
                  <a:pt x="12291" y="2149"/>
                </a:lnTo>
                <a:lnTo>
                  <a:pt x="12298" y="2163"/>
                </a:lnTo>
                <a:lnTo>
                  <a:pt x="12304" y="2179"/>
                </a:lnTo>
                <a:lnTo>
                  <a:pt x="12307" y="2195"/>
                </a:lnTo>
                <a:lnTo>
                  <a:pt x="12311" y="2211"/>
                </a:lnTo>
                <a:lnTo>
                  <a:pt x="12314" y="2229"/>
                </a:lnTo>
                <a:lnTo>
                  <a:pt x="12316" y="2247"/>
                </a:lnTo>
                <a:lnTo>
                  <a:pt x="12323" y="2260"/>
                </a:lnTo>
                <a:lnTo>
                  <a:pt x="12328" y="2274"/>
                </a:lnTo>
                <a:lnTo>
                  <a:pt x="12331" y="2282"/>
                </a:lnTo>
                <a:lnTo>
                  <a:pt x="12332" y="2288"/>
                </a:lnTo>
                <a:lnTo>
                  <a:pt x="12332" y="2295"/>
                </a:lnTo>
                <a:lnTo>
                  <a:pt x="12329" y="2300"/>
                </a:lnTo>
                <a:lnTo>
                  <a:pt x="12325" y="2313"/>
                </a:lnTo>
                <a:lnTo>
                  <a:pt x="12323" y="2327"/>
                </a:lnTo>
                <a:lnTo>
                  <a:pt x="12322" y="2341"/>
                </a:lnTo>
                <a:lnTo>
                  <a:pt x="12320" y="2356"/>
                </a:lnTo>
                <a:lnTo>
                  <a:pt x="12320" y="2372"/>
                </a:lnTo>
                <a:lnTo>
                  <a:pt x="12319" y="2387"/>
                </a:lnTo>
                <a:lnTo>
                  <a:pt x="12318" y="2400"/>
                </a:lnTo>
                <a:lnTo>
                  <a:pt x="12315" y="2413"/>
                </a:lnTo>
                <a:lnTo>
                  <a:pt x="12309" y="2435"/>
                </a:lnTo>
                <a:lnTo>
                  <a:pt x="12302" y="2459"/>
                </a:lnTo>
                <a:lnTo>
                  <a:pt x="12298" y="2484"/>
                </a:lnTo>
                <a:lnTo>
                  <a:pt x="12296" y="2511"/>
                </a:lnTo>
                <a:lnTo>
                  <a:pt x="12295" y="2536"/>
                </a:lnTo>
                <a:lnTo>
                  <a:pt x="12292" y="2563"/>
                </a:lnTo>
                <a:lnTo>
                  <a:pt x="12291" y="2590"/>
                </a:lnTo>
                <a:lnTo>
                  <a:pt x="12288" y="2619"/>
                </a:lnTo>
                <a:lnTo>
                  <a:pt x="12292" y="2643"/>
                </a:lnTo>
                <a:lnTo>
                  <a:pt x="12296" y="2669"/>
                </a:lnTo>
                <a:lnTo>
                  <a:pt x="12301" y="2695"/>
                </a:lnTo>
                <a:lnTo>
                  <a:pt x="12305" y="2720"/>
                </a:lnTo>
                <a:lnTo>
                  <a:pt x="12302" y="2728"/>
                </a:lnTo>
                <a:lnTo>
                  <a:pt x="12298" y="2736"/>
                </a:lnTo>
                <a:lnTo>
                  <a:pt x="12298" y="2734"/>
                </a:lnTo>
                <a:lnTo>
                  <a:pt x="12298" y="2734"/>
                </a:lnTo>
                <a:lnTo>
                  <a:pt x="12300" y="2750"/>
                </a:lnTo>
                <a:lnTo>
                  <a:pt x="12301" y="2765"/>
                </a:lnTo>
                <a:lnTo>
                  <a:pt x="12302" y="2764"/>
                </a:lnTo>
                <a:lnTo>
                  <a:pt x="12302" y="2764"/>
                </a:lnTo>
                <a:lnTo>
                  <a:pt x="12302" y="2765"/>
                </a:lnTo>
                <a:lnTo>
                  <a:pt x="12302" y="2765"/>
                </a:lnTo>
                <a:lnTo>
                  <a:pt x="12302" y="2765"/>
                </a:lnTo>
                <a:lnTo>
                  <a:pt x="12304" y="2776"/>
                </a:lnTo>
                <a:lnTo>
                  <a:pt x="12306" y="2787"/>
                </a:lnTo>
                <a:lnTo>
                  <a:pt x="12309" y="2797"/>
                </a:lnTo>
                <a:lnTo>
                  <a:pt x="12311" y="2809"/>
                </a:lnTo>
                <a:lnTo>
                  <a:pt x="12311" y="2809"/>
                </a:lnTo>
                <a:lnTo>
                  <a:pt x="12328" y="2812"/>
                </a:lnTo>
                <a:lnTo>
                  <a:pt x="12345" y="2815"/>
                </a:lnTo>
                <a:lnTo>
                  <a:pt x="12355" y="2815"/>
                </a:lnTo>
                <a:lnTo>
                  <a:pt x="12364" y="2815"/>
                </a:lnTo>
                <a:lnTo>
                  <a:pt x="12368" y="2814"/>
                </a:lnTo>
                <a:lnTo>
                  <a:pt x="12370" y="2813"/>
                </a:lnTo>
                <a:lnTo>
                  <a:pt x="12373" y="2810"/>
                </a:lnTo>
                <a:lnTo>
                  <a:pt x="12376" y="2808"/>
                </a:lnTo>
                <a:lnTo>
                  <a:pt x="12378" y="2797"/>
                </a:lnTo>
                <a:lnTo>
                  <a:pt x="12379" y="2782"/>
                </a:lnTo>
                <a:lnTo>
                  <a:pt x="12381" y="2761"/>
                </a:lnTo>
                <a:lnTo>
                  <a:pt x="12382" y="2734"/>
                </a:lnTo>
                <a:lnTo>
                  <a:pt x="12385" y="2727"/>
                </a:lnTo>
                <a:lnTo>
                  <a:pt x="12386" y="2718"/>
                </a:lnTo>
                <a:lnTo>
                  <a:pt x="12387" y="2709"/>
                </a:lnTo>
                <a:lnTo>
                  <a:pt x="12387" y="2700"/>
                </a:lnTo>
                <a:lnTo>
                  <a:pt x="12386" y="2680"/>
                </a:lnTo>
                <a:lnTo>
                  <a:pt x="12382" y="2660"/>
                </a:lnTo>
                <a:lnTo>
                  <a:pt x="12383" y="2656"/>
                </a:lnTo>
                <a:lnTo>
                  <a:pt x="12386" y="2652"/>
                </a:lnTo>
                <a:lnTo>
                  <a:pt x="12388" y="2650"/>
                </a:lnTo>
                <a:lnTo>
                  <a:pt x="12391" y="2648"/>
                </a:lnTo>
                <a:lnTo>
                  <a:pt x="12392" y="2650"/>
                </a:lnTo>
                <a:lnTo>
                  <a:pt x="12395" y="2653"/>
                </a:lnTo>
                <a:lnTo>
                  <a:pt x="12397" y="2659"/>
                </a:lnTo>
                <a:lnTo>
                  <a:pt x="12399" y="2668"/>
                </a:lnTo>
                <a:lnTo>
                  <a:pt x="12403" y="2684"/>
                </a:lnTo>
                <a:lnTo>
                  <a:pt x="12407" y="2700"/>
                </a:lnTo>
                <a:lnTo>
                  <a:pt x="12410" y="2714"/>
                </a:lnTo>
                <a:lnTo>
                  <a:pt x="12416" y="2725"/>
                </a:lnTo>
                <a:lnTo>
                  <a:pt x="12422" y="2734"/>
                </a:lnTo>
                <a:lnTo>
                  <a:pt x="12428" y="2741"/>
                </a:lnTo>
                <a:lnTo>
                  <a:pt x="12431" y="2743"/>
                </a:lnTo>
                <a:lnTo>
                  <a:pt x="12435" y="2745"/>
                </a:lnTo>
                <a:lnTo>
                  <a:pt x="12440" y="2746"/>
                </a:lnTo>
                <a:lnTo>
                  <a:pt x="12444" y="2746"/>
                </a:lnTo>
                <a:lnTo>
                  <a:pt x="12448" y="2745"/>
                </a:lnTo>
                <a:lnTo>
                  <a:pt x="12450" y="2743"/>
                </a:lnTo>
                <a:lnTo>
                  <a:pt x="12454" y="2742"/>
                </a:lnTo>
                <a:lnTo>
                  <a:pt x="12457" y="2740"/>
                </a:lnTo>
                <a:lnTo>
                  <a:pt x="12462" y="2732"/>
                </a:lnTo>
                <a:lnTo>
                  <a:pt x="12466" y="2723"/>
                </a:lnTo>
                <a:lnTo>
                  <a:pt x="12468" y="2711"/>
                </a:lnTo>
                <a:lnTo>
                  <a:pt x="12471" y="2698"/>
                </a:lnTo>
                <a:lnTo>
                  <a:pt x="12472" y="2684"/>
                </a:lnTo>
                <a:lnTo>
                  <a:pt x="12472" y="2670"/>
                </a:lnTo>
                <a:lnTo>
                  <a:pt x="12473" y="2646"/>
                </a:lnTo>
                <a:lnTo>
                  <a:pt x="12477" y="2625"/>
                </a:lnTo>
                <a:lnTo>
                  <a:pt x="12481" y="2606"/>
                </a:lnTo>
                <a:lnTo>
                  <a:pt x="12488" y="2588"/>
                </a:lnTo>
                <a:lnTo>
                  <a:pt x="12499" y="2554"/>
                </a:lnTo>
                <a:lnTo>
                  <a:pt x="12511" y="2520"/>
                </a:lnTo>
                <a:lnTo>
                  <a:pt x="12511" y="2500"/>
                </a:lnTo>
                <a:lnTo>
                  <a:pt x="12508" y="2482"/>
                </a:lnTo>
                <a:lnTo>
                  <a:pt x="12504" y="2463"/>
                </a:lnTo>
                <a:lnTo>
                  <a:pt x="12500" y="2444"/>
                </a:lnTo>
                <a:lnTo>
                  <a:pt x="12498" y="2424"/>
                </a:lnTo>
                <a:lnTo>
                  <a:pt x="12495" y="2405"/>
                </a:lnTo>
                <a:lnTo>
                  <a:pt x="12495" y="2387"/>
                </a:lnTo>
                <a:lnTo>
                  <a:pt x="12497" y="2368"/>
                </a:lnTo>
                <a:lnTo>
                  <a:pt x="12498" y="2363"/>
                </a:lnTo>
                <a:lnTo>
                  <a:pt x="12497" y="2358"/>
                </a:lnTo>
                <a:lnTo>
                  <a:pt x="12495" y="2354"/>
                </a:lnTo>
                <a:lnTo>
                  <a:pt x="12494" y="2350"/>
                </a:lnTo>
                <a:lnTo>
                  <a:pt x="12489" y="2341"/>
                </a:lnTo>
                <a:lnTo>
                  <a:pt x="12485" y="2333"/>
                </a:lnTo>
                <a:lnTo>
                  <a:pt x="12477" y="2319"/>
                </a:lnTo>
                <a:lnTo>
                  <a:pt x="12468" y="2305"/>
                </a:lnTo>
                <a:lnTo>
                  <a:pt x="12464" y="2297"/>
                </a:lnTo>
                <a:lnTo>
                  <a:pt x="12461" y="2288"/>
                </a:lnTo>
                <a:lnTo>
                  <a:pt x="12458" y="2279"/>
                </a:lnTo>
                <a:lnTo>
                  <a:pt x="12455" y="2268"/>
                </a:lnTo>
                <a:lnTo>
                  <a:pt x="12455" y="2268"/>
                </a:lnTo>
                <a:lnTo>
                  <a:pt x="12455" y="2268"/>
                </a:lnTo>
                <a:lnTo>
                  <a:pt x="12453" y="2260"/>
                </a:lnTo>
                <a:lnTo>
                  <a:pt x="12450" y="2253"/>
                </a:lnTo>
                <a:lnTo>
                  <a:pt x="12450" y="2246"/>
                </a:lnTo>
                <a:lnTo>
                  <a:pt x="12450" y="2239"/>
                </a:lnTo>
                <a:lnTo>
                  <a:pt x="12450" y="2239"/>
                </a:lnTo>
                <a:lnTo>
                  <a:pt x="12450" y="2238"/>
                </a:lnTo>
                <a:lnTo>
                  <a:pt x="12450" y="2239"/>
                </a:lnTo>
                <a:lnTo>
                  <a:pt x="12450" y="2239"/>
                </a:lnTo>
                <a:lnTo>
                  <a:pt x="12443" y="2224"/>
                </a:lnTo>
                <a:lnTo>
                  <a:pt x="12434" y="2208"/>
                </a:lnTo>
                <a:lnTo>
                  <a:pt x="12434" y="2208"/>
                </a:lnTo>
                <a:lnTo>
                  <a:pt x="12430" y="2221"/>
                </a:lnTo>
                <a:lnTo>
                  <a:pt x="12425" y="2232"/>
                </a:lnTo>
                <a:lnTo>
                  <a:pt x="12422" y="2237"/>
                </a:lnTo>
                <a:lnTo>
                  <a:pt x="12419" y="2241"/>
                </a:lnTo>
                <a:lnTo>
                  <a:pt x="12416" y="2243"/>
                </a:lnTo>
                <a:lnTo>
                  <a:pt x="12412" y="2246"/>
                </a:lnTo>
                <a:lnTo>
                  <a:pt x="12408" y="2255"/>
                </a:lnTo>
                <a:lnTo>
                  <a:pt x="12405" y="2265"/>
                </a:lnTo>
                <a:lnTo>
                  <a:pt x="12401" y="2275"/>
                </a:lnTo>
                <a:lnTo>
                  <a:pt x="12397" y="2286"/>
                </a:lnTo>
                <a:lnTo>
                  <a:pt x="12400" y="2310"/>
                </a:lnTo>
                <a:lnTo>
                  <a:pt x="12403" y="2334"/>
                </a:lnTo>
                <a:lnTo>
                  <a:pt x="12405" y="2359"/>
                </a:lnTo>
                <a:lnTo>
                  <a:pt x="12408" y="2385"/>
                </a:lnTo>
                <a:lnTo>
                  <a:pt x="12409" y="2409"/>
                </a:lnTo>
                <a:lnTo>
                  <a:pt x="12409" y="2432"/>
                </a:lnTo>
                <a:lnTo>
                  <a:pt x="12408" y="2457"/>
                </a:lnTo>
                <a:lnTo>
                  <a:pt x="12404" y="2478"/>
                </a:lnTo>
                <a:lnTo>
                  <a:pt x="12404" y="2480"/>
                </a:lnTo>
                <a:lnTo>
                  <a:pt x="12405" y="2494"/>
                </a:lnTo>
                <a:lnTo>
                  <a:pt x="12405" y="2505"/>
                </a:lnTo>
                <a:lnTo>
                  <a:pt x="12404" y="2517"/>
                </a:lnTo>
                <a:lnTo>
                  <a:pt x="12401" y="2527"/>
                </a:lnTo>
                <a:lnTo>
                  <a:pt x="12399" y="2536"/>
                </a:lnTo>
                <a:lnTo>
                  <a:pt x="12396" y="2547"/>
                </a:lnTo>
                <a:lnTo>
                  <a:pt x="12394" y="2558"/>
                </a:lnTo>
                <a:lnTo>
                  <a:pt x="12392" y="2571"/>
                </a:lnTo>
                <a:lnTo>
                  <a:pt x="12386" y="2552"/>
                </a:lnTo>
                <a:lnTo>
                  <a:pt x="12381" y="2534"/>
                </a:lnTo>
                <a:lnTo>
                  <a:pt x="12379" y="2516"/>
                </a:lnTo>
                <a:lnTo>
                  <a:pt x="12378" y="2499"/>
                </a:lnTo>
                <a:lnTo>
                  <a:pt x="12378" y="2467"/>
                </a:lnTo>
                <a:lnTo>
                  <a:pt x="12377" y="2435"/>
                </a:lnTo>
                <a:lnTo>
                  <a:pt x="12381" y="2423"/>
                </a:lnTo>
                <a:lnTo>
                  <a:pt x="12382" y="2409"/>
                </a:lnTo>
                <a:lnTo>
                  <a:pt x="12381" y="2395"/>
                </a:lnTo>
                <a:lnTo>
                  <a:pt x="12378" y="2381"/>
                </a:lnTo>
                <a:lnTo>
                  <a:pt x="12372" y="2361"/>
                </a:lnTo>
                <a:lnTo>
                  <a:pt x="12369" y="2345"/>
                </a:lnTo>
                <a:lnTo>
                  <a:pt x="12367" y="2328"/>
                </a:lnTo>
                <a:lnTo>
                  <a:pt x="12367" y="2313"/>
                </a:lnTo>
                <a:lnTo>
                  <a:pt x="12368" y="2297"/>
                </a:lnTo>
                <a:lnTo>
                  <a:pt x="12370" y="2283"/>
                </a:lnTo>
                <a:lnTo>
                  <a:pt x="12373" y="2270"/>
                </a:lnTo>
                <a:lnTo>
                  <a:pt x="12377" y="2256"/>
                </a:lnTo>
                <a:lnTo>
                  <a:pt x="12378" y="2257"/>
                </a:lnTo>
                <a:lnTo>
                  <a:pt x="12379" y="2257"/>
                </a:lnTo>
                <a:lnTo>
                  <a:pt x="12379" y="2257"/>
                </a:lnTo>
                <a:lnTo>
                  <a:pt x="12379" y="2257"/>
                </a:lnTo>
                <a:lnTo>
                  <a:pt x="12378" y="2257"/>
                </a:lnTo>
                <a:lnTo>
                  <a:pt x="12377" y="2256"/>
                </a:lnTo>
                <a:lnTo>
                  <a:pt x="12374" y="2233"/>
                </a:lnTo>
                <a:lnTo>
                  <a:pt x="12373" y="2210"/>
                </a:lnTo>
                <a:lnTo>
                  <a:pt x="12374" y="2188"/>
                </a:lnTo>
                <a:lnTo>
                  <a:pt x="12378" y="2167"/>
                </a:lnTo>
                <a:lnTo>
                  <a:pt x="12385" y="2167"/>
                </a:lnTo>
                <a:lnTo>
                  <a:pt x="12391" y="2166"/>
                </a:lnTo>
                <a:lnTo>
                  <a:pt x="12391" y="2166"/>
                </a:lnTo>
                <a:lnTo>
                  <a:pt x="12395" y="2167"/>
                </a:lnTo>
                <a:lnTo>
                  <a:pt x="12399" y="2168"/>
                </a:lnTo>
                <a:lnTo>
                  <a:pt x="12400" y="2174"/>
                </a:lnTo>
                <a:lnTo>
                  <a:pt x="12401" y="2179"/>
                </a:lnTo>
                <a:lnTo>
                  <a:pt x="12404" y="2174"/>
                </a:lnTo>
                <a:lnTo>
                  <a:pt x="12407" y="2168"/>
                </a:lnTo>
                <a:lnTo>
                  <a:pt x="12416" y="2162"/>
                </a:lnTo>
                <a:lnTo>
                  <a:pt x="12423" y="2156"/>
                </a:lnTo>
                <a:lnTo>
                  <a:pt x="12430" y="2147"/>
                </a:lnTo>
                <a:lnTo>
                  <a:pt x="12435" y="2135"/>
                </a:lnTo>
                <a:lnTo>
                  <a:pt x="12436" y="2129"/>
                </a:lnTo>
                <a:lnTo>
                  <a:pt x="12437" y="2121"/>
                </a:lnTo>
                <a:lnTo>
                  <a:pt x="12439" y="2113"/>
                </a:lnTo>
                <a:lnTo>
                  <a:pt x="12439" y="2104"/>
                </a:lnTo>
                <a:lnTo>
                  <a:pt x="12437" y="2084"/>
                </a:lnTo>
                <a:lnTo>
                  <a:pt x="12432" y="2059"/>
                </a:lnTo>
                <a:lnTo>
                  <a:pt x="12431" y="2046"/>
                </a:lnTo>
                <a:lnTo>
                  <a:pt x="12430" y="2036"/>
                </a:lnTo>
                <a:lnTo>
                  <a:pt x="12431" y="2026"/>
                </a:lnTo>
                <a:lnTo>
                  <a:pt x="12432" y="2017"/>
                </a:lnTo>
                <a:lnTo>
                  <a:pt x="12436" y="1999"/>
                </a:lnTo>
                <a:lnTo>
                  <a:pt x="12441" y="1982"/>
                </a:lnTo>
                <a:lnTo>
                  <a:pt x="12441" y="1981"/>
                </a:lnTo>
                <a:lnTo>
                  <a:pt x="12441" y="1979"/>
                </a:lnTo>
                <a:lnTo>
                  <a:pt x="12437" y="1978"/>
                </a:lnTo>
                <a:lnTo>
                  <a:pt x="12435" y="1976"/>
                </a:lnTo>
                <a:lnTo>
                  <a:pt x="12432" y="1973"/>
                </a:lnTo>
                <a:lnTo>
                  <a:pt x="12430" y="1970"/>
                </a:lnTo>
                <a:lnTo>
                  <a:pt x="12426" y="1963"/>
                </a:lnTo>
                <a:lnTo>
                  <a:pt x="12422" y="1952"/>
                </a:lnTo>
                <a:lnTo>
                  <a:pt x="12416" y="1931"/>
                </a:lnTo>
                <a:lnTo>
                  <a:pt x="12408" y="1909"/>
                </a:lnTo>
                <a:lnTo>
                  <a:pt x="12407" y="1902"/>
                </a:lnTo>
                <a:lnTo>
                  <a:pt x="12405" y="1895"/>
                </a:lnTo>
                <a:lnTo>
                  <a:pt x="12403" y="1896"/>
                </a:lnTo>
                <a:lnTo>
                  <a:pt x="12400" y="1895"/>
                </a:lnTo>
                <a:lnTo>
                  <a:pt x="12397" y="1893"/>
                </a:lnTo>
                <a:lnTo>
                  <a:pt x="12395" y="1891"/>
                </a:lnTo>
                <a:lnTo>
                  <a:pt x="12391" y="1882"/>
                </a:lnTo>
                <a:lnTo>
                  <a:pt x="12388" y="1867"/>
                </a:lnTo>
                <a:lnTo>
                  <a:pt x="12387" y="1855"/>
                </a:lnTo>
                <a:lnTo>
                  <a:pt x="12386" y="1846"/>
                </a:lnTo>
                <a:lnTo>
                  <a:pt x="12387" y="1839"/>
                </a:lnTo>
                <a:lnTo>
                  <a:pt x="12388" y="1837"/>
                </a:lnTo>
                <a:lnTo>
                  <a:pt x="12391" y="1837"/>
                </a:lnTo>
                <a:lnTo>
                  <a:pt x="12395" y="1839"/>
                </a:lnTo>
                <a:lnTo>
                  <a:pt x="12399" y="1843"/>
                </a:lnTo>
                <a:lnTo>
                  <a:pt x="12404" y="1847"/>
                </a:lnTo>
                <a:lnTo>
                  <a:pt x="12407" y="1840"/>
                </a:lnTo>
                <a:lnTo>
                  <a:pt x="12410" y="1835"/>
                </a:lnTo>
                <a:lnTo>
                  <a:pt x="12421" y="1834"/>
                </a:lnTo>
                <a:lnTo>
                  <a:pt x="12430" y="1830"/>
                </a:lnTo>
                <a:lnTo>
                  <a:pt x="12439" y="1825"/>
                </a:lnTo>
                <a:lnTo>
                  <a:pt x="12446" y="1817"/>
                </a:lnTo>
                <a:lnTo>
                  <a:pt x="12453" y="1807"/>
                </a:lnTo>
                <a:lnTo>
                  <a:pt x="12459" y="1794"/>
                </a:lnTo>
                <a:lnTo>
                  <a:pt x="12463" y="1779"/>
                </a:lnTo>
                <a:lnTo>
                  <a:pt x="12467" y="1759"/>
                </a:lnTo>
                <a:lnTo>
                  <a:pt x="12471" y="1714"/>
                </a:lnTo>
                <a:lnTo>
                  <a:pt x="12475" y="1668"/>
                </a:lnTo>
                <a:lnTo>
                  <a:pt x="12477" y="1646"/>
                </a:lnTo>
                <a:lnTo>
                  <a:pt x="12480" y="1624"/>
                </a:lnTo>
                <a:lnTo>
                  <a:pt x="12484" y="1604"/>
                </a:lnTo>
                <a:lnTo>
                  <a:pt x="12489" y="1583"/>
                </a:lnTo>
                <a:lnTo>
                  <a:pt x="12490" y="1574"/>
                </a:lnTo>
                <a:lnTo>
                  <a:pt x="12490" y="1565"/>
                </a:lnTo>
                <a:lnTo>
                  <a:pt x="12489" y="1556"/>
                </a:lnTo>
                <a:lnTo>
                  <a:pt x="12486" y="1546"/>
                </a:lnTo>
                <a:lnTo>
                  <a:pt x="12480" y="1527"/>
                </a:lnTo>
                <a:lnTo>
                  <a:pt x="12472" y="1507"/>
                </a:lnTo>
                <a:lnTo>
                  <a:pt x="12466" y="1492"/>
                </a:lnTo>
                <a:lnTo>
                  <a:pt x="12462" y="1479"/>
                </a:lnTo>
                <a:lnTo>
                  <a:pt x="12458" y="1467"/>
                </a:lnTo>
                <a:lnTo>
                  <a:pt x="12457" y="1457"/>
                </a:lnTo>
                <a:lnTo>
                  <a:pt x="12457" y="1453"/>
                </a:lnTo>
                <a:lnTo>
                  <a:pt x="12458" y="1448"/>
                </a:lnTo>
                <a:lnTo>
                  <a:pt x="12459" y="1446"/>
                </a:lnTo>
                <a:lnTo>
                  <a:pt x="12461" y="1442"/>
                </a:lnTo>
                <a:lnTo>
                  <a:pt x="12463" y="1439"/>
                </a:lnTo>
                <a:lnTo>
                  <a:pt x="12467" y="1437"/>
                </a:lnTo>
                <a:lnTo>
                  <a:pt x="12471" y="1434"/>
                </a:lnTo>
                <a:lnTo>
                  <a:pt x="12476" y="1433"/>
                </a:lnTo>
                <a:lnTo>
                  <a:pt x="12482" y="1431"/>
                </a:lnTo>
                <a:lnTo>
                  <a:pt x="12489" y="1429"/>
                </a:lnTo>
                <a:lnTo>
                  <a:pt x="12493" y="1426"/>
                </a:lnTo>
                <a:lnTo>
                  <a:pt x="12498" y="1424"/>
                </a:lnTo>
                <a:lnTo>
                  <a:pt x="12500" y="1420"/>
                </a:lnTo>
                <a:lnTo>
                  <a:pt x="12503" y="1416"/>
                </a:lnTo>
                <a:lnTo>
                  <a:pt x="12506" y="1411"/>
                </a:lnTo>
                <a:lnTo>
                  <a:pt x="12507" y="1406"/>
                </a:lnTo>
                <a:lnTo>
                  <a:pt x="12507" y="1390"/>
                </a:lnTo>
                <a:lnTo>
                  <a:pt x="12503" y="1372"/>
                </a:lnTo>
                <a:lnTo>
                  <a:pt x="12498" y="1348"/>
                </a:lnTo>
                <a:lnTo>
                  <a:pt x="12490" y="1317"/>
                </a:lnTo>
                <a:lnTo>
                  <a:pt x="12486" y="1302"/>
                </a:lnTo>
                <a:lnTo>
                  <a:pt x="12482" y="1286"/>
                </a:lnTo>
                <a:lnTo>
                  <a:pt x="12479" y="1271"/>
                </a:lnTo>
                <a:lnTo>
                  <a:pt x="12476" y="1257"/>
                </a:lnTo>
                <a:lnTo>
                  <a:pt x="12475" y="1246"/>
                </a:lnTo>
                <a:lnTo>
                  <a:pt x="12473" y="1236"/>
                </a:lnTo>
                <a:lnTo>
                  <a:pt x="12473" y="1226"/>
                </a:lnTo>
                <a:lnTo>
                  <a:pt x="12472" y="1213"/>
                </a:lnTo>
                <a:lnTo>
                  <a:pt x="12477" y="1215"/>
                </a:lnTo>
                <a:lnTo>
                  <a:pt x="12484" y="1219"/>
                </a:lnTo>
                <a:lnTo>
                  <a:pt x="12490" y="1224"/>
                </a:lnTo>
                <a:lnTo>
                  <a:pt x="12495" y="1230"/>
                </a:lnTo>
                <a:lnTo>
                  <a:pt x="12507" y="1242"/>
                </a:lnTo>
                <a:lnTo>
                  <a:pt x="12518" y="1255"/>
                </a:lnTo>
                <a:lnTo>
                  <a:pt x="12530" y="1267"/>
                </a:lnTo>
                <a:lnTo>
                  <a:pt x="12540" y="1277"/>
                </a:lnTo>
                <a:lnTo>
                  <a:pt x="12547" y="1281"/>
                </a:lnTo>
                <a:lnTo>
                  <a:pt x="12552" y="1285"/>
                </a:lnTo>
                <a:lnTo>
                  <a:pt x="12557" y="1286"/>
                </a:lnTo>
                <a:lnTo>
                  <a:pt x="12562" y="1286"/>
                </a:lnTo>
                <a:lnTo>
                  <a:pt x="12562" y="1286"/>
                </a:lnTo>
                <a:lnTo>
                  <a:pt x="12562" y="1286"/>
                </a:lnTo>
                <a:lnTo>
                  <a:pt x="12562" y="1267"/>
                </a:lnTo>
                <a:lnTo>
                  <a:pt x="12564" y="1250"/>
                </a:lnTo>
                <a:lnTo>
                  <a:pt x="12565" y="1235"/>
                </a:lnTo>
                <a:lnTo>
                  <a:pt x="12569" y="1219"/>
                </a:lnTo>
                <a:lnTo>
                  <a:pt x="12571" y="1204"/>
                </a:lnTo>
                <a:lnTo>
                  <a:pt x="12574" y="1188"/>
                </a:lnTo>
                <a:lnTo>
                  <a:pt x="12574" y="1172"/>
                </a:lnTo>
                <a:lnTo>
                  <a:pt x="12573" y="1151"/>
                </a:lnTo>
                <a:lnTo>
                  <a:pt x="12578" y="1155"/>
                </a:lnTo>
                <a:lnTo>
                  <a:pt x="12582" y="1160"/>
                </a:lnTo>
                <a:lnTo>
                  <a:pt x="12585" y="1165"/>
                </a:lnTo>
                <a:lnTo>
                  <a:pt x="12588" y="1170"/>
                </a:lnTo>
                <a:lnTo>
                  <a:pt x="12592" y="1183"/>
                </a:lnTo>
                <a:lnTo>
                  <a:pt x="12596" y="1195"/>
                </a:lnTo>
                <a:lnTo>
                  <a:pt x="12602" y="1210"/>
                </a:lnTo>
                <a:lnTo>
                  <a:pt x="12609" y="1224"/>
                </a:lnTo>
                <a:lnTo>
                  <a:pt x="12615" y="1235"/>
                </a:lnTo>
                <a:lnTo>
                  <a:pt x="12621" y="1244"/>
                </a:lnTo>
                <a:lnTo>
                  <a:pt x="12628" y="1249"/>
                </a:lnTo>
                <a:lnTo>
                  <a:pt x="12636" y="1251"/>
                </a:lnTo>
                <a:lnTo>
                  <a:pt x="12638" y="1251"/>
                </a:lnTo>
                <a:lnTo>
                  <a:pt x="12642" y="1251"/>
                </a:lnTo>
                <a:lnTo>
                  <a:pt x="12646" y="1250"/>
                </a:lnTo>
                <a:lnTo>
                  <a:pt x="12648" y="1248"/>
                </a:lnTo>
                <a:lnTo>
                  <a:pt x="12655" y="1244"/>
                </a:lnTo>
                <a:lnTo>
                  <a:pt x="12661" y="1241"/>
                </a:lnTo>
                <a:lnTo>
                  <a:pt x="12668" y="1240"/>
                </a:lnTo>
                <a:lnTo>
                  <a:pt x="12674" y="1239"/>
                </a:lnTo>
                <a:lnTo>
                  <a:pt x="12681" y="1239"/>
                </a:lnTo>
                <a:lnTo>
                  <a:pt x="12687" y="1239"/>
                </a:lnTo>
                <a:lnTo>
                  <a:pt x="12695" y="1241"/>
                </a:lnTo>
                <a:lnTo>
                  <a:pt x="12703" y="1242"/>
                </a:lnTo>
                <a:lnTo>
                  <a:pt x="12697" y="1214"/>
                </a:lnTo>
                <a:lnTo>
                  <a:pt x="12695" y="1187"/>
                </a:lnTo>
                <a:lnTo>
                  <a:pt x="12694" y="1163"/>
                </a:lnTo>
                <a:lnTo>
                  <a:pt x="12695" y="1142"/>
                </a:lnTo>
                <a:lnTo>
                  <a:pt x="12696" y="1132"/>
                </a:lnTo>
                <a:lnTo>
                  <a:pt x="12699" y="1124"/>
                </a:lnTo>
                <a:lnTo>
                  <a:pt x="12703" y="1118"/>
                </a:lnTo>
                <a:lnTo>
                  <a:pt x="12706" y="1111"/>
                </a:lnTo>
                <a:lnTo>
                  <a:pt x="12712" y="1106"/>
                </a:lnTo>
                <a:lnTo>
                  <a:pt x="12718" y="1103"/>
                </a:lnTo>
                <a:lnTo>
                  <a:pt x="12726" y="1101"/>
                </a:lnTo>
                <a:lnTo>
                  <a:pt x="12733" y="1101"/>
                </a:lnTo>
                <a:lnTo>
                  <a:pt x="12736" y="1100"/>
                </a:lnTo>
                <a:lnTo>
                  <a:pt x="12739" y="1100"/>
                </a:lnTo>
                <a:lnTo>
                  <a:pt x="12741" y="1098"/>
                </a:lnTo>
                <a:lnTo>
                  <a:pt x="12741" y="1096"/>
                </a:lnTo>
                <a:lnTo>
                  <a:pt x="12741" y="1083"/>
                </a:lnTo>
                <a:lnTo>
                  <a:pt x="12742" y="1073"/>
                </a:lnTo>
                <a:lnTo>
                  <a:pt x="12744" y="1065"/>
                </a:lnTo>
                <a:lnTo>
                  <a:pt x="12746" y="1058"/>
                </a:lnTo>
                <a:lnTo>
                  <a:pt x="12749" y="1055"/>
                </a:lnTo>
                <a:lnTo>
                  <a:pt x="12753" y="1052"/>
                </a:lnTo>
                <a:lnTo>
                  <a:pt x="12757" y="1051"/>
                </a:lnTo>
                <a:lnTo>
                  <a:pt x="12760" y="1051"/>
                </a:lnTo>
                <a:lnTo>
                  <a:pt x="12769" y="1055"/>
                </a:lnTo>
                <a:lnTo>
                  <a:pt x="12780" y="1061"/>
                </a:lnTo>
                <a:lnTo>
                  <a:pt x="12791" y="1069"/>
                </a:lnTo>
                <a:lnTo>
                  <a:pt x="12803" y="1078"/>
                </a:lnTo>
                <a:lnTo>
                  <a:pt x="12811" y="1069"/>
                </a:lnTo>
                <a:lnTo>
                  <a:pt x="12818" y="1058"/>
                </a:lnTo>
                <a:lnTo>
                  <a:pt x="12826" y="1048"/>
                </a:lnTo>
                <a:lnTo>
                  <a:pt x="12834" y="1038"/>
                </a:lnTo>
                <a:lnTo>
                  <a:pt x="12842" y="1025"/>
                </a:lnTo>
                <a:lnTo>
                  <a:pt x="12851" y="1013"/>
                </a:lnTo>
                <a:lnTo>
                  <a:pt x="12861" y="1003"/>
                </a:lnTo>
                <a:lnTo>
                  <a:pt x="12871" y="995"/>
                </a:lnTo>
                <a:lnTo>
                  <a:pt x="12876" y="993"/>
                </a:lnTo>
                <a:lnTo>
                  <a:pt x="12883" y="990"/>
                </a:lnTo>
                <a:lnTo>
                  <a:pt x="12888" y="990"/>
                </a:lnTo>
                <a:lnTo>
                  <a:pt x="12896" y="990"/>
                </a:lnTo>
                <a:lnTo>
                  <a:pt x="12902" y="992"/>
                </a:lnTo>
                <a:lnTo>
                  <a:pt x="12910" y="994"/>
                </a:lnTo>
                <a:lnTo>
                  <a:pt x="12919" y="998"/>
                </a:lnTo>
                <a:lnTo>
                  <a:pt x="12926" y="1003"/>
                </a:lnTo>
                <a:lnTo>
                  <a:pt x="12932" y="1006"/>
                </a:lnTo>
                <a:lnTo>
                  <a:pt x="12936" y="1006"/>
                </a:lnTo>
                <a:lnTo>
                  <a:pt x="12941" y="1006"/>
                </a:lnTo>
                <a:lnTo>
                  <a:pt x="12945" y="1004"/>
                </a:lnTo>
                <a:lnTo>
                  <a:pt x="12952" y="999"/>
                </a:lnTo>
                <a:lnTo>
                  <a:pt x="12961" y="997"/>
                </a:lnTo>
                <a:lnTo>
                  <a:pt x="12972" y="999"/>
                </a:lnTo>
                <a:lnTo>
                  <a:pt x="12982" y="1001"/>
                </a:lnTo>
                <a:lnTo>
                  <a:pt x="12992" y="999"/>
                </a:lnTo>
                <a:lnTo>
                  <a:pt x="13002" y="999"/>
                </a:lnTo>
                <a:lnTo>
                  <a:pt x="13008" y="1001"/>
                </a:lnTo>
                <a:lnTo>
                  <a:pt x="13013" y="1002"/>
                </a:lnTo>
                <a:lnTo>
                  <a:pt x="13018" y="1004"/>
                </a:lnTo>
                <a:lnTo>
                  <a:pt x="13023" y="1008"/>
                </a:lnTo>
                <a:lnTo>
                  <a:pt x="13029" y="1013"/>
                </a:lnTo>
                <a:lnTo>
                  <a:pt x="13035" y="1021"/>
                </a:lnTo>
                <a:lnTo>
                  <a:pt x="13041" y="1029"/>
                </a:lnTo>
                <a:lnTo>
                  <a:pt x="13047" y="1040"/>
                </a:lnTo>
                <a:lnTo>
                  <a:pt x="13053" y="1047"/>
                </a:lnTo>
                <a:lnTo>
                  <a:pt x="13055" y="1051"/>
                </a:lnTo>
                <a:lnTo>
                  <a:pt x="13055" y="1049"/>
                </a:lnTo>
                <a:lnTo>
                  <a:pt x="13055" y="1047"/>
                </a:lnTo>
                <a:lnTo>
                  <a:pt x="13053" y="1039"/>
                </a:lnTo>
                <a:lnTo>
                  <a:pt x="13051" y="1035"/>
                </a:lnTo>
                <a:lnTo>
                  <a:pt x="13045" y="1004"/>
                </a:lnTo>
                <a:lnTo>
                  <a:pt x="13041" y="974"/>
                </a:lnTo>
                <a:lnTo>
                  <a:pt x="13038" y="958"/>
                </a:lnTo>
                <a:lnTo>
                  <a:pt x="13035" y="943"/>
                </a:lnTo>
                <a:lnTo>
                  <a:pt x="13029" y="927"/>
                </a:lnTo>
                <a:lnTo>
                  <a:pt x="13023" y="911"/>
                </a:lnTo>
                <a:lnTo>
                  <a:pt x="13019" y="895"/>
                </a:lnTo>
                <a:lnTo>
                  <a:pt x="13014" y="881"/>
                </a:lnTo>
                <a:lnTo>
                  <a:pt x="13009" y="866"/>
                </a:lnTo>
                <a:lnTo>
                  <a:pt x="13001" y="851"/>
                </a:lnTo>
                <a:lnTo>
                  <a:pt x="12990" y="829"/>
                </a:lnTo>
                <a:lnTo>
                  <a:pt x="12981" y="806"/>
                </a:lnTo>
                <a:lnTo>
                  <a:pt x="12973" y="783"/>
                </a:lnTo>
                <a:lnTo>
                  <a:pt x="12966" y="760"/>
                </a:lnTo>
                <a:lnTo>
                  <a:pt x="12966" y="760"/>
                </a:lnTo>
                <a:lnTo>
                  <a:pt x="12966" y="760"/>
                </a:lnTo>
                <a:lnTo>
                  <a:pt x="12961" y="739"/>
                </a:lnTo>
                <a:lnTo>
                  <a:pt x="12955" y="720"/>
                </a:lnTo>
                <a:lnTo>
                  <a:pt x="12946" y="702"/>
                </a:lnTo>
                <a:lnTo>
                  <a:pt x="12937" y="684"/>
                </a:lnTo>
                <a:lnTo>
                  <a:pt x="12926" y="666"/>
                </a:lnTo>
                <a:lnTo>
                  <a:pt x="12916" y="648"/>
                </a:lnTo>
                <a:lnTo>
                  <a:pt x="12908" y="630"/>
                </a:lnTo>
                <a:lnTo>
                  <a:pt x="12901" y="611"/>
                </a:lnTo>
                <a:lnTo>
                  <a:pt x="12902" y="610"/>
                </a:lnTo>
                <a:lnTo>
                  <a:pt x="12903" y="608"/>
                </a:lnTo>
                <a:lnTo>
                  <a:pt x="12889" y="593"/>
                </a:lnTo>
                <a:lnTo>
                  <a:pt x="12876" y="576"/>
                </a:lnTo>
                <a:lnTo>
                  <a:pt x="12863" y="558"/>
                </a:lnTo>
                <a:lnTo>
                  <a:pt x="12853" y="540"/>
                </a:lnTo>
                <a:lnTo>
                  <a:pt x="12842" y="521"/>
                </a:lnTo>
                <a:lnTo>
                  <a:pt x="12833" y="500"/>
                </a:lnTo>
                <a:lnTo>
                  <a:pt x="12825" y="477"/>
                </a:lnTo>
                <a:lnTo>
                  <a:pt x="12818" y="454"/>
                </a:lnTo>
                <a:lnTo>
                  <a:pt x="12816" y="431"/>
                </a:lnTo>
                <a:lnTo>
                  <a:pt x="12811" y="405"/>
                </a:lnTo>
                <a:lnTo>
                  <a:pt x="12808" y="392"/>
                </a:lnTo>
                <a:lnTo>
                  <a:pt x="12806" y="381"/>
                </a:lnTo>
                <a:lnTo>
                  <a:pt x="12806" y="369"/>
                </a:lnTo>
                <a:lnTo>
                  <a:pt x="12807" y="359"/>
                </a:lnTo>
                <a:lnTo>
                  <a:pt x="12806" y="343"/>
                </a:lnTo>
                <a:lnTo>
                  <a:pt x="12804" y="327"/>
                </a:lnTo>
                <a:lnTo>
                  <a:pt x="12803" y="319"/>
                </a:lnTo>
                <a:lnTo>
                  <a:pt x="12800" y="309"/>
                </a:lnTo>
                <a:lnTo>
                  <a:pt x="12798" y="300"/>
                </a:lnTo>
                <a:lnTo>
                  <a:pt x="12793" y="289"/>
                </a:lnTo>
                <a:lnTo>
                  <a:pt x="12790" y="280"/>
                </a:lnTo>
                <a:lnTo>
                  <a:pt x="12787" y="274"/>
                </a:lnTo>
                <a:lnTo>
                  <a:pt x="12787" y="267"/>
                </a:lnTo>
                <a:lnTo>
                  <a:pt x="12787" y="262"/>
                </a:lnTo>
                <a:lnTo>
                  <a:pt x="12789" y="253"/>
                </a:lnTo>
                <a:lnTo>
                  <a:pt x="12793" y="246"/>
                </a:lnTo>
                <a:lnTo>
                  <a:pt x="12806" y="249"/>
                </a:lnTo>
                <a:lnTo>
                  <a:pt x="12820" y="253"/>
                </a:lnTo>
                <a:lnTo>
                  <a:pt x="12826" y="270"/>
                </a:lnTo>
                <a:lnTo>
                  <a:pt x="12833" y="287"/>
                </a:lnTo>
                <a:lnTo>
                  <a:pt x="12838" y="302"/>
                </a:lnTo>
                <a:lnTo>
                  <a:pt x="12842" y="318"/>
                </a:lnTo>
                <a:lnTo>
                  <a:pt x="12845" y="332"/>
                </a:lnTo>
                <a:lnTo>
                  <a:pt x="12847" y="346"/>
                </a:lnTo>
                <a:lnTo>
                  <a:pt x="12848" y="359"/>
                </a:lnTo>
                <a:lnTo>
                  <a:pt x="12845" y="372"/>
                </a:lnTo>
                <a:lnTo>
                  <a:pt x="12869" y="413"/>
                </a:lnTo>
                <a:lnTo>
                  <a:pt x="12889" y="455"/>
                </a:lnTo>
                <a:lnTo>
                  <a:pt x="12898" y="477"/>
                </a:lnTo>
                <a:lnTo>
                  <a:pt x="12905" y="499"/>
                </a:lnTo>
                <a:lnTo>
                  <a:pt x="12907" y="509"/>
                </a:lnTo>
                <a:lnTo>
                  <a:pt x="12908" y="520"/>
                </a:lnTo>
                <a:lnTo>
                  <a:pt x="12910" y="531"/>
                </a:lnTo>
                <a:lnTo>
                  <a:pt x="12910" y="541"/>
                </a:lnTo>
                <a:lnTo>
                  <a:pt x="12910" y="543"/>
                </a:lnTo>
                <a:lnTo>
                  <a:pt x="12910" y="544"/>
                </a:lnTo>
                <a:lnTo>
                  <a:pt x="12911" y="541"/>
                </a:lnTo>
                <a:lnTo>
                  <a:pt x="12912" y="540"/>
                </a:lnTo>
                <a:lnTo>
                  <a:pt x="12923" y="548"/>
                </a:lnTo>
                <a:lnTo>
                  <a:pt x="12932" y="558"/>
                </a:lnTo>
                <a:lnTo>
                  <a:pt x="12939" y="570"/>
                </a:lnTo>
                <a:lnTo>
                  <a:pt x="12946" y="583"/>
                </a:lnTo>
                <a:lnTo>
                  <a:pt x="12957" y="610"/>
                </a:lnTo>
                <a:lnTo>
                  <a:pt x="12968" y="638"/>
                </a:lnTo>
                <a:lnTo>
                  <a:pt x="12979" y="669"/>
                </a:lnTo>
                <a:lnTo>
                  <a:pt x="12992" y="700"/>
                </a:lnTo>
                <a:lnTo>
                  <a:pt x="13005" y="729"/>
                </a:lnTo>
                <a:lnTo>
                  <a:pt x="13019" y="759"/>
                </a:lnTo>
                <a:lnTo>
                  <a:pt x="13033" y="787"/>
                </a:lnTo>
                <a:lnTo>
                  <a:pt x="13049" y="817"/>
                </a:lnTo>
                <a:lnTo>
                  <a:pt x="13064" y="845"/>
                </a:lnTo>
                <a:lnTo>
                  <a:pt x="13081" y="873"/>
                </a:lnTo>
                <a:lnTo>
                  <a:pt x="13084" y="860"/>
                </a:lnTo>
                <a:lnTo>
                  <a:pt x="13085" y="846"/>
                </a:lnTo>
                <a:lnTo>
                  <a:pt x="13085" y="832"/>
                </a:lnTo>
                <a:lnTo>
                  <a:pt x="13085" y="818"/>
                </a:lnTo>
                <a:lnTo>
                  <a:pt x="13082" y="788"/>
                </a:lnTo>
                <a:lnTo>
                  <a:pt x="13078" y="759"/>
                </a:lnTo>
                <a:lnTo>
                  <a:pt x="13071" y="728"/>
                </a:lnTo>
                <a:lnTo>
                  <a:pt x="13060" y="696"/>
                </a:lnTo>
                <a:lnTo>
                  <a:pt x="13049" y="662"/>
                </a:lnTo>
                <a:lnTo>
                  <a:pt x="13033" y="629"/>
                </a:lnTo>
                <a:lnTo>
                  <a:pt x="13028" y="613"/>
                </a:lnTo>
                <a:lnTo>
                  <a:pt x="13023" y="598"/>
                </a:lnTo>
                <a:lnTo>
                  <a:pt x="13020" y="583"/>
                </a:lnTo>
                <a:lnTo>
                  <a:pt x="13019" y="567"/>
                </a:lnTo>
                <a:lnTo>
                  <a:pt x="13019" y="554"/>
                </a:lnTo>
                <a:lnTo>
                  <a:pt x="13019" y="541"/>
                </a:lnTo>
                <a:lnTo>
                  <a:pt x="13022" y="530"/>
                </a:lnTo>
                <a:lnTo>
                  <a:pt x="13023" y="518"/>
                </a:lnTo>
                <a:lnTo>
                  <a:pt x="13026" y="507"/>
                </a:lnTo>
                <a:lnTo>
                  <a:pt x="13027" y="495"/>
                </a:lnTo>
                <a:lnTo>
                  <a:pt x="13028" y="483"/>
                </a:lnTo>
                <a:lnTo>
                  <a:pt x="13028" y="471"/>
                </a:lnTo>
                <a:lnTo>
                  <a:pt x="13029" y="435"/>
                </a:lnTo>
                <a:lnTo>
                  <a:pt x="13031" y="399"/>
                </a:lnTo>
                <a:lnTo>
                  <a:pt x="13033" y="391"/>
                </a:lnTo>
                <a:lnTo>
                  <a:pt x="13035" y="384"/>
                </a:lnTo>
                <a:lnTo>
                  <a:pt x="13038" y="379"/>
                </a:lnTo>
                <a:lnTo>
                  <a:pt x="13042" y="375"/>
                </a:lnTo>
                <a:lnTo>
                  <a:pt x="13047" y="374"/>
                </a:lnTo>
                <a:lnTo>
                  <a:pt x="13054" y="374"/>
                </a:lnTo>
                <a:lnTo>
                  <a:pt x="13062" y="375"/>
                </a:lnTo>
                <a:lnTo>
                  <a:pt x="13071" y="381"/>
                </a:lnTo>
                <a:lnTo>
                  <a:pt x="13073" y="384"/>
                </a:lnTo>
                <a:lnTo>
                  <a:pt x="13075" y="390"/>
                </a:lnTo>
                <a:lnTo>
                  <a:pt x="13075" y="390"/>
                </a:lnTo>
                <a:lnTo>
                  <a:pt x="13075" y="388"/>
                </a:lnTo>
                <a:lnTo>
                  <a:pt x="13076" y="381"/>
                </a:lnTo>
                <a:lnTo>
                  <a:pt x="13076" y="373"/>
                </a:lnTo>
                <a:lnTo>
                  <a:pt x="13082" y="378"/>
                </a:lnTo>
                <a:lnTo>
                  <a:pt x="13089" y="383"/>
                </a:lnTo>
                <a:lnTo>
                  <a:pt x="13096" y="365"/>
                </a:lnTo>
                <a:lnTo>
                  <a:pt x="13104" y="346"/>
                </a:lnTo>
                <a:lnTo>
                  <a:pt x="13111" y="328"/>
                </a:lnTo>
                <a:lnTo>
                  <a:pt x="13118" y="309"/>
                </a:lnTo>
                <a:lnTo>
                  <a:pt x="13120" y="296"/>
                </a:lnTo>
                <a:lnTo>
                  <a:pt x="13120" y="284"/>
                </a:lnTo>
                <a:lnTo>
                  <a:pt x="13118" y="274"/>
                </a:lnTo>
                <a:lnTo>
                  <a:pt x="13117" y="264"/>
                </a:lnTo>
                <a:lnTo>
                  <a:pt x="13111" y="235"/>
                </a:lnTo>
                <a:lnTo>
                  <a:pt x="13095" y="189"/>
                </a:lnTo>
                <a:lnTo>
                  <a:pt x="13109" y="179"/>
                </a:lnTo>
                <a:lnTo>
                  <a:pt x="13125" y="170"/>
                </a:lnTo>
                <a:lnTo>
                  <a:pt x="13134" y="166"/>
                </a:lnTo>
                <a:lnTo>
                  <a:pt x="13143" y="164"/>
                </a:lnTo>
                <a:lnTo>
                  <a:pt x="13148" y="164"/>
                </a:lnTo>
                <a:lnTo>
                  <a:pt x="13153" y="164"/>
                </a:lnTo>
                <a:lnTo>
                  <a:pt x="13159" y="167"/>
                </a:lnTo>
                <a:lnTo>
                  <a:pt x="13166" y="168"/>
                </a:lnTo>
                <a:lnTo>
                  <a:pt x="13170" y="170"/>
                </a:lnTo>
                <a:lnTo>
                  <a:pt x="13174" y="171"/>
                </a:lnTo>
                <a:lnTo>
                  <a:pt x="13176" y="170"/>
                </a:lnTo>
                <a:lnTo>
                  <a:pt x="13179" y="168"/>
                </a:lnTo>
                <a:lnTo>
                  <a:pt x="13183" y="162"/>
                </a:lnTo>
                <a:lnTo>
                  <a:pt x="13184" y="154"/>
                </a:lnTo>
                <a:lnTo>
                  <a:pt x="13185" y="132"/>
                </a:lnTo>
                <a:lnTo>
                  <a:pt x="13185" y="112"/>
                </a:lnTo>
                <a:lnTo>
                  <a:pt x="13188" y="112"/>
                </a:lnTo>
                <a:lnTo>
                  <a:pt x="13192" y="110"/>
                </a:lnTo>
                <a:lnTo>
                  <a:pt x="13193" y="108"/>
                </a:lnTo>
                <a:lnTo>
                  <a:pt x="13195" y="104"/>
                </a:lnTo>
                <a:lnTo>
                  <a:pt x="13197" y="96"/>
                </a:lnTo>
                <a:lnTo>
                  <a:pt x="13197" y="86"/>
                </a:lnTo>
                <a:lnTo>
                  <a:pt x="13195" y="86"/>
                </a:lnTo>
                <a:lnTo>
                  <a:pt x="13189" y="80"/>
                </a:lnTo>
                <a:lnTo>
                  <a:pt x="13183" y="73"/>
                </a:lnTo>
                <a:lnTo>
                  <a:pt x="13181" y="62"/>
                </a:lnTo>
                <a:lnTo>
                  <a:pt x="13179" y="50"/>
                </a:lnTo>
                <a:lnTo>
                  <a:pt x="13174" y="38"/>
                </a:lnTo>
                <a:lnTo>
                  <a:pt x="13167" y="26"/>
                </a:lnTo>
                <a:lnTo>
                  <a:pt x="13167" y="18"/>
                </a:lnTo>
                <a:lnTo>
                  <a:pt x="13166" y="10"/>
                </a:lnTo>
                <a:lnTo>
                  <a:pt x="13171" y="9"/>
                </a:lnTo>
                <a:lnTo>
                  <a:pt x="13174" y="8"/>
                </a:lnTo>
                <a:lnTo>
                  <a:pt x="13176" y="4"/>
                </a:lnTo>
                <a:lnTo>
                  <a:pt x="13177" y="0"/>
                </a:lnTo>
                <a:close/>
                <a:moveTo>
                  <a:pt x="15965" y="9796"/>
                </a:moveTo>
                <a:lnTo>
                  <a:pt x="14560" y="9796"/>
                </a:lnTo>
                <a:lnTo>
                  <a:pt x="14665" y="9748"/>
                </a:lnTo>
                <a:lnTo>
                  <a:pt x="14772" y="9699"/>
                </a:lnTo>
                <a:lnTo>
                  <a:pt x="14879" y="9648"/>
                </a:lnTo>
                <a:lnTo>
                  <a:pt x="14986" y="9597"/>
                </a:lnTo>
                <a:lnTo>
                  <a:pt x="15091" y="9546"/>
                </a:lnTo>
                <a:lnTo>
                  <a:pt x="15196" y="9496"/>
                </a:lnTo>
                <a:lnTo>
                  <a:pt x="15299" y="9450"/>
                </a:lnTo>
                <a:lnTo>
                  <a:pt x="15398" y="9407"/>
                </a:lnTo>
                <a:lnTo>
                  <a:pt x="15409" y="9404"/>
                </a:lnTo>
                <a:lnTo>
                  <a:pt x="15421" y="9401"/>
                </a:lnTo>
                <a:lnTo>
                  <a:pt x="15431" y="9398"/>
                </a:lnTo>
                <a:lnTo>
                  <a:pt x="15441" y="9397"/>
                </a:lnTo>
                <a:lnTo>
                  <a:pt x="15462" y="9395"/>
                </a:lnTo>
                <a:lnTo>
                  <a:pt x="15483" y="9391"/>
                </a:lnTo>
                <a:lnTo>
                  <a:pt x="15556" y="9356"/>
                </a:lnTo>
                <a:lnTo>
                  <a:pt x="15613" y="9332"/>
                </a:lnTo>
                <a:lnTo>
                  <a:pt x="15635" y="9323"/>
                </a:lnTo>
                <a:lnTo>
                  <a:pt x="15654" y="9317"/>
                </a:lnTo>
                <a:lnTo>
                  <a:pt x="15660" y="9316"/>
                </a:lnTo>
                <a:lnTo>
                  <a:pt x="15668" y="9316"/>
                </a:lnTo>
                <a:lnTo>
                  <a:pt x="15673" y="9316"/>
                </a:lnTo>
                <a:lnTo>
                  <a:pt x="15678" y="9316"/>
                </a:lnTo>
                <a:lnTo>
                  <a:pt x="15681" y="9319"/>
                </a:lnTo>
                <a:lnTo>
                  <a:pt x="15685" y="9321"/>
                </a:lnTo>
                <a:lnTo>
                  <a:pt x="15686" y="9325"/>
                </a:lnTo>
                <a:lnTo>
                  <a:pt x="15687" y="9329"/>
                </a:lnTo>
                <a:lnTo>
                  <a:pt x="15687" y="9334"/>
                </a:lnTo>
                <a:lnTo>
                  <a:pt x="15687" y="9341"/>
                </a:lnTo>
                <a:lnTo>
                  <a:pt x="15685" y="9348"/>
                </a:lnTo>
                <a:lnTo>
                  <a:pt x="15682" y="9356"/>
                </a:lnTo>
                <a:lnTo>
                  <a:pt x="15676" y="9375"/>
                </a:lnTo>
                <a:lnTo>
                  <a:pt x="15664" y="9398"/>
                </a:lnTo>
                <a:lnTo>
                  <a:pt x="15651" y="9425"/>
                </a:lnTo>
                <a:lnTo>
                  <a:pt x="15635" y="9458"/>
                </a:lnTo>
                <a:lnTo>
                  <a:pt x="15618" y="9489"/>
                </a:lnTo>
                <a:lnTo>
                  <a:pt x="15606" y="9514"/>
                </a:lnTo>
                <a:lnTo>
                  <a:pt x="15598" y="9536"/>
                </a:lnTo>
                <a:lnTo>
                  <a:pt x="15593" y="9555"/>
                </a:lnTo>
                <a:lnTo>
                  <a:pt x="15591" y="9571"/>
                </a:lnTo>
                <a:lnTo>
                  <a:pt x="15591" y="9584"/>
                </a:lnTo>
                <a:lnTo>
                  <a:pt x="15592" y="9589"/>
                </a:lnTo>
                <a:lnTo>
                  <a:pt x="15595" y="9594"/>
                </a:lnTo>
                <a:lnTo>
                  <a:pt x="15596" y="9598"/>
                </a:lnTo>
                <a:lnTo>
                  <a:pt x="15600" y="9602"/>
                </a:lnTo>
                <a:lnTo>
                  <a:pt x="15606" y="9608"/>
                </a:lnTo>
                <a:lnTo>
                  <a:pt x="15615" y="9612"/>
                </a:lnTo>
                <a:lnTo>
                  <a:pt x="15626" y="9615"/>
                </a:lnTo>
                <a:lnTo>
                  <a:pt x="15636" y="9616"/>
                </a:lnTo>
                <a:lnTo>
                  <a:pt x="15662" y="9617"/>
                </a:lnTo>
                <a:lnTo>
                  <a:pt x="15687" y="9618"/>
                </a:lnTo>
                <a:lnTo>
                  <a:pt x="15709" y="9617"/>
                </a:lnTo>
                <a:lnTo>
                  <a:pt x="15732" y="9615"/>
                </a:lnTo>
                <a:lnTo>
                  <a:pt x="15756" y="9611"/>
                </a:lnTo>
                <a:lnTo>
                  <a:pt x="15781" y="9606"/>
                </a:lnTo>
                <a:lnTo>
                  <a:pt x="15806" y="9599"/>
                </a:lnTo>
                <a:lnTo>
                  <a:pt x="15831" y="9594"/>
                </a:lnTo>
                <a:lnTo>
                  <a:pt x="15857" y="9588"/>
                </a:lnTo>
                <a:lnTo>
                  <a:pt x="15882" y="9582"/>
                </a:lnTo>
                <a:lnTo>
                  <a:pt x="15911" y="9575"/>
                </a:lnTo>
                <a:lnTo>
                  <a:pt x="15941" y="9564"/>
                </a:lnTo>
                <a:lnTo>
                  <a:pt x="15972" y="9554"/>
                </a:lnTo>
                <a:lnTo>
                  <a:pt x="16001" y="9543"/>
                </a:lnTo>
                <a:lnTo>
                  <a:pt x="16063" y="9518"/>
                </a:lnTo>
                <a:lnTo>
                  <a:pt x="16126" y="9489"/>
                </a:lnTo>
                <a:lnTo>
                  <a:pt x="16191" y="9458"/>
                </a:lnTo>
                <a:lnTo>
                  <a:pt x="16255" y="9423"/>
                </a:lnTo>
                <a:lnTo>
                  <a:pt x="16319" y="9387"/>
                </a:lnTo>
                <a:lnTo>
                  <a:pt x="16385" y="9348"/>
                </a:lnTo>
                <a:lnTo>
                  <a:pt x="16452" y="9308"/>
                </a:lnTo>
                <a:lnTo>
                  <a:pt x="16517" y="9267"/>
                </a:lnTo>
                <a:lnTo>
                  <a:pt x="16584" y="9224"/>
                </a:lnTo>
                <a:lnTo>
                  <a:pt x="16650" y="9180"/>
                </a:lnTo>
                <a:lnTo>
                  <a:pt x="16717" y="9136"/>
                </a:lnTo>
                <a:lnTo>
                  <a:pt x="16783" y="9091"/>
                </a:lnTo>
                <a:lnTo>
                  <a:pt x="16848" y="9047"/>
                </a:lnTo>
                <a:lnTo>
                  <a:pt x="16913" y="9002"/>
                </a:lnTo>
                <a:lnTo>
                  <a:pt x="16952" y="8974"/>
                </a:lnTo>
                <a:lnTo>
                  <a:pt x="16992" y="8947"/>
                </a:lnTo>
                <a:lnTo>
                  <a:pt x="17010" y="8935"/>
                </a:lnTo>
                <a:lnTo>
                  <a:pt x="17030" y="8925"/>
                </a:lnTo>
                <a:lnTo>
                  <a:pt x="17046" y="8917"/>
                </a:lnTo>
                <a:lnTo>
                  <a:pt x="17064" y="8912"/>
                </a:lnTo>
                <a:lnTo>
                  <a:pt x="17077" y="8910"/>
                </a:lnTo>
                <a:lnTo>
                  <a:pt x="17091" y="8908"/>
                </a:lnTo>
                <a:lnTo>
                  <a:pt x="17103" y="8908"/>
                </a:lnTo>
                <a:lnTo>
                  <a:pt x="17116" y="8908"/>
                </a:lnTo>
                <a:lnTo>
                  <a:pt x="17126" y="8910"/>
                </a:lnTo>
                <a:lnTo>
                  <a:pt x="17137" y="8912"/>
                </a:lnTo>
                <a:lnTo>
                  <a:pt x="17147" y="8916"/>
                </a:lnTo>
                <a:lnTo>
                  <a:pt x="17155" y="8923"/>
                </a:lnTo>
                <a:lnTo>
                  <a:pt x="17161" y="8929"/>
                </a:lnTo>
                <a:lnTo>
                  <a:pt x="17167" y="8937"/>
                </a:lnTo>
                <a:lnTo>
                  <a:pt x="17171" y="8947"/>
                </a:lnTo>
                <a:lnTo>
                  <a:pt x="17174" y="8959"/>
                </a:lnTo>
                <a:lnTo>
                  <a:pt x="17175" y="8973"/>
                </a:lnTo>
                <a:lnTo>
                  <a:pt x="17174" y="8988"/>
                </a:lnTo>
                <a:lnTo>
                  <a:pt x="17171" y="9006"/>
                </a:lnTo>
                <a:lnTo>
                  <a:pt x="17167" y="9027"/>
                </a:lnTo>
                <a:lnTo>
                  <a:pt x="17161" y="9045"/>
                </a:lnTo>
                <a:lnTo>
                  <a:pt x="17152" y="9065"/>
                </a:lnTo>
                <a:lnTo>
                  <a:pt x="17140" y="9087"/>
                </a:lnTo>
                <a:lnTo>
                  <a:pt x="17126" y="9110"/>
                </a:lnTo>
                <a:lnTo>
                  <a:pt x="17110" y="9135"/>
                </a:lnTo>
                <a:lnTo>
                  <a:pt x="17093" y="9159"/>
                </a:lnTo>
                <a:lnTo>
                  <a:pt x="17072" y="9184"/>
                </a:lnTo>
                <a:lnTo>
                  <a:pt x="17052" y="9208"/>
                </a:lnTo>
                <a:lnTo>
                  <a:pt x="17031" y="9231"/>
                </a:lnTo>
                <a:lnTo>
                  <a:pt x="17008" y="9254"/>
                </a:lnTo>
                <a:lnTo>
                  <a:pt x="16986" y="9276"/>
                </a:lnTo>
                <a:lnTo>
                  <a:pt x="16963" y="9297"/>
                </a:lnTo>
                <a:lnTo>
                  <a:pt x="16941" y="9315"/>
                </a:lnTo>
                <a:lnTo>
                  <a:pt x="16919" y="9332"/>
                </a:lnTo>
                <a:lnTo>
                  <a:pt x="16897" y="9346"/>
                </a:lnTo>
                <a:lnTo>
                  <a:pt x="16877" y="9356"/>
                </a:lnTo>
                <a:lnTo>
                  <a:pt x="16843" y="9374"/>
                </a:lnTo>
                <a:lnTo>
                  <a:pt x="16808" y="9393"/>
                </a:lnTo>
                <a:lnTo>
                  <a:pt x="16774" y="9414"/>
                </a:lnTo>
                <a:lnTo>
                  <a:pt x="16739" y="9437"/>
                </a:lnTo>
                <a:lnTo>
                  <a:pt x="16704" y="9460"/>
                </a:lnTo>
                <a:lnTo>
                  <a:pt x="16668" y="9483"/>
                </a:lnTo>
                <a:lnTo>
                  <a:pt x="16632" y="9507"/>
                </a:lnTo>
                <a:lnTo>
                  <a:pt x="16597" y="9531"/>
                </a:lnTo>
                <a:lnTo>
                  <a:pt x="16565" y="9553"/>
                </a:lnTo>
                <a:lnTo>
                  <a:pt x="16532" y="9580"/>
                </a:lnTo>
                <a:lnTo>
                  <a:pt x="16516" y="9593"/>
                </a:lnTo>
                <a:lnTo>
                  <a:pt x="16502" y="9603"/>
                </a:lnTo>
                <a:lnTo>
                  <a:pt x="16497" y="9607"/>
                </a:lnTo>
                <a:lnTo>
                  <a:pt x="16490" y="9609"/>
                </a:lnTo>
                <a:lnTo>
                  <a:pt x="16487" y="9611"/>
                </a:lnTo>
                <a:lnTo>
                  <a:pt x="16483" y="9611"/>
                </a:lnTo>
                <a:lnTo>
                  <a:pt x="16470" y="9609"/>
                </a:lnTo>
                <a:lnTo>
                  <a:pt x="16457" y="9609"/>
                </a:lnTo>
                <a:lnTo>
                  <a:pt x="16444" y="9609"/>
                </a:lnTo>
                <a:lnTo>
                  <a:pt x="16430" y="9609"/>
                </a:lnTo>
                <a:lnTo>
                  <a:pt x="16402" y="9613"/>
                </a:lnTo>
                <a:lnTo>
                  <a:pt x="16372" y="9618"/>
                </a:lnTo>
                <a:lnTo>
                  <a:pt x="16342" y="9626"/>
                </a:lnTo>
                <a:lnTo>
                  <a:pt x="16310" y="9636"/>
                </a:lnTo>
                <a:lnTo>
                  <a:pt x="16278" y="9648"/>
                </a:lnTo>
                <a:lnTo>
                  <a:pt x="16245" y="9661"/>
                </a:lnTo>
                <a:lnTo>
                  <a:pt x="16176" y="9692"/>
                </a:lnTo>
                <a:lnTo>
                  <a:pt x="16107" y="9725"/>
                </a:lnTo>
                <a:lnTo>
                  <a:pt x="16036" y="9760"/>
                </a:lnTo>
                <a:lnTo>
                  <a:pt x="15965" y="9796"/>
                </a:lnTo>
                <a:close/>
                <a:moveTo>
                  <a:pt x="2188" y="8694"/>
                </a:moveTo>
                <a:lnTo>
                  <a:pt x="2184" y="8690"/>
                </a:lnTo>
                <a:lnTo>
                  <a:pt x="2181" y="8686"/>
                </a:lnTo>
                <a:lnTo>
                  <a:pt x="2187" y="8690"/>
                </a:lnTo>
                <a:lnTo>
                  <a:pt x="2195" y="8696"/>
                </a:lnTo>
                <a:lnTo>
                  <a:pt x="2191" y="8695"/>
                </a:lnTo>
                <a:lnTo>
                  <a:pt x="2188" y="8694"/>
                </a:lnTo>
                <a:close/>
                <a:moveTo>
                  <a:pt x="6680" y="8708"/>
                </a:moveTo>
                <a:lnTo>
                  <a:pt x="6679" y="8708"/>
                </a:lnTo>
                <a:lnTo>
                  <a:pt x="6679" y="8708"/>
                </a:lnTo>
                <a:lnTo>
                  <a:pt x="6680" y="8708"/>
                </a:lnTo>
                <a:lnTo>
                  <a:pt x="6682" y="8708"/>
                </a:lnTo>
                <a:lnTo>
                  <a:pt x="6680" y="8708"/>
                </a:lnTo>
                <a:lnTo>
                  <a:pt x="6680" y="8708"/>
                </a:lnTo>
                <a:close/>
                <a:moveTo>
                  <a:pt x="7194" y="8597"/>
                </a:moveTo>
                <a:lnTo>
                  <a:pt x="7194" y="8597"/>
                </a:lnTo>
                <a:lnTo>
                  <a:pt x="7195" y="8597"/>
                </a:lnTo>
                <a:lnTo>
                  <a:pt x="7195" y="8598"/>
                </a:lnTo>
                <a:lnTo>
                  <a:pt x="7194" y="8598"/>
                </a:lnTo>
                <a:lnTo>
                  <a:pt x="7194" y="8598"/>
                </a:lnTo>
                <a:lnTo>
                  <a:pt x="7194" y="8598"/>
                </a:lnTo>
                <a:lnTo>
                  <a:pt x="7194" y="8597"/>
                </a:lnTo>
                <a:lnTo>
                  <a:pt x="7194" y="8597"/>
                </a:lnTo>
                <a:lnTo>
                  <a:pt x="7194" y="8597"/>
                </a:lnTo>
                <a:lnTo>
                  <a:pt x="7194" y="8597"/>
                </a:lnTo>
                <a:lnTo>
                  <a:pt x="7194" y="8597"/>
                </a:lnTo>
                <a:lnTo>
                  <a:pt x="7194" y="8597"/>
                </a:lnTo>
                <a:close/>
                <a:moveTo>
                  <a:pt x="8886" y="7726"/>
                </a:moveTo>
                <a:lnTo>
                  <a:pt x="8885" y="7726"/>
                </a:lnTo>
                <a:lnTo>
                  <a:pt x="8885" y="7726"/>
                </a:lnTo>
                <a:lnTo>
                  <a:pt x="8885" y="7726"/>
                </a:lnTo>
                <a:lnTo>
                  <a:pt x="8885" y="7725"/>
                </a:lnTo>
                <a:lnTo>
                  <a:pt x="8885" y="7725"/>
                </a:lnTo>
                <a:lnTo>
                  <a:pt x="8885" y="7725"/>
                </a:lnTo>
                <a:lnTo>
                  <a:pt x="8886" y="7726"/>
                </a:lnTo>
                <a:close/>
                <a:moveTo>
                  <a:pt x="10509" y="6057"/>
                </a:moveTo>
                <a:lnTo>
                  <a:pt x="10509" y="6057"/>
                </a:lnTo>
                <a:lnTo>
                  <a:pt x="10509" y="6058"/>
                </a:lnTo>
                <a:lnTo>
                  <a:pt x="10509" y="6057"/>
                </a:lnTo>
                <a:lnTo>
                  <a:pt x="10509" y="6054"/>
                </a:lnTo>
                <a:lnTo>
                  <a:pt x="10509" y="6056"/>
                </a:lnTo>
                <a:lnTo>
                  <a:pt x="10509" y="6057"/>
                </a:lnTo>
                <a:close/>
                <a:moveTo>
                  <a:pt x="11585" y="3677"/>
                </a:moveTo>
                <a:lnTo>
                  <a:pt x="11585" y="3681"/>
                </a:lnTo>
                <a:lnTo>
                  <a:pt x="11584" y="3685"/>
                </a:lnTo>
                <a:lnTo>
                  <a:pt x="11584" y="3682"/>
                </a:lnTo>
                <a:lnTo>
                  <a:pt x="11583" y="3681"/>
                </a:lnTo>
                <a:lnTo>
                  <a:pt x="11584" y="3679"/>
                </a:lnTo>
                <a:lnTo>
                  <a:pt x="11585" y="3677"/>
                </a:lnTo>
                <a:close/>
                <a:moveTo>
                  <a:pt x="12019" y="3483"/>
                </a:moveTo>
                <a:lnTo>
                  <a:pt x="12018" y="3497"/>
                </a:lnTo>
                <a:lnTo>
                  <a:pt x="12018" y="3511"/>
                </a:lnTo>
                <a:lnTo>
                  <a:pt x="12015" y="3525"/>
                </a:lnTo>
                <a:lnTo>
                  <a:pt x="12014" y="3541"/>
                </a:lnTo>
                <a:lnTo>
                  <a:pt x="12014" y="3555"/>
                </a:lnTo>
                <a:lnTo>
                  <a:pt x="12017" y="3569"/>
                </a:lnTo>
                <a:lnTo>
                  <a:pt x="12014" y="3595"/>
                </a:lnTo>
                <a:lnTo>
                  <a:pt x="12010" y="3621"/>
                </a:lnTo>
                <a:lnTo>
                  <a:pt x="12010" y="3634"/>
                </a:lnTo>
                <a:lnTo>
                  <a:pt x="12010" y="3645"/>
                </a:lnTo>
                <a:lnTo>
                  <a:pt x="12011" y="3658"/>
                </a:lnTo>
                <a:lnTo>
                  <a:pt x="12014" y="3671"/>
                </a:lnTo>
                <a:lnTo>
                  <a:pt x="12009" y="3682"/>
                </a:lnTo>
                <a:lnTo>
                  <a:pt x="12002" y="3694"/>
                </a:lnTo>
                <a:lnTo>
                  <a:pt x="12002" y="3675"/>
                </a:lnTo>
                <a:lnTo>
                  <a:pt x="12001" y="3659"/>
                </a:lnTo>
                <a:lnTo>
                  <a:pt x="11999" y="3646"/>
                </a:lnTo>
                <a:lnTo>
                  <a:pt x="11995" y="3635"/>
                </a:lnTo>
                <a:lnTo>
                  <a:pt x="11989" y="3626"/>
                </a:lnTo>
                <a:lnTo>
                  <a:pt x="11984" y="3618"/>
                </a:lnTo>
                <a:lnTo>
                  <a:pt x="11977" y="3613"/>
                </a:lnTo>
                <a:lnTo>
                  <a:pt x="11969" y="3609"/>
                </a:lnTo>
                <a:lnTo>
                  <a:pt x="11973" y="3607"/>
                </a:lnTo>
                <a:lnTo>
                  <a:pt x="11975" y="3603"/>
                </a:lnTo>
                <a:lnTo>
                  <a:pt x="11977" y="3599"/>
                </a:lnTo>
                <a:lnTo>
                  <a:pt x="11979" y="3595"/>
                </a:lnTo>
                <a:lnTo>
                  <a:pt x="11982" y="3583"/>
                </a:lnTo>
                <a:lnTo>
                  <a:pt x="11984" y="3570"/>
                </a:lnTo>
                <a:lnTo>
                  <a:pt x="11986" y="3555"/>
                </a:lnTo>
                <a:lnTo>
                  <a:pt x="11987" y="3540"/>
                </a:lnTo>
                <a:lnTo>
                  <a:pt x="11987" y="3532"/>
                </a:lnTo>
                <a:lnTo>
                  <a:pt x="11987" y="3524"/>
                </a:lnTo>
                <a:lnTo>
                  <a:pt x="11987" y="3518"/>
                </a:lnTo>
                <a:lnTo>
                  <a:pt x="11987" y="3511"/>
                </a:lnTo>
                <a:lnTo>
                  <a:pt x="11989" y="3506"/>
                </a:lnTo>
                <a:lnTo>
                  <a:pt x="11991" y="3501"/>
                </a:lnTo>
                <a:lnTo>
                  <a:pt x="11996" y="3493"/>
                </a:lnTo>
                <a:lnTo>
                  <a:pt x="12000" y="3484"/>
                </a:lnTo>
                <a:lnTo>
                  <a:pt x="12004" y="3473"/>
                </a:lnTo>
                <a:lnTo>
                  <a:pt x="12006" y="3459"/>
                </a:lnTo>
                <a:lnTo>
                  <a:pt x="12006" y="3457"/>
                </a:lnTo>
                <a:lnTo>
                  <a:pt x="12006" y="3455"/>
                </a:lnTo>
                <a:lnTo>
                  <a:pt x="12009" y="3453"/>
                </a:lnTo>
                <a:lnTo>
                  <a:pt x="12011" y="3455"/>
                </a:lnTo>
                <a:lnTo>
                  <a:pt x="12013" y="3457"/>
                </a:lnTo>
                <a:lnTo>
                  <a:pt x="12015" y="3460"/>
                </a:lnTo>
                <a:lnTo>
                  <a:pt x="12017" y="3470"/>
                </a:lnTo>
                <a:lnTo>
                  <a:pt x="12019" y="3483"/>
                </a:lnTo>
                <a:lnTo>
                  <a:pt x="12019" y="3483"/>
                </a:lnTo>
                <a:close/>
                <a:moveTo>
                  <a:pt x="11956" y="3005"/>
                </a:moveTo>
                <a:lnTo>
                  <a:pt x="11957" y="3005"/>
                </a:lnTo>
                <a:lnTo>
                  <a:pt x="11957" y="3006"/>
                </a:lnTo>
                <a:lnTo>
                  <a:pt x="11957" y="3006"/>
                </a:lnTo>
                <a:lnTo>
                  <a:pt x="11957" y="3006"/>
                </a:lnTo>
                <a:lnTo>
                  <a:pt x="11957" y="3007"/>
                </a:lnTo>
                <a:lnTo>
                  <a:pt x="11956" y="3010"/>
                </a:lnTo>
                <a:lnTo>
                  <a:pt x="11956" y="3007"/>
                </a:lnTo>
                <a:lnTo>
                  <a:pt x="11956" y="3005"/>
                </a:lnTo>
                <a:close/>
                <a:moveTo>
                  <a:pt x="12240" y="2561"/>
                </a:moveTo>
                <a:lnTo>
                  <a:pt x="12240" y="2559"/>
                </a:lnTo>
                <a:lnTo>
                  <a:pt x="12240" y="2559"/>
                </a:lnTo>
                <a:lnTo>
                  <a:pt x="12240" y="2559"/>
                </a:lnTo>
                <a:lnTo>
                  <a:pt x="12240" y="2559"/>
                </a:lnTo>
                <a:lnTo>
                  <a:pt x="12240" y="2561"/>
                </a:lnTo>
                <a:close/>
                <a:moveTo>
                  <a:pt x="12520" y="2535"/>
                </a:moveTo>
                <a:lnTo>
                  <a:pt x="12520" y="2535"/>
                </a:lnTo>
                <a:lnTo>
                  <a:pt x="12520" y="2536"/>
                </a:lnTo>
                <a:lnTo>
                  <a:pt x="12520" y="2535"/>
                </a:lnTo>
                <a:lnTo>
                  <a:pt x="12518" y="2534"/>
                </a:lnTo>
                <a:lnTo>
                  <a:pt x="12520" y="2534"/>
                </a:lnTo>
                <a:lnTo>
                  <a:pt x="12520" y="2535"/>
                </a:lnTo>
                <a:close/>
                <a:moveTo>
                  <a:pt x="13144" y="366"/>
                </a:moveTo>
                <a:lnTo>
                  <a:pt x="13144" y="368"/>
                </a:lnTo>
                <a:lnTo>
                  <a:pt x="13143" y="368"/>
                </a:lnTo>
                <a:lnTo>
                  <a:pt x="13143" y="368"/>
                </a:lnTo>
                <a:lnTo>
                  <a:pt x="13141" y="366"/>
                </a:lnTo>
                <a:lnTo>
                  <a:pt x="13143" y="366"/>
                </a:lnTo>
                <a:lnTo>
                  <a:pt x="13144" y="366"/>
                </a:lnTo>
                <a:close/>
                <a:moveTo>
                  <a:pt x="14696" y="1788"/>
                </a:moveTo>
                <a:lnTo>
                  <a:pt x="14696" y="1786"/>
                </a:lnTo>
                <a:lnTo>
                  <a:pt x="14696" y="1786"/>
                </a:lnTo>
                <a:lnTo>
                  <a:pt x="14698" y="1788"/>
                </a:lnTo>
                <a:lnTo>
                  <a:pt x="14698" y="1790"/>
                </a:lnTo>
                <a:lnTo>
                  <a:pt x="14698" y="1789"/>
                </a:lnTo>
                <a:lnTo>
                  <a:pt x="14696" y="1788"/>
                </a:lnTo>
                <a:close/>
                <a:moveTo>
                  <a:pt x="15749" y="3794"/>
                </a:moveTo>
                <a:lnTo>
                  <a:pt x="15752" y="3770"/>
                </a:lnTo>
                <a:lnTo>
                  <a:pt x="15753" y="3745"/>
                </a:lnTo>
                <a:lnTo>
                  <a:pt x="15753" y="3721"/>
                </a:lnTo>
                <a:lnTo>
                  <a:pt x="15754" y="3697"/>
                </a:lnTo>
                <a:lnTo>
                  <a:pt x="15750" y="3709"/>
                </a:lnTo>
                <a:lnTo>
                  <a:pt x="15749" y="3721"/>
                </a:lnTo>
                <a:lnTo>
                  <a:pt x="15746" y="3733"/>
                </a:lnTo>
                <a:lnTo>
                  <a:pt x="15746" y="3745"/>
                </a:lnTo>
                <a:lnTo>
                  <a:pt x="15746" y="3770"/>
                </a:lnTo>
                <a:lnTo>
                  <a:pt x="15749" y="3794"/>
                </a:lnTo>
                <a:lnTo>
                  <a:pt x="15749" y="3794"/>
                </a:lnTo>
                <a:lnTo>
                  <a:pt x="15749" y="3794"/>
                </a:lnTo>
                <a:lnTo>
                  <a:pt x="15748" y="3806"/>
                </a:lnTo>
                <a:lnTo>
                  <a:pt x="15746" y="3816"/>
                </a:lnTo>
                <a:lnTo>
                  <a:pt x="15745" y="3826"/>
                </a:lnTo>
                <a:lnTo>
                  <a:pt x="15744" y="3837"/>
                </a:lnTo>
                <a:lnTo>
                  <a:pt x="15731" y="3861"/>
                </a:lnTo>
                <a:lnTo>
                  <a:pt x="15718" y="3883"/>
                </a:lnTo>
                <a:lnTo>
                  <a:pt x="15704" y="3904"/>
                </a:lnTo>
                <a:lnTo>
                  <a:pt x="15690" y="3924"/>
                </a:lnTo>
                <a:lnTo>
                  <a:pt x="15663" y="3963"/>
                </a:lnTo>
                <a:lnTo>
                  <a:pt x="15633" y="4000"/>
                </a:lnTo>
                <a:lnTo>
                  <a:pt x="15605" y="4036"/>
                </a:lnTo>
                <a:lnTo>
                  <a:pt x="15577" y="4072"/>
                </a:lnTo>
                <a:lnTo>
                  <a:pt x="15547" y="4109"/>
                </a:lnTo>
                <a:lnTo>
                  <a:pt x="15519" y="4151"/>
                </a:lnTo>
                <a:lnTo>
                  <a:pt x="15515" y="4149"/>
                </a:lnTo>
                <a:lnTo>
                  <a:pt x="15511" y="4149"/>
                </a:lnTo>
                <a:lnTo>
                  <a:pt x="15508" y="4151"/>
                </a:lnTo>
                <a:lnTo>
                  <a:pt x="15505" y="4153"/>
                </a:lnTo>
                <a:lnTo>
                  <a:pt x="15498" y="4160"/>
                </a:lnTo>
                <a:lnTo>
                  <a:pt x="15493" y="4169"/>
                </a:lnTo>
                <a:lnTo>
                  <a:pt x="15481" y="4190"/>
                </a:lnTo>
                <a:lnTo>
                  <a:pt x="15471" y="4211"/>
                </a:lnTo>
                <a:lnTo>
                  <a:pt x="15450" y="4215"/>
                </a:lnTo>
                <a:lnTo>
                  <a:pt x="15430" y="4220"/>
                </a:lnTo>
                <a:lnTo>
                  <a:pt x="15411" y="4224"/>
                </a:lnTo>
                <a:lnTo>
                  <a:pt x="15390" y="4229"/>
                </a:lnTo>
                <a:lnTo>
                  <a:pt x="15385" y="4206"/>
                </a:lnTo>
                <a:lnTo>
                  <a:pt x="15381" y="4181"/>
                </a:lnTo>
                <a:lnTo>
                  <a:pt x="15380" y="4156"/>
                </a:lnTo>
                <a:lnTo>
                  <a:pt x="15380" y="4130"/>
                </a:lnTo>
                <a:lnTo>
                  <a:pt x="15381" y="4103"/>
                </a:lnTo>
                <a:lnTo>
                  <a:pt x="15382" y="4077"/>
                </a:lnTo>
                <a:lnTo>
                  <a:pt x="15385" y="4050"/>
                </a:lnTo>
                <a:lnTo>
                  <a:pt x="15387" y="4023"/>
                </a:lnTo>
                <a:lnTo>
                  <a:pt x="15396" y="4017"/>
                </a:lnTo>
                <a:lnTo>
                  <a:pt x="15405" y="4014"/>
                </a:lnTo>
                <a:lnTo>
                  <a:pt x="15413" y="4012"/>
                </a:lnTo>
                <a:lnTo>
                  <a:pt x="15422" y="4012"/>
                </a:lnTo>
                <a:lnTo>
                  <a:pt x="15439" y="4014"/>
                </a:lnTo>
                <a:lnTo>
                  <a:pt x="15456" y="4014"/>
                </a:lnTo>
                <a:lnTo>
                  <a:pt x="15466" y="4013"/>
                </a:lnTo>
                <a:lnTo>
                  <a:pt x="15477" y="4010"/>
                </a:lnTo>
                <a:lnTo>
                  <a:pt x="15489" y="4008"/>
                </a:lnTo>
                <a:lnTo>
                  <a:pt x="15499" y="4004"/>
                </a:lnTo>
                <a:lnTo>
                  <a:pt x="15510" y="4000"/>
                </a:lnTo>
                <a:lnTo>
                  <a:pt x="15520" y="3994"/>
                </a:lnTo>
                <a:lnTo>
                  <a:pt x="15530" y="3986"/>
                </a:lnTo>
                <a:lnTo>
                  <a:pt x="15541" y="3977"/>
                </a:lnTo>
                <a:lnTo>
                  <a:pt x="15550" y="3967"/>
                </a:lnTo>
                <a:lnTo>
                  <a:pt x="15560" y="3954"/>
                </a:lnTo>
                <a:lnTo>
                  <a:pt x="15568" y="3940"/>
                </a:lnTo>
                <a:lnTo>
                  <a:pt x="15577" y="3923"/>
                </a:lnTo>
                <a:lnTo>
                  <a:pt x="15584" y="3905"/>
                </a:lnTo>
                <a:lnTo>
                  <a:pt x="15592" y="3883"/>
                </a:lnTo>
                <a:lnTo>
                  <a:pt x="15600" y="3860"/>
                </a:lnTo>
                <a:lnTo>
                  <a:pt x="15606" y="3834"/>
                </a:lnTo>
                <a:lnTo>
                  <a:pt x="15611" y="3816"/>
                </a:lnTo>
                <a:lnTo>
                  <a:pt x="15616" y="3801"/>
                </a:lnTo>
                <a:lnTo>
                  <a:pt x="15623" y="3787"/>
                </a:lnTo>
                <a:lnTo>
                  <a:pt x="15629" y="3776"/>
                </a:lnTo>
                <a:lnTo>
                  <a:pt x="15636" y="3767"/>
                </a:lnTo>
                <a:lnTo>
                  <a:pt x="15644" y="3761"/>
                </a:lnTo>
                <a:lnTo>
                  <a:pt x="15647" y="3758"/>
                </a:lnTo>
                <a:lnTo>
                  <a:pt x="15651" y="3757"/>
                </a:lnTo>
                <a:lnTo>
                  <a:pt x="15654" y="3756"/>
                </a:lnTo>
                <a:lnTo>
                  <a:pt x="15658" y="3756"/>
                </a:lnTo>
                <a:lnTo>
                  <a:pt x="15665" y="3756"/>
                </a:lnTo>
                <a:lnTo>
                  <a:pt x="15672" y="3754"/>
                </a:lnTo>
                <a:lnTo>
                  <a:pt x="15678" y="3753"/>
                </a:lnTo>
                <a:lnTo>
                  <a:pt x="15685" y="3749"/>
                </a:lnTo>
                <a:lnTo>
                  <a:pt x="15691" y="3745"/>
                </a:lnTo>
                <a:lnTo>
                  <a:pt x="15698" y="3740"/>
                </a:lnTo>
                <a:lnTo>
                  <a:pt x="15703" y="3735"/>
                </a:lnTo>
                <a:lnTo>
                  <a:pt x="15708" y="3729"/>
                </a:lnTo>
                <a:lnTo>
                  <a:pt x="15719" y="3715"/>
                </a:lnTo>
                <a:lnTo>
                  <a:pt x="15730" y="3698"/>
                </a:lnTo>
                <a:lnTo>
                  <a:pt x="15741" y="3681"/>
                </a:lnTo>
                <a:lnTo>
                  <a:pt x="15752" y="3664"/>
                </a:lnTo>
                <a:lnTo>
                  <a:pt x="15752" y="3680"/>
                </a:lnTo>
                <a:lnTo>
                  <a:pt x="15754" y="3697"/>
                </a:lnTo>
                <a:lnTo>
                  <a:pt x="15754" y="3697"/>
                </a:lnTo>
                <a:lnTo>
                  <a:pt x="15754" y="3697"/>
                </a:lnTo>
                <a:lnTo>
                  <a:pt x="15753" y="3721"/>
                </a:lnTo>
                <a:lnTo>
                  <a:pt x="15753" y="3745"/>
                </a:lnTo>
                <a:lnTo>
                  <a:pt x="15752" y="3770"/>
                </a:lnTo>
                <a:lnTo>
                  <a:pt x="15749" y="3794"/>
                </a:lnTo>
                <a:close/>
                <a:moveTo>
                  <a:pt x="15458" y="5091"/>
                </a:moveTo>
                <a:lnTo>
                  <a:pt x="15431" y="5137"/>
                </a:lnTo>
                <a:lnTo>
                  <a:pt x="15404" y="5186"/>
                </a:lnTo>
                <a:lnTo>
                  <a:pt x="15391" y="5210"/>
                </a:lnTo>
                <a:lnTo>
                  <a:pt x="15377" y="5235"/>
                </a:lnTo>
                <a:lnTo>
                  <a:pt x="15363" y="5257"/>
                </a:lnTo>
                <a:lnTo>
                  <a:pt x="15349" y="5279"/>
                </a:lnTo>
                <a:lnTo>
                  <a:pt x="15335" y="5297"/>
                </a:lnTo>
                <a:lnTo>
                  <a:pt x="15319" y="5313"/>
                </a:lnTo>
                <a:lnTo>
                  <a:pt x="15311" y="5320"/>
                </a:lnTo>
                <a:lnTo>
                  <a:pt x="15304" y="5326"/>
                </a:lnTo>
                <a:lnTo>
                  <a:pt x="15296" y="5331"/>
                </a:lnTo>
                <a:lnTo>
                  <a:pt x="15288" y="5335"/>
                </a:lnTo>
                <a:lnTo>
                  <a:pt x="15279" y="5338"/>
                </a:lnTo>
                <a:lnTo>
                  <a:pt x="15272" y="5340"/>
                </a:lnTo>
                <a:lnTo>
                  <a:pt x="15263" y="5340"/>
                </a:lnTo>
                <a:lnTo>
                  <a:pt x="15255" y="5340"/>
                </a:lnTo>
                <a:lnTo>
                  <a:pt x="15246" y="5338"/>
                </a:lnTo>
                <a:lnTo>
                  <a:pt x="15237" y="5335"/>
                </a:lnTo>
                <a:lnTo>
                  <a:pt x="15228" y="5330"/>
                </a:lnTo>
                <a:lnTo>
                  <a:pt x="15219" y="5324"/>
                </a:lnTo>
                <a:lnTo>
                  <a:pt x="15230" y="5371"/>
                </a:lnTo>
                <a:lnTo>
                  <a:pt x="15242" y="5414"/>
                </a:lnTo>
                <a:lnTo>
                  <a:pt x="15248" y="5433"/>
                </a:lnTo>
                <a:lnTo>
                  <a:pt x="15252" y="5451"/>
                </a:lnTo>
                <a:lnTo>
                  <a:pt x="15256" y="5470"/>
                </a:lnTo>
                <a:lnTo>
                  <a:pt x="15259" y="5490"/>
                </a:lnTo>
                <a:lnTo>
                  <a:pt x="15248" y="5505"/>
                </a:lnTo>
                <a:lnTo>
                  <a:pt x="15238" y="5518"/>
                </a:lnTo>
                <a:lnTo>
                  <a:pt x="15233" y="5522"/>
                </a:lnTo>
                <a:lnTo>
                  <a:pt x="15228" y="5524"/>
                </a:lnTo>
                <a:lnTo>
                  <a:pt x="15223" y="5524"/>
                </a:lnTo>
                <a:lnTo>
                  <a:pt x="15218" y="5523"/>
                </a:lnTo>
                <a:lnTo>
                  <a:pt x="15212" y="5517"/>
                </a:lnTo>
                <a:lnTo>
                  <a:pt x="15207" y="5514"/>
                </a:lnTo>
                <a:lnTo>
                  <a:pt x="15202" y="5511"/>
                </a:lnTo>
                <a:lnTo>
                  <a:pt x="15196" y="5513"/>
                </a:lnTo>
                <a:lnTo>
                  <a:pt x="15189" y="5515"/>
                </a:lnTo>
                <a:lnTo>
                  <a:pt x="15183" y="5520"/>
                </a:lnTo>
                <a:lnTo>
                  <a:pt x="15176" y="5528"/>
                </a:lnTo>
                <a:lnTo>
                  <a:pt x="15169" y="5537"/>
                </a:lnTo>
                <a:lnTo>
                  <a:pt x="15156" y="5554"/>
                </a:lnTo>
                <a:lnTo>
                  <a:pt x="15143" y="5569"/>
                </a:lnTo>
                <a:lnTo>
                  <a:pt x="15130" y="5582"/>
                </a:lnTo>
                <a:lnTo>
                  <a:pt x="15117" y="5594"/>
                </a:lnTo>
                <a:lnTo>
                  <a:pt x="15093" y="5614"/>
                </a:lnTo>
                <a:lnTo>
                  <a:pt x="15067" y="5637"/>
                </a:lnTo>
                <a:lnTo>
                  <a:pt x="15059" y="5645"/>
                </a:lnTo>
                <a:lnTo>
                  <a:pt x="15050" y="5650"/>
                </a:lnTo>
                <a:lnTo>
                  <a:pt x="15042" y="5656"/>
                </a:lnTo>
                <a:lnTo>
                  <a:pt x="15035" y="5659"/>
                </a:lnTo>
                <a:lnTo>
                  <a:pt x="15021" y="5666"/>
                </a:lnTo>
                <a:lnTo>
                  <a:pt x="15006" y="5671"/>
                </a:lnTo>
                <a:lnTo>
                  <a:pt x="14992" y="5675"/>
                </a:lnTo>
                <a:lnTo>
                  <a:pt x="14977" y="5680"/>
                </a:lnTo>
                <a:lnTo>
                  <a:pt x="14970" y="5683"/>
                </a:lnTo>
                <a:lnTo>
                  <a:pt x="14963" y="5688"/>
                </a:lnTo>
                <a:lnTo>
                  <a:pt x="14955" y="5692"/>
                </a:lnTo>
                <a:lnTo>
                  <a:pt x="14947" y="5698"/>
                </a:lnTo>
                <a:lnTo>
                  <a:pt x="14947" y="5701"/>
                </a:lnTo>
                <a:lnTo>
                  <a:pt x="14946" y="5702"/>
                </a:lnTo>
                <a:lnTo>
                  <a:pt x="14946" y="5702"/>
                </a:lnTo>
                <a:lnTo>
                  <a:pt x="14946" y="5702"/>
                </a:lnTo>
                <a:lnTo>
                  <a:pt x="14947" y="5701"/>
                </a:lnTo>
                <a:lnTo>
                  <a:pt x="14947" y="5698"/>
                </a:lnTo>
                <a:lnTo>
                  <a:pt x="14943" y="5671"/>
                </a:lnTo>
                <a:lnTo>
                  <a:pt x="14941" y="5645"/>
                </a:lnTo>
                <a:lnTo>
                  <a:pt x="14941" y="5619"/>
                </a:lnTo>
                <a:lnTo>
                  <a:pt x="14941" y="5594"/>
                </a:lnTo>
                <a:lnTo>
                  <a:pt x="14942" y="5569"/>
                </a:lnTo>
                <a:lnTo>
                  <a:pt x="14945" y="5545"/>
                </a:lnTo>
                <a:lnTo>
                  <a:pt x="14949" y="5520"/>
                </a:lnTo>
                <a:lnTo>
                  <a:pt x="14954" y="5496"/>
                </a:lnTo>
                <a:lnTo>
                  <a:pt x="14960" y="5473"/>
                </a:lnTo>
                <a:lnTo>
                  <a:pt x="14968" y="5450"/>
                </a:lnTo>
                <a:lnTo>
                  <a:pt x="14978" y="5427"/>
                </a:lnTo>
                <a:lnTo>
                  <a:pt x="14988" y="5403"/>
                </a:lnTo>
                <a:lnTo>
                  <a:pt x="15000" y="5380"/>
                </a:lnTo>
                <a:lnTo>
                  <a:pt x="15013" y="5358"/>
                </a:lnTo>
                <a:lnTo>
                  <a:pt x="15028" y="5335"/>
                </a:lnTo>
                <a:lnTo>
                  <a:pt x="15044" y="5313"/>
                </a:lnTo>
                <a:lnTo>
                  <a:pt x="15053" y="5302"/>
                </a:lnTo>
                <a:lnTo>
                  <a:pt x="15060" y="5290"/>
                </a:lnTo>
                <a:lnTo>
                  <a:pt x="15069" y="5280"/>
                </a:lnTo>
                <a:lnTo>
                  <a:pt x="15077" y="5272"/>
                </a:lnTo>
                <a:lnTo>
                  <a:pt x="15088" y="5263"/>
                </a:lnTo>
                <a:lnTo>
                  <a:pt x="15098" y="5252"/>
                </a:lnTo>
                <a:lnTo>
                  <a:pt x="15108" y="5239"/>
                </a:lnTo>
                <a:lnTo>
                  <a:pt x="15118" y="5226"/>
                </a:lnTo>
                <a:lnTo>
                  <a:pt x="15138" y="5196"/>
                </a:lnTo>
                <a:lnTo>
                  <a:pt x="15157" y="5167"/>
                </a:lnTo>
                <a:lnTo>
                  <a:pt x="15176" y="5136"/>
                </a:lnTo>
                <a:lnTo>
                  <a:pt x="15197" y="5109"/>
                </a:lnTo>
                <a:lnTo>
                  <a:pt x="15206" y="5096"/>
                </a:lnTo>
                <a:lnTo>
                  <a:pt x="15216" y="5086"/>
                </a:lnTo>
                <a:lnTo>
                  <a:pt x="15228" y="5075"/>
                </a:lnTo>
                <a:lnTo>
                  <a:pt x="15238" y="5068"/>
                </a:lnTo>
                <a:lnTo>
                  <a:pt x="15242" y="5063"/>
                </a:lnTo>
                <a:lnTo>
                  <a:pt x="15246" y="5055"/>
                </a:lnTo>
                <a:lnTo>
                  <a:pt x="15250" y="5045"/>
                </a:lnTo>
                <a:lnTo>
                  <a:pt x="15252" y="5034"/>
                </a:lnTo>
                <a:lnTo>
                  <a:pt x="15256" y="5016"/>
                </a:lnTo>
                <a:lnTo>
                  <a:pt x="15260" y="5000"/>
                </a:lnTo>
                <a:lnTo>
                  <a:pt x="15265" y="4985"/>
                </a:lnTo>
                <a:lnTo>
                  <a:pt x="15272" y="4973"/>
                </a:lnTo>
                <a:lnTo>
                  <a:pt x="15284" y="4951"/>
                </a:lnTo>
                <a:lnTo>
                  <a:pt x="15297" y="4930"/>
                </a:lnTo>
                <a:lnTo>
                  <a:pt x="15308" y="4916"/>
                </a:lnTo>
                <a:lnTo>
                  <a:pt x="15315" y="4900"/>
                </a:lnTo>
                <a:lnTo>
                  <a:pt x="15323" y="4885"/>
                </a:lnTo>
                <a:lnTo>
                  <a:pt x="15329" y="4867"/>
                </a:lnTo>
                <a:lnTo>
                  <a:pt x="15335" y="4849"/>
                </a:lnTo>
                <a:lnTo>
                  <a:pt x="15338" y="4831"/>
                </a:lnTo>
                <a:lnTo>
                  <a:pt x="15342" y="4810"/>
                </a:lnTo>
                <a:lnTo>
                  <a:pt x="15344" y="4790"/>
                </a:lnTo>
                <a:lnTo>
                  <a:pt x="15349" y="4758"/>
                </a:lnTo>
                <a:lnTo>
                  <a:pt x="15354" y="4727"/>
                </a:lnTo>
                <a:lnTo>
                  <a:pt x="15360" y="4697"/>
                </a:lnTo>
                <a:lnTo>
                  <a:pt x="15369" y="4670"/>
                </a:lnTo>
                <a:lnTo>
                  <a:pt x="15378" y="4646"/>
                </a:lnTo>
                <a:lnTo>
                  <a:pt x="15390" y="4623"/>
                </a:lnTo>
                <a:lnTo>
                  <a:pt x="15402" y="4601"/>
                </a:lnTo>
                <a:lnTo>
                  <a:pt x="15414" y="4580"/>
                </a:lnTo>
                <a:lnTo>
                  <a:pt x="15427" y="4560"/>
                </a:lnTo>
                <a:lnTo>
                  <a:pt x="15440" y="4536"/>
                </a:lnTo>
                <a:lnTo>
                  <a:pt x="15453" y="4513"/>
                </a:lnTo>
                <a:lnTo>
                  <a:pt x="15466" y="4490"/>
                </a:lnTo>
                <a:lnTo>
                  <a:pt x="15474" y="4476"/>
                </a:lnTo>
                <a:lnTo>
                  <a:pt x="15479" y="4461"/>
                </a:lnTo>
                <a:lnTo>
                  <a:pt x="15484" y="4445"/>
                </a:lnTo>
                <a:lnTo>
                  <a:pt x="15487" y="4428"/>
                </a:lnTo>
                <a:lnTo>
                  <a:pt x="15489" y="4412"/>
                </a:lnTo>
                <a:lnTo>
                  <a:pt x="15489" y="4395"/>
                </a:lnTo>
                <a:lnTo>
                  <a:pt x="15488" y="4378"/>
                </a:lnTo>
                <a:lnTo>
                  <a:pt x="15485" y="4360"/>
                </a:lnTo>
                <a:lnTo>
                  <a:pt x="15484" y="4360"/>
                </a:lnTo>
                <a:lnTo>
                  <a:pt x="15481" y="4360"/>
                </a:lnTo>
                <a:lnTo>
                  <a:pt x="15483" y="4359"/>
                </a:lnTo>
                <a:lnTo>
                  <a:pt x="15483" y="4359"/>
                </a:lnTo>
                <a:lnTo>
                  <a:pt x="15484" y="4359"/>
                </a:lnTo>
                <a:lnTo>
                  <a:pt x="15485" y="4360"/>
                </a:lnTo>
                <a:lnTo>
                  <a:pt x="15496" y="4338"/>
                </a:lnTo>
                <a:lnTo>
                  <a:pt x="15506" y="4315"/>
                </a:lnTo>
                <a:lnTo>
                  <a:pt x="15515" y="4291"/>
                </a:lnTo>
                <a:lnTo>
                  <a:pt x="15524" y="4266"/>
                </a:lnTo>
                <a:lnTo>
                  <a:pt x="15533" y="4242"/>
                </a:lnTo>
                <a:lnTo>
                  <a:pt x="15542" y="4217"/>
                </a:lnTo>
                <a:lnTo>
                  <a:pt x="15551" y="4194"/>
                </a:lnTo>
                <a:lnTo>
                  <a:pt x="15562" y="4175"/>
                </a:lnTo>
                <a:lnTo>
                  <a:pt x="15601" y="4140"/>
                </a:lnTo>
                <a:lnTo>
                  <a:pt x="15638" y="4103"/>
                </a:lnTo>
                <a:lnTo>
                  <a:pt x="15647" y="4091"/>
                </a:lnTo>
                <a:lnTo>
                  <a:pt x="15656" y="4081"/>
                </a:lnTo>
                <a:lnTo>
                  <a:pt x="15665" y="4068"/>
                </a:lnTo>
                <a:lnTo>
                  <a:pt x="15674" y="4054"/>
                </a:lnTo>
                <a:lnTo>
                  <a:pt x="15683" y="4040"/>
                </a:lnTo>
                <a:lnTo>
                  <a:pt x="15691" y="4025"/>
                </a:lnTo>
                <a:lnTo>
                  <a:pt x="15699" y="4007"/>
                </a:lnTo>
                <a:lnTo>
                  <a:pt x="15707" y="3987"/>
                </a:lnTo>
                <a:lnTo>
                  <a:pt x="15717" y="3982"/>
                </a:lnTo>
                <a:lnTo>
                  <a:pt x="15726" y="3977"/>
                </a:lnTo>
                <a:lnTo>
                  <a:pt x="15718" y="4032"/>
                </a:lnTo>
                <a:lnTo>
                  <a:pt x="15710" y="4089"/>
                </a:lnTo>
                <a:lnTo>
                  <a:pt x="15701" y="4144"/>
                </a:lnTo>
                <a:lnTo>
                  <a:pt x="15691" y="4199"/>
                </a:lnTo>
                <a:lnTo>
                  <a:pt x="15682" y="4255"/>
                </a:lnTo>
                <a:lnTo>
                  <a:pt x="15672" y="4310"/>
                </a:lnTo>
                <a:lnTo>
                  <a:pt x="15660" y="4365"/>
                </a:lnTo>
                <a:lnTo>
                  <a:pt x="15650" y="4419"/>
                </a:lnTo>
                <a:lnTo>
                  <a:pt x="15644" y="4428"/>
                </a:lnTo>
                <a:lnTo>
                  <a:pt x="15638" y="4435"/>
                </a:lnTo>
                <a:lnTo>
                  <a:pt x="15632" y="4441"/>
                </a:lnTo>
                <a:lnTo>
                  <a:pt x="15626" y="4446"/>
                </a:lnTo>
                <a:lnTo>
                  <a:pt x="15619" y="4450"/>
                </a:lnTo>
                <a:lnTo>
                  <a:pt x="15613" y="4452"/>
                </a:lnTo>
                <a:lnTo>
                  <a:pt x="15606" y="4452"/>
                </a:lnTo>
                <a:lnTo>
                  <a:pt x="15598" y="4450"/>
                </a:lnTo>
                <a:lnTo>
                  <a:pt x="15604" y="4439"/>
                </a:lnTo>
                <a:lnTo>
                  <a:pt x="15607" y="4427"/>
                </a:lnTo>
                <a:lnTo>
                  <a:pt x="15611" y="4414"/>
                </a:lnTo>
                <a:lnTo>
                  <a:pt x="15614" y="4401"/>
                </a:lnTo>
                <a:lnTo>
                  <a:pt x="15615" y="4389"/>
                </a:lnTo>
                <a:lnTo>
                  <a:pt x="15615" y="4373"/>
                </a:lnTo>
                <a:lnTo>
                  <a:pt x="15613" y="4356"/>
                </a:lnTo>
                <a:lnTo>
                  <a:pt x="15607" y="4340"/>
                </a:lnTo>
                <a:lnTo>
                  <a:pt x="15600" y="4373"/>
                </a:lnTo>
                <a:lnTo>
                  <a:pt x="15592" y="4405"/>
                </a:lnTo>
                <a:lnTo>
                  <a:pt x="15582" y="4434"/>
                </a:lnTo>
                <a:lnTo>
                  <a:pt x="15571" y="4459"/>
                </a:lnTo>
                <a:lnTo>
                  <a:pt x="15561" y="4485"/>
                </a:lnTo>
                <a:lnTo>
                  <a:pt x="15550" y="4508"/>
                </a:lnTo>
                <a:lnTo>
                  <a:pt x="15537" y="4530"/>
                </a:lnTo>
                <a:lnTo>
                  <a:pt x="15524" y="4551"/>
                </a:lnTo>
                <a:lnTo>
                  <a:pt x="15519" y="4561"/>
                </a:lnTo>
                <a:lnTo>
                  <a:pt x="15514" y="4572"/>
                </a:lnTo>
                <a:lnTo>
                  <a:pt x="15510" y="4585"/>
                </a:lnTo>
                <a:lnTo>
                  <a:pt x="15506" y="4598"/>
                </a:lnTo>
                <a:lnTo>
                  <a:pt x="15503" y="4611"/>
                </a:lnTo>
                <a:lnTo>
                  <a:pt x="15502" y="4625"/>
                </a:lnTo>
                <a:lnTo>
                  <a:pt x="15502" y="4639"/>
                </a:lnTo>
                <a:lnTo>
                  <a:pt x="15502" y="4655"/>
                </a:lnTo>
                <a:lnTo>
                  <a:pt x="15501" y="4669"/>
                </a:lnTo>
                <a:lnTo>
                  <a:pt x="15499" y="4681"/>
                </a:lnTo>
                <a:lnTo>
                  <a:pt x="15501" y="4690"/>
                </a:lnTo>
                <a:lnTo>
                  <a:pt x="15503" y="4693"/>
                </a:lnTo>
                <a:lnTo>
                  <a:pt x="15505" y="4695"/>
                </a:lnTo>
                <a:lnTo>
                  <a:pt x="15506" y="4696"/>
                </a:lnTo>
                <a:lnTo>
                  <a:pt x="15508" y="4696"/>
                </a:lnTo>
                <a:lnTo>
                  <a:pt x="15511" y="4695"/>
                </a:lnTo>
                <a:lnTo>
                  <a:pt x="15515" y="4691"/>
                </a:lnTo>
                <a:lnTo>
                  <a:pt x="15521" y="4684"/>
                </a:lnTo>
                <a:lnTo>
                  <a:pt x="15532" y="4669"/>
                </a:lnTo>
                <a:lnTo>
                  <a:pt x="15542" y="4652"/>
                </a:lnTo>
                <a:lnTo>
                  <a:pt x="15551" y="4634"/>
                </a:lnTo>
                <a:lnTo>
                  <a:pt x="15561" y="4617"/>
                </a:lnTo>
                <a:lnTo>
                  <a:pt x="15566" y="4607"/>
                </a:lnTo>
                <a:lnTo>
                  <a:pt x="15571" y="4597"/>
                </a:lnTo>
                <a:lnTo>
                  <a:pt x="15586" y="4574"/>
                </a:lnTo>
                <a:lnTo>
                  <a:pt x="15600" y="4552"/>
                </a:lnTo>
                <a:lnTo>
                  <a:pt x="15615" y="4531"/>
                </a:lnTo>
                <a:lnTo>
                  <a:pt x="15629" y="4512"/>
                </a:lnTo>
                <a:lnTo>
                  <a:pt x="15611" y="4587"/>
                </a:lnTo>
                <a:lnTo>
                  <a:pt x="15593" y="4661"/>
                </a:lnTo>
                <a:lnTo>
                  <a:pt x="15574" y="4735"/>
                </a:lnTo>
                <a:lnTo>
                  <a:pt x="15553" y="4807"/>
                </a:lnTo>
                <a:lnTo>
                  <a:pt x="15532" y="4879"/>
                </a:lnTo>
                <a:lnTo>
                  <a:pt x="15508" y="4951"/>
                </a:lnTo>
                <a:lnTo>
                  <a:pt x="15484" y="5021"/>
                </a:lnTo>
                <a:lnTo>
                  <a:pt x="15458" y="5091"/>
                </a:lnTo>
                <a:close/>
                <a:moveTo>
                  <a:pt x="15221" y="5592"/>
                </a:moveTo>
                <a:lnTo>
                  <a:pt x="15225" y="5589"/>
                </a:lnTo>
                <a:lnTo>
                  <a:pt x="15229" y="5585"/>
                </a:lnTo>
                <a:lnTo>
                  <a:pt x="15234" y="5583"/>
                </a:lnTo>
                <a:lnTo>
                  <a:pt x="15241" y="5580"/>
                </a:lnTo>
                <a:lnTo>
                  <a:pt x="15247" y="5576"/>
                </a:lnTo>
                <a:lnTo>
                  <a:pt x="15252" y="5572"/>
                </a:lnTo>
                <a:lnTo>
                  <a:pt x="15251" y="5580"/>
                </a:lnTo>
                <a:lnTo>
                  <a:pt x="15250" y="5589"/>
                </a:lnTo>
                <a:lnTo>
                  <a:pt x="15234" y="5590"/>
                </a:lnTo>
                <a:lnTo>
                  <a:pt x="15221" y="5592"/>
                </a:lnTo>
                <a:close/>
                <a:moveTo>
                  <a:pt x="14550" y="6713"/>
                </a:moveTo>
                <a:lnTo>
                  <a:pt x="14550" y="6713"/>
                </a:lnTo>
                <a:lnTo>
                  <a:pt x="14548" y="6713"/>
                </a:lnTo>
                <a:lnTo>
                  <a:pt x="14548" y="6682"/>
                </a:lnTo>
                <a:lnTo>
                  <a:pt x="14547" y="6655"/>
                </a:lnTo>
                <a:lnTo>
                  <a:pt x="14546" y="6629"/>
                </a:lnTo>
                <a:lnTo>
                  <a:pt x="14542" y="6605"/>
                </a:lnTo>
                <a:lnTo>
                  <a:pt x="14537" y="6584"/>
                </a:lnTo>
                <a:lnTo>
                  <a:pt x="14530" y="6566"/>
                </a:lnTo>
                <a:lnTo>
                  <a:pt x="14526" y="6557"/>
                </a:lnTo>
                <a:lnTo>
                  <a:pt x="14521" y="6549"/>
                </a:lnTo>
                <a:lnTo>
                  <a:pt x="14517" y="6543"/>
                </a:lnTo>
                <a:lnTo>
                  <a:pt x="14512" y="6537"/>
                </a:lnTo>
                <a:lnTo>
                  <a:pt x="14507" y="6531"/>
                </a:lnTo>
                <a:lnTo>
                  <a:pt x="14502" y="6526"/>
                </a:lnTo>
                <a:lnTo>
                  <a:pt x="14495" y="6522"/>
                </a:lnTo>
                <a:lnTo>
                  <a:pt x="14489" y="6519"/>
                </a:lnTo>
                <a:lnTo>
                  <a:pt x="14483" y="6516"/>
                </a:lnTo>
                <a:lnTo>
                  <a:pt x="14475" y="6513"/>
                </a:lnTo>
                <a:lnTo>
                  <a:pt x="14467" y="6512"/>
                </a:lnTo>
                <a:lnTo>
                  <a:pt x="14459" y="6512"/>
                </a:lnTo>
                <a:lnTo>
                  <a:pt x="14450" y="6512"/>
                </a:lnTo>
                <a:lnTo>
                  <a:pt x="14443" y="6513"/>
                </a:lnTo>
                <a:lnTo>
                  <a:pt x="14432" y="6515"/>
                </a:lnTo>
                <a:lnTo>
                  <a:pt x="14423" y="6517"/>
                </a:lnTo>
                <a:lnTo>
                  <a:pt x="14403" y="6525"/>
                </a:lnTo>
                <a:lnTo>
                  <a:pt x="14380" y="6537"/>
                </a:lnTo>
                <a:lnTo>
                  <a:pt x="14374" y="6538"/>
                </a:lnTo>
                <a:lnTo>
                  <a:pt x="14371" y="6539"/>
                </a:lnTo>
                <a:lnTo>
                  <a:pt x="14367" y="6540"/>
                </a:lnTo>
                <a:lnTo>
                  <a:pt x="14363" y="6539"/>
                </a:lnTo>
                <a:lnTo>
                  <a:pt x="14355" y="6538"/>
                </a:lnTo>
                <a:lnTo>
                  <a:pt x="14347" y="6534"/>
                </a:lnTo>
                <a:lnTo>
                  <a:pt x="14335" y="6524"/>
                </a:lnTo>
                <a:lnTo>
                  <a:pt x="14320" y="6515"/>
                </a:lnTo>
                <a:lnTo>
                  <a:pt x="14308" y="6522"/>
                </a:lnTo>
                <a:lnTo>
                  <a:pt x="14299" y="6531"/>
                </a:lnTo>
                <a:lnTo>
                  <a:pt x="14291" y="6540"/>
                </a:lnTo>
                <a:lnTo>
                  <a:pt x="14284" y="6551"/>
                </a:lnTo>
                <a:lnTo>
                  <a:pt x="14281" y="6561"/>
                </a:lnTo>
                <a:lnTo>
                  <a:pt x="14279" y="6573"/>
                </a:lnTo>
                <a:lnTo>
                  <a:pt x="14281" y="6585"/>
                </a:lnTo>
                <a:lnTo>
                  <a:pt x="14283" y="6598"/>
                </a:lnTo>
                <a:lnTo>
                  <a:pt x="14284" y="6610"/>
                </a:lnTo>
                <a:lnTo>
                  <a:pt x="14284" y="6621"/>
                </a:lnTo>
                <a:lnTo>
                  <a:pt x="14286" y="6632"/>
                </a:lnTo>
                <a:lnTo>
                  <a:pt x="14286" y="6643"/>
                </a:lnTo>
                <a:lnTo>
                  <a:pt x="14291" y="6645"/>
                </a:lnTo>
                <a:lnTo>
                  <a:pt x="14293" y="6646"/>
                </a:lnTo>
                <a:lnTo>
                  <a:pt x="14296" y="6648"/>
                </a:lnTo>
                <a:lnTo>
                  <a:pt x="14299" y="6652"/>
                </a:lnTo>
                <a:lnTo>
                  <a:pt x="14302" y="6661"/>
                </a:lnTo>
                <a:lnTo>
                  <a:pt x="14305" y="6672"/>
                </a:lnTo>
                <a:lnTo>
                  <a:pt x="14308" y="6682"/>
                </a:lnTo>
                <a:lnTo>
                  <a:pt x="14310" y="6692"/>
                </a:lnTo>
                <a:lnTo>
                  <a:pt x="14313" y="6696"/>
                </a:lnTo>
                <a:lnTo>
                  <a:pt x="14315" y="6700"/>
                </a:lnTo>
                <a:lnTo>
                  <a:pt x="14318" y="6703"/>
                </a:lnTo>
                <a:lnTo>
                  <a:pt x="14320" y="6704"/>
                </a:lnTo>
                <a:lnTo>
                  <a:pt x="14322" y="6717"/>
                </a:lnTo>
                <a:lnTo>
                  <a:pt x="14323" y="6730"/>
                </a:lnTo>
                <a:lnTo>
                  <a:pt x="14319" y="6730"/>
                </a:lnTo>
                <a:lnTo>
                  <a:pt x="14317" y="6728"/>
                </a:lnTo>
                <a:lnTo>
                  <a:pt x="14310" y="6730"/>
                </a:lnTo>
                <a:lnTo>
                  <a:pt x="14302" y="6735"/>
                </a:lnTo>
                <a:lnTo>
                  <a:pt x="14295" y="6740"/>
                </a:lnTo>
                <a:lnTo>
                  <a:pt x="14287" y="6745"/>
                </a:lnTo>
                <a:lnTo>
                  <a:pt x="14277" y="6749"/>
                </a:lnTo>
                <a:lnTo>
                  <a:pt x="14266" y="6755"/>
                </a:lnTo>
                <a:lnTo>
                  <a:pt x="14256" y="6764"/>
                </a:lnTo>
                <a:lnTo>
                  <a:pt x="14244" y="6773"/>
                </a:lnTo>
                <a:lnTo>
                  <a:pt x="14223" y="6795"/>
                </a:lnTo>
                <a:lnTo>
                  <a:pt x="14201" y="6816"/>
                </a:lnTo>
                <a:lnTo>
                  <a:pt x="14190" y="6826"/>
                </a:lnTo>
                <a:lnTo>
                  <a:pt x="14180" y="6832"/>
                </a:lnTo>
                <a:lnTo>
                  <a:pt x="14176" y="6835"/>
                </a:lnTo>
                <a:lnTo>
                  <a:pt x="14171" y="6836"/>
                </a:lnTo>
                <a:lnTo>
                  <a:pt x="14167" y="6838"/>
                </a:lnTo>
                <a:lnTo>
                  <a:pt x="14165" y="6838"/>
                </a:lnTo>
                <a:lnTo>
                  <a:pt x="14161" y="6836"/>
                </a:lnTo>
                <a:lnTo>
                  <a:pt x="14158" y="6835"/>
                </a:lnTo>
                <a:lnTo>
                  <a:pt x="14157" y="6831"/>
                </a:lnTo>
                <a:lnTo>
                  <a:pt x="14154" y="6829"/>
                </a:lnTo>
                <a:lnTo>
                  <a:pt x="14152" y="6818"/>
                </a:lnTo>
                <a:lnTo>
                  <a:pt x="14152" y="6804"/>
                </a:lnTo>
                <a:lnTo>
                  <a:pt x="14152" y="6785"/>
                </a:lnTo>
                <a:lnTo>
                  <a:pt x="14151" y="6767"/>
                </a:lnTo>
                <a:lnTo>
                  <a:pt x="14149" y="6751"/>
                </a:lnTo>
                <a:lnTo>
                  <a:pt x="14148" y="6737"/>
                </a:lnTo>
                <a:lnTo>
                  <a:pt x="14145" y="6726"/>
                </a:lnTo>
                <a:lnTo>
                  <a:pt x="14141" y="6717"/>
                </a:lnTo>
                <a:lnTo>
                  <a:pt x="14138" y="6710"/>
                </a:lnTo>
                <a:lnTo>
                  <a:pt x="14132" y="6705"/>
                </a:lnTo>
                <a:lnTo>
                  <a:pt x="14126" y="6703"/>
                </a:lnTo>
                <a:lnTo>
                  <a:pt x="14120" y="6703"/>
                </a:lnTo>
                <a:lnTo>
                  <a:pt x="14111" y="6704"/>
                </a:lnTo>
                <a:lnTo>
                  <a:pt x="14102" y="6708"/>
                </a:lnTo>
                <a:lnTo>
                  <a:pt x="14090" y="6714"/>
                </a:lnTo>
                <a:lnTo>
                  <a:pt x="14078" y="6723"/>
                </a:lnTo>
                <a:lnTo>
                  <a:pt x="14064" y="6733"/>
                </a:lnTo>
                <a:lnTo>
                  <a:pt x="14049" y="6746"/>
                </a:lnTo>
                <a:lnTo>
                  <a:pt x="14039" y="6754"/>
                </a:lnTo>
                <a:lnTo>
                  <a:pt x="14028" y="6760"/>
                </a:lnTo>
                <a:lnTo>
                  <a:pt x="14021" y="6766"/>
                </a:lnTo>
                <a:lnTo>
                  <a:pt x="14013" y="6769"/>
                </a:lnTo>
                <a:lnTo>
                  <a:pt x="14006" y="6772"/>
                </a:lnTo>
                <a:lnTo>
                  <a:pt x="14001" y="6773"/>
                </a:lnTo>
                <a:lnTo>
                  <a:pt x="13996" y="6772"/>
                </a:lnTo>
                <a:lnTo>
                  <a:pt x="13991" y="6771"/>
                </a:lnTo>
                <a:lnTo>
                  <a:pt x="13987" y="6769"/>
                </a:lnTo>
                <a:lnTo>
                  <a:pt x="13983" y="6766"/>
                </a:lnTo>
                <a:lnTo>
                  <a:pt x="13981" y="6760"/>
                </a:lnTo>
                <a:lnTo>
                  <a:pt x="13978" y="6755"/>
                </a:lnTo>
                <a:lnTo>
                  <a:pt x="13974" y="6742"/>
                </a:lnTo>
                <a:lnTo>
                  <a:pt x="13970" y="6727"/>
                </a:lnTo>
                <a:lnTo>
                  <a:pt x="13968" y="6723"/>
                </a:lnTo>
                <a:lnTo>
                  <a:pt x="13965" y="6719"/>
                </a:lnTo>
                <a:lnTo>
                  <a:pt x="13964" y="6714"/>
                </a:lnTo>
                <a:lnTo>
                  <a:pt x="13964" y="6710"/>
                </a:lnTo>
                <a:lnTo>
                  <a:pt x="13965" y="6699"/>
                </a:lnTo>
                <a:lnTo>
                  <a:pt x="13968" y="6686"/>
                </a:lnTo>
                <a:lnTo>
                  <a:pt x="13978" y="6660"/>
                </a:lnTo>
                <a:lnTo>
                  <a:pt x="13987" y="6633"/>
                </a:lnTo>
                <a:lnTo>
                  <a:pt x="13999" y="6621"/>
                </a:lnTo>
                <a:lnTo>
                  <a:pt x="14010" y="6609"/>
                </a:lnTo>
                <a:lnTo>
                  <a:pt x="14021" y="6596"/>
                </a:lnTo>
                <a:lnTo>
                  <a:pt x="14031" y="6582"/>
                </a:lnTo>
                <a:lnTo>
                  <a:pt x="14042" y="6567"/>
                </a:lnTo>
                <a:lnTo>
                  <a:pt x="14054" y="6555"/>
                </a:lnTo>
                <a:lnTo>
                  <a:pt x="14064" y="6543"/>
                </a:lnTo>
                <a:lnTo>
                  <a:pt x="14076" y="6533"/>
                </a:lnTo>
                <a:lnTo>
                  <a:pt x="14087" y="6521"/>
                </a:lnTo>
                <a:lnTo>
                  <a:pt x="14100" y="6504"/>
                </a:lnTo>
                <a:lnTo>
                  <a:pt x="14107" y="6495"/>
                </a:lnTo>
                <a:lnTo>
                  <a:pt x="14112" y="6486"/>
                </a:lnTo>
                <a:lnTo>
                  <a:pt x="14114" y="6480"/>
                </a:lnTo>
                <a:lnTo>
                  <a:pt x="14116" y="6475"/>
                </a:lnTo>
                <a:lnTo>
                  <a:pt x="14118" y="6461"/>
                </a:lnTo>
                <a:lnTo>
                  <a:pt x="14121" y="6448"/>
                </a:lnTo>
                <a:lnTo>
                  <a:pt x="14125" y="6435"/>
                </a:lnTo>
                <a:lnTo>
                  <a:pt x="14129" y="6422"/>
                </a:lnTo>
                <a:lnTo>
                  <a:pt x="14138" y="6400"/>
                </a:lnTo>
                <a:lnTo>
                  <a:pt x="14149" y="6378"/>
                </a:lnTo>
                <a:lnTo>
                  <a:pt x="14175" y="6338"/>
                </a:lnTo>
                <a:lnTo>
                  <a:pt x="14199" y="6297"/>
                </a:lnTo>
                <a:lnTo>
                  <a:pt x="14199" y="6296"/>
                </a:lnTo>
                <a:lnTo>
                  <a:pt x="14225" y="6282"/>
                </a:lnTo>
                <a:lnTo>
                  <a:pt x="14251" y="6266"/>
                </a:lnTo>
                <a:lnTo>
                  <a:pt x="14277" y="6252"/>
                </a:lnTo>
                <a:lnTo>
                  <a:pt x="14302" y="6239"/>
                </a:lnTo>
                <a:lnTo>
                  <a:pt x="14327" y="6228"/>
                </a:lnTo>
                <a:lnTo>
                  <a:pt x="14351" y="6219"/>
                </a:lnTo>
                <a:lnTo>
                  <a:pt x="14364" y="6216"/>
                </a:lnTo>
                <a:lnTo>
                  <a:pt x="14376" y="6212"/>
                </a:lnTo>
                <a:lnTo>
                  <a:pt x="14387" y="6211"/>
                </a:lnTo>
                <a:lnTo>
                  <a:pt x="14399" y="6210"/>
                </a:lnTo>
                <a:lnTo>
                  <a:pt x="14436" y="6176"/>
                </a:lnTo>
                <a:lnTo>
                  <a:pt x="14475" y="6144"/>
                </a:lnTo>
                <a:lnTo>
                  <a:pt x="14512" y="6111"/>
                </a:lnTo>
                <a:lnTo>
                  <a:pt x="14550" y="6075"/>
                </a:lnTo>
                <a:lnTo>
                  <a:pt x="14553" y="6070"/>
                </a:lnTo>
                <a:lnTo>
                  <a:pt x="14557" y="6063"/>
                </a:lnTo>
                <a:lnTo>
                  <a:pt x="14561" y="6056"/>
                </a:lnTo>
                <a:lnTo>
                  <a:pt x="14564" y="6048"/>
                </a:lnTo>
                <a:lnTo>
                  <a:pt x="14570" y="6040"/>
                </a:lnTo>
                <a:lnTo>
                  <a:pt x="14577" y="6032"/>
                </a:lnTo>
                <a:lnTo>
                  <a:pt x="14577" y="6032"/>
                </a:lnTo>
                <a:lnTo>
                  <a:pt x="14580" y="6035"/>
                </a:lnTo>
                <a:lnTo>
                  <a:pt x="14583" y="6036"/>
                </a:lnTo>
                <a:lnTo>
                  <a:pt x="14587" y="6036"/>
                </a:lnTo>
                <a:lnTo>
                  <a:pt x="14591" y="6034"/>
                </a:lnTo>
                <a:lnTo>
                  <a:pt x="14598" y="6029"/>
                </a:lnTo>
                <a:lnTo>
                  <a:pt x="14607" y="6020"/>
                </a:lnTo>
                <a:lnTo>
                  <a:pt x="14620" y="6030"/>
                </a:lnTo>
                <a:lnTo>
                  <a:pt x="14632" y="6039"/>
                </a:lnTo>
                <a:lnTo>
                  <a:pt x="14637" y="6043"/>
                </a:lnTo>
                <a:lnTo>
                  <a:pt x="14642" y="6049"/>
                </a:lnTo>
                <a:lnTo>
                  <a:pt x="14647" y="6056"/>
                </a:lnTo>
                <a:lnTo>
                  <a:pt x="14651" y="6065"/>
                </a:lnTo>
                <a:lnTo>
                  <a:pt x="14667" y="6040"/>
                </a:lnTo>
                <a:lnTo>
                  <a:pt x="14682" y="6017"/>
                </a:lnTo>
                <a:lnTo>
                  <a:pt x="14698" y="5996"/>
                </a:lnTo>
                <a:lnTo>
                  <a:pt x="14713" y="5977"/>
                </a:lnTo>
                <a:lnTo>
                  <a:pt x="14728" y="5959"/>
                </a:lnTo>
                <a:lnTo>
                  <a:pt x="14744" y="5944"/>
                </a:lnTo>
                <a:lnTo>
                  <a:pt x="14759" y="5928"/>
                </a:lnTo>
                <a:lnTo>
                  <a:pt x="14773" y="5914"/>
                </a:lnTo>
                <a:lnTo>
                  <a:pt x="14804" y="5888"/>
                </a:lnTo>
                <a:lnTo>
                  <a:pt x="14835" y="5864"/>
                </a:lnTo>
                <a:lnTo>
                  <a:pt x="14865" y="5841"/>
                </a:lnTo>
                <a:lnTo>
                  <a:pt x="14896" y="5815"/>
                </a:lnTo>
                <a:lnTo>
                  <a:pt x="14911" y="5809"/>
                </a:lnTo>
                <a:lnTo>
                  <a:pt x="14927" y="5801"/>
                </a:lnTo>
                <a:lnTo>
                  <a:pt x="14955" y="5793"/>
                </a:lnTo>
                <a:lnTo>
                  <a:pt x="14983" y="5785"/>
                </a:lnTo>
                <a:lnTo>
                  <a:pt x="14997" y="5780"/>
                </a:lnTo>
                <a:lnTo>
                  <a:pt x="15012" y="5773"/>
                </a:lnTo>
                <a:lnTo>
                  <a:pt x="15018" y="5769"/>
                </a:lnTo>
                <a:lnTo>
                  <a:pt x="15024" y="5764"/>
                </a:lnTo>
                <a:lnTo>
                  <a:pt x="15032" y="5757"/>
                </a:lnTo>
                <a:lnTo>
                  <a:pt x="15039" y="5751"/>
                </a:lnTo>
                <a:lnTo>
                  <a:pt x="15057" y="5731"/>
                </a:lnTo>
                <a:lnTo>
                  <a:pt x="15075" y="5715"/>
                </a:lnTo>
                <a:lnTo>
                  <a:pt x="15093" y="5698"/>
                </a:lnTo>
                <a:lnTo>
                  <a:pt x="15109" y="5684"/>
                </a:lnTo>
                <a:lnTo>
                  <a:pt x="15102" y="5702"/>
                </a:lnTo>
                <a:lnTo>
                  <a:pt x="15094" y="5721"/>
                </a:lnTo>
                <a:lnTo>
                  <a:pt x="15086" y="5742"/>
                </a:lnTo>
                <a:lnTo>
                  <a:pt x="15080" y="5765"/>
                </a:lnTo>
                <a:lnTo>
                  <a:pt x="15066" y="5816"/>
                </a:lnTo>
                <a:lnTo>
                  <a:pt x="15051" y="5877"/>
                </a:lnTo>
                <a:lnTo>
                  <a:pt x="15045" y="5908"/>
                </a:lnTo>
                <a:lnTo>
                  <a:pt x="15040" y="5938"/>
                </a:lnTo>
                <a:lnTo>
                  <a:pt x="15035" y="5969"/>
                </a:lnTo>
                <a:lnTo>
                  <a:pt x="15030" y="5999"/>
                </a:lnTo>
                <a:lnTo>
                  <a:pt x="15024" y="6030"/>
                </a:lnTo>
                <a:lnTo>
                  <a:pt x="15019" y="6061"/>
                </a:lnTo>
                <a:lnTo>
                  <a:pt x="15014" y="6090"/>
                </a:lnTo>
                <a:lnTo>
                  <a:pt x="15008" y="6121"/>
                </a:lnTo>
                <a:lnTo>
                  <a:pt x="14956" y="6215"/>
                </a:lnTo>
                <a:lnTo>
                  <a:pt x="14903" y="6306"/>
                </a:lnTo>
                <a:lnTo>
                  <a:pt x="14876" y="6351"/>
                </a:lnTo>
                <a:lnTo>
                  <a:pt x="14849" y="6396"/>
                </a:lnTo>
                <a:lnTo>
                  <a:pt x="14822" y="6439"/>
                </a:lnTo>
                <a:lnTo>
                  <a:pt x="14794" y="6479"/>
                </a:lnTo>
                <a:lnTo>
                  <a:pt x="14764" y="6519"/>
                </a:lnTo>
                <a:lnTo>
                  <a:pt x="14736" y="6555"/>
                </a:lnTo>
                <a:lnTo>
                  <a:pt x="14707" y="6589"/>
                </a:lnTo>
                <a:lnTo>
                  <a:pt x="14676" y="6620"/>
                </a:lnTo>
                <a:lnTo>
                  <a:pt x="14660" y="6634"/>
                </a:lnTo>
                <a:lnTo>
                  <a:pt x="14645" y="6648"/>
                </a:lnTo>
                <a:lnTo>
                  <a:pt x="14629" y="6661"/>
                </a:lnTo>
                <a:lnTo>
                  <a:pt x="14614" y="6674"/>
                </a:lnTo>
                <a:lnTo>
                  <a:pt x="14597" y="6685"/>
                </a:lnTo>
                <a:lnTo>
                  <a:pt x="14582" y="6695"/>
                </a:lnTo>
                <a:lnTo>
                  <a:pt x="14565" y="6705"/>
                </a:lnTo>
                <a:lnTo>
                  <a:pt x="14550" y="6713"/>
                </a:lnTo>
                <a:close/>
                <a:moveTo>
                  <a:pt x="15305" y="9537"/>
                </a:moveTo>
                <a:lnTo>
                  <a:pt x="15306" y="9539"/>
                </a:lnTo>
                <a:lnTo>
                  <a:pt x="15306" y="9539"/>
                </a:lnTo>
                <a:lnTo>
                  <a:pt x="15304" y="9541"/>
                </a:lnTo>
                <a:lnTo>
                  <a:pt x="15300" y="9543"/>
                </a:lnTo>
                <a:lnTo>
                  <a:pt x="15302" y="9540"/>
                </a:lnTo>
                <a:lnTo>
                  <a:pt x="15305" y="9537"/>
                </a:lnTo>
                <a:close/>
                <a:moveTo>
                  <a:pt x="1154" y="7569"/>
                </a:moveTo>
                <a:lnTo>
                  <a:pt x="1154" y="7571"/>
                </a:lnTo>
                <a:lnTo>
                  <a:pt x="1154" y="7572"/>
                </a:lnTo>
                <a:lnTo>
                  <a:pt x="1152" y="7571"/>
                </a:lnTo>
                <a:lnTo>
                  <a:pt x="1151" y="7569"/>
                </a:lnTo>
                <a:lnTo>
                  <a:pt x="1152" y="7569"/>
                </a:lnTo>
                <a:lnTo>
                  <a:pt x="1154" y="7569"/>
                </a:lnTo>
                <a:close/>
                <a:moveTo>
                  <a:pt x="4119" y="8497"/>
                </a:moveTo>
                <a:lnTo>
                  <a:pt x="4119" y="8498"/>
                </a:lnTo>
                <a:lnTo>
                  <a:pt x="4119" y="8498"/>
                </a:lnTo>
                <a:lnTo>
                  <a:pt x="4119" y="8498"/>
                </a:lnTo>
                <a:lnTo>
                  <a:pt x="4118" y="8498"/>
                </a:lnTo>
                <a:lnTo>
                  <a:pt x="4118" y="8497"/>
                </a:lnTo>
                <a:lnTo>
                  <a:pt x="4118" y="8497"/>
                </a:lnTo>
                <a:lnTo>
                  <a:pt x="4119" y="8497"/>
                </a:lnTo>
                <a:lnTo>
                  <a:pt x="4119" y="8497"/>
                </a:lnTo>
                <a:close/>
                <a:moveTo>
                  <a:pt x="6226" y="8897"/>
                </a:moveTo>
                <a:lnTo>
                  <a:pt x="6216" y="8902"/>
                </a:lnTo>
                <a:lnTo>
                  <a:pt x="6205" y="8907"/>
                </a:lnTo>
                <a:lnTo>
                  <a:pt x="6212" y="8910"/>
                </a:lnTo>
                <a:lnTo>
                  <a:pt x="6218" y="8911"/>
                </a:lnTo>
                <a:lnTo>
                  <a:pt x="6218" y="8916"/>
                </a:lnTo>
                <a:lnTo>
                  <a:pt x="6219" y="8921"/>
                </a:lnTo>
                <a:lnTo>
                  <a:pt x="6222" y="8926"/>
                </a:lnTo>
                <a:lnTo>
                  <a:pt x="6227" y="8930"/>
                </a:lnTo>
                <a:lnTo>
                  <a:pt x="6235" y="8935"/>
                </a:lnTo>
                <a:lnTo>
                  <a:pt x="6243" y="8939"/>
                </a:lnTo>
                <a:lnTo>
                  <a:pt x="6252" y="8943"/>
                </a:lnTo>
                <a:lnTo>
                  <a:pt x="6263" y="8946"/>
                </a:lnTo>
                <a:lnTo>
                  <a:pt x="6275" y="8950"/>
                </a:lnTo>
                <a:lnTo>
                  <a:pt x="6285" y="8953"/>
                </a:lnTo>
                <a:lnTo>
                  <a:pt x="6289" y="8956"/>
                </a:lnTo>
                <a:lnTo>
                  <a:pt x="6292" y="8957"/>
                </a:lnTo>
                <a:lnTo>
                  <a:pt x="6294" y="8960"/>
                </a:lnTo>
                <a:lnTo>
                  <a:pt x="6294" y="8964"/>
                </a:lnTo>
                <a:lnTo>
                  <a:pt x="6294" y="8966"/>
                </a:lnTo>
                <a:lnTo>
                  <a:pt x="6292" y="8970"/>
                </a:lnTo>
                <a:lnTo>
                  <a:pt x="6288" y="8971"/>
                </a:lnTo>
                <a:lnTo>
                  <a:pt x="6280" y="8974"/>
                </a:lnTo>
                <a:lnTo>
                  <a:pt x="6272" y="8975"/>
                </a:lnTo>
                <a:lnTo>
                  <a:pt x="6263" y="8975"/>
                </a:lnTo>
                <a:lnTo>
                  <a:pt x="6261" y="8974"/>
                </a:lnTo>
                <a:lnTo>
                  <a:pt x="6257" y="8973"/>
                </a:lnTo>
                <a:lnTo>
                  <a:pt x="6254" y="8971"/>
                </a:lnTo>
                <a:lnTo>
                  <a:pt x="6253" y="8970"/>
                </a:lnTo>
                <a:lnTo>
                  <a:pt x="6248" y="8964"/>
                </a:lnTo>
                <a:lnTo>
                  <a:pt x="6240" y="8959"/>
                </a:lnTo>
                <a:lnTo>
                  <a:pt x="6230" y="8955"/>
                </a:lnTo>
                <a:lnTo>
                  <a:pt x="6219" y="8951"/>
                </a:lnTo>
                <a:lnTo>
                  <a:pt x="6194" y="8943"/>
                </a:lnTo>
                <a:lnTo>
                  <a:pt x="6169" y="8937"/>
                </a:lnTo>
                <a:lnTo>
                  <a:pt x="6171" y="8934"/>
                </a:lnTo>
                <a:lnTo>
                  <a:pt x="6172" y="8930"/>
                </a:lnTo>
                <a:lnTo>
                  <a:pt x="6171" y="8928"/>
                </a:lnTo>
                <a:lnTo>
                  <a:pt x="6171" y="8926"/>
                </a:lnTo>
                <a:lnTo>
                  <a:pt x="6183" y="8914"/>
                </a:lnTo>
                <a:lnTo>
                  <a:pt x="6198" y="8901"/>
                </a:lnTo>
                <a:lnTo>
                  <a:pt x="6212" y="8898"/>
                </a:lnTo>
                <a:lnTo>
                  <a:pt x="6226" y="8897"/>
                </a:lnTo>
                <a:close/>
                <a:moveTo>
                  <a:pt x="6567" y="8781"/>
                </a:moveTo>
                <a:lnTo>
                  <a:pt x="6567" y="8781"/>
                </a:lnTo>
                <a:lnTo>
                  <a:pt x="6566" y="8781"/>
                </a:lnTo>
                <a:lnTo>
                  <a:pt x="6567" y="8781"/>
                </a:lnTo>
                <a:lnTo>
                  <a:pt x="6567" y="8781"/>
                </a:lnTo>
                <a:lnTo>
                  <a:pt x="6567" y="8781"/>
                </a:lnTo>
                <a:lnTo>
                  <a:pt x="6567" y="8781"/>
                </a:lnTo>
                <a:close/>
                <a:moveTo>
                  <a:pt x="8437" y="8254"/>
                </a:moveTo>
                <a:lnTo>
                  <a:pt x="8438" y="8255"/>
                </a:lnTo>
                <a:lnTo>
                  <a:pt x="8440" y="8255"/>
                </a:lnTo>
                <a:lnTo>
                  <a:pt x="8440" y="8256"/>
                </a:lnTo>
                <a:lnTo>
                  <a:pt x="8438" y="8256"/>
                </a:lnTo>
                <a:lnTo>
                  <a:pt x="8437" y="8254"/>
                </a:lnTo>
                <a:lnTo>
                  <a:pt x="8437" y="8254"/>
                </a:lnTo>
                <a:lnTo>
                  <a:pt x="8437" y="8254"/>
                </a:lnTo>
                <a:close/>
                <a:moveTo>
                  <a:pt x="10713" y="5881"/>
                </a:moveTo>
                <a:lnTo>
                  <a:pt x="10713" y="5881"/>
                </a:lnTo>
                <a:lnTo>
                  <a:pt x="10713" y="5881"/>
                </a:lnTo>
                <a:lnTo>
                  <a:pt x="10711" y="5881"/>
                </a:lnTo>
                <a:lnTo>
                  <a:pt x="10711" y="5881"/>
                </a:lnTo>
                <a:lnTo>
                  <a:pt x="10711" y="5881"/>
                </a:lnTo>
                <a:lnTo>
                  <a:pt x="10713" y="5879"/>
                </a:lnTo>
                <a:lnTo>
                  <a:pt x="10713" y="5881"/>
                </a:lnTo>
                <a:lnTo>
                  <a:pt x="10713" y="5881"/>
                </a:lnTo>
                <a:lnTo>
                  <a:pt x="10713" y="5881"/>
                </a:lnTo>
                <a:lnTo>
                  <a:pt x="10713" y="5881"/>
                </a:lnTo>
                <a:close/>
                <a:moveTo>
                  <a:pt x="11195" y="4669"/>
                </a:moveTo>
                <a:lnTo>
                  <a:pt x="11195" y="4668"/>
                </a:lnTo>
                <a:lnTo>
                  <a:pt x="11195" y="4668"/>
                </a:lnTo>
                <a:lnTo>
                  <a:pt x="11195" y="4666"/>
                </a:lnTo>
                <a:lnTo>
                  <a:pt x="11195" y="4666"/>
                </a:lnTo>
                <a:lnTo>
                  <a:pt x="11195" y="4668"/>
                </a:lnTo>
                <a:lnTo>
                  <a:pt x="11195" y="4669"/>
                </a:lnTo>
                <a:close/>
                <a:moveTo>
                  <a:pt x="11647" y="3595"/>
                </a:moveTo>
                <a:lnTo>
                  <a:pt x="11646" y="3595"/>
                </a:lnTo>
                <a:lnTo>
                  <a:pt x="11646" y="3596"/>
                </a:lnTo>
                <a:lnTo>
                  <a:pt x="11646" y="3601"/>
                </a:lnTo>
                <a:lnTo>
                  <a:pt x="11646" y="3607"/>
                </a:lnTo>
                <a:lnTo>
                  <a:pt x="11643" y="3600"/>
                </a:lnTo>
                <a:lnTo>
                  <a:pt x="11641" y="3591"/>
                </a:lnTo>
                <a:lnTo>
                  <a:pt x="11643" y="3594"/>
                </a:lnTo>
                <a:lnTo>
                  <a:pt x="11647" y="3595"/>
                </a:lnTo>
                <a:close/>
                <a:moveTo>
                  <a:pt x="12024" y="3496"/>
                </a:moveTo>
                <a:lnTo>
                  <a:pt x="12026" y="3496"/>
                </a:lnTo>
                <a:lnTo>
                  <a:pt x="12026" y="3496"/>
                </a:lnTo>
                <a:lnTo>
                  <a:pt x="12026" y="3497"/>
                </a:lnTo>
                <a:lnTo>
                  <a:pt x="12026" y="3497"/>
                </a:lnTo>
                <a:lnTo>
                  <a:pt x="12026" y="3496"/>
                </a:lnTo>
                <a:lnTo>
                  <a:pt x="12024" y="3496"/>
                </a:lnTo>
                <a:close/>
                <a:moveTo>
                  <a:pt x="12179" y="2693"/>
                </a:moveTo>
                <a:lnTo>
                  <a:pt x="12179" y="2693"/>
                </a:lnTo>
                <a:lnTo>
                  <a:pt x="12179" y="2692"/>
                </a:lnTo>
                <a:lnTo>
                  <a:pt x="12179" y="2692"/>
                </a:lnTo>
                <a:lnTo>
                  <a:pt x="12179" y="2692"/>
                </a:lnTo>
                <a:lnTo>
                  <a:pt x="12179" y="2693"/>
                </a:lnTo>
                <a:lnTo>
                  <a:pt x="12179" y="2693"/>
                </a:lnTo>
                <a:close/>
                <a:moveTo>
                  <a:pt x="12575" y="1303"/>
                </a:moveTo>
                <a:lnTo>
                  <a:pt x="12575" y="1303"/>
                </a:lnTo>
                <a:lnTo>
                  <a:pt x="12575" y="1303"/>
                </a:lnTo>
                <a:lnTo>
                  <a:pt x="12575" y="1303"/>
                </a:lnTo>
                <a:lnTo>
                  <a:pt x="12576" y="1303"/>
                </a:lnTo>
                <a:lnTo>
                  <a:pt x="12575" y="1303"/>
                </a:lnTo>
                <a:lnTo>
                  <a:pt x="12575" y="1303"/>
                </a:lnTo>
                <a:close/>
                <a:moveTo>
                  <a:pt x="12712" y="1276"/>
                </a:moveTo>
                <a:lnTo>
                  <a:pt x="12712" y="1276"/>
                </a:lnTo>
                <a:lnTo>
                  <a:pt x="12712" y="1276"/>
                </a:lnTo>
                <a:lnTo>
                  <a:pt x="12712" y="1276"/>
                </a:lnTo>
                <a:lnTo>
                  <a:pt x="12712" y="1275"/>
                </a:lnTo>
                <a:lnTo>
                  <a:pt x="12712" y="1275"/>
                </a:lnTo>
                <a:lnTo>
                  <a:pt x="12710" y="1273"/>
                </a:lnTo>
                <a:lnTo>
                  <a:pt x="12712" y="1273"/>
                </a:lnTo>
                <a:lnTo>
                  <a:pt x="12712" y="1275"/>
                </a:lnTo>
                <a:lnTo>
                  <a:pt x="12712" y="1275"/>
                </a:lnTo>
                <a:lnTo>
                  <a:pt x="12712" y="1275"/>
                </a:lnTo>
                <a:lnTo>
                  <a:pt x="12712" y="1276"/>
                </a:lnTo>
                <a:close/>
                <a:moveTo>
                  <a:pt x="12839" y="1120"/>
                </a:moveTo>
                <a:lnTo>
                  <a:pt x="12838" y="1120"/>
                </a:lnTo>
                <a:lnTo>
                  <a:pt x="12838" y="1121"/>
                </a:lnTo>
                <a:lnTo>
                  <a:pt x="12836" y="1119"/>
                </a:lnTo>
                <a:lnTo>
                  <a:pt x="12835" y="1116"/>
                </a:lnTo>
                <a:lnTo>
                  <a:pt x="12835" y="1116"/>
                </a:lnTo>
                <a:lnTo>
                  <a:pt x="12836" y="1116"/>
                </a:lnTo>
                <a:lnTo>
                  <a:pt x="12838" y="1118"/>
                </a:lnTo>
                <a:lnTo>
                  <a:pt x="12839" y="1120"/>
                </a:lnTo>
                <a:close/>
                <a:moveTo>
                  <a:pt x="14704" y="1745"/>
                </a:moveTo>
                <a:lnTo>
                  <a:pt x="14704" y="1745"/>
                </a:lnTo>
                <a:lnTo>
                  <a:pt x="14704" y="1747"/>
                </a:lnTo>
                <a:lnTo>
                  <a:pt x="14704" y="1747"/>
                </a:lnTo>
                <a:lnTo>
                  <a:pt x="14704" y="1748"/>
                </a:lnTo>
                <a:lnTo>
                  <a:pt x="14704" y="1747"/>
                </a:lnTo>
                <a:lnTo>
                  <a:pt x="14704" y="1745"/>
                </a:lnTo>
                <a:close/>
                <a:moveTo>
                  <a:pt x="15784" y="3470"/>
                </a:moveTo>
                <a:lnTo>
                  <a:pt x="15777" y="3474"/>
                </a:lnTo>
                <a:lnTo>
                  <a:pt x="15771" y="3479"/>
                </a:lnTo>
                <a:lnTo>
                  <a:pt x="15767" y="3475"/>
                </a:lnTo>
                <a:lnTo>
                  <a:pt x="15763" y="3471"/>
                </a:lnTo>
                <a:lnTo>
                  <a:pt x="15758" y="3470"/>
                </a:lnTo>
                <a:lnTo>
                  <a:pt x="15754" y="3470"/>
                </a:lnTo>
                <a:lnTo>
                  <a:pt x="15749" y="3470"/>
                </a:lnTo>
                <a:lnTo>
                  <a:pt x="15745" y="3471"/>
                </a:lnTo>
                <a:lnTo>
                  <a:pt x="15740" y="3474"/>
                </a:lnTo>
                <a:lnTo>
                  <a:pt x="15736" y="3478"/>
                </a:lnTo>
                <a:lnTo>
                  <a:pt x="15732" y="3468"/>
                </a:lnTo>
                <a:lnTo>
                  <a:pt x="15728" y="3457"/>
                </a:lnTo>
                <a:lnTo>
                  <a:pt x="15728" y="3447"/>
                </a:lnTo>
                <a:lnTo>
                  <a:pt x="15728" y="3437"/>
                </a:lnTo>
                <a:lnTo>
                  <a:pt x="15727" y="3426"/>
                </a:lnTo>
                <a:lnTo>
                  <a:pt x="15727" y="3416"/>
                </a:lnTo>
                <a:lnTo>
                  <a:pt x="15731" y="3376"/>
                </a:lnTo>
                <a:lnTo>
                  <a:pt x="15735" y="3338"/>
                </a:lnTo>
                <a:lnTo>
                  <a:pt x="15741" y="3299"/>
                </a:lnTo>
                <a:lnTo>
                  <a:pt x="15748" y="3262"/>
                </a:lnTo>
                <a:lnTo>
                  <a:pt x="15754" y="3228"/>
                </a:lnTo>
                <a:lnTo>
                  <a:pt x="15758" y="3194"/>
                </a:lnTo>
                <a:lnTo>
                  <a:pt x="15758" y="3176"/>
                </a:lnTo>
                <a:lnTo>
                  <a:pt x="15758" y="3158"/>
                </a:lnTo>
                <a:lnTo>
                  <a:pt x="15757" y="3138"/>
                </a:lnTo>
                <a:lnTo>
                  <a:pt x="15754" y="3119"/>
                </a:lnTo>
                <a:lnTo>
                  <a:pt x="15762" y="3100"/>
                </a:lnTo>
                <a:lnTo>
                  <a:pt x="15768" y="3084"/>
                </a:lnTo>
                <a:lnTo>
                  <a:pt x="15774" y="3074"/>
                </a:lnTo>
                <a:lnTo>
                  <a:pt x="15779" y="3066"/>
                </a:lnTo>
                <a:lnTo>
                  <a:pt x="15781" y="3064"/>
                </a:lnTo>
                <a:lnTo>
                  <a:pt x="15784" y="3062"/>
                </a:lnTo>
                <a:lnTo>
                  <a:pt x="15786" y="3062"/>
                </a:lnTo>
                <a:lnTo>
                  <a:pt x="15789" y="3064"/>
                </a:lnTo>
                <a:lnTo>
                  <a:pt x="15794" y="3069"/>
                </a:lnTo>
                <a:lnTo>
                  <a:pt x="15801" y="3078"/>
                </a:lnTo>
                <a:lnTo>
                  <a:pt x="15801" y="3097"/>
                </a:lnTo>
                <a:lnTo>
                  <a:pt x="15801" y="3116"/>
                </a:lnTo>
                <a:lnTo>
                  <a:pt x="15802" y="3137"/>
                </a:lnTo>
                <a:lnTo>
                  <a:pt x="15803" y="3159"/>
                </a:lnTo>
                <a:lnTo>
                  <a:pt x="15802" y="3188"/>
                </a:lnTo>
                <a:lnTo>
                  <a:pt x="15801" y="3219"/>
                </a:lnTo>
                <a:lnTo>
                  <a:pt x="15799" y="3250"/>
                </a:lnTo>
                <a:lnTo>
                  <a:pt x="15798" y="3281"/>
                </a:lnTo>
                <a:lnTo>
                  <a:pt x="15797" y="3311"/>
                </a:lnTo>
                <a:lnTo>
                  <a:pt x="15795" y="3342"/>
                </a:lnTo>
                <a:lnTo>
                  <a:pt x="15794" y="3372"/>
                </a:lnTo>
                <a:lnTo>
                  <a:pt x="15793" y="3402"/>
                </a:lnTo>
                <a:lnTo>
                  <a:pt x="15790" y="3419"/>
                </a:lnTo>
                <a:lnTo>
                  <a:pt x="15789" y="3437"/>
                </a:lnTo>
                <a:lnTo>
                  <a:pt x="15786" y="3453"/>
                </a:lnTo>
                <a:lnTo>
                  <a:pt x="15784" y="3470"/>
                </a:lnTo>
                <a:close/>
                <a:moveTo>
                  <a:pt x="14659" y="5650"/>
                </a:moveTo>
                <a:lnTo>
                  <a:pt x="14659" y="5663"/>
                </a:lnTo>
                <a:lnTo>
                  <a:pt x="14656" y="5677"/>
                </a:lnTo>
                <a:lnTo>
                  <a:pt x="14654" y="5690"/>
                </a:lnTo>
                <a:lnTo>
                  <a:pt x="14650" y="5704"/>
                </a:lnTo>
                <a:lnTo>
                  <a:pt x="14646" y="5717"/>
                </a:lnTo>
                <a:lnTo>
                  <a:pt x="14640" y="5731"/>
                </a:lnTo>
                <a:lnTo>
                  <a:pt x="14634" y="5744"/>
                </a:lnTo>
                <a:lnTo>
                  <a:pt x="14628" y="5757"/>
                </a:lnTo>
                <a:lnTo>
                  <a:pt x="14615" y="5780"/>
                </a:lnTo>
                <a:lnTo>
                  <a:pt x="14605" y="5803"/>
                </a:lnTo>
                <a:lnTo>
                  <a:pt x="14600" y="5815"/>
                </a:lnTo>
                <a:lnTo>
                  <a:pt x="14596" y="5827"/>
                </a:lnTo>
                <a:lnTo>
                  <a:pt x="14593" y="5839"/>
                </a:lnTo>
                <a:lnTo>
                  <a:pt x="14591" y="5852"/>
                </a:lnTo>
                <a:lnTo>
                  <a:pt x="14583" y="5864"/>
                </a:lnTo>
                <a:lnTo>
                  <a:pt x="14575" y="5877"/>
                </a:lnTo>
                <a:lnTo>
                  <a:pt x="14569" y="5891"/>
                </a:lnTo>
                <a:lnTo>
                  <a:pt x="14565" y="5908"/>
                </a:lnTo>
                <a:lnTo>
                  <a:pt x="14565" y="5908"/>
                </a:lnTo>
                <a:lnTo>
                  <a:pt x="14565" y="5908"/>
                </a:lnTo>
                <a:lnTo>
                  <a:pt x="14565" y="5908"/>
                </a:lnTo>
                <a:lnTo>
                  <a:pt x="14565" y="5910"/>
                </a:lnTo>
                <a:lnTo>
                  <a:pt x="14565" y="5914"/>
                </a:lnTo>
                <a:lnTo>
                  <a:pt x="14564" y="5909"/>
                </a:lnTo>
                <a:lnTo>
                  <a:pt x="14561" y="5906"/>
                </a:lnTo>
                <a:lnTo>
                  <a:pt x="14548" y="5908"/>
                </a:lnTo>
                <a:lnTo>
                  <a:pt x="14535" y="5911"/>
                </a:lnTo>
                <a:lnTo>
                  <a:pt x="14521" y="5917"/>
                </a:lnTo>
                <a:lnTo>
                  <a:pt x="14508" y="5924"/>
                </a:lnTo>
                <a:lnTo>
                  <a:pt x="14494" y="5933"/>
                </a:lnTo>
                <a:lnTo>
                  <a:pt x="14479" y="5944"/>
                </a:lnTo>
                <a:lnTo>
                  <a:pt x="14465" y="5958"/>
                </a:lnTo>
                <a:lnTo>
                  <a:pt x="14449" y="5973"/>
                </a:lnTo>
                <a:lnTo>
                  <a:pt x="14445" y="5978"/>
                </a:lnTo>
                <a:lnTo>
                  <a:pt x="14440" y="5985"/>
                </a:lnTo>
                <a:lnTo>
                  <a:pt x="14439" y="5987"/>
                </a:lnTo>
                <a:lnTo>
                  <a:pt x="14436" y="5990"/>
                </a:lnTo>
                <a:lnTo>
                  <a:pt x="14434" y="5991"/>
                </a:lnTo>
                <a:lnTo>
                  <a:pt x="14432" y="5991"/>
                </a:lnTo>
                <a:lnTo>
                  <a:pt x="14439" y="5981"/>
                </a:lnTo>
                <a:lnTo>
                  <a:pt x="14445" y="5971"/>
                </a:lnTo>
                <a:lnTo>
                  <a:pt x="14452" y="5960"/>
                </a:lnTo>
                <a:lnTo>
                  <a:pt x="14458" y="5950"/>
                </a:lnTo>
                <a:lnTo>
                  <a:pt x="14465" y="5938"/>
                </a:lnTo>
                <a:lnTo>
                  <a:pt x="14471" y="5927"/>
                </a:lnTo>
                <a:lnTo>
                  <a:pt x="14476" y="5915"/>
                </a:lnTo>
                <a:lnTo>
                  <a:pt x="14483" y="5904"/>
                </a:lnTo>
                <a:lnTo>
                  <a:pt x="14488" y="5892"/>
                </a:lnTo>
                <a:lnTo>
                  <a:pt x="14494" y="5881"/>
                </a:lnTo>
                <a:lnTo>
                  <a:pt x="14516" y="5860"/>
                </a:lnTo>
                <a:lnTo>
                  <a:pt x="14538" y="5838"/>
                </a:lnTo>
                <a:lnTo>
                  <a:pt x="14560" y="5814"/>
                </a:lnTo>
                <a:lnTo>
                  <a:pt x="14580" y="5787"/>
                </a:lnTo>
                <a:lnTo>
                  <a:pt x="14601" y="5757"/>
                </a:lnTo>
                <a:lnTo>
                  <a:pt x="14622" y="5725"/>
                </a:lnTo>
                <a:lnTo>
                  <a:pt x="14641" y="5689"/>
                </a:lnTo>
                <a:lnTo>
                  <a:pt x="14659" y="5650"/>
                </a:lnTo>
                <a:close/>
                <a:moveTo>
                  <a:pt x="15384" y="6457"/>
                </a:moveTo>
                <a:lnTo>
                  <a:pt x="15384" y="6457"/>
                </a:lnTo>
                <a:lnTo>
                  <a:pt x="15384" y="6456"/>
                </a:lnTo>
                <a:lnTo>
                  <a:pt x="15384" y="6456"/>
                </a:lnTo>
                <a:lnTo>
                  <a:pt x="15384" y="6457"/>
                </a:lnTo>
                <a:lnTo>
                  <a:pt x="15384" y="6457"/>
                </a:lnTo>
                <a:lnTo>
                  <a:pt x="15384" y="6457"/>
                </a:lnTo>
                <a:close/>
                <a:moveTo>
                  <a:pt x="2473" y="8076"/>
                </a:moveTo>
                <a:lnTo>
                  <a:pt x="2468" y="8072"/>
                </a:lnTo>
                <a:lnTo>
                  <a:pt x="2462" y="8069"/>
                </a:lnTo>
                <a:lnTo>
                  <a:pt x="2464" y="8069"/>
                </a:lnTo>
                <a:lnTo>
                  <a:pt x="2464" y="8067"/>
                </a:lnTo>
                <a:lnTo>
                  <a:pt x="2469" y="8071"/>
                </a:lnTo>
                <a:lnTo>
                  <a:pt x="2473" y="8076"/>
                </a:lnTo>
                <a:close/>
                <a:moveTo>
                  <a:pt x="4370" y="8566"/>
                </a:moveTo>
                <a:lnTo>
                  <a:pt x="4369" y="8566"/>
                </a:lnTo>
                <a:lnTo>
                  <a:pt x="4369" y="8566"/>
                </a:lnTo>
                <a:lnTo>
                  <a:pt x="4369" y="8566"/>
                </a:lnTo>
                <a:lnTo>
                  <a:pt x="4369" y="8565"/>
                </a:lnTo>
                <a:lnTo>
                  <a:pt x="4367" y="8564"/>
                </a:lnTo>
                <a:lnTo>
                  <a:pt x="4365" y="8564"/>
                </a:lnTo>
                <a:lnTo>
                  <a:pt x="4369" y="8564"/>
                </a:lnTo>
                <a:lnTo>
                  <a:pt x="4373" y="8565"/>
                </a:lnTo>
                <a:lnTo>
                  <a:pt x="4371" y="8565"/>
                </a:lnTo>
                <a:lnTo>
                  <a:pt x="4369" y="8565"/>
                </a:lnTo>
                <a:lnTo>
                  <a:pt x="4370" y="8566"/>
                </a:lnTo>
                <a:close/>
                <a:moveTo>
                  <a:pt x="5366" y="8613"/>
                </a:moveTo>
                <a:lnTo>
                  <a:pt x="5364" y="8613"/>
                </a:lnTo>
                <a:lnTo>
                  <a:pt x="5362" y="8611"/>
                </a:lnTo>
                <a:lnTo>
                  <a:pt x="5367" y="8611"/>
                </a:lnTo>
                <a:lnTo>
                  <a:pt x="5373" y="8611"/>
                </a:lnTo>
                <a:lnTo>
                  <a:pt x="5369" y="8613"/>
                </a:lnTo>
                <a:lnTo>
                  <a:pt x="5366" y="8613"/>
                </a:lnTo>
                <a:close/>
                <a:moveTo>
                  <a:pt x="7918" y="8417"/>
                </a:moveTo>
                <a:lnTo>
                  <a:pt x="7918" y="8417"/>
                </a:lnTo>
                <a:lnTo>
                  <a:pt x="7917" y="8417"/>
                </a:lnTo>
                <a:lnTo>
                  <a:pt x="7918" y="8417"/>
                </a:lnTo>
                <a:lnTo>
                  <a:pt x="7918" y="8417"/>
                </a:lnTo>
                <a:lnTo>
                  <a:pt x="7918" y="8417"/>
                </a:lnTo>
                <a:lnTo>
                  <a:pt x="7918" y="8417"/>
                </a:lnTo>
                <a:close/>
                <a:moveTo>
                  <a:pt x="10724" y="5821"/>
                </a:moveTo>
                <a:lnTo>
                  <a:pt x="10726" y="5807"/>
                </a:lnTo>
                <a:lnTo>
                  <a:pt x="10728" y="5794"/>
                </a:lnTo>
                <a:lnTo>
                  <a:pt x="10726" y="5807"/>
                </a:lnTo>
                <a:lnTo>
                  <a:pt x="10724" y="5821"/>
                </a:lnTo>
                <a:close/>
                <a:moveTo>
                  <a:pt x="11392" y="4154"/>
                </a:moveTo>
                <a:lnTo>
                  <a:pt x="11392" y="4156"/>
                </a:lnTo>
                <a:lnTo>
                  <a:pt x="11394" y="4157"/>
                </a:lnTo>
                <a:lnTo>
                  <a:pt x="11392" y="4160"/>
                </a:lnTo>
                <a:lnTo>
                  <a:pt x="11391" y="4161"/>
                </a:lnTo>
                <a:lnTo>
                  <a:pt x="11391" y="4158"/>
                </a:lnTo>
                <a:lnTo>
                  <a:pt x="11392" y="4154"/>
                </a:lnTo>
                <a:close/>
                <a:moveTo>
                  <a:pt x="12521" y="2535"/>
                </a:moveTo>
                <a:lnTo>
                  <a:pt x="12520" y="2535"/>
                </a:lnTo>
                <a:lnTo>
                  <a:pt x="12521" y="2535"/>
                </a:lnTo>
                <a:lnTo>
                  <a:pt x="12521" y="2535"/>
                </a:lnTo>
                <a:lnTo>
                  <a:pt x="12521" y="2535"/>
                </a:lnTo>
                <a:lnTo>
                  <a:pt x="12521" y="2535"/>
                </a:lnTo>
                <a:close/>
                <a:moveTo>
                  <a:pt x="12862" y="1114"/>
                </a:moveTo>
                <a:lnTo>
                  <a:pt x="12862" y="1115"/>
                </a:lnTo>
                <a:lnTo>
                  <a:pt x="12863" y="1115"/>
                </a:lnTo>
                <a:lnTo>
                  <a:pt x="12860" y="1115"/>
                </a:lnTo>
                <a:lnTo>
                  <a:pt x="12857" y="1116"/>
                </a:lnTo>
                <a:lnTo>
                  <a:pt x="12857" y="1115"/>
                </a:lnTo>
                <a:lnTo>
                  <a:pt x="12857" y="1115"/>
                </a:lnTo>
                <a:lnTo>
                  <a:pt x="12860" y="1115"/>
                </a:lnTo>
                <a:lnTo>
                  <a:pt x="12862" y="1114"/>
                </a:lnTo>
                <a:close/>
                <a:moveTo>
                  <a:pt x="13152" y="833"/>
                </a:moveTo>
                <a:lnTo>
                  <a:pt x="13156" y="833"/>
                </a:lnTo>
                <a:lnTo>
                  <a:pt x="13159" y="835"/>
                </a:lnTo>
                <a:lnTo>
                  <a:pt x="13162" y="842"/>
                </a:lnTo>
                <a:lnTo>
                  <a:pt x="13165" y="850"/>
                </a:lnTo>
                <a:lnTo>
                  <a:pt x="13163" y="854"/>
                </a:lnTo>
                <a:lnTo>
                  <a:pt x="13162" y="858"/>
                </a:lnTo>
                <a:lnTo>
                  <a:pt x="13159" y="860"/>
                </a:lnTo>
                <a:lnTo>
                  <a:pt x="13158" y="862"/>
                </a:lnTo>
                <a:lnTo>
                  <a:pt x="13156" y="860"/>
                </a:lnTo>
                <a:lnTo>
                  <a:pt x="13152" y="859"/>
                </a:lnTo>
                <a:lnTo>
                  <a:pt x="13149" y="854"/>
                </a:lnTo>
                <a:lnTo>
                  <a:pt x="13148" y="850"/>
                </a:lnTo>
                <a:lnTo>
                  <a:pt x="13147" y="845"/>
                </a:lnTo>
                <a:lnTo>
                  <a:pt x="13147" y="841"/>
                </a:lnTo>
                <a:lnTo>
                  <a:pt x="13147" y="837"/>
                </a:lnTo>
                <a:lnTo>
                  <a:pt x="13148" y="835"/>
                </a:lnTo>
                <a:lnTo>
                  <a:pt x="13149" y="833"/>
                </a:lnTo>
                <a:lnTo>
                  <a:pt x="13152" y="833"/>
                </a:lnTo>
                <a:close/>
                <a:moveTo>
                  <a:pt x="13179" y="837"/>
                </a:moveTo>
                <a:lnTo>
                  <a:pt x="13179" y="837"/>
                </a:lnTo>
                <a:lnTo>
                  <a:pt x="13179" y="837"/>
                </a:lnTo>
                <a:lnTo>
                  <a:pt x="13179" y="837"/>
                </a:lnTo>
                <a:lnTo>
                  <a:pt x="13179" y="837"/>
                </a:lnTo>
                <a:lnTo>
                  <a:pt x="13179" y="837"/>
                </a:lnTo>
                <a:lnTo>
                  <a:pt x="13179" y="837"/>
                </a:lnTo>
                <a:lnTo>
                  <a:pt x="13177" y="836"/>
                </a:lnTo>
                <a:lnTo>
                  <a:pt x="13176" y="836"/>
                </a:lnTo>
                <a:lnTo>
                  <a:pt x="13177" y="835"/>
                </a:lnTo>
                <a:lnTo>
                  <a:pt x="13177" y="835"/>
                </a:lnTo>
                <a:lnTo>
                  <a:pt x="13177" y="836"/>
                </a:lnTo>
                <a:lnTo>
                  <a:pt x="13179" y="837"/>
                </a:lnTo>
                <a:close/>
                <a:moveTo>
                  <a:pt x="13217" y="149"/>
                </a:moveTo>
                <a:lnTo>
                  <a:pt x="13215" y="150"/>
                </a:lnTo>
                <a:lnTo>
                  <a:pt x="13211" y="152"/>
                </a:lnTo>
                <a:lnTo>
                  <a:pt x="13211" y="148"/>
                </a:lnTo>
                <a:lnTo>
                  <a:pt x="13211" y="145"/>
                </a:lnTo>
                <a:lnTo>
                  <a:pt x="13215" y="146"/>
                </a:lnTo>
                <a:lnTo>
                  <a:pt x="13217" y="149"/>
                </a:lnTo>
                <a:close/>
                <a:moveTo>
                  <a:pt x="14211" y="76"/>
                </a:moveTo>
                <a:lnTo>
                  <a:pt x="14210" y="74"/>
                </a:lnTo>
                <a:lnTo>
                  <a:pt x="14208" y="72"/>
                </a:lnTo>
                <a:lnTo>
                  <a:pt x="14208" y="72"/>
                </a:lnTo>
                <a:lnTo>
                  <a:pt x="14210" y="72"/>
                </a:lnTo>
                <a:lnTo>
                  <a:pt x="14210" y="74"/>
                </a:lnTo>
                <a:lnTo>
                  <a:pt x="14211" y="76"/>
                </a:lnTo>
                <a:close/>
                <a:moveTo>
                  <a:pt x="15120" y="3128"/>
                </a:moveTo>
                <a:lnTo>
                  <a:pt x="15120" y="3128"/>
                </a:lnTo>
                <a:lnTo>
                  <a:pt x="15120" y="3128"/>
                </a:lnTo>
                <a:lnTo>
                  <a:pt x="15120" y="3128"/>
                </a:lnTo>
                <a:lnTo>
                  <a:pt x="15120" y="3128"/>
                </a:lnTo>
                <a:lnTo>
                  <a:pt x="15120" y="3127"/>
                </a:lnTo>
                <a:lnTo>
                  <a:pt x="15120" y="3127"/>
                </a:lnTo>
                <a:lnTo>
                  <a:pt x="15120" y="3127"/>
                </a:lnTo>
                <a:lnTo>
                  <a:pt x="15120" y="3125"/>
                </a:lnTo>
                <a:lnTo>
                  <a:pt x="15120" y="3127"/>
                </a:lnTo>
                <a:lnTo>
                  <a:pt x="15120" y="3128"/>
                </a:lnTo>
                <a:lnTo>
                  <a:pt x="15120" y="3128"/>
                </a:lnTo>
                <a:lnTo>
                  <a:pt x="15120" y="3128"/>
                </a:lnTo>
                <a:close/>
                <a:moveTo>
                  <a:pt x="15718" y="3437"/>
                </a:moveTo>
                <a:lnTo>
                  <a:pt x="15718" y="3435"/>
                </a:lnTo>
                <a:lnTo>
                  <a:pt x="15718" y="3434"/>
                </a:lnTo>
                <a:lnTo>
                  <a:pt x="15718" y="3434"/>
                </a:lnTo>
                <a:lnTo>
                  <a:pt x="15719" y="3434"/>
                </a:lnTo>
                <a:lnTo>
                  <a:pt x="15718" y="3435"/>
                </a:lnTo>
                <a:lnTo>
                  <a:pt x="15718" y="3437"/>
                </a:lnTo>
                <a:close/>
                <a:moveTo>
                  <a:pt x="14568" y="5928"/>
                </a:moveTo>
                <a:lnTo>
                  <a:pt x="14566" y="5929"/>
                </a:lnTo>
                <a:lnTo>
                  <a:pt x="14566" y="5929"/>
                </a:lnTo>
                <a:lnTo>
                  <a:pt x="14566" y="5926"/>
                </a:lnTo>
                <a:lnTo>
                  <a:pt x="14566" y="5920"/>
                </a:lnTo>
                <a:lnTo>
                  <a:pt x="14566" y="5924"/>
                </a:lnTo>
                <a:lnTo>
                  <a:pt x="14568" y="5928"/>
                </a:lnTo>
                <a:close/>
                <a:moveTo>
                  <a:pt x="14659" y="5747"/>
                </a:moveTo>
                <a:lnTo>
                  <a:pt x="14659" y="5747"/>
                </a:lnTo>
                <a:lnTo>
                  <a:pt x="14659" y="5749"/>
                </a:lnTo>
                <a:lnTo>
                  <a:pt x="14659" y="5751"/>
                </a:lnTo>
                <a:lnTo>
                  <a:pt x="14658" y="5749"/>
                </a:lnTo>
                <a:lnTo>
                  <a:pt x="14658" y="5748"/>
                </a:lnTo>
                <a:lnTo>
                  <a:pt x="14658" y="5748"/>
                </a:lnTo>
                <a:lnTo>
                  <a:pt x="14659" y="5747"/>
                </a:lnTo>
                <a:lnTo>
                  <a:pt x="14659" y="5747"/>
                </a:lnTo>
                <a:lnTo>
                  <a:pt x="14659" y="5747"/>
                </a:lnTo>
                <a:lnTo>
                  <a:pt x="14659" y="5747"/>
                </a:lnTo>
                <a:lnTo>
                  <a:pt x="14659" y="5747"/>
                </a:lnTo>
                <a:close/>
                <a:moveTo>
                  <a:pt x="6375" y="8826"/>
                </a:moveTo>
                <a:lnTo>
                  <a:pt x="6413" y="8835"/>
                </a:lnTo>
                <a:lnTo>
                  <a:pt x="6449" y="8845"/>
                </a:lnTo>
                <a:lnTo>
                  <a:pt x="6485" y="8856"/>
                </a:lnTo>
                <a:lnTo>
                  <a:pt x="6518" y="8866"/>
                </a:lnTo>
                <a:lnTo>
                  <a:pt x="6516" y="8867"/>
                </a:lnTo>
                <a:lnTo>
                  <a:pt x="6514" y="8869"/>
                </a:lnTo>
                <a:lnTo>
                  <a:pt x="6512" y="8870"/>
                </a:lnTo>
                <a:lnTo>
                  <a:pt x="6510" y="8871"/>
                </a:lnTo>
                <a:lnTo>
                  <a:pt x="6487" y="8875"/>
                </a:lnTo>
                <a:lnTo>
                  <a:pt x="6465" y="8878"/>
                </a:lnTo>
                <a:lnTo>
                  <a:pt x="6441" y="8878"/>
                </a:lnTo>
                <a:lnTo>
                  <a:pt x="6415" y="8876"/>
                </a:lnTo>
                <a:lnTo>
                  <a:pt x="6392" y="8872"/>
                </a:lnTo>
                <a:lnTo>
                  <a:pt x="6368" y="8871"/>
                </a:lnTo>
                <a:lnTo>
                  <a:pt x="6343" y="8870"/>
                </a:lnTo>
                <a:lnTo>
                  <a:pt x="6316" y="8871"/>
                </a:lnTo>
                <a:lnTo>
                  <a:pt x="6331" y="8866"/>
                </a:lnTo>
                <a:lnTo>
                  <a:pt x="6343" y="8860"/>
                </a:lnTo>
                <a:lnTo>
                  <a:pt x="6353" y="8854"/>
                </a:lnTo>
                <a:lnTo>
                  <a:pt x="6361" y="8848"/>
                </a:lnTo>
                <a:lnTo>
                  <a:pt x="6368" y="8843"/>
                </a:lnTo>
                <a:lnTo>
                  <a:pt x="6371" y="8838"/>
                </a:lnTo>
                <a:lnTo>
                  <a:pt x="6374" y="8831"/>
                </a:lnTo>
                <a:lnTo>
                  <a:pt x="6375" y="8826"/>
                </a:lnTo>
                <a:close/>
                <a:moveTo>
                  <a:pt x="6742" y="8726"/>
                </a:moveTo>
                <a:lnTo>
                  <a:pt x="6741" y="8727"/>
                </a:lnTo>
                <a:lnTo>
                  <a:pt x="6738" y="8727"/>
                </a:lnTo>
                <a:lnTo>
                  <a:pt x="6738" y="8727"/>
                </a:lnTo>
                <a:lnTo>
                  <a:pt x="6737" y="8727"/>
                </a:lnTo>
                <a:lnTo>
                  <a:pt x="6739" y="8726"/>
                </a:lnTo>
                <a:lnTo>
                  <a:pt x="6742" y="8726"/>
                </a:lnTo>
                <a:close/>
                <a:moveTo>
                  <a:pt x="8370" y="8308"/>
                </a:moveTo>
                <a:lnTo>
                  <a:pt x="8370" y="8308"/>
                </a:lnTo>
                <a:lnTo>
                  <a:pt x="8369" y="8308"/>
                </a:lnTo>
                <a:lnTo>
                  <a:pt x="8370" y="8308"/>
                </a:lnTo>
                <a:lnTo>
                  <a:pt x="8371" y="8306"/>
                </a:lnTo>
                <a:lnTo>
                  <a:pt x="8370" y="8308"/>
                </a:lnTo>
                <a:lnTo>
                  <a:pt x="8370" y="8308"/>
                </a:lnTo>
                <a:lnTo>
                  <a:pt x="8370" y="8308"/>
                </a:lnTo>
                <a:lnTo>
                  <a:pt x="8370" y="8309"/>
                </a:lnTo>
                <a:lnTo>
                  <a:pt x="8370" y="8309"/>
                </a:lnTo>
                <a:lnTo>
                  <a:pt x="8370" y="8308"/>
                </a:lnTo>
                <a:close/>
                <a:moveTo>
                  <a:pt x="10547" y="6646"/>
                </a:moveTo>
                <a:lnTo>
                  <a:pt x="10547" y="6647"/>
                </a:lnTo>
                <a:lnTo>
                  <a:pt x="10547" y="6648"/>
                </a:lnTo>
                <a:lnTo>
                  <a:pt x="10547" y="6647"/>
                </a:lnTo>
                <a:lnTo>
                  <a:pt x="10547" y="6647"/>
                </a:lnTo>
                <a:lnTo>
                  <a:pt x="10547" y="6647"/>
                </a:lnTo>
                <a:lnTo>
                  <a:pt x="10547" y="6646"/>
                </a:lnTo>
                <a:close/>
                <a:moveTo>
                  <a:pt x="11928" y="3775"/>
                </a:moveTo>
                <a:lnTo>
                  <a:pt x="11928" y="3775"/>
                </a:lnTo>
                <a:lnTo>
                  <a:pt x="11928" y="3774"/>
                </a:lnTo>
                <a:lnTo>
                  <a:pt x="11928" y="3774"/>
                </a:lnTo>
                <a:lnTo>
                  <a:pt x="11928" y="3775"/>
                </a:lnTo>
                <a:lnTo>
                  <a:pt x="11928" y="3775"/>
                </a:lnTo>
                <a:lnTo>
                  <a:pt x="11928" y="3775"/>
                </a:lnTo>
                <a:close/>
                <a:moveTo>
                  <a:pt x="12096" y="3300"/>
                </a:moveTo>
                <a:lnTo>
                  <a:pt x="12096" y="3300"/>
                </a:lnTo>
                <a:lnTo>
                  <a:pt x="12096" y="3300"/>
                </a:lnTo>
                <a:lnTo>
                  <a:pt x="12096" y="3300"/>
                </a:lnTo>
                <a:lnTo>
                  <a:pt x="12096" y="3300"/>
                </a:lnTo>
                <a:lnTo>
                  <a:pt x="12096" y="3300"/>
                </a:lnTo>
                <a:lnTo>
                  <a:pt x="12096" y="3303"/>
                </a:lnTo>
                <a:lnTo>
                  <a:pt x="12096" y="3304"/>
                </a:lnTo>
                <a:lnTo>
                  <a:pt x="12096" y="3303"/>
                </a:lnTo>
                <a:lnTo>
                  <a:pt x="12096" y="3302"/>
                </a:lnTo>
                <a:lnTo>
                  <a:pt x="12096" y="3302"/>
                </a:lnTo>
                <a:lnTo>
                  <a:pt x="12096" y="3300"/>
                </a:lnTo>
                <a:close/>
                <a:moveTo>
                  <a:pt x="13184" y="1073"/>
                </a:moveTo>
                <a:lnTo>
                  <a:pt x="13183" y="1074"/>
                </a:lnTo>
                <a:lnTo>
                  <a:pt x="13183" y="1074"/>
                </a:lnTo>
                <a:lnTo>
                  <a:pt x="13181" y="1071"/>
                </a:lnTo>
                <a:lnTo>
                  <a:pt x="13181" y="1069"/>
                </a:lnTo>
                <a:lnTo>
                  <a:pt x="13183" y="1071"/>
                </a:lnTo>
                <a:lnTo>
                  <a:pt x="13184" y="1073"/>
                </a:lnTo>
                <a:close/>
                <a:moveTo>
                  <a:pt x="13194" y="817"/>
                </a:moveTo>
                <a:lnTo>
                  <a:pt x="13194" y="817"/>
                </a:lnTo>
                <a:lnTo>
                  <a:pt x="13194" y="817"/>
                </a:lnTo>
                <a:lnTo>
                  <a:pt x="13194" y="817"/>
                </a:lnTo>
                <a:lnTo>
                  <a:pt x="13194" y="815"/>
                </a:lnTo>
                <a:lnTo>
                  <a:pt x="13194" y="817"/>
                </a:lnTo>
                <a:lnTo>
                  <a:pt x="13194" y="817"/>
                </a:lnTo>
                <a:close/>
                <a:moveTo>
                  <a:pt x="14317" y="316"/>
                </a:moveTo>
                <a:lnTo>
                  <a:pt x="14317" y="316"/>
                </a:lnTo>
                <a:lnTo>
                  <a:pt x="14317" y="316"/>
                </a:lnTo>
                <a:lnTo>
                  <a:pt x="14317" y="315"/>
                </a:lnTo>
                <a:lnTo>
                  <a:pt x="14317" y="316"/>
                </a:lnTo>
                <a:lnTo>
                  <a:pt x="14317" y="316"/>
                </a:lnTo>
                <a:lnTo>
                  <a:pt x="14318" y="318"/>
                </a:lnTo>
                <a:lnTo>
                  <a:pt x="14319" y="319"/>
                </a:lnTo>
                <a:lnTo>
                  <a:pt x="14319" y="319"/>
                </a:lnTo>
                <a:lnTo>
                  <a:pt x="14319" y="319"/>
                </a:lnTo>
                <a:lnTo>
                  <a:pt x="14318" y="318"/>
                </a:lnTo>
                <a:lnTo>
                  <a:pt x="14317" y="316"/>
                </a:lnTo>
                <a:close/>
                <a:moveTo>
                  <a:pt x="14918" y="2445"/>
                </a:moveTo>
                <a:lnTo>
                  <a:pt x="14915" y="2448"/>
                </a:lnTo>
                <a:lnTo>
                  <a:pt x="14912" y="2449"/>
                </a:lnTo>
                <a:lnTo>
                  <a:pt x="14912" y="2442"/>
                </a:lnTo>
                <a:lnTo>
                  <a:pt x="14912" y="2435"/>
                </a:lnTo>
                <a:lnTo>
                  <a:pt x="14915" y="2440"/>
                </a:lnTo>
                <a:lnTo>
                  <a:pt x="14918" y="2445"/>
                </a:lnTo>
                <a:close/>
                <a:moveTo>
                  <a:pt x="15121" y="3147"/>
                </a:moveTo>
                <a:lnTo>
                  <a:pt x="15120" y="3147"/>
                </a:lnTo>
                <a:lnTo>
                  <a:pt x="15118" y="3149"/>
                </a:lnTo>
                <a:lnTo>
                  <a:pt x="15118" y="3147"/>
                </a:lnTo>
                <a:lnTo>
                  <a:pt x="15118" y="3147"/>
                </a:lnTo>
                <a:lnTo>
                  <a:pt x="15120" y="3147"/>
                </a:lnTo>
                <a:lnTo>
                  <a:pt x="15121" y="3147"/>
                </a:lnTo>
                <a:lnTo>
                  <a:pt x="15121" y="3147"/>
                </a:lnTo>
                <a:lnTo>
                  <a:pt x="15121" y="3147"/>
                </a:lnTo>
                <a:close/>
                <a:moveTo>
                  <a:pt x="14042" y="6313"/>
                </a:moveTo>
                <a:lnTo>
                  <a:pt x="14042" y="6313"/>
                </a:lnTo>
                <a:lnTo>
                  <a:pt x="14042" y="6313"/>
                </a:lnTo>
                <a:lnTo>
                  <a:pt x="14042" y="6313"/>
                </a:lnTo>
                <a:lnTo>
                  <a:pt x="14042" y="6313"/>
                </a:lnTo>
                <a:lnTo>
                  <a:pt x="14042" y="6313"/>
                </a:lnTo>
                <a:lnTo>
                  <a:pt x="14042" y="6314"/>
                </a:lnTo>
                <a:lnTo>
                  <a:pt x="14044" y="6315"/>
                </a:lnTo>
                <a:lnTo>
                  <a:pt x="14042" y="6315"/>
                </a:lnTo>
                <a:lnTo>
                  <a:pt x="14042" y="6317"/>
                </a:lnTo>
                <a:lnTo>
                  <a:pt x="14042" y="6314"/>
                </a:lnTo>
                <a:lnTo>
                  <a:pt x="14042" y="6313"/>
                </a:lnTo>
                <a:close/>
                <a:moveTo>
                  <a:pt x="13721" y="7099"/>
                </a:moveTo>
                <a:lnTo>
                  <a:pt x="13721" y="7099"/>
                </a:lnTo>
                <a:lnTo>
                  <a:pt x="13721" y="7099"/>
                </a:lnTo>
                <a:lnTo>
                  <a:pt x="13704" y="7113"/>
                </a:lnTo>
                <a:lnTo>
                  <a:pt x="13688" y="7127"/>
                </a:lnTo>
                <a:lnTo>
                  <a:pt x="13679" y="7144"/>
                </a:lnTo>
                <a:lnTo>
                  <a:pt x="13670" y="7159"/>
                </a:lnTo>
                <a:lnTo>
                  <a:pt x="13669" y="7166"/>
                </a:lnTo>
                <a:lnTo>
                  <a:pt x="13669" y="7172"/>
                </a:lnTo>
                <a:lnTo>
                  <a:pt x="13668" y="7173"/>
                </a:lnTo>
                <a:lnTo>
                  <a:pt x="13667" y="7175"/>
                </a:lnTo>
                <a:lnTo>
                  <a:pt x="13665" y="7163"/>
                </a:lnTo>
                <a:lnTo>
                  <a:pt x="13661" y="7155"/>
                </a:lnTo>
                <a:lnTo>
                  <a:pt x="13659" y="7153"/>
                </a:lnTo>
                <a:lnTo>
                  <a:pt x="13655" y="7151"/>
                </a:lnTo>
                <a:lnTo>
                  <a:pt x="13651" y="7150"/>
                </a:lnTo>
                <a:lnTo>
                  <a:pt x="13646" y="7151"/>
                </a:lnTo>
                <a:lnTo>
                  <a:pt x="13634" y="7155"/>
                </a:lnTo>
                <a:lnTo>
                  <a:pt x="13623" y="7158"/>
                </a:lnTo>
                <a:lnTo>
                  <a:pt x="13613" y="7159"/>
                </a:lnTo>
                <a:lnTo>
                  <a:pt x="13603" y="7160"/>
                </a:lnTo>
                <a:lnTo>
                  <a:pt x="13596" y="7159"/>
                </a:lnTo>
                <a:lnTo>
                  <a:pt x="13588" y="7159"/>
                </a:lnTo>
                <a:lnTo>
                  <a:pt x="13580" y="7157"/>
                </a:lnTo>
                <a:lnTo>
                  <a:pt x="13575" y="7154"/>
                </a:lnTo>
                <a:lnTo>
                  <a:pt x="13570" y="7150"/>
                </a:lnTo>
                <a:lnTo>
                  <a:pt x="13565" y="7146"/>
                </a:lnTo>
                <a:lnTo>
                  <a:pt x="13561" y="7141"/>
                </a:lnTo>
                <a:lnTo>
                  <a:pt x="13558" y="7135"/>
                </a:lnTo>
                <a:lnTo>
                  <a:pt x="13556" y="7128"/>
                </a:lnTo>
                <a:lnTo>
                  <a:pt x="13553" y="7121"/>
                </a:lnTo>
                <a:lnTo>
                  <a:pt x="13552" y="7113"/>
                </a:lnTo>
                <a:lnTo>
                  <a:pt x="13552" y="7104"/>
                </a:lnTo>
                <a:lnTo>
                  <a:pt x="13562" y="7100"/>
                </a:lnTo>
                <a:lnTo>
                  <a:pt x="13573" y="7094"/>
                </a:lnTo>
                <a:lnTo>
                  <a:pt x="13585" y="7085"/>
                </a:lnTo>
                <a:lnTo>
                  <a:pt x="13598" y="7074"/>
                </a:lnTo>
                <a:lnTo>
                  <a:pt x="13601" y="7076"/>
                </a:lnTo>
                <a:lnTo>
                  <a:pt x="13602" y="7077"/>
                </a:lnTo>
                <a:lnTo>
                  <a:pt x="13605" y="7078"/>
                </a:lnTo>
                <a:lnTo>
                  <a:pt x="13607" y="7078"/>
                </a:lnTo>
                <a:lnTo>
                  <a:pt x="13614" y="7076"/>
                </a:lnTo>
                <a:lnTo>
                  <a:pt x="13619" y="7073"/>
                </a:lnTo>
                <a:lnTo>
                  <a:pt x="13633" y="7063"/>
                </a:lnTo>
                <a:lnTo>
                  <a:pt x="13647" y="7052"/>
                </a:lnTo>
                <a:lnTo>
                  <a:pt x="13647" y="7052"/>
                </a:lnTo>
                <a:lnTo>
                  <a:pt x="13647" y="7051"/>
                </a:lnTo>
                <a:lnTo>
                  <a:pt x="13649" y="7051"/>
                </a:lnTo>
                <a:lnTo>
                  <a:pt x="13650" y="7050"/>
                </a:lnTo>
                <a:lnTo>
                  <a:pt x="13647" y="7058"/>
                </a:lnTo>
                <a:lnTo>
                  <a:pt x="13646" y="7065"/>
                </a:lnTo>
                <a:lnTo>
                  <a:pt x="13647" y="7069"/>
                </a:lnTo>
                <a:lnTo>
                  <a:pt x="13649" y="7072"/>
                </a:lnTo>
                <a:lnTo>
                  <a:pt x="13652" y="7073"/>
                </a:lnTo>
                <a:lnTo>
                  <a:pt x="13656" y="7073"/>
                </a:lnTo>
                <a:lnTo>
                  <a:pt x="13660" y="7072"/>
                </a:lnTo>
                <a:lnTo>
                  <a:pt x="13665" y="7069"/>
                </a:lnTo>
                <a:lnTo>
                  <a:pt x="13672" y="7065"/>
                </a:lnTo>
                <a:lnTo>
                  <a:pt x="13678" y="7063"/>
                </a:lnTo>
                <a:lnTo>
                  <a:pt x="13683" y="7060"/>
                </a:lnTo>
                <a:lnTo>
                  <a:pt x="13688" y="7060"/>
                </a:lnTo>
                <a:lnTo>
                  <a:pt x="13694" y="7060"/>
                </a:lnTo>
                <a:lnTo>
                  <a:pt x="13697" y="7060"/>
                </a:lnTo>
                <a:lnTo>
                  <a:pt x="13701" y="7061"/>
                </a:lnTo>
                <a:lnTo>
                  <a:pt x="13704" y="7064"/>
                </a:lnTo>
                <a:lnTo>
                  <a:pt x="13710" y="7069"/>
                </a:lnTo>
                <a:lnTo>
                  <a:pt x="13715" y="7077"/>
                </a:lnTo>
                <a:lnTo>
                  <a:pt x="13719" y="7086"/>
                </a:lnTo>
                <a:lnTo>
                  <a:pt x="13723" y="7095"/>
                </a:lnTo>
                <a:lnTo>
                  <a:pt x="13722" y="7096"/>
                </a:lnTo>
                <a:lnTo>
                  <a:pt x="13721" y="7099"/>
                </a:lnTo>
                <a:close/>
                <a:moveTo>
                  <a:pt x="13719" y="7118"/>
                </a:moveTo>
                <a:lnTo>
                  <a:pt x="13719" y="7118"/>
                </a:lnTo>
                <a:lnTo>
                  <a:pt x="13719" y="7117"/>
                </a:lnTo>
                <a:lnTo>
                  <a:pt x="13721" y="7118"/>
                </a:lnTo>
                <a:lnTo>
                  <a:pt x="13721" y="7118"/>
                </a:lnTo>
                <a:lnTo>
                  <a:pt x="13721" y="7118"/>
                </a:lnTo>
                <a:lnTo>
                  <a:pt x="13719" y="7118"/>
                </a:lnTo>
                <a:close/>
                <a:moveTo>
                  <a:pt x="281" y="6341"/>
                </a:moveTo>
                <a:lnTo>
                  <a:pt x="280" y="6341"/>
                </a:lnTo>
                <a:lnTo>
                  <a:pt x="280" y="6341"/>
                </a:lnTo>
                <a:lnTo>
                  <a:pt x="281" y="6341"/>
                </a:lnTo>
                <a:lnTo>
                  <a:pt x="281" y="6341"/>
                </a:lnTo>
                <a:lnTo>
                  <a:pt x="281" y="6341"/>
                </a:lnTo>
                <a:lnTo>
                  <a:pt x="281" y="6341"/>
                </a:lnTo>
                <a:close/>
                <a:moveTo>
                  <a:pt x="11939" y="3856"/>
                </a:moveTo>
                <a:lnTo>
                  <a:pt x="11934" y="3853"/>
                </a:lnTo>
                <a:lnTo>
                  <a:pt x="11930" y="3847"/>
                </a:lnTo>
                <a:lnTo>
                  <a:pt x="11935" y="3852"/>
                </a:lnTo>
                <a:lnTo>
                  <a:pt x="11939" y="3856"/>
                </a:lnTo>
                <a:close/>
                <a:moveTo>
                  <a:pt x="13476" y="184"/>
                </a:moveTo>
                <a:lnTo>
                  <a:pt x="13476" y="184"/>
                </a:lnTo>
                <a:lnTo>
                  <a:pt x="13476" y="184"/>
                </a:lnTo>
                <a:lnTo>
                  <a:pt x="13476" y="184"/>
                </a:lnTo>
                <a:lnTo>
                  <a:pt x="13476" y="184"/>
                </a:lnTo>
                <a:lnTo>
                  <a:pt x="13476" y="184"/>
                </a:lnTo>
                <a:lnTo>
                  <a:pt x="13476" y="184"/>
                </a:lnTo>
                <a:close/>
                <a:moveTo>
                  <a:pt x="14513" y="709"/>
                </a:moveTo>
                <a:lnTo>
                  <a:pt x="14512" y="710"/>
                </a:lnTo>
                <a:lnTo>
                  <a:pt x="14511" y="710"/>
                </a:lnTo>
                <a:lnTo>
                  <a:pt x="14511" y="709"/>
                </a:lnTo>
                <a:lnTo>
                  <a:pt x="14511" y="707"/>
                </a:lnTo>
                <a:lnTo>
                  <a:pt x="14512" y="709"/>
                </a:lnTo>
                <a:lnTo>
                  <a:pt x="14513" y="709"/>
                </a:lnTo>
                <a:close/>
                <a:moveTo>
                  <a:pt x="14556" y="757"/>
                </a:moveTo>
                <a:lnTo>
                  <a:pt x="14556" y="755"/>
                </a:lnTo>
                <a:lnTo>
                  <a:pt x="14556" y="754"/>
                </a:lnTo>
                <a:lnTo>
                  <a:pt x="14557" y="755"/>
                </a:lnTo>
                <a:lnTo>
                  <a:pt x="14557" y="757"/>
                </a:lnTo>
                <a:lnTo>
                  <a:pt x="14557" y="757"/>
                </a:lnTo>
                <a:lnTo>
                  <a:pt x="14556" y="757"/>
                </a:lnTo>
                <a:close/>
                <a:moveTo>
                  <a:pt x="15691" y="3416"/>
                </a:moveTo>
                <a:lnTo>
                  <a:pt x="15691" y="3416"/>
                </a:lnTo>
                <a:lnTo>
                  <a:pt x="15691" y="3416"/>
                </a:lnTo>
                <a:lnTo>
                  <a:pt x="15691" y="3416"/>
                </a:lnTo>
                <a:lnTo>
                  <a:pt x="15691" y="3415"/>
                </a:lnTo>
                <a:lnTo>
                  <a:pt x="15691" y="3414"/>
                </a:lnTo>
                <a:lnTo>
                  <a:pt x="15691" y="3415"/>
                </a:lnTo>
                <a:lnTo>
                  <a:pt x="15692" y="3415"/>
                </a:lnTo>
                <a:lnTo>
                  <a:pt x="15691" y="3416"/>
                </a:lnTo>
                <a:lnTo>
                  <a:pt x="15691" y="3416"/>
                </a:lnTo>
                <a:close/>
                <a:moveTo>
                  <a:pt x="14041" y="6273"/>
                </a:moveTo>
                <a:lnTo>
                  <a:pt x="14041" y="6272"/>
                </a:lnTo>
                <a:lnTo>
                  <a:pt x="14041" y="6270"/>
                </a:lnTo>
                <a:lnTo>
                  <a:pt x="14042" y="6270"/>
                </a:lnTo>
                <a:lnTo>
                  <a:pt x="14042" y="6269"/>
                </a:lnTo>
                <a:lnTo>
                  <a:pt x="14042" y="6272"/>
                </a:lnTo>
                <a:lnTo>
                  <a:pt x="14041" y="6273"/>
                </a:lnTo>
                <a:close/>
                <a:moveTo>
                  <a:pt x="13700" y="7154"/>
                </a:moveTo>
                <a:lnTo>
                  <a:pt x="13700" y="7154"/>
                </a:lnTo>
                <a:lnTo>
                  <a:pt x="13699" y="7153"/>
                </a:lnTo>
                <a:lnTo>
                  <a:pt x="13700" y="7153"/>
                </a:lnTo>
                <a:lnTo>
                  <a:pt x="13701" y="7151"/>
                </a:lnTo>
                <a:lnTo>
                  <a:pt x="13701" y="7153"/>
                </a:lnTo>
                <a:lnTo>
                  <a:pt x="13700" y="7154"/>
                </a:lnTo>
                <a:close/>
                <a:moveTo>
                  <a:pt x="4634" y="8601"/>
                </a:moveTo>
                <a:lnTo>
                  <a:pt x="4626" y="8598"/>
                </a:lnTo>
                <a:lnTo>
                  <a:pt x="4620" y="8596"/>
                </a:lnTo>
                <a:lnTo>
                  <a:pt x="4630" y="8597"/>
                </a:lnTo>
                <a:lnTo>
                  <a:pt x="4642" y="8600"/>
                </a:lnTo>
                <a:lnTo>
                  <a:pt x="4638" y="8601"/>
                </a:lnTo>
                <a:lnTo>
                  <a:pt x="4634" y="8601"/>
                </a:lnTo>
                <a:close/>
                <a:moveTo>
                  <a:pt x="11869" y="3681"/>
                </a:moveTo>
                <a:lnTo>
                  <a:pt x="11869" y="3681"/>
                </a:lnTo>
                <a:lnTo>
                  <a:pt x="11869" y="3681"/>
                </a:lnTo>
                <a:lnTo>
                  <a:pt x="11869" y="3681"/>
                </a:lnTo>
                <a:lnTo>
                  <a:pt x="11867" y="3680"/>
                </a:lnTo>
                <a:lnTo>
                  <a:pt x="11869" y="3680"/>
                </a:lnTo>
                <a:lnTo>
                  <a:pt x="11870" y="3679"/>
                </a:lnTo>
                <a:lnTo>
                  <a:pt x="11869" y="3680"/>
                </a:lnTo>
                <a:lnTo>
                  <a:pt x="11869" y="3681"/>
                </a:lnTo>
                <a:close/>
                <a:moveTo>
                  <a:pt x="12695" y="1484"/>
                </a:moveTo>
                <a:lnTo>
                  <a:pt x="12694" y="1484"/>
                </a:lnTo>
                <a:lnTo>
                  <a:pt x="12692" y="1484"/>
                </a:lnTo>
                <a:lnTo>
                  <a:pt x="12692" y="1483"/>
                </a:lnTo>
                <a:lnTo>
                  <a:pt x="12694" y="1482"/>
                </a:lnTo>
                <a:lnTo>
                  <a:pt x="12694" y="1483"/>
                </a:lnTo>
                <a:lnTo>
                  <a:pt x="12695" y="1484"/>
                </a:lnTo>
                <a:close/>
                <a:moveTo>
                  <a:pt x="14525" y="766"/>
                </a:moveTo>
                <a:lnTo>
                  <a:pt x="14524" y="766"/>
                </a:lnTo>
                <a:lnTo>
                  <a:pt x="14524" y="768"/>
                </a:lnTo>
                <a:lnTo>
                  <a:pt x="14524" y="765"/>
                </a:lnTo>
                <a:lnTo>
                  <a:pt x="14522" y="764"/>
                </a:lnTo>
                <a:lnTo>
                  <a:pt x="14524" y="765"/>
                </a:lnTo>
                <a:lnTo>
                  <a:pt x="14525" y="766"/>
                </a:lnTo>
                <a:close/>
                <a:moveTo>
                  <a:pt x="10753" y="6032"/>
                </a:moveTo>
                <a:lnTo>
                  <a:pt x="10754" y="6031"/>
                </a:lnTo>
                <a:lnTo>
                  <a:pt x="10755" y="6031"/>
                </a:lnTo>
                <a:lnTo>
                  <a:pt x="10754" y="6032"/>
                </a:lnTo>
                <a:lnTo>
                  <a:pt x="10753" y="6035"/>
                </a:lnTo>
                <a:lnTo>
                  <a:pt x="10753" y="6034"/>
                </a:lnTo>
                <a:lnTo>
                  <a:pt x="10753" y="6032"/>
                </a:lnTo>
                <a:close/>
                <a:moveTo>
                  <a:pt x="14443" y="739"/>
                </a:moveTo>
                <a:lnTo>
                  <a:pt x="14438" y="723"/>
                </a:lnTo>
                <a:lnTo>
                  <a:pt x="14432" y="705"/>
                </a:lnTo>
                <a:lnTo>
                  <a:pt x="14432" y="706"/>
                </a:lnTo>
                <a:lnTo>
                  <a:pt x="14434" y="706"/>
                </a:lnTo>
                <a:lnTo>
                  <a:pt x="14438" y="723"/>
                </a:lnTo>
                <a:lnTo>
                  <a:pt x="14443" y="739"/>
                </a:lnTo>
                <a:close/>
                <a:moveTo>
                  <a:pt x="14685" y="2534"/>
                </a:moveTo>
                <a:lnTo>
                  <a:pt x="14686" y="2530"/>
                </a:lnTo>
                <a:lnTo>
                  <a:pt x="14686" y="2526"/>
                </a:lnTo>
                <a:lnTo>
                  <a:pt x="14689" y="2539"/>
                </a:lnTo>
                <a:lnTo>
                  <a:pt x="14692" y="2552"/>
                </a:lnTo>
                <a:lnTo>
                  <a:pt x="14689" y="2543"/>
                </a:lnTo>
                <a:lnTo>
                  <a:pt x="14685" y="2534"/>
                </a:lnTo>
                <a:close/>
                <a:moveTo>
                  <a:pt x="1683" y="8017"/>
                </a:moveTo>
                <a:lnTo>
                  <a:pt x="1685" y="8020"/>
                </a:lnTo>
                <a:lnTo>
                  <a:pt x="1686" y="8022"/>
                </a:lnTo>
                <a:lnTo>
                  <a:pt x="1686" y="8022"/>
                </a:lnTo>
                <a:lnTo>
                  <a:pt x="1686" y="8022"/>
                </a:lnTo>
                <a:lnTo>
                  <a:pt x="1684" y="8020"/>
                </a:lnTo>
                <a:lnTo>
                  <a:pt x="1683" y="8017"/>
                </a:lnTo>
                <a:close/>
                <a:moveTo>
                  <a:pt x="2241" y="8119"/>
                </a:moveTo>
                <a:lnTo>
                  <a:pt x="2224" y="8105"/>
                </a:lnTo>
                <a:lnTo>
                  <a:pt x="2208" y="8090"/>
                </a:lnTo>
                <a:lnTo>
                  <a:pt x="2222" y="8098"/>
                </a:lnTo>
                <a:lnTo>
                  <a:pt x="2237" y="8107"/>
                </a:lnTo>
                <a:lnTo>
                  <a:pt x="2240" y="8114"/>
                </a:lnTo>
                <a:lnTo>
                  <a:pt x="2241" y="8119"/>
                </a:lnTo>
                <a:close/>
                <a:moveTo>
                  <a:pt x="9011" y="7888"/>
                </a:moveTo>
                <a:lnTo>
                  <a:pt x="9011" y="7888"/>
                </a:lnTo>
                <a:lnTo>
                  <a:pt x="9011" y="7888"/>
                </a:lnTo>
                <a:lnTo>
                  <a:pt x="9011" y="7888"/>
                </a:lnTo>
                <a:lnTo>
                  <a:pt x="9011" y="7888"/>
                </a:lnTo>
                <a:lnTo>
                  <a:pt x="9011" y="7888"/>
                </a:lnTo>
                <a:lnTo>
                  <a:pt x="9010" y="7890"/>
                </a:lnTo>
                <a:lnTo>
                  <a:pt x="9010" y="7890"/>
                </a:lnTo>
                <a:lnTo>
                  <a:pt x="9009" y="7890"/>
                </a:lnTo>
                <a:lnTo>
                  <a:pt x="9009" y="7888"/>
                </a:lnTo>
                <a:lnTo>
                  <a:pt x="9010" y="7888"/>
                </a:lnTo>
                <a:lnTo>
                  <a:pt x="9011" y="7888"/>
                </a:lnTo>
                <a:close/>
                <a:moveTo>
                  <a:pt x="9323" y="7643"/>
                </a:moveTo>
                <a:lnTo>
                  <a:pt x="9321" y="7644"/>
                </a:lnTo>
                <a:lnTo>
                  <a:pt x="9321" y="7644"/>
                </a:lnTo>
                <a:lnTo>
                  <a:pt x="9321" y="7644"/>
                </a:lnTo>
                <a:lnTo>
                  <a:pt x="9320" y="7644"/>
                </a:lnTo>
                <a:lnTo>
                  <a:pt x="9321" y="7644"/>
                </a:lnTo>
                <a:lnTo>
                  <a:pt x="9323" y="7643"/>
                </a:lnTo>
                <a:close/>
                <a:moveTo>
                  <a:pt x="11423" y="4576"/>
                </a:moveTo>
                <a:lnTo>
                  <a:pt x="11423" y="4578"/>
                </a:lnTo>
                <a:lnTo>
                  <a:pt x="11422" y="4579"/>
                </a:lnTo>
                <a:lnTo>
                  <a:pt x="11422" y="4576"/>
                </a:lnTo>
                <a:lnTo>
                  <a:pt x="11423" y="4575"/>
                </a:lnTo>
                <a:lnTo>
                  <a:pt x="11423" y="4575"/>
                </a:lnTo>
                <a:lnTo>
                  <a:pt x="11423" y="4575"/>
                </a:lnTo>
                <a:lnTo>
                  <a:pt x="11423" y="4575"/>
                </a:lnTo>
                <a:lnTo>
                  <a:pt x="11423" y="4576"/>
                </a:lnTo>
                <a:close/>
                <a:moveTo>
                  <a:pt x="12168" y="3209"/>
                </a:moveTo>
                <a:lnTo>
                  <a:pt x="12168" y="3205"/>
                </a:lnTo>
                <a:lnTo>
                  <a:pt x="12168" y="3201"/>
                </a:lnTo>
                <a:lnTo>
                  <a:pt x="12170" y="3203"/>
                </a:lnTo>
                <a:lnTo>
                  <a:pt x="12171" y="3203"/>
                </a:lnTo>
                <a:lnTo>
                  <a:pt x="12170" y="3205"/>
                </a:lnTo>
                <a:lnTo>
                  <a:pt x="12168" y="3209"/>
                </a:lnTo>
                <a:close/>
                <a:moveTo>
                  <a:pt x="13157" y="1940"/>
                </a:moveTo>
                <a:lnTo>
                  <a:pt x="13159" y="1942"/>
                </a:lnTo>
                <a:lnTo>
                  <a:pt x="13161" y="1946"/>
                </a:lnTo>
                <a:lnTo>
                  <a:pt x="13159" y="1942"/>
                </a:lnTo>
                <a:lnTo>
                  <a:pt x="13157" y="1940"/>
                </a:lnTo>
                <a:close/>
                <a:moveTo>
                  <a:pt x="12459" y="9689"/>
                </a:moveTo>
                <a:lnTo>
                  <a:pt x="12455" y="9693"/>
                </a:lnTo>
                <a:lnTo>
                  <a:pt x="12450" y="9696"/>
                </a:lnTo>
                <a:lnTo>
                  <a:pt x="12450" y="9694"/>
                </a:lnTo>
                <a:lnTo>
                  <a:pt x="12449" y="9693"/>
                </a:lnTo>
                <a:lnTo>
                  <a:pt x="12454" y="9692"/>
                </a:lnTo>
                <a:lnTo>
                  <a:pt x="12459" y="9689"/>
                </a:lnTo>
                <a:close/>
                <a:moveTo>
                  <a:pt x="11628" y="4498"/>
                </a:moveTo>
                <a:lnTo>
                  <a:pt x="11632" y="4490"/>
                </a:lnTo>
                <a:lnTo>
                  <a:pt x="11636" y="4486"/>
                </a:lnTo>
                <a:lnTo>
                  <a:pt x="11632" y="4491"/>
                </a:lnTo>
                <a:lnTo>
                  <a:pt x="11628" y="4498"/>
                </a:lnTo>
                <a:close/>
                <a:moveTo>
                  <a:pt x="12171" y="3434"/>
                </a:moveTo>
                <a:lnTo>
                  <a:pt x="12170" y="3435"/>
                </a:lnTo>
                <a:lnTo>
                  <a:pt x="12170" y="3438"/>
                </a:lnTo>
                <a:lnTo>
                  <a:pt x="12167" y="3434"/>
                </a:lnTo>
                <a:lnTo>
                  <a:pt x="12165" y="3430"/>
                </a:lnTo>
                <a:lnTo>
                  <a:pt x="12167" y="3433"/>
                </a:lnTo>
                <a:lnTo>
                  <a:pt x="12171" y="3434"/>
                </a:lnTo>
                <a:close/>
                <a:moveTo>
                  <a:pt x="8965" y="8039"/>
                </a:moveTo>
                <a:lnTo>
                  <a:pt x="8960" y="8040"/>
                </a:lnTo>
                <a:lnTo>
                  <a:pt x="8955" y="8041"/>
                </a:lnTo>
                <a:lnTo>
                  <a:pt x="8955" y="8041"/>
                </a:lnTo>
                <a:lnTo>
                  <a:pt x="8955" y="8040"/>
                </a:lnTo>
                <a:lnTo>
                  <a:pt x="8960" y="8040"/>
                </a:lnTo>
                <a:lnTo>
                  <a:pt x="8965" y="8039"/>
                </a:lnTo>
                <a:close/>
                <a:moveTo>
                  <a:pt x="9227" y="7765"/>
                </a:moveTo>
                <a:lnTo>
                  <a:pt x="9227" y="7765"/>
                </a:lnTo>
                <a:lnTo>
                  <a:pt x="9227" y="7765"/>
                </a:lnTo>
                <a:lnTo>
                  <a:pt x="9227" y="7764"/>
                </a:lnTo>
                <a:lnTo>
                  <a:pt x="9229" y="7764"/>
                </a:lnTo>
                <a:lnTo>
                  <a:pt x="9229" y="7764"/>
                </a:lnTo>
                <a:lnTo>
                  <a:pt x="9227" y="7765"/>
                </a:lnTo>
                <a:close/>
                <a:moveTo>
                  <a:pt x="9369" y="7652"/>
                </a:moveTo>
                <a:lnTo>
                  <a:pt x="9368" y="7652"/>
                </a:lnTo>
                <a:lnTo>
                  <a:pt x="9368" y="7653"/>
                </a:lnTo>
                <a:lnTo>
                  <a:pt x="9368" y="7652"/>
                </a:lnTo>
                <a:lnTo>
                  <a:pt x="9368" y="7652"/>
                </a:lnTo>
                <a:lnTo>
                  <a:pt x="9368" y="7652"/>
                </a:lnTo>
                <a:lnTo>
                  <a:pt x="9369" y="7652"/>
                </a:lnTo>
                <a:close/>
                <a:moveTo>
                  <a:pt x="12659" y="2405"/>
                </a:moveTo>
                <a:lnTo>
                  <a:pt x="12659" y="2405"/>
                </a:lnTo>
                <a:lnTo>
                  <a:pt x="12659" y="2405"/>
                </a:lnTo>
                <a:lnTo>
                  <a:pt x="12659" y="2405"/>
                </a:lnTo>
                <a:lnTo>
                  <a:pt x="12659" y="2405"/>
                </a:lnTo>
                <a:lnTo>
                  <a:pt x="12659" y="2405"/>
                </a:lnTo>
                <a:lnTo>
                  <a:pt x="12659" y="2405"/>
                </a:lnTo>
                <a:close/>
                <a:moveTo>
                  <a:pt x="13328" y="2424"/>
                </a:moveTo>
                <a:lnTo>
                  <a:pt x="13328" y="2424"/>
                </a:lnTo>
                <a:lnTo>
                  <a:pt x="13328" y="2424"/>
                </a:lnTo>
                <a:lnTo>
                  <a:pt x="13328" y="2426"/>
                </a:lnTo>
                <a:lnTo>
                  <a:pt x="13328" y="2427"/>
                </a:lnTo>
                <a:lnTo>
                  <a:pt x="13328" y="2427"/>
                </a:lnTo>
                <a:lnTo>
                  <a:pt x="13328" y="2427"/>
                </a:lnTo>
                <a:lnTo>
                  <a:pt x="13328" y="2426"/>
                </a:lnTo>
                <a:lnTo>
                  <a:pt x="13328" y="2424"/>
                </a:lnTo>
                <a:close/>
                <a:moveTo>
                  <a:pt x="13319" y="2358"/>
                </a:moveTo>
                <a:lnTo>
                  <a:pt x="13319" y="2358"/>
                </a:lnTo>
                <a:lnTo>
                  <a:pt x="13318" y="2356"/>
                </a:lnTo>
                <a:lnTo>
                  <a:pt x="13319" y="2356"/>
                </a:lnTo>
                <a:lnTo>
                  <a:pt x="13319" y="2356"/>
                </a:lnTo>
                <a:lnTo>
                  <a:pt x="13319" y="2358"/>
                </a:lnTo>
                <a:lnTo>
                  <a:pt x="13319" y="2358"/>
                </a:lnTo>
                <a:close/>
                <a:moveTo>
                  <a:pt x="13319" y="2307"/>
                </a:moveTo>
                <a:lnTo>
                  <a:pt x="13319" y="2310"/>
                </a:lnTo>
                <a:lnTo>
                  <a:pt x="13319" y="2311"/>
                </a:lnTo>
                <a:lnTo>
                  <a:pt x="13319" y="2313"/>
                </a:lnTo>
                <a:lnTo>
                  <a:pt x="13318" y="2313"/>
                </a:lnTo>
                <a:lnTo>
                  <a:pt x="13319" y="2310"/>
                </a:lnTo>
                <a:lnTo>
                  <a:pt x="13319" y="2307"/>
                </a:lnTo>
                <a:close/>
                <a:moveTo>
                  <a:pt x="13313" y="2273"/>
                </a:moveTo>
                <a:lnTo>
                  <a:pt x="13314" y="2270"/>
                </a:lnTo>
                <a:lnTo>
                  <a:pt x="13314" y="2269"/>
                </a:lnTo>
                <a:lnTo>
                  <a:pt x="13314" y="2271"/>
                </a:lnTo>
                <a:lnTo>
                  <a:pt x="13314" y="2275"/>
                </a:lnTo>
                <a:lnTo>
                  <a:pt x="13314" y="2274"/>
                </a:lnTo>
                <a:lnTo>
                  <a:pt x="13313" y="2273"/>
                </a:lnTo>
                <a:close/>
                <a:moveTo>
                  <a:pt x="13288" y="1338"/>
                </a:moveTo>
                <a:lnTo>
                  <a:pt x="13288" y="1336"/>
                </a:lnTo>
                <a:lnTo>
                  <a:pt x="13287" y="1334"/>
                </a:lnTo>
                <a:lnTo>
                  <a:pt x="13287" y="1334"/>
                </a:lnTo>
                <a:lnTo>
                  <a:pt x="13288" y="1334"/>
                </a:lnTo>
                <a:lnTo>
                  <a:pt x="13288" y="1336"/>
                </a:lnTo>
                <a:lnTo>
                  <a:pt x="13288" y="1338"/>
                </a:lnTo>
                <a:close/>
                <a:moveTo>
                  <a:pt x="13629" y="786"/>
                </a:moveTo>
                <a:lnTo>
                  <a:pt x="13629" y="786"/>
                </a:lnTo>
                <a:lnTo>
                  <a:pt x="13629" y="786"/>
                </a:lnTo>
                <a:lnTo>
                  <a:pt x="13629" y="786"/>
                </a:lnTo>
                <a:lnTo>
                  <a:pt x="13629" y="786"/>
                </a:lnTo>
                <a:lnTo>
                  <a:pt x="13629" y="786"/>
                </a:lnTo>
                <a:lnTo>
                  <a:pt x="13629" y="786"/>
                </a:lnTo>
                <a:close/>
                <a:moveTo>
                  <a:pt x="15184" y="4175"/>
                </a:moveTo>
                <a:lnTo>
                  <a:pt x="15185" y="4176"/>
                </a:lnTo>
                <a:lnTo>
                  <a:pt x="15185" y="4178"/>
                </a:lnTo>
                <a:lnTo>
                  <a:pt x="15184" y="4180"/>
                </a:lnTo>
                <a:lnTo>
                  <a:pt x="15183" y="4181"/>
                </a:lnTo>
                <a:lnTo>
                  <a:pt x="15184" y="4178"/>
                </a:lnTo>
                <a:lnTo>
                  <a:pt x="15184" y="4175"/>
                </a:lnTo>
                <a:close/>
                <a:moveTo>
                  <a:pt x="12002" y="5472"/>
                </a:moveTo>
                <a:lnTo>
                  <a:pt x="12002" y="5473"/>
                </a:lnTo>
                <a:lnTo>
                  <a:pt x="12002" y="5474"/>
                </a:lnTo>
                <a:lnTo>
                  <a:pt x="12002" y="5474"/>
                </a:lnTo>
                <a:lnTo>
                  <a:pt x="12002" y="5474"/>
                </a:lnTo>
                <a:lnTo>
                  <a:pt x="12002" y="5473"/>
                </a:lnTo>
                <a:lnTo>
                  <a:pt x="12002" y="5472"/>
                </a:lnTo>
                <a:close/>
                <a:moveTo>
                  <a:pt x="12685" y="4077"/>
                </a:moveTo>
                <a:lnTo>
                  <a:pt x="12683" y="4079"/>
                </a:lnTo>
                <a:lnTo>
                  <a:pt x="12683" y="4080"/>
                </a:lnTo>
                <a:lnTo>
                  <a:pt x="12683" y="4079"/>
                </a:lnTo>
                <a:lnTo>
                  <a:pt x="12683" y="4076"/>
                </a:lnTo>
                <a:lnTo>
                  <a:pt x="12685" y="4077"/>
                </a:lnTo>
                <a:lnTo>
                  <a:pt x="12685" y="4077"/>
                </a:lnTo>
                <a:close/>
                <a:moveTo>
                  <a:pt x="12002" y="5474"/>
                </a:moveTo>
                <a:lnTo>
                  <a:pt x="12002" y="5474"/>
                </a:lnTo>
                <a:lnTo>
                  <a:pt x="12002" y="5474"/>
                </a:lnTo>
                <a:lnTo>
                  <a:pt x="12002" y="5474"/>
                </a:lnTo>
                <a:lnTo>
                  <a:pt x="12002" y="5474"/>
                </a:lnTo>
                <a:lnTo>
                  <a:pt x="12002" y="5474"/>
                </a:lnTo>
                <a:close/>
                <a:moveTo>
                  <a:pt x="12625" y="3830"/>
                </a:moveTo>
                <a:lnTo>
                  <a:pt x="12623" y="3828"/>
                </a:lnTo>
                <a:lnTo>
                  <a:pt x="12621" y="3824"/>
                </a:lnTo>
                <a:lnTo>
                  <a:pt x="12621" y="3823"/>
                </a:lnTo>
                <a:lnTo>
                  <a:pt x="12621" y="3821"/>
                </a:lnTo>
                <a:lnTo>
                  <a:pt x="12623" y="3825"/>
                </a:lnTo>
                <a:lnTo>
                  <a:pt x="12625" y="3830"/>
                </a:lnTo>
                <a:close/>
                <a:moveTo>
                  <a:pt x="12705" y="4530"/>
                </a:moveTo>
                <a:lnTo>
                  <a:pt x="12705" y="4529"/>
                </a:lnTo>
                <a:lnTo>
                  <a:pt x="12704" y="4527"/>
                </a:lnTo>
                <a:lnTo>
                  <a:pt x="12705" y="4527"/>
                </a:lnTo>
                <a:lnTo>
                  <a:pt x="12705" y="4527"/>
                </a:lnTo>
                <a:lnTo>
                  <a:pt x="12705" y="4529"/>
                </a:lnTo>
                <a:lnTo>
                  <a:pt x="12705" y="4530"/>
                </a:lnTo>
                <a:close/>
                <a:moveTo>
                  <a:pt x="13395" y="3177"/>
                </a:moveTo>
                <a:lnTo>
                  <a:pt x="13395" y="3177"/>
                </a:lnTo>
                <a:lnTo>
                  <a:pt x="13395" y="3177"/>
                </a:lnTo>
                <a:lnTo>
                  <a:pt x="13395" y="3177"/>
                </a:lnTo>
                <a:lnTo>
                  <a:pt x="13395" y="3177"/>
                </a:lnTo>
                <a:lnTo>
                  <a:pt x="13395" y="3177"/>
                </a:lnTo>
                <a:lnTo>
                  <a:pt x="13395" y="3178"/>
                </a:lnTo>
                <a:lnTo>
                  <a:pt x="13395" y="3178"/>
                </a:lnTo>
                <a:lnTo>
                  <a:pt x="13395" y="3178"/>
                </a:lnTo>
                <a:lnTo>
                  <a:pt x="13395" y="3177"/>
                </a:lnTo>
                <a:close/>
                <a:moveTo>
                  <a:pt x="14076" y="743"/>
                </a:moveTo>
                <a:lnTo>
                  <a:pt x="14081" y="746"/>
                </a:lnTo>
                <a:lnTo>
                  <a:pt x="14087" y="750"/>
                </a:lnTo>
                <a:lnTo>
                  <a:pt x="14094" y="755"/>
                </a:lnTo>
                <a:lnTo>
                  <a:pt x="14100" y="761"/>
                </a:lnTo>
                <a:lnTo>
                  <a:pt x="14087" y="754"/>
                </a:lnTo>
                <a:lnTo>
                  <a:pt x="14076" y="743"/>
                </a:lnTo>
                <a:close/>
                <a:moveTo>
                  <a:pt x="9288" y="8050"/>
                </a:moveTo>
                <a:lnTo>
                  <a:pt x="9285" y="8052"/>
                </a:lnTo>
                <a:lnTo>
                  <a:pt x="9284" y="8052"/>
                </a:lnTo>
                <a:lnTo>
                  <a:pt x="9283" y="8052"/>
                </a:lnTo>
                <a:lnTo>
                  <a:pt x="9281" y="8050"/>
                </a:lnTo>
                <a:lnTo>
                  <a:pt x="9284" y="8050"/>
                </a:lnTo>
                <a:lnTo>
                  <a:pt x="9288" y="8050"/>
                </a:lnTo>
                <a:close/>
                <a:moveTo>
                  <a:pt x="12934" y="2628"/>
                </a:moveTo>
                <a:lnTo>
                  <a:pt x="12934" y="2626"/>
                </a:lnTo>
                <a:lnTo>
                  <a:pt x="12933" y="2626"/>
                </a:lnTo>
                <a:lnTo>
                  <a:pt x="12934" y="2625"/>
                </a:lnTo>
                <a:lnTo>
                  <a:pt x="12934" y="2625"/>
                </a:lnTo>
                <a:lnTo>
                  <a:pt x="12934" y="2626"/>
                </a:lnTo>
                <a:lnTo>
                  <a:pt x="12934" y="2628"/>
                </a:lnTo>
                <a:close/>
                <a:moveTo>
                  <a:pt x="14490" y="5043"/>
                </a:moveTo>
                <a:lnTo>
                  <a:pt x="14484" y="5047"/>
                </a:lnTo>
                <a:lnTo>
                  <a:pt x="14477" y="5051"/>
                </a:lnTo>
                <a:lnTo>
                  <a:pt x="14476" y="5046"/>
                </a:lnTo>
                <a:lnTo>
                  <a:pt x="14475" y="5041"/>
                </a:lnTo>
                <a:lnTo>
                  <a:pt x="14479" y="5039"/>
                </a:lnTo>
                <a:lnTo>
                  <a:pt x="14484" y="5041"/>
                </a:lnTo>
                <a:lnTo>
                  <a:pt x="14488" y="5042"/>
                </a:lnTo>
                <a:lnTo>
                  <a:pt x="14490" y="5043"/>
                </a:lnTo>
                <a:close/>
                <a:moveTo>
                  <a:pt x="9436" y="8231"/>
                </a:moveTo>
                <a:lnTo>
                  <a:pt x="9435" y="8232"/>
                </a:lnTo>
                <a:lnTo>
                  <a:pt x="9435" y="8233"/>
                </a:lnTo>
                <a:lnTo>
                  <a:pt x="9433" y="8233"/>
                </a:lnTo>
                <a:lnTo>
                  <a:pt x="9433" y="8233"/>
                </a:lnTo>
                <a:lnTo>
                  <a:pt x="9435" y="8232"/>
                </a:lnTo>
                <a:lnTo>
                  <a:pt x="9436" y="8231"/>
                </a:lnTo>
                <a:close/>
                <a:moveTo>
                  <a:pt x="11212" y="5931"/>
                </a:moveTo>
                <a:lnTo>
                  <a:pt x="11215" y="5935"/>
                </a:lnTo>
                <a:lnTo>
                  <a:pt x="11217" y="5938"/>
                </a:lnTo>
                <a:lnTo>
                  <a:pt x="11211" y="5941"/>
                </a:lnTo>
                <a:lnTo>
                  <a:pt x="11204" y="5944"/>
                </a:lnTo>
                <a:lnTo>
                  <a:pt x="11208" y="5937"/>
                </a:lnTo>
                <a:lnTo>
                  <a:pt x="11212" y="5931"/>
                </a:lnTo>
                <a:close/>
                <a:moveTo>
                  <a:pt x="12363" y="5093"/>
                </a:moveTo>
                <a:lnTo>
                  <a:pt x="12373" y="5079"/>
                </a:lnTo>
                <a:lnTo>
                  <a:pt x="12382" y="5066"/>
                </a:lnTo>
                <a:lnTo>
                  <a:pt x="12390" y="5054"/>
                </a:lnTo>
                <a:lnTo>
                  <a:pt x="12395" y="5039"/>
                </a:lnTo>
                <a:lnTo>
                  <a:pt x="12397" y="5033"/>
                </a:lnTo>
                <a:lnTo>
                  <a:pt x="12397" y="5027"/>
                </a:lnTo>
                <a:lnTo>
                  <a:pt x="12405" y="5027"/>
                </a:lnTo>
                <a:lnTo>
                  <a:pt x="12412" y="5025"/>
                </a:lnTo>
                <a:lnTo>
                  <a:pt x="12419" y="5023"/>
                </a:lnTo>
                <a:lnTo>
                  <a:pt x="12426" y="5019"/>
                </a:lnTo>
                <a:lnTo>
                  <a:pt x="12432" y="5014"/>
                </a:lnTo>
                <a:lnTo>
                  <a:pt x="12439" y="5009"/>
                </a:lnTo>
                <a:lnTo>
                  <a:pt x="12445" y="5001"/>
                </a:lnTo>
                <a:lnTo>
                  <a:pt x="12450" y="4993"/>
                </a:lnTo>
                <a:lnTo>
                  <a:pt x="12431" y="5023"/>
                </a:lnTo>
                <a:lnTo>
                  <a:pt x="12409" y="5048"/>
                </a:lnTo>
                <a:lnTo>
                  <a:pt x="12386" y="5073"/>
                </a:lnTo>
                <a:lnTo>
                  <a:pt x="12363" y="5093"/>
                </a:lnTo>
                <a:close/>
                <a:moveTo>
                  <a:pt x="12481" y="4943"/>
                </a:moveTo>
                <a:lnTo>
                  <a:pt x="12486" y="4933"/>
                </a:lnTo>
                <a:lnTo>
                  <a:pt x="12490" y="4922"/>
                </a:lnTo>
                <a:lnTo>
                  <a:pt x="12486" y="4933"/>
                </a:lnTo>
                <a:lnTo>
                  <a:pt x="12481" y="4943"/>
                </a:lnTo>
                <a:close/>
                <a:moveTo>
                  <a:pt x="12933" y="2628"/>
                </a:moveTo>
                <a:lnTo>
                  <a:pt x="12933" y="2628"/>
                </a:lnTo>
                <a:lnTo>
                  <a:pt x="12934" y="2626"/>
                </a:lnTo>
                <a:lnTo>
                  <a:pt x="12934" y="2628"/>
                </a:lnTo>
                <a:lnTo>
                  <a:pt x="12934" y="2629"/>
                </a:lnTo>
                <a:lnTo>
                  <a:pt x="12933" y="2628"/>
                </a:lnTo>
                <a:lnTo>
                  <a:pt x="12933" y="2628"/>
                </a:lnTo>
                <a:close/>
                <a:moveTo>
                  <a:pt x="13409" y="2987"/>
                </a:moveTo>
                <a:lnTo>
                  <a:pt x="13409" y="2988"/>
                </a:lnTo>
                <a:lnTo>
                  <a:pt x="13410" y="2989"/>
                </a:lnTo>
                <a:lnTo>
                  <a:pt x="13410" y="2990"/>
                </a:lnTo>
                <a:lnTo>
                  <a:pt x="13409" y="2992"/>
                </a:lnTo>
                <a:lnTo>
                  <a:pt x="13409" y="2989"/>
                </a:lnTo>
                <a:lnTo>
                  <a:pt x="13409" y="2987"/>
                </a:lnTo>
                <a:close/>
                <a:moveTo>
                  <a:pt x="13645" y="2412"/>
                </a:moveTo>
                <a:lnTo>
                  <a:pt x="13646" y="2423"/>
                </a:lnTo>
                <a:lnTo>
                  <a:pt x="13646" y="2433"/>
                </a:lnTo>
                <a:lnTo>
                  <a:pt x="13645" y="2432"/>
                </a:lnTo>
                <a:lnTo>
                  <a:pt x="13643" y="2431"/>
                </a:lnTo>
                <a:lnTo>
                  <a:pt x="13645" y="2422"/>
                </a:lnTo>
                <a:lnTo>
                  <a:pt x="13645" y="2412"/>
                </a:lnTo>
                <a:close/>
                <a:moveTo>
                  <a:pt x="14327" y="2581"/>
                </a:moveTo>
                <a:lnTo>
                  <a:pt x="14327" y="2579"/>
                </a:lnTo>
                <a:lnTo>
                  <a:pt x="14327" y="2576"/>
                </a:lnTo>
                <a:lnTo>
                  <a:pt x="14331" y="2583"/>
                </a:lnTo>
                <a:lnTo>
                  <a:pt x="14333" y="2592"/>
                </a:lnTo>
                <a:lnTo>
                  <a:pt x="14331" y="2587"/>
                </a:lnTo>
                <a:lnTo>
                  <a:pt x="14327" y="2581"/>
                </a:lnTo>
                <a:close/>
                <a:moveTo>
                  <a:pt x="14501" y="2354"/>
                </a:moveTo>
                <a:lnTo>
                  <a:pt x="14501" y="2354"/>
                </a:lnTo>
                <a:lnTo>
                  <a:pt x="14501" y="2355"/>
                </a:lnTo>
                <a:lnTo>
                  <a:pt x="14501" y="2355"/>
                </a:lnTo>
                <a:lnTo>
                  <a:pt x="14501" y="2356"/>
                </a:lnTo>
                <a:lnTo>
                  <a:pt x="14501" y="2355"/>
                </a:lnTo>
                <a:lnTo>
                  <a:pt x="14501" y="2354"/>
                </a:lnTo>
                <a:lnTo>
                  <a:pt x="14501" y="2354"/>
                </a:lnTo>
                <a:lnTo>
                  <a:pt x="14501" y="2354"/>
                </a:lnTo>
                <a:lnTo>
                  <a:pt x="14501" y="2354"/>
                </a:lnTo>
                <a:lnTo>
                  <a:pt x="14501" y="2354"/>
                </a:lnTo>
                <a:close/>
                <a:moveTo>
                  <a:pt x="12394" y="5011"/>
                </a:moveTo>
                <a:lnTo>
                  <a:pt x="12394" y="5011"/>
                </a:lnTo>
                <a:lnTo>
                  <a:pt x="12394" y="5012"/>
                </a:lnTo>
                <a:lnTo>
                  <a:pt x="12394" y="5012"/>
                </a:lnTo>
                <a:lnTo>
                  <a:pt x="12394" y="5011"/>
                </a:lnTo>
                <a:lnTo>
                  <a:pt x="12394" y="5011"/>
                </a:lnTo>
                <a:lnTo>
                  <a:pt x="12394" y="5011"/>
                </a:lnTo>
                <a:close/>
                <a:moveTo>
                  <a:pt x="14579" y="4374"/>
                </a:moveTo>
                <a:lnTo>
                  <a:pt x="14583" y="4374"/>
                </a:lnTo>
                <a:lnTo>
                  <a:pt x="14586" y="4374"/>
                </a:lnTo>
                <a:lnTo>
                  <a:pt x="14586" y="4374"/>
                </a:lnTo>
                <a:lnTo>
                  <a:pt x="14586" y="4374"/>
                </a:lnTo>
                <a:lnTo>
                  <a:pt x="14586" y="4374"/>
                </a:lnTo>
                <a:lnTo>
                  <a:pt x="14583" y="4374"/>
                </a:lnTo>
                <a:lnTo>
                  <a:pt x="14579" y="4374"/>
                </a:lnTo>
                <a:close/>
                <a:moveTo>
                  <a:pt x="9957" y="7901"/>
                </a:moveTo>
                <a:lnTo>
                  <a:pt x="9957" y="7901"/>
                </a:lnTo>
                <a:lnTo>
                  <a:pt x="9956" y="7903"/>
                </a:lnTo>
                <a:lnTo>
                  <a:pt x="9956" y="7901"/>
                </a:lnTo>
                <a:lnTo>
                  <a:pt x="9956" y="7901"/>
                </a:lnTo>
                <a:lnTo>
                  <a:pt x="9956" y="7901"/>
                </a:lnTo>
                <a:lnTo>
                  <a:pt x="9957" y="7901"/>
                </a:lnTo>
                <a:close/>
                <a:moveTo>
                  <a:pt x="14036" y="1567"/>
                </a:moveTo>
                <a:lnTo>
                  <a:pt x="14036" y="1567"/>
                </a:lnTo>
                <a:lnTo>
                  <a:pt x="14036" y="1568"/>
                </a:lnTo>
                <a:lnTo>
                  <a:pt x="14036" y="1567"/>
                </a:lnTo>
                <a:lnTo>
                  <a:pt x="14036" y="1567"/>
                </a:lnTo>
                <a:close/>
                <a:moveTo>
                  <a:pt x="14515" y="4579"/>
                </a:moveTo>
                <a:lnTo>
                  <a:pt x="14511" y="4606"/>
                </a:lnTo>
                <a:lnTo>
                  <a:pt x="14506" y="4630"/>
                </a:lnTo>
                <a:lnTo>
                  <a:pt x="14502" y="4641"/>
                </a:lnTo>
                <a:lnTo>
                  <a:pt x="14499" y="4650"/>
                </a:lnTo>
                <a:lnTo>
                  <a:pt x="14495" y="4656"/>
                </a:lnTo>
                <a:lnTo>
                  <a:pt x="14493" y="4660"/>
                </a:lnTo>
                <a:lnTo>
                  <a:pt x="14483" y="4670"/>
                </a:lnTo>
                <a:lnTo>
                  <a:pt x="14472" y="4681"/>
                </a:lnTo>
                <a:lnTo>
                  <a:pt x="14484" y="4656"/>
                </a:lnTo>
                <a:lnTo>
                  <a:pt x="14495" y="4630"/>
                </a:lnTo>
                <a:lnTo>
                  <a:pt x="14506" y="4605"/>
                </a:lnTo>
                <a:lnTo>
                  <a:pt x="14515" y="4579"/>
                </a:lnTo>
                <a:close/>
                <a:moveTo>
                  <a:pt x="12053" y="5888"/>
                </a:moveTo>
                <a:lnTo>
                  <a:pt x="12053" y="5888"/>
                </a:lnTo>
                <a:lnTo>
                  <a:pt x="12053" y="5888"/>
                </a:lnTo>
                <a:lnTo>
                  <a:pt x="12053" y="5892"/>
                </a:lnTo>
                <a:lnTo>
                  <a:pt x="12053" y="5896"/>
                </a:lnTo>
                <a:lnTo>
                  <a:pt x="12053" y="5892"/>
                </a:lnTo>
                <a:lnTo>
                  <a:pt x="12053" y="5888"/>
                </a:lnTo>
                <a:close/>
                <a:moveTo>
                  <a:pt x="12089" y="5560"/>
                </a:moveTo>
                <a:lnTo>
                  <a:pt x="12090" y="5562"/>
                </a:lnTo>
                <a:lnTo>
                  <a:pt x="12090" y="5564"/>
                </a:lnTo>
                <a:lnTo>
                  <a:pt x="12089" y="5564"/>
                </a:lnTo>
                <a:lnTo>
                  <a:pt x="12087" y="5565"/>
                </a:lnTo>
                <a:lnTo>
                  <a:pt x="12089" y="5563"/>
                </a:lnTo>
                <a:lnTo>
                  <a:pt x="12089" y="5560"/>
                </a:lnTo>
                <a:close/>
                <a:moveTo>
                  <a:pt x="12215" y="5029"/>
                </a:moveTo>
                <a:lnTo>
                  <a:pt x="12215" y="5029"/>
                </a:lnTo>
                <a:lnTo>
                  <a:pt x="12213" y="5029"/>
                </a:lnTo>
                <a:lnTo>
                  <a:pt x="12213" y="5029"/>
                </a:lnTo>
                <a:lnTo>
                  <a:pt x="12215" y="5028"/>
                </a:lnTo>
                <a:lnTo>
                  <a:pt x="12215" y="5028"/>
                </a:lnTo>
                <a:lnTo>
                  <a:pt x="12215" y="5029"/>
                </a:lnTo>
                <a:close/>
                <a:moveTo>
                  <a:pt x="12556" y="5039"/>
                </a:moveTo>
                <a:lnTo>
                  <a:pt x="12556" y="5039"/>
                </a:lnTo>
                <a:lnTo>
                  <a:pt x="12556" y="5038"/>
                </a:lnTo>
                <a:lnTo>
                  <a:pt x="12556" y="5037"/>
                </a:lnTo>
                <a:lnTo>
                  <a:pt x="12557" y="5036"/>
                </a:lnTo>
                <a:lnTo>
                  <a:pt x="12557" y="5038"/>
                </a:lnTo>
                <a:lnTo>
                  <a:pt x="12556" y="5039"/>
                </a:lnTo>
                <a:close/>
                <a:moveTo>
                  <a:pt x="13768" y="1893"/>
                </a:moveTo>
                <a:lnTo>
                  <a:pt x="13768" y="1893"/>
                </a:lnTo>
                <a:lnTo>
                  <a:pt x="13768" y="1893"/>
                </a:lnTo>
                <a:lnTo>
                  <a:pt x="13768" y="1893"/>
                </a:lnTo>
                <a:lnTo>
                  <a:pt x="13768" y="1893"/>
                </a:lnTo>
                <a:lnTo>
                  <a:pt x="13768" y="1893"/>
                </a:lnTo>
                <a:lnTo>
                  <a:pt x="13768" y="1893"/>
                </a:lnTo>
                <a:close/>
                <a:moveTo>
                  <a:pt x="10898" y="7117"/>
                </a:moveTo>
                <a:lnTo>
                  <a:pt x="10894" y="7122"/>
                </a:lnTo>
                <a:lnTo>
                  <a:pt x="10890" y="7127"/>
                </a:lnTo>
                <a:lnTo>
                  <a:pt x="10894" y="7122"/>
                </a:lnTo>
                <a:lnTo>
                  <a:pt x="10898" y="7117"/>
                </a:lnTo>
                <a:close/>
                <a:moveTo>
                  <a:pt x="11399" y="6165"/>
                </a:moveTo>
                <a:lnTo>
                  <a:pt x="11400" y="6165"/>
                </a:lnTo>
                <a:lnTo>
                  <a:pt x="11400" y="6165"/>
                </a:lnTo>
                <a:lnTo>
                  <a:pt x="11400" y="6165"/>
                </a:lnTo>
                <a:lnTo>
                  <a:pt x="11399" y="6165"/>
                </a:lnTo>
                <a:close/>
                <a:moveTo>
                  <a:pt x="12548" y="5234"/>
                </a:moveTo>
                <a:lnTo>
                  <a:pt x="12547" y="5232"/>
                </a:lnTo>
                <a:lnTo>
                  <a:pt x="12547" y="5232"/>
                </a:lnTo>
                <a:lnTo>
                  <a:pt x="12548" y="5231"/>
                </a:lnTo>
                <a:lnTo>
                  <a:pt x="12548" y="5231"/>
                </a:lnTo>
                <a:lnTo>
                  <a:pt x="12548" y="5232"/>
                </a:lnTo>
                <a:lnTo>
                  <a:pt x="12548" y="5234"/>
                </a:lnTo>
                <a:close/>
                <a:moveTo>
                  <a:pt x="12719" y="5208"/>
                </a:moveTo>
                <a:lnTo>
                  <a:pt x="12719" y="5208"/>
                </a:lnTo>
                <a:lnTo>
                  <a:pt x="12719" y="5209"/>
                </a:lnTo>
                <a:lnTo>
                  <a:pt x="12719" y="5209"/>
                </a:lnTo>
                <a:lnTo>
                  <a:pt x="12719" y="5209"/>
                </a:lnTo>
                <a:lnTo>
                  <a:pt x="12719" y="5208"/>
                </a:lnTo>
                <a:lnTo>
                  <a:pt x="12719" y="5208"/>
                </a:lnTo>
                <a:close/>
                <a:moveTo>
                  <a:pt x="14287" y="3805"/>
                </a:moveTo>
                <a:lnTo>
                  <a:pt x="14286" y="3805"/>
                </a:lnTo>
                <a:lnTo>
                  <a:pt x="14286" y="3805"/>
                </a:lnTo>
                <a:lnTo>
                  <a:pt x="14286" y="3803"/>
                </a:lnTo>
                <a:lnTo>
                  <a:pt x="14287" y="3803"/>
                </a:lnTo>
                <a:lnTo>
                  <a:pt x="14287" y="3803"/>
                </a:lnTo>
                <a:lnTo>
                  <a:pt x="14286" y="3805"/>
                </a:lnTo>
                <a:lnTo>
                  <a:pt x="14287" y="3805"/>
                </a:lnTo>
                <a:lnTo>
                  <a:pt x="14287" y="3805"/>
                </a:lnTo>
                <a:close/>
                <a:moveTo>
                  <a:pt x="11661" y="6607"/>
                </a:moveTo>
                <a:lnTo>
                  <a:pt x="11660" y="6610"/>
                </a:lnTo>
                <a:lnTo>
                  <a:pt x="11657" y="6611"/>
                </a:lnTo>
                <a:lnTo>
                  <a:pt x="11657" y="6611"/>
                </a:lnTo>
                <a:lnTo>
                  <a:pt x="11657" y="6611"/>
                </a:lnTo>
                <a:lnTo>
                  <a:pt x="11657" y="6611"/>
                </a:lnTo>
                <a:lnTo>
                  <a:pt x="11656" y="6611"/>
                </a:lnTo>
                <a:lnTo>
                  <a:pt x="11659" y="6609"/>
                </a:lnTo>
                <a:lnTo>
                  <a:pt x="11661" y="6607"/>
                </a:lnTo>
                <a:close/>
                <a:moveTo>
                  <a:pt x="12172" y="5659"/>
                </a:moveTo>
                <a:lnTo>
                  <a:pt x="12172" y="5659"/>
                </a:lnTo>
                <a:lnTo>
                  <a:pt x="12172" y="5659"/>
                </a:lnTo>
                <a:lnTo>
                  <a:pt x="12172" y="5659"/>
                </a:lnTo>
                <a:lnTo>
                  <a:pt x="12172" y="5659"/>
                </a:lnTo>
                <a:lnTo>
                  <a:pt x="12172" y="5659"/>
                </a:lnTo>
                <a:lnTo>
                  <a:pt x="12172" y="5659"/>
                </a:lnTo>
                <a:close/>
                <a:moveTo>
                  <a:pt x="13085" y="4278"/>
                </a:moveTo>
                <a:lnTo>
                  <a:pt x="13085" y="4271"/>
                </a:lnTo>
                <a:lnTo>
                  <a:pt x="13084" y="4265"/>
                </a:lnTo>
                <a:lnTo>
                  <a:pt x="13085" y="4264"/>
                </a:lnTo>
                <a:lnTo>
                  <a:pt x="13086" y="4261"/>
                </a:lnTo>
                <a:lnTo>
                  <a:pt x="13085" y="4270"/>
                </a:lnTo>
                <a:lnTo>
                  <a:pt x="13085" y="4278"/>
                </a:lnTo>
                <a:close/>
                <a:moveTo>
                  <a:pt x="13708" y="3371"/>
                </a:moveTo>
                <a:lnTo>
                  <a:pt x="13708" y="3371"/>
                </a:lnTo>
                <a:lnTo>
                  <a:pt x="13708" y="3371"/>
                </a:lnTo>
                <a:lnTo>
                  <a:pt x="13708" y="3370"/>
                </a:lnTo>
                <a:lnTo>
                  <a:pt x="13708" y="3371"/>
                </a:lnTo>
                <a:lnTo>
                  <a:pt x="13708" y="3371"/>
                </a:lnTo>
                <a:lnTo>
                  <a:pt x="13708" y="3369"/>
                </a:lnTo>
                <a:lnTo>
                  <a:pt x="13709" y="3367"/>
                </a:lnTo>
                <a:lnTo>
                  <a:pt x="13709" y="3370"/>
                </a:lnTo>
                <a:lnTo>
                  <a:pt x="13708" y="3372"/>
                </a:lnTo>
                <a:lnTo>
                  <a:pt x="13708" y="3371"/>
                </a:lnTo>
                <a:lnTo>
                  <a:pt x="13708" y="3371"/>
                </a:lnTo>
                <a:close/>
                <a:moveTo>
                  <a:pt x="14005" y="2698"/>
                </a:moveTo>
                <a:lnTo>
                  <a:pt x="14008" y="2691"/>
                </a:lnTo>
                <a:lnTo>
                  <a:pt x="14012" y="2686"/>
                </a:lnTo>
                <a:lnTo>
                  <a:pt x="14013" y="2684"/>
                </a:lnTo>
                <a:lnTo>
                  <a:pt x="14015" y="2684"/>
                </a:lnTo>
                <a:lnTo>
                  <a:pt x="14018" y="2684"/>
                </a:lnTo>
                <a:lnTo>
                  <a:pt x="14021" y="2687"/>
                </a:lnTo>
                <a:lnTo>
                  <a:pt x="14024" y="2693"/>
                </a:lnTo>
                <a:lnTo>
                  <a:pt x="14027" y="2700"/>
                </a:lnTo>
                <a:lnTo>
                  <a:pt x="14028" y="2705"/>
                </a:lnTo>
                <a:lnTo>
                  <a:pt x="14027" y="2710"/>
                </a:lnTo>
                <a:lnTo>
                  <a:pt x="14015" y="2704"/>
                </a:lnTo>
                <a:lnTo>
                  <a:pt x="14005" y="2698"/>
                </a:lnTo>
                <a:close/>
                <a:moveTo>
                  <a:pt x="14203" y="3632"/>
                </a:moveTo>
                <a:lnTo>
                  <a:pt x="14199" y="3623"/>
                </a:lnTo>
                <a:lnTo>
                  <a:pt x="14198" y="3613"/>
                </a:lnTo>
                <a:lnTo>
                  <a:pt x="14198" y="3601"/>
                </a:lnTo>
                <a:lnTo>
                  <a:pt x="14199" y="3588"/>
                </a:lnTo>
                <a:lnTo>
                  <a:pt x="14199" y="3600"/>
                </a:lnTo>
                <a:lnTo>
                  <a:pt x="14201" y="3610"/>
                </a:lnTo>
                <a:lnTo>
                  <a:pt x="14201" y="3622"/>
                </a:lnTo>
                <a:lnTo>
                  <a:pt x="14203" y="3632"/>
                </a:lnTo>
                <a:close/>
                <a:moveTo>
                  <a:pt x="14004" y="3718"/>
                </a:moveTo>
                <a:lnTo>
                  <a:pt x="14004" y="3717"/>
                </a:lnTo>
                <a:lnTo>
                  <a:pt x="14004" y="3717"/>
                </a:lnTo>
                <a:lnTo>
                  <a:pt x="14004" y="3717"/>
                </a:lnTo>
                <a:lnTo>
                  <a:pt x="14004" y="3718"/>
                </a:lnTo>
                <a:lnTo>
                  <a:pt x="14004" y="3718"/>
                </a:lnTo>
                <a:lnTo>
                  <a:pt x="14004" y="3718"/>
                </a:lnTo>
                <a:close/>
                <a:moveTo>
                  <a:pt x="12874" y="7176"/>
                </a:moveTo>
                <a:lnTo>
                  <a:pt x="12874" y="7176"/>
                </a:lnTo>
                <a:lnTo>
                  <a:pt x="12874" y="7177"/>
                </a:lnTo>
                <a:lnTo>
                  <a:pt x="12870" y="7178"/>
                </a:lnTo>
                <a:lnTo>
                  <a:pt x="12869" y="7178"/>
                </a:lnTo>
                <a:lnTo>
                  <a:pt x="12869" y="7177"/>
                </a:lnTo>
                <a:lnTo>
                  <a:pt x="12869" y="7176"/>
                </a:lnTo>
                <a:lnTo>
                  <a:pt x="12871" y="7175"/>
                </a:lnTo>
                <a:lnTo>
                  <a:pt x="12875" y="7175"/>
                </a:lnTo>
                <a:lnTo>
                  <a:pt x="12874" y="7175"/>
                </a:lnTo>
                <a:lnTo>
                  <a:pt x="12874" y="7176"/>
                </a:lnTo>
                <a:close/>
                <a:moveTo>
                  <a:pt x="12489" y="6814"/>
                </a:moveTo>
                <a:lnTo>
                  <a:pt x="12488" y="6814"/>
                </a:lnTo>
                <a:lnTo>
                  <a:pt x="12488" y="6816"/>
                </a:lnTo>
                <a:lnTo>
                  <a:pt x="12490" y="6812"/>
                </a:lnTo>
                <a:lnTo>
                  <a:pt x="12491" y="6809"/>
                </a:lnTo>
                <a:lnTo>
                  <a:pt x="12491" y="6809"/>
                </a:lnTo>
                <a:lnTo>
                  <a:pt x="12493" y="6809"/>
                </a:lnTo>
                <a:lnTo>
                  <a:pt x="12490" y="6812"/>
                </a:lnTo>
                <a:lnTo>
                  <a:pt x="12489" y="6816"/>
                </a:lnTo>
                <a:lnTo>
                  <a:pt x="12489" y="6814"/>
                </a:lnTo>
                <a:lnTo>
                  <a:pt x="12489" y="6814"/>
                </a:lnTo>
                <a:close/>
                <a:moveTo>
                  <a:pt x="13932" y="4318"/>
                </a:moveTo>
                <a:lnTo>
                  <a:pt x="13932" y="4317"/>
                </a:lnTo>
                <a:lnTo>
                  <a:pt x="13930" y="4315"/>
                </a:lnTo>
                <a:lnTo>
                  <a:pt x="13932" y="4314"/>
                </a:lnTo>
                <a:lnTo>
                  <a:pt x="13932" y="4311"/>
                </a:lnTo>
                <a:lnTo>
                  <a:pt x="13932" y="4315"/>
                </a:lnTo>
                <a:lnTo>
                  <a:pt x="13932" y="4318"/>
                </a:lnTo>
                <a:close/>
                <a:moveTo>
                  <a:pt x="14045" y="4233"/>
                </a:moveTo>
                <a:lnTo>
                  <a:pt x="14045" y="4233"/>
                </a:lnTo>
                <a:lnTo>
                  <a:pt x="14045" y="4232"/>
                </a:lnTo>
                <a:lnTo>
                  <a:pt x="14045" y="4232"/>
                </a:lnTo>
                <a:lnTo>
                  <a:pt x="14045" y="4233"/>
                </a:lnTo>
                <a:lnTo>
                  <a:pt x="14045" y="4232"/>
                </a:lnTo>
                <a:lnTo>
                  <a:pt x="14045" y="4232"/>
                </a:lnTo>
                <a:lnTo>
                  <a:pt x="14045" y="4232"/>
                </a:lnTo>
                <a:lnTo>
                  <a:pt x="14045" y="4233"/>
                </a:lnTo>
                <a:close/>
                <a:moveTo>
                  <a:pt x="12462" y="5836"/>
                </a:moveTo>
                <a:lnTo>
                  <a:pt x="12461" y="5836"/>
                </a:lnTo>
                <a:lnTo>
                  <a:pt x="12461" y="5836"/>
                </a:lnTo>
                <a:lnTo>
                  <a:pt x="12461" y="5836"/>
                </a:lnTo>
                <a:lnTo>
                  <a:pt x="12461" y="5836"/>
                </a:lnTo>
                <a:lnTo>
                  <a:pt x="12461" y="5836"/>
                </a:lnTo>
                <a:lnTo>
                  <a:pt x="12462" y="5836"/>
                </a:lnTo>
                <a:close/>
                <a:moveTo>
                  <a:pt x="12719" y="5209"/>
                </a:moveTo>
                <a:lnTo>
                  <a:pt x="12721" y="5208"/>
                </a:lnTo>
                <a:lnTo>
                  <a:pt x="12721" y="5207"/>
                </a:lnTo>
                <a:lnTo>
                  <a:pt x="12721" y="5208"/>
                </a:lnTo>
                <a:lnTo>
                  <a:pt x="12721" y="5209"/>
                </a:lnTo>
                <a:lnTo>
                  <a:pt x="12721" y="5209"/>
                </a:lnTo>
                <a:lnTo>
                  <a:pt x="12719" y="5209"/>
                </a:lnTo>
                <a:close/>
                <a:moveTo>
                  <a:pt x="12220" y="5064"/>
                </a:moveTo>
                <a:lnTo>
                  <a:pt x="12217" y="5075"/>
                </a:lnTo>
                <a:lnTo>
                  <a:pt x="12216" y="5086"/>
                </a:lnTo>
                <a:lnTo>
                  <a:pt x="12216" y="5096"/>
                </a:lnTo>
                <a:lnTo>
                  <a:pt x="12217" y="5105"/>
                </a:lnTo>
                <a:lnTo>
                  <a:pt x="12225" y="5122"/>
                </a:lnTo>
                <a:lnTo>
                  <a:pt x="12233" y="5136"/>
                </a:lnTo>
                <a:lnTo>
                  <a:pt x="12233" y="5147"/>
                </a:lnTo>
                <a:lnTo>
                  <a:pt x="12233" y="5158"/>
                </a:lnTo>
                <a:lnTo>
                  <a:pt x="12231" y="5168"/>
                </a:lnTo>
                <a:lnTo>
                  <a:pt x="12229" y="5177"/>
                </a:lnTo>
                <a:lnTo>
                  <a:pt x="12224" y="5192"/>
                </a:lnTo>
                <a:lnTo>
                  <a:pt x="12216" y="5207"/>
                </a:lnTo>
                <a:lnTo>
                  <a:pt x="12198" y="5235"/>
                </a:lnTo>
                <a:lnTo>
                  <a:pt x="12177" y="5264"/>
                </a:lnTo>
                <a:lnTo>
                  <a:pt x="12185" y="5214"/>
                </a:lnTo>
                <a:lnTo>
                  <a:pt x="12195" y="5167"/>
                </a:lnTo>
                <a:lnTo>
                  <a:pt x="12206" y="5122"/>
                </a:lnTo>
                <a:lnTo>
                  <a:pt x="12216" y="5078"/>
                </a:lnTo>
                <a:lnTo>
                  <a:pt x="12217" y="5069"/>
                </a:lnTo>
                <a:lnTo>
                  <a:pt x="12220" y="5061"/>
                </a:lnTo>
                <a:lnTo>
                  <a:pt x="12220" y="5061"/>
                </a:lnTo>
                <a:lnTo>
                  <a:pt x="12220" y="5063"/>
                </a:lnTo>
                <a:lnTo>
                  <a:pt x="12220" y="5064"/>
                </a:lnTo>
                <a:lnTo>
                  <a:pt x="12220" y="5064"/>
                </a:lnTo>
                <a:close/>
                <a:moveTo>
                  <a:pt x="11547" y="5438"/>
                </a:moveTo>
                <a:lnTo>
                  <a:pt x="11548" y="5438"/>
                </a:lnTo>
                <a:lnTo>
                  <a:pt x="11549" y="5437"/>
                </a:lnTo>
                <a:lnTo>
                  <a:pt x="11548" y="5437"/>
                </a:lnTo>
                <a:lnTo>
                  <a:pt x="11548" y="5438"/>
                </a:lnTo>
                <a:lnTo>
                  <a:pt x="11548" y="5438"/>
                </a:lnTo>
                <a:lnTo>
                  <a:pt x="11547" y="5438"/>
                </a:lnTo>
                <a:close/>
                <a:moveTo>
                  <a:pt x="12551" y="4156"/>
                </a:moveTo>
                <a:lnTo>
                  <a:pt x="12557" y="4144"/>
                </a:lnTo>
                <a:lnTo>
                  <a:pt x="12564" y="4133"/>
                </a:lnTo>
                <a:lnTo>
                  <a:pt x="12570" y="4121"/>
                </a:lnTo>
                <a:lnTo>
                  <a:pt x="12578" y="4112"/>
                </a:lnTo>
                <a:lnTo>
                  <a:pt x="12583" y="4107"/>
                </a:lnTo>
                <a:lnTo>
                  <a:pt x="12587" y="4100"/>
                </a:lnTo>
                <a:lnTo>
                  <a:pt x="12602" y="4124"/>
                </a:lnTo>
                <a:lnTo>
                  <a:pt x="12618" y="4148"/>
                </a:lnTo>
                <a:lnTo>
                  <a:pt x="12625" y="4161"/>
                </a:lnTo>
                <a:lnTo>
                  <a:pt x="12632" y="4175"/>
                </a:lnTo>
                <a:lnTo>
                  <a:pt x="12638" y="4189"/>
                </a:lnTo>
                <a:lnTo>
                  <a:pt x="12643" y="4205"/>
                </a:lnTo>
                <a:lnTo>
                  <a:pt x="12648" y="4220"/>
                </a:lnTo>
                <a:lnTo>
                  <a:pt x="12652" y="4238"/>
                </a:lnTo>
                <a:lnTo>
                  <a:pt x="12655" y="4256"/>
                </a:lnTo>
                <a:lnTo>
                  <a:pt x="12657" y="4277"/>
                </a:lnTo>
                <a:lnTo>
                  <a:pt x="12659" y="4297"/>
                </a:lnTo>
                <a:lnTo>
                  <a:pt x="12660" y="4320"/>
                </a:lnTo>
                <a:lnTo>
                  <a:pt x="12659" y="4345"/>
                </a:lnTo>
                <a:lnTo>
                  <a:pt x="12656" y="4371"/>
                </a:lnTo>
                <a:lnTo>
                  <a:pt x="12656" y="4382"/>
                </a:lnTo>
                <a:lnTo>
                  <a:pt x="12656" y="4391"/>
                </a:lnTo>
                <a:lnTo>
                  <a:pt x="12657" y="4401"/>
                </a:lnTo>
                <a:lnTo>
                  <a:pt x="12659" y="4410"/>
                </a:lnTo>
                <a:lnTo>
                  <a:pt x="12659" y="4428"/>
                </a:lnTo>
                <a:lnTo>
                  <a:pt x="12657" y="4448"/>
                </a:lnTo>
                <a:lnTo>
                  <a:pt x="12656" y="4470"/>
                </a:lnTo>
                <a:lnTo>
                  <a:pt x="12654" y="4490"/>
                </a:lnTo>
                <a:lnTo>
                  <a:pt x="12648" y="4509"/>
                </a:lnTo>
                <a:lnTo>
                  <a:pt x="12645" y="4527"/>
                </a:lnTo>
                <a:lnTo>
                  <a:pt x="12638" y="4545"/>
                </a:lnTo>
                <a:lnTo>
                  <a:pt x="12630" y="4562"/>
                </a:lnTo>
                <a:lnTo>
                  <a:pt x="12621" y="4578"/>
                </a:lnTo>
                <a:lnTo>
                  <a:pt x="12611" y="4592"/>
                </a:lnTo>
                <a:lnTo>
                  <a:pt x="12602" y="4605"/>
                </a:lnTo>
                <a:lnTo>
                  <a:pt x="12593" y="4620"/>
                </a:lnTo>
                <a:lnTo>
                  <a:pt x="12584" y="4636"/>
                </a:lnTo>
                <a:lnTo>
                  <a:pt x="12576" y="4651"/>
                </a:lnTo>
                <a:lnTo>
                  <a:pt x="12570" y="4669"/>
                </a:lnTo>
                <a:lnTo>
                  <a:pt x="12564" y="4688"/>
                </a:lnTo>
                <a:lnTo>
                  <a:pt x="12558" y="4708"/>
                </a:lnTo>
                <a:lnTo>
                  <a:pt x="12555" y="4729"/>
                </a:lnTo>
                <a:lnTo>
                  <a:pt x="12551" y="4742"/>
                </a:lnTo>
                <a:lnTo>
                  <a:pt x="12547" y="4754"/>
                </a:lnTo>
                <a:lnTo>
                  <a:pt x="12543" y="4764"/>
                </a:lnTo>
                <a:lnTo>
                  <a:pt x="12538" y="4774"/>
                </a:lnTo>
                <a:lnTo>
                  <a:pt x="12527" y="4792"/>
                </a:lnTo>
                <a:lnTo>
                  <a:pt x="12517" y="4810"/>
                </a:lnTo>
                <a:lnTo>
                  <a:pt x="12511" y="4828"/>
                </a:lnTo>
                <a:lnTo>
                  <a:pt x="12506" y="4848"/>
                </a:lnTo>
                <a:lnTo>
                  <a:pt x="12497" y="4859"/>
                </a:lnTo>
                <a:lnTo>
                  <a:pt x="12489" y="4868"/>
                </a:lnTo>
                <a:lnTo>
                  <a:pt x="12482" y="4873"/>
                </a:lnTo>
                <a:lnTo>
                  <a:pt x="12477" y="4876"/>
                </a:lnTo>
                <a:lnTo>
                  <a:pt x="12475" y="4876"/>
                </a:lnTo>
                <a:lnTo>
                  <a:pt x="12473" y="4876"/>
                </a:lnTo>
                <a:lnTo>
                  <a:pt x="12471" y="4875"/>
                </a:lnTo>
                <a:lnTo>
                  <a:pt x="12470" y="4873"/>
                </a:lnTo>
                <a:lnTo>
                  <a:pt x="12468" y="4868"/>
                </a:lnTo>
                <a:lnTo>
                  <a:pt x="12467" y="4861"/>
                </a:lnTo>
                <a:lnTo>
                  <a:pt x="12467" y="4850"/>
                </a:lnTo>
                <a:lnTo>
                  <a:pt x="12468" y="4837"/>
                </a:lnTo>
                <a:lnTo>
                  <a:pt x="12468" y="4836"/>
                </a:lnTo>
                <a:lnTo>
                  <a:pt x="12467" y="4835"/>
                </a:lnTo>
                <a:lnTo>
                  <a:pt x="12479" y="4817"/>
                </a:lnTo>
                <a:lnTo>
                  <a:pt x="12488" y="4804"/>
                </a:lnTo>
                <a:lnTo>
                  <a:pt x="12494" y="4792"/>
                </a:lnTo>
                <a:lnTo>
                  <a:pt x="12498" y="4782"/>
                </a:lnTo>
                <a:lnTo>
                  <a:pt x="12499" y="4772"/>
                </a:lnTo>
                <a:lnTo>
                  <a:pt x="12498" y="4762"/>
                </a:lnTo>
                <a:lnTo>
                  <a:pt x="12495" y="4749"/>
                </a:lnTo>
                <a:lnTo>
                  <a:pt x="12493" y="4733"/>
                </a:lnTo>
                <a:lnTo>
                  <a:pt x="12491" y="4729"/>
                </a:lnTo>
                <a:lnTo>
                  <a:pt x="12489" y="4728"/>
                </a:lnTo>
                <a:lnTo>
                  <a:pt x="12488" y="4729"/>
                </a:lnTo>
                <a:lnTo>
                  <a:pt x="12485" y="4732"/>
                </a:lnTo>
                <a:lnTo>
                  <a:pt x="12484" y="4729"/>
                </a:lnTo>
                <a:lnTo>
                  <a:pt x="12484" y="4727"/>
                </a:lnTo>
                <a:lnTo>
                  <a:pt x="12485" y="4715"/>
                </a:lnTo>
                <a:lnTo>
                  <a:pt x="12486" y="4705"/>
                </a:lnTo>
                <a:lnTo>
                  <a:pt x="12488" y="4695"/>
                </a:lnTo>
                <a:lnTo>
                  <a:pt x="12490" y="4686"/>
                </a:lnTo>
                <a:lnTo>
                  <a:pt x="12497" y="4670"/>
                </a:lnTo>
                <a:lnTo>
                  <a:pt x="12504" y="4657"/>
                </a:lnTo>
                <a:lnTo>
                  <a:pt x="12513" y="4645"/>
                </a:lnTo>
                <a:lnTo>
                  <a:pt x="12521" y="4633"/>
                </a:lnTo>
                <a:lnTo>
                  <a:pt x="12529" y="4619"/>
                </a:lnTo>
                <a:lnTo>
                  <a:pt x="12537" y="4605"/>
                </a:lnTo>
                <a:lnTo>
                  <a:pt x="12534" y="4601"/>
                </a:lnTo>
                <a:lnTo>
                  <a:pt x="12531" y="4599"/>
                </a:lnTo>
                <a:lnTo>
                  <a:pt x="12512" y="4606"/>
                </a:lnTo>
                <a:lnTo>
                  <a:pt x="12498" y="4608"/>
                </a:lnTo>
                <a:lnTo>
                  <a:pt x="12493" y="4608"/>
                </a:lnTo>
                <a:lnTo>
                  <a:pt x="12488" y="4607"/>
                </a:lnTo>
                <a:lnTo>
                  <a:pt x="12485" y="4605"/>
                </a:lnTo>
                <a:lnTo>
                  <a:pt x="12484" y="4601"/>
                </a:lnTo>
                <a:lnTo>
                  <a:pt x="12482" y="4596"/>
                </a:lnTo>
                <a:lnTo>
                  <a:pt x="12482" y="4588"/>
                </a:lnTo>
                <a:lnTo>
                  <a:pt x="12482" y="4579"/>
                </a:lnTo>
                <a:lnTo>
                  <a:pt x="12484" y="4569"/>
                </a:lnTo>
                <a:lnTo>
                  <a:pt x="12488" y="4539"/>
                </a:lnTo>
                <a:lnTo>
                  <a:pt x="12493" y="4500"/>
                </a:lnTo>
                <a:lnTo>
                  <a:pt x="12498" y="4475"/>
                </a:lnTo>
                <a:lnTo>
                  <a:pt x="12503" y="4448"/>
                </a:lnTo>
                <a:lnTo>
                  <a:pt x="12508" y="4421"/>
                </a:lnTo>
                <a:lnTo>
                  <a:pt x="12512" y="4394"/>
                </a:lnTo>
                <a:lnTo>
                  <a:pt x="12516" y="4367"/>
                </a:lnTo>
                <a:lnTo>
                  <a:pt x="12517" y="4341"/>
                </a:lnTo>
                <a:lnTo>
                  <a:pt x="12516" y="4328"/>
                </a:lnTo>
                <a:lnTo>
                  <a:pt x="12515" y="4315"/>
                </a:lnTo>
                <a:lnTo>
                  <a:pt x="12513" y="4304"/>
                </a:lnTo>
                <a:lnTo>
                  <a:pt x="12511" y="4292"/>
                </a:lnTo>
                <a:lnTo>
                  <a:pt x="12511" y="4288"/>
                </a:lnTo>
                <a:lnTo>
                  <a:pt x="12511" y="4286"/>
                </a:lnTo>
                <a:lnTo>
                  <a:pt x="12512" y="4271"/>
                </a:lnTo>
                <a:lnTo>
                  <a:pt x="12515" y="4256"/>
                </a:lnTo>
                <a:lnTo>
                  <a:pt x="12518" y="4237"/>
                </a:lnTo>
                <a:lnTo>
                  <a:pt x="12525" y="4219"/>
                </a:lnTo>
                <a:lnTo>
                  <a:pt x="12531" y="4203"/>
                </a:lnTo>
                <a:lnTo>
                  <a:pt x="12538" y="4187"/>
                </a:lnTo>
                <a:lnTo>
                  <a:pt x="12544" y="4171"/>
                </a:lnTo>
                <a:lnTo>
                  <a:pt x="12551" y="4156"/>
                </a:lnTo>
                <a:close/>
                <a:moveTo>
                  <a:pt x="13319" y="2361"/>
                </a:moveTo>
                <a:lnTo>
                  <a:pt x="13319" y="2361"/>
                </a:lnTo>
                <a:lnTo>
                  <a:pt x="13319" y="2361"/>
                </a:lnTo>
                <a:lnTo>
                  <a:pt x="13320" y="2372"/>
                </a:lnTo>
                <a:lnTo>
                  <a:pt x="13322" y="2381"/>
                </a:lnTo>
                <a:lnTo>
                  <a:pt x="13322" y="2381"/>
                </a:lnTo>
                <a:lnTo>
                  <a:pt x="13322" y="2381"/>
                </a:lnTo>
                <a:lnTo>
                  <a:pt x="13322" y="2370"/>
                </a:lnTo>
                <a:lnTo>
                  <a:pt x="13319" y="2361"/>
                </a:lnTo>
                <a:close/>
                <a:moveTo>
                  <a:pt x="10611" y="6525"/>
                </a:moveTo>
                <a:lnTo>
                  <a:pt x="10606" y="6522"/>
                </a:lnTo>
                <a:lnTo>
                  <a:pt x="10602" y="6520"/>
                </a:lnTo>
                <a:lnTo>
                  <a:pt x="10598" y="6516"/>
                </a:lnTo>
                <a:lnTo>
                  <a:pt x="10596" y="6511"/>
                </a:lnTo>
                <a:lnTo>
                  <a:pt x="10594" y="6506"/>
                </a:lnTo>
                <a:lnTo>
                  <a:pt x="10594" y="6501"/>
                </a:lnTo>
                <a:lnTo>
                  <a:pt x="10596" y="6494"/>
                </a:lnTo>
                <a:lnTo>
                  <a:pt x="10597" y="6488"/>
                </a:lnTo>
                <a:lnTo>
                  <a:pt x="10602" y="6472"/>
                </a:lnTo>
                <a:lnTo>
                  <a:pt x="10611" y="6454"/>
                </a:lnTo>
                <a:lnTo>
                  <a:pt x="10624" y="6435"/>
                </a:lnTo>
                <a:lnTo>
                  <a:pt x="10638" y="6414"/>
                </a:lnTo>
                <a:lnTo>
                  <a:pt x="10642" y="6408"/>
                </a:lnTo>
                <a:lnTo>
                  <a:pt x="10646" y="6403"/>
                </a:lnTo>
                <a:lnTo>
                  <a:pt x="10639" y="6436"/>
                </a:lnTo>
                <a:lnTo>
                  <a:pt x="10633" y="6470"/>
                </a:lnTo>
                <a:lnTo>
                  <a:pt x="10628" y="6502"/>
                </a:lnTo>
                <a:lnTo>
                  <a:pt x="10624" y="6533"/>
                </a:lnTo>
                <a:lnTo>
                  <a:pt x="10619" y="6528"/>
                </a:lnTo>
                <a:lnTo>
                  <a:pt x="10611" y="6525"/>
                </a:lnTo>
                <a:close/>
                <a:moveTo>
                  <a:pt x="10603" y="6809"/>
                </a:moveTo>
                <a:lnTo>
                  <a:pt x="10603" y="6809"/>
                </a:lnTo>
                <a:lnTo>
                  <a:pt x="10603" y="6809"/>
                </a:lnTo>
                <a:lnTo>
                  <a:pt x="10603" y="6809"/>
                </a:lnTo>
                <a:lnTo>
                  <a:pt x="10603" y="6809"/>
                </a:lnTo>
                <a:lnTo>
                  <a:pt x="10603" y="6809"/>
                </a:lnTo>
                <a:lnTo>
                  <a:pt x="10603" y="6809"/>
                </a:lnTo>
                <a:close/>
                <a:moveTo>
                  <a:pt x="14995" y="2786"/>
                </a:moveTo>
                <a:lnTo>
                  <a:pt x="14992" y="2782"/>
                </a:lnTo>
                <a:lnTo>
                  <a:pt x="14991" y="2778"/>
                </a:lnTo>
                <a:lnTo>
                  <a:pt x="14992" y="2781"/>
                </a:lnTo>
                <a:lnTo>
                  <a:pt x="14995" y="2786"/>
                </a:lnTo>
                <a:close/>
                <a:moveTo>
                  <a:pt x="285" y="6390"/>
                </a:moveTo>
                <a:lnTo>
                  <a:pt x="285" y="6390"/>
                </a:lnTo>
                <a:lnTo>
                  <a:pt x="285" y="6390"/>
                </a:lnTo>
                <a:lnTo>
                  <a:pt x="286" y="6391"/>
                </a:lnTo>
                <a:lnTo>
                  <a:pt x="287" y="6393"/>
                </a:lnTo>
                <a:lnTo>
                  <a:pt x="287" y="6391"/>
                </a:lnTo>
                <a:lnTo>
                  <a:pt x="287" y="6391"/>
                </a:lnTo>
                <a:lnTo>
                  <a:pt x="287" y="6391"/>
                </a:lnTo>
                <a:lnTo>
                  <a:pt x="287" y="6391"/>
                </a:lnTo>
                <a:lnTo>
                  <a:pt x="287" y="6393"/>
                </a:lnTo>
                <a:lnTo>
                  <a:pt x="287" y="6394"/>
                </a:lnTo>
                <a:lnTo>
                  <a:pt x="289" y="6395"/>
                </a:lnTo>
                <a:lnTo>
                  <a:pt x="286" y="6393"/>
                </a:lnTo>
                <a:lnTo>
                  <a:pt x="285" y="6390"/>
                </a:lnTo>
                <a:close/>
                <a:moveTo>
                  <a:pt x="13202" y="997"/>
                </a:moveTo>
                <a:lnTo>
                  <a:pt x="13203" y="998"/>
                </a:lnTo>
                <a:lnTo>
                  <a:pt x="13205" y="998"/>
                </a:lnTo>
                <a:lnTo>
                  <a:pt x="13205" y="999"/>
                </a:lnTo>
                <a:lnTo>
                  <a:pt x="13206" y="1001"/>
                </a:lnTo>
                <a:lnTo>
                  <a:pt x="13203" y="998"/>
                </a:lnTo>
                <a:lnTo>
                  <a:pt x="13202" y="997"/>
                </a:lnTo>
                <a:close/>
                <a:moveTo>
                  <a:pt x="6340" y="8989"/>
                </a:moveTo>
                <a:lnTo>
                  <a:pt x="6340" y="8989"/>
                </a:lnTo>
                <a:lnTo>
                  <a:pt x="6340" y="8989"/>
                </a:lnTo>
                <a:lnTo>
                  <a:pt x="6340" y="8989"/>
                </a:lnTo>
                <a:lnTo>
                  <a:pt x="6340" y="8988"/>
                </a:lnTo>
                <a:lnTo>
                  <a:pt x="6340" y="8988"/>
                </a:lnTo>
                <a:lnTo>
                  <a:pt x="6340" y="8988"/>
                </a:lnTo>
                <a:lnTo>
                  <a:pt x="6342" y="8988"/>
                </a:lnTo>
                <a:lnTo>
                  <a:pt x="6342" y="8988"/>
                </a:lnTo>
                <a:lnTo>
                  <a:pt x="6340" y="8989"/>
                </a:lnTo>
                <a:lnTo>
                  <a:pt x="6340" y="8989"/>
                </a:lnTo>
                <a:lnTo>
                  <a:pt x="6340" y="8989"/>
                </a:lnTo>
                <a:lnTo>
                  <a:pt x="6340" y="8989"/>
                </a:lnTo>
                <a:lnTo>
                  <a:pt x="6340" y="8989"/>
                </a:lnTo>
                <a:lnTo>
                  <a:pt x="6340" y="8989"/>
                </a:lnTo>
                <a:lnTo>
                  <a:pt x="6340" y="8989"/>
                </a:lnTo>
                <a:close/>
                <a:moveTo>
                  <a:pt x="15180" y="4920"/>
                </a:moveTo>
                <a:lnTo>
                  <a:pt x="15179" y="4918"/>
                </a:lnTo>
                <a:lnTo>
                  <a:pt x="15178" y="4917"/>
                </a:lnTo>
                <a:lnTo>
                  <a:pt x="15178" y="4916"/>
                </a:lnTo>
                <a:lnTo>
                  <a:pt x="15179" y="4913"/>
                </a:lnTo>
                <a:lnTo>
                  <a:pt x="15179" y="4916"/>
                </a:lnTo>
                <a:lnTo>
                  <a:pt x="15180" y="4920"/>
                </a:lnTo>
                <a:close/>
                <a:moveTo>
                  <a:pt x="15367" y="3092"/>
                </a:moveTo>
                <a:lnTo>
                  <a:pt x="15367" y="3093"/>
                </a:lnTo>
                <a:lnTo>
                  <a:pt x="15367" y="3093"/>
                </a:lnTo>
                <a:lnTo>
                  <a:pt x="15367" y="3095"/>
                </a:lnTo>
                <a:lnTo>
                  <a:pt x="15367" y="3096"/>
                </a:lnTo>
                <a:lnTo>
                  <a:pt x="15367" y="3095"/>
                </a:lnTo>
                <a:lnTo>
                  <a:pt x="15367" y="3092"/>
                </a:lnTo>
                <a:close/>
                <a:moveTo>
                  <a:pt x="12645" y="1367"/>
                </a:moveTo>
                <a:lnTo>
                  <a:pt x="12645" y="1367"/>
                </a:lnTo>
                <a:lnTo>
                  <a:pt x="12645" y="1367"/>
                </a:lnTo>
                <a:lnTo>
                  <a:pt x="12645" y="1367"/>
                </a:lnTo>
                <a:lnTo>
                  <a:pt x="12645" y="1367"/>
                </a:lnTo>
                <a:lnTo>
                  <a:pt x="12645" y="1367"/>
                </a:lnTo>
                <a:lnTo>
                  <a:pt x="12645" y="1367"/>
                </a:lnTo>
                <a:close/>
                <a:moveTo>
                  <a:pt x="8341" y="8312"/>
                </a:moveTo>
                <a:lnTo>
                  <a:pt x="8342" y="8312"/>
                </a:lnTo>
                <a:lnTo>
                  <a:pt x="8342" y="8310"/>
                </a:lnTo>
                <a:lnTo>
                  <a:pt x="8342" y="8312"/>
                </a:lnTo>
                <a:lnTo>
                  <a:pt x="8342" y="8312"/>
                </a:lnTo>
                <a:lnTo>
                  <a:pt x="8342" y="8312"/>
                </a:lnTo>
                <a:lnTo>
                  <a:pt x="8341" y="8312"/>
                </a:lnTo>
                <a:lnTo>
                  <a:pt x="8341" y="8312"/>
                </a:lnTo>
                <a:lnTo>
                  <a:pt x="8341" y="8312"/>
                </a:lnTo>
                <a:lnTo>
                  <a:pt x="8341" y="8312"/>
                </a:lnTo>
                <a:close/>
                <a:moveTo>
                  <a:pt x="14356" y="6773"/>
                </a:moveTo>
                <a:lnTo>
                  <a:pt x="14376" y="6787"/>
                </a:lnTo>
                <a:lnTo>
                  <a:pt x="14394" y="6803"/>
                </a:lnTo>
                <a:lnTo>
                  <a:pt x="14413" y="6817"/>
                </a:lnTo>
                <a:lnTo>
                  <a:pt x="14432" y="6831"/>
                </a:lnTo>
                <a:lnTo>
                  <a:pt x="14432" y="6831"/>
                </a:lnTo>
                <a:lnTo>
                  <a:pt x="14432" y="6831"/>
                </a:lnTo>
                <a:lnTo>
                  <a:pt x="14432" y="6831"/>
                </a:lnTo>
                <a:lnTo>
                  <a:pt x="14432" y="6831"/>
                </a:lnTo>
                <a:lnTo>
                  <a:pt x="14426" y="6871"/>
                </a:lnTo>
                <a:lnTo>
                  <a:pt x="14420" y="6907"/>
                </a:lnTo>
                <a:lnTo>
                  <a:pt x="14412" y="6940"/>
                </a:lnTo>
                <a:lnTo>
                  <a:pt x="14404" y="6971"/>
                </a:lnTo>
                <a:lnTo>
                  <a:pt x="14396" y="6998"/>
                </a:lnTo>
                <a:lnTo>
                  <a:pt x="14386" y="7024"/>
                </a:lnTo>
                <a:lnTo>
                  <a:pt x="14376" y="7046"/>
                </a:lnTo>
                <a:lnTo>
                  <a:pt x="14364" y="7067"/>
                </a:lnTo>
                <a:lnTo>
                  <a:pt x="14351" y="7085"/>
                </a:lnTo>
                <a:lnTo>
                  <a:pt x="14338" y="7100"/>
                </a:lnTo>
                <a:lnTo>
                  <a:pt x="14323" y="7115"/>
                </a:lnTo>
                <a:lnTo>
                  <a:pt x="14306" y="7128"/>
                </a:lnTo>
                <a:lnTo>
                  <a:pt x="14287" y="7140"/>
                </a:lnTo>
                <a:lnTo>
                  <a:pt x="14268" y="7151"/>
                </a:lnTo>
                <a:lnTo>
                  <a:pt x="14246" y="7160"/>
                </a:lnTo>
                <a:lnTo>
                  <a:pt x="14221" y="7169"/>
                </a:lnTo>
                <a:lnTo>
                  <a:pt x="14184" y="7184"/>
                </a:lnTo>
                <a:lnTo>
                  <a:pt x="14147" y="7195"/>
                </a:lnTo>
                <a:lnTo>
                  <a:pt x="14138" y="7198"/>
                </a:lnTo>
                <a:lnTo>
                  <a:pt x="14129" y="7199"/>
                </a:lnTo>
                <a:lnTo>
                  <a:pt x="14121" y="7199"/>
                </a:lnTo>
                <a:lnTo>
                  <a:pt x="14113" y="7199"/>
                </a:lnTo>
                <a:lnTo>
                  <a:pt x="14105" y="7198"/>
                </a:lnTo>
                <a:lnTo>
                  <a:pt x="14098" y="7196"/>
                </a:lnTo>
                <a:lnTo>
                  <a:pt x="14091" y="7193"/>
                </a:lnTo>
                <a:lnTo>
                  <a:pt x="14085" y="7189"/>
                </a:lnTo>
                <a:lnTo>
                  <a:pt x="14073" y="7191"/>
                </a:lnTo>
                <a:lnTo>
                  <a:pt x="14062" y="7194"/>
                </a:lnTo>
                <a:lnTo>
                  <a:pt x="14050" y="7196"/>
                </a:lnTo>
                <a:lnTo>
                  <a:pt x="14039" y="7199"/>
                </a:lnTo>
                <a:lnTo>
                  <a:pt x="14045" y="7186"/>
                </a:lnTo>
                <a:lnTo>
                  <a:pt x="14051" y="7172"/>
                </a:lnTo>
                <a:lnTo>
                  <a:pt x="14058" y="7157"/>
                </a:lnTo>
                <a:lnTo>
                  <a:pt x="14064" y="7141"/>
                </a:lnTo>
                <a:lnTo>
                  <a:pt x="14073" y="7121"/>
                </a:lnTo>
                <a:lnTo>
                  <a:pt x="14082" y="7101"/>
                </a:lnTo>
                <a:lnTo>
                  <a:pt x="14094" y="7086"/>
                </a:lnTo>
                <a:lnTo>
                  <a:pt x="14104" y="7072"/>
                </a:lnTo>
                <a:lnTo>
                  <a:pt x="14117" y="7059"/>
                </a:lnTo>
                <a:lnTo>
                  <a:pt x="14129" y="7047"/>
                </a:lnTo>
                <a:lnTo>
                  <a:pt x="14141" y="7037"/>
                </a:lnTo>
                <a:lnTo>
                  <a:pt x="14154" y="7027"/>
                </a:lnTo>
                <a:lnTo>
                  <a:pt x="14172" y="7010"/>
                </a:lnTo>
                <a:lnTo>
                  <a:pt x="14190" y="6993"/>
                </a:lnTo>
                <a:lnTo>
                  <a:pt x="14210" y="6975"/>
                </a:lnTo>
                <a:lnTo>
                  <a:pt x="14228" y="6956"/>
                </a:lnTo>
                <a:lnTo>
                  <a:pt x="14246" y="6935"/>
                </a:lnTo>
                <a:lnTo>
                  <a:pt x="14264" y="6913"/>
                </a:lnTo>
                <a:lnTo>
                  <a:pt x="14282" y="6890"/>
                </a:lnTo>
                <a:lnTo>
                  <a:pt x="14299" y="6866"/>
                </a:lnTo>
                <a:lnTo>
                  <a:pt x="14315" y="6844"/>
                </a:lnTo>
                <a:lnTo>
                  <a:pt x="14332" y="6822"/>
                </a:lnTo>
                <a:lnTo>
                  <a:pt x="14340" y="6811"/>
                </a:lnTo>
                <a:lnTo>
                  <a:pt x="14346" y="6799"/>
                </a:lnTo>
                <a:lnTo>
                  <a:pt x="14353" y="6786"/>
                </a:lnTo>
                <a:lnTo>
                  <a:pt x="14356" y="6773"/>
                </a:lnTo>
                <a:close/>
                <a:moveTo>
                  <a:pt x="14165" y="6308"/>
                </a:moveTo>
                <a:lnTo>
                  <a:pt x="14166" y="6308"/>
                </a:lnTo>
                <a:lnTo>
                  <a:pt x="14166" y="6308"/>
                </a:lnTo>
                <a:lnTo>
                  <a:pt x="14165" y="6309"/>
                </a:lnTo>
                <a:lnTo>
                  <a:pt x="14165" y="6308"/>
                </a:lnTo>
                <a:close/>
                <a:moveTo>
                  <a:pt x="12249" y="2574"/>
                </a:moveTo>
                <a:lnTo>
                  <a:pt x="12249" y="2574"/>
                </a:lnTo>
                <a:lnTo>
                  <a:pt x="12249" y="2574"/>
                </a:lnTo>
                <a:lnTo>
                  <a:pt x="12249" y="2574"/>
                </a:lnTo>
                <a:lnTo>
                  <a:pt x="12249" y="2574"/>
                </a:lnTo>
                <a:close/>
                <a:moveTo>
                  <a:pt x="1136" y="7558"/>
                </a:moveTo>
                <a:lnTo>
                  <a:pt x="1136" y="7558"/>
                </a:lnTo>
                <a:lnTo>
                  <a:pt x="1134" y="7558"/>
                </a:lnTo>
                <a:lnTo>
                  <a:pt x="1136" y="7558"/>
                </a:lnTo>
                <a:lnTo>
                  <a:pt x="1136" y="7558"/>
                </a:lnTo>
                <a:lnTo>
                  <a:pt x="1136" y="7558"/>
                </a:lnTo>
                <a:lnTo>
                  <a:pt x="1136" y="7558"/>
                </a:lnTo>
                <a:close/>
                <a:moveTo>
                  <a:pt x="12403" y="2184"/>
                </a:moveTo>
                <a:lnTo>
                  <a:pt x="12403" y="2184"/>
                </a:lnTo>
                <a:lnTo>
                  <a:pt x="12403" y="2184"/>
                </a:lnTo>
                <a:lnTo>
                  <a:pt x="12401" y="2183"/>
                </a:lnTo>
                <a:lnTo>
                  <a:pt x="12401" y="2181"/>
                </a:lnTo>
                <a:lnTo>
                  <a:pt x="12403" y="2183"/>
                </a:lnTo>
                <a:lnTo>
                  <a:pt x="12403" y="218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8066443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>
            <a:spLocks noGrp="1" noEditPoints="1"/>
          </p:cNvSpPr>
          <p:nvPr>
            <p:ph type="pic" sz="quarter" idx="21"/>
          </p:nvPr>
        </p:nvSpPr>
        <p:spPr bwMode="auto">
          <a:xfrm>
            <a:off x="1115961" y="952388"/>
            <a:ext cx="12574599" cy="8388681"/>
          </a:xfrm>
          <a:custGeom>
            <a:avLst/>
            <a:gdLst>
              <a:gd name="T0" fmla="*/ 4024 w 11941"/>
              <a:gd name="T1" fmla="*/ 3097 h 7968"/>
              <a:gd name="T2" fmla="*/ 7201 w 11941"/>
              <a:gd name="T3" fmla="*/ 4160 h 7968"/>
              <a:gd name="T4" fmla="*/ 8586 w 11941"/>
              <a:gd name="T5" fmla="*/ 3037 h 7968"/>
              <a:gd name="T6" fmla="*/ 8830 w 11941"/>
              <a:gd name="T7" fmla="*/ 2982 h 7968"/>
              <a:gd name="T8" fmla="*/ 4856 w 11941"/>
              <a:gd name="T9" fmla="*/ 2583 h 7968"/>
              <a:gd name="T10" fmla="*/ 7305 w 11941"/>
              <a:gd name="T11" fmla="*/ 1991 h 7968"/>
              <a:gd name="T12" fmla="*/ 7385 w 11941"/>
              <a:gd name="T13" fmla="*/ 4550 h 7968"/>
              <a:gd name="T14" fmla="*/ 8222 w 11941"/>
              <a:gd name="T15" fmla="*/ 3463 h 7968"/>
              <a:gd name="T16" fmla="*/ 2451 w 11941"/>
              <a:gd name="T17" fmla="*/ 3238 h 7968"/>
              <a:gd name="T18" fmla="*/ 1756 w 11941"/>
              <a:gd name="T19" fmla="*/ 3593 h 7968"/>
              <a:gd name="T20" fmla="*/ 5488 w 11941"/>
              <a:gd name="T21" fmla="*/ 6649 h 7968"/>
              <a:gd name="T22" fmla="*/ 7883 w 11941"/>
              <a:gd name="T23" fmla="*/ 5182 h 7968"/>
              <a:gd name="T24" fmla="*/ 6512 w 11941"/>
              <a:gd name="T25" fmla="*/ 5687 h 7968"/>
              <a:gd name="T26" fmla="*/ 4084 w 11941"/>
              <a:gd name="T27" fmla="*/ 2586 h 7968"/>
              <a:gd name="T28" fmla="*/ 5610 w 11941"/>
              <a:gd name="T29" fmla="*/ 6413 h 7968"/>
              <a:gd name="T30" fmla="*/ 4427 w 11941"/>
              <a:gd name="T31" fmla="*/ 7618 h 7968"/>
              <a:gd name="T32" fmla="*/ 4857 w 11941"/>
              <a:gd name="T33" fmla="*/ 6628 h 7968"/>
              <a:gd name="T34" fmla="*/ 9038 w 11941"/>
              <a:gd name="T35" fmla="*/ 2247 h 7968"/>
              <a:gd name="T36" fmla="*/ 3114 w 11941"/>
              <a:gd name="T37" fmla="*/ 3136 h 7968"/>
              <a:gd name="T38" fmla="*/ 1601 w 11941"/>
              <a:gd name="T39" fmla="*/ 3839 h 7968"/>
              <a:gd name="T40" fmla="*/ 5613 w 11941"/>
              <a:gd name="T41" fmla="*/ 5442 h 7968"/>
              <a:gd name="T42" fmla="*/ 7608 w 11941"/>
              <a:gd name="T43" fmla="*/ 3801 h 7968"/>
              <a:gd name="T44" fmla="*/ 2596 w 11941"/>
              <a:gd name="T45" fmla="*/ 4522 h 7968"/>
              <a:gd name="T46" fmla="*/ 4331 w 11941"/>
              <a:gd name="T47" fmla="*/ 4256 h 7968"/>
              <a:gd name="T48" fmla="*/ 1709 w 11941"/>
              <a:gd name="T49" fmla="*/ 3905 h 7968"/>
              <a:gd name="T50" fmla="*/ 11387 w 11941"/>
              <a:gd name="T51" fmla="*/ 3814 h 7968"/>
              <a:gd name="T52" fmla="*/ 10472 w 11941"/>
              <a:gd name="T53" fmla="*/ 4122 h 7968"/>
              <a:gd name="T54" fmla="*/ 9175 w 11941"/>
              <a:gd name="T55" fmla="*/ 4365 h 7968"/>
              <a:gd name="T56" fmla="*/ 8840 w 11941"/>
              <a:gd name="T57" fmla="*/ 4183 h 7968"/>
              <a:gd name="T58" fmla="*/ 9703 w 11941"/>
              <a:gd name="T59" fmla="*/ 3711 h 7968"/>
              <a:gd name="T60" fmla="*/ 9307 w 11941"/>
              <a:gd name="T61" fmla="*/ 3665 h 7968"/>
              <a:gd name="T62" fmla="*/ 10771 w 11941"/>
              <a:gd name="T63" fmla="*/ 3304 h 7968"/>
              <a:gd name="T64" fmla="*/ 9887 w 11941"/>
              <a:gd name="T65" fmla="*/ 3065 h 7968"/>
              <a:gd name="T66" fmla="*/ 9182 w 11941"/>
              <a:gd name="T67" fmla="*/ 2763 h 7968"/>
              <a:gd name="T68" fmla="*/ 9331 w 11941"/>
              <a:gd name="T69" fmla="*/ 2595 h 7968"/>
              <a:gd name="T70" fmla="*/ 9454 w 11941"/>
              <a:gd name="T71" fmla="*/ 2365 h 7968"/>
              <a:gd name="T72" fmla="*/ 10738 w 11941"/>
              <a:gd name="T73" fmla="*/ 1882 h 7968"/>
              <a:gd name="T74" fmla="*/ 10641 w 11941"/>
              <a:gd name="T75" fmla="*/ 1584 h 7968"/>
              <a:gd name="T76" fmla="*/ 11749 w 11941"/>
              <a:gd name="T77" fmla="*/ 502 h 7968"/>
              <a:gd name="T78" fmla="*/ 11617 w 11941"/>
              <a:gd name="T79" fmla="*/ 156 h 7968"/>
              <a:gd name="T80" fmla="*/ 10438 w 11941"/>
              <a:gd name="T81" fmla="*/ 534 h 7968"/>
              <a:gd name="T82" fmla="*/ 8588 w 11941"/>
              <a:gd name="T83" fmla="*/ 1193 h 7968"/>
              <a:gd name="T84" fmla="*/ 6875 w 11941"/>
              <a:gd name="T85" fmla="*/ 1774 h 7968"/>
              <a:gd name="T86" fmla="*/ 5580 w 11941"/>
              <a:gd name="T87" fmla="*/ 2043 h 7968"/>
              <a:gd name="T88" fmla="*/ 4780 w 11941"/>
              <a:gd name="T89" fmla="*/ 2170 h 7968"/>
              <a:gd name="T90" fmla="*/ 3656 w 11941"/>
              <a:gd name="T91" fmla="*/ 2492 h 7968"/>
              <a:gd name="T92" fmla="*/ 1953 w 11941"/>
              <a:gd name="T93" fmla="*/ 2886 h 7968"/>
              <a:gd name="T94" fmla="*/ 778 w 11941"/>
              <a:gd name="T95" fmla="*/ 3504 h 7968"/>
              <a:gd name="T96" fmla="*/ 1479 w 11941"/>
              <a:gd name="T97" fmla="*/ 4407 h 7968"/>
              <a:gd name="T98" fmla="*/ 920 w 11941"/>
              <a:gd name="T99" fmla="*/ 5396 h 7968"/>
              <a:gd name="T100" fmla="*/ 105 w 11941"/>
              <a:gd name="T101" fmla="*/ 6318 h 7968"/>
              <a:gd name="T102" fmla="*/ 629 w 11941"/>
              <a:gd name="T103" fmla="*/ 7107 h 7968"/>
              <a:gd name="T104" fmla="*/ 2054 w 11941"/>
              <a:gd name="T105" fmla="*/ 7763 h 7968"/>
              <a:gd name="T106" fmla="*/ 4122 w 11941"/>
              <a:gd name="T107" fmla="*/ 7730 h 7968"/>
              <a:gd name="T108" fmla="*/ 5533 w 11941"/>
              <a:gd name="T109" fmla="*/ 7467 h 7968"/>
              <a:gd name="T110" fmla="*/ 7198 w 11941"/>
              <a:gd name="T111" fmla="*/ 6933 h 7968"/>
              <a:gd name="T112" fmla="*/ 6825 w 11941"/>
              <a:gd name="T113" fmla="*/ 6729 h 7968"/>
              <a:gd name="T114" fmla="*/ 7054 w 11941"/>
              <a:gd name="T115" fmla="*/ 6448 h 7968"/>
              <a:gd name="T116" fmla="*/ 5487 w 11941"/>
              <a:gd name="T117" fmla="*/ 6525 h 7968"/>
              <a:gd name="T118" fmla="*/ 6257 w 11941"/>
              <a:gd name="T119" fmla="*/ 5943 h 7968"/>
              <a:gd name="T120" fmla="*/ 8031 w 11941"/>
              <a:gd name="T121" fmla="*/ 5394 h 7968"/>
              <a:gd name="T122" fmla="*/ 9220 w 11941"/>
              <a:gd name="T123" fmla="*/ 4871 h 7968"/>
              <a:gd name="T124" fmla="*/ 10759 w 11941"/>
              <a:gd name="T125" fmla="*/ 4184 h 7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1941" h="7968">
                <a:moveTo>
                  <a:pt x="11024" y="4061"/>
                </a:moveTo>
                <a:lnTo>
                  <a:pt x="11024" y="4063"/>
                </a:lnTo>
                <a:lnTo>
                  <a:pt x="11023" y="4066"/>
                </a:lnTo>
                <a:lnTo>
                  <a:pt x="11023" y="4063"/>
                </a:lnTo>
                <a:lnTo>
                  <a:pt x="11023" y="4061"/>
                </a:lnTo>
                <a:lnTo>
                  <a:pt x="11023" y="4061"/>
                </a:lnTo>
                <a:lnTo>
                  <a:pt x="11024" y="4061"/>
                </a:lnTo>
                <a:close/>
                <a:moveTo>
                  <a:pt x="5426" y="5868"/>
                </a:moveTo>
                <a:lnTo>
                  <a:pt x="5415" y="5869"/>
                </a:lnTo>
                <a:lnTo>
                  <a:pt x="5407" y="5872"/>
                </a:lnTo>
                <a:lnTo>
                  <a:pt x="5399" y="5873"/>
                </a:lnTo>
                <a:lnTo>
                  <a:pt x="5393" y="5876"/>
                </a:lnTo>
                <a:lnTo>
                  <a:pt x="5388" y="5880"/>
                </a:lnTo>
                <a:lnTo>
                  <a:pt x="5384" y="5885"/>
                </a:lnTo>
                <a:lnTo>
                  <a:pt x="5382" y="5891"/>
                </a:lnTo>
                <a:lnTo>
                  <a:pt x="5381" y="5899"/>
                </a:lnTo>
                <a:lnTo>
                  <a:pt x="5382" y="5905"/>
                </a:lnTo>
                <a:lnTo>
                  <a:pt x="5385" y="5911"/>
                </a:lnTo>
                <a:lnTo>
                  <a:pt x="5388" y="5918"/>
                </a:lnTo>
                <a:lnTo>
                  <a:pt x="5391" y="5921"/>
                </a:lnTo>
                <a:lnTo>
                  <a:pt x="5396" y="5925"/>
                </a:lnTo>
                <a:lnTo>
                  <a:pt x="5403" y="5929"/>
                </a:lnTo>
                <a:lnTo>
                  <a:pt x="5408" y="5930"/>
                </a:lnTo>
                <a:lnTo>
                  <a:pt x="5414" y="5930"/>
                </a:lnTo>
                <a:lnTo>
                  <a:pt x="5422" y="5929"/>
                </a:lnTo>
                <a:lnTo>
                  <a:pt x="5431" y="5926"/>
                </a:lnTo>
                <a:lnTo>
                  <a:pt x="5438" y="5924"/>
                </a:lnTo>
                <a:lnTo>
                  <a:pt x="5445" y="5920"/>
                </a:lnTo>
                <a:lnTo>
                  <a:pt x="5450" y="5915"/>
                </a:lnTo>
                <a:lnTo>
                  <a:pt x="5455" y="5909"/>
                </a:lnTo>
                <a:lnTo>
                  <a:pt x="5457" y="5901"/>
                </a:lnTo>
                <a:lnTo>
                  <a:pt x="5457" y="5892"/>
                </a:lnTo>
                <a:lnTo>
                  <a:pt x="5456" y="5888"/>
                </a:lnTo>
                <a:lnTo>
                  <a:pt x="5454" y="5885"/>
                </a:lnTo>
                <a:lnTo>
                  <a:pt x="5448" y="5882"/>
                </a:lnTo>
                <a:lnTo>
                  <a:pt x="5443" y="5878"/>
                </a:lnTo>
                <a:lnTo>
                  <a:pt x="5433" y="5873"/>
                </a:lnTo>
                <a:lnTo>
                  <a:pt x="5426" y="5868"/>
                </a:lnTo>
                <a:close/>
                <a:moveTo>
                  <a:pt x="5922" y="5434"/>
                </a:moveTo>
                <a:lnTo>
                  <a:pt x="5915" y="5439"/>
                </a:lnTo>
                <a:lnTo>
                  <a:pt x="5908" y="5446"/>
                </a:lnTo>
                <a:lnTo>
                  <a:pt x="5905" y="5448"/>
                </a:lnTo>
                <a:lnTo>
                  <a:pt x="5903" y="5452"/>
                </a:lnTo>
                <a:lnTo>
                  <a:pt x="5900" y="5455"/>
                </a:lnTo>
                <a:lnTo>
                  <a:pt x="5900" y="5458"/>
                </a:lnTo>
                <a:lnTo>
                  <a:pt x="5900" y="5464"/>
                </a:lnTo>
                <a:lnTo>
                  <a:pt x="5901" y="5469"/>
                </a:lnTo>
                <a:lnTo>
                  <a:pt x="5904" y="5471"/>
                </a:lnTo>
                <a:lnTo>
                  <a:pt x="5908" y="5474"/>
                </a:lnTo>
                <a:lnTo>
                  <a:pt x="5913" y="5474"/>
                </a:lnTo>
                <a:lnTo>
                  <a:pt x="5917" y="5475"/>
                </a:lnTo>
                <a:lnTo>
                  <a:pt x="5922" y="5474"/>
                </a:lnTo>
                <a:lnTo>
                  <a:pt x="5927" y="5472"/>
                </a:lnTo>
                <a:lnTo>
                  <a:pt x="5938" y="5472"/>
                </a:lnTo>
                <a:lnTo>
                  <a:pt x="5950" y="5471"/>
                </a:lnTo>
                <a:lnTo>
                  <a:pt x="5955" y="5469"/>
                </a:lnTo>
                <a:lnTo>
                  <a:pt x="5959" y="5465"/>
                </a:lnTo>
                <a:lnTo>
                  <a:pt x="5959" y="5462"/>
                </a:lnTo>
                <a:lnTo>
                  <a:pt x="5960" y="5460"/>
                </a:lnTo>
                <a:lnTo>
                  <a:pt x="5959" y="5455"/>
                </a:lnTo>
                <a:lnTo>
                  <a:pt x="5959" y="5451"/>
                </a:lnTo>
                <a:lnTo>
                  <a:pt x="5956" y="5448"/>
                </a:lnTo>
                <a:lnTo>
                  <a:pt x="5953" y="5446"/>
                </a:lnTo>
                <a:lnTo>
                  <a:pt x="5950" y="5443"/>
                </a:lnTo>
                <a:lnTo>
                  <a:pt x="5945" y="5442"/>
                </a:lnTo>
                <a:lnTo>
                  <a:pt x="5933" y="5438"/>
                </a:lnTo>
                <a:lnTo>
                  <a:pt x="5922" y="5434"/>
                </a:lnTo>
                <a:close/>
                <a:moveTo>
                  <a:pt x="5802" y="5342"/>
                </a:moveTo>
                <a:lnTo>
                  <a:pt x="5796" y="5342"/>
                </a:lnTo>
                <a:lnTo>
                  <a:pt x="5791" y="5343"/>
                </a:lnTo>
                <a:lnTo>
                  <a:pt x="5786" y="5344"/>
                </a:lnTo>
                <a:lnTo>
                  <a:pt x="5782" y="5346"/>
                </a:lnTo>
                <a:lnTo>
                  <a:pt x="5775" y="5351"/>
                </a:lnTo>
                <a:lnTo>
                  <a:pt x="5771" y="5358"/>
                </a:lnTo>
                <a:lnTo>
                  <a:pt x="5767" y="5366"/>
                </a:lnTo>
                <a:lnTo>
                  <a:pt x="5766" y="5375"/>
                </a:lnTo>
                <a:lnTo>
                  <a:pt x="5766" y="5385"/>
                </a:lnTo>
                <a:lnTo>
                  <a:pt x="5766" y="5394"/>
                </a:lnTo>
                <a:lnTo>
                  <a:pt x="5758" y="5404"/>
                </a:lnTo>
                <a:lnTo>
                  <a:pt x="5752" y="5414"/>
                </a:lnTo>
                <a:lnTo>
                  <a:pt x="5744" y="5423"/>
                </a:lnTo>
                <a:lnTo>
                  <a:pt x="5738" y="5433"/>
                </a:lnTo>
                <a:lnTo>
                  <a:pt x="5745" y="5436"/>
                </a:lnTo>
                <a:lnTo>
                  <a:pt x="5753" y="5439"/>
                </a:lnTo>
                <a:lnTo>
                  <a:pt x="5761" y="5442"/>
                </a:lnTo>
                <a:lnTo>
                  <a:pt x="5767" y="5442"/>
                </a:lnTo>
                <a:lnTo>
                  <a:pt x="5776" y="5438"/>
                </a:lnTo>
                <a:lnTo>
                  <a:pt x="5782" y="5433"/>
                </a:lnTo>
                <a:lnTo>
                  <a:pt x="5786" y="5428"/>
                </a:lnTo>
                <a:lnTo>
                  <a:pt x="5789" y="5422"/>
                </a:lnTo>
                <a:lnTo>
                  <a:pt x="5791" y="5414"/>
                </a:lnTo>
                <a:lnTo>
                  <a:pt x="5791" y="5406"/>
                </a:lnTo>
                <a:lnTo>
                  <a:pt x="5791" y="5399"/>
                </a:lnTo>
                <a:lnTo>
                  <a:pt x="5791" y="5390"/>
                </a:lnTo>
                <a:lnTo>
                  <a:pt x="5809" y="5376"/>
                </a:lnTo>
                <a:lnTo>
                  <a:pt x="5828" y="5362"/>
                </a:lnTo>
                <a:lnTo>
                  <a:pt x="5822" y="5356"/>
                </a:lnTo>
                <a:lnTo>
                  <a:pt x="5815" y="5349"/>
                </a:lnTo>
                <a:lnTo>
                  <a:pt x="5811" y="5346"/>
                </a:lnTo>
                <a:lnTo>
                  <a:pt x="5809" y="5344"/>
                </a:lnTo>
                <a:lnTo>
                  <a:pt x="5805" y="5342"/>
                </a:lnTo>
                <a:lnTo>
                  <a:pt x="5802" y="5342"/>
                </a:lnTo>
                <a:close/>
                <a:moveTo>
                  <a:pt x="5544" y="5480"/>
                </a:moveTo>
                <a:lnTo>
                  <a:pt x="5544" y="5480"/>
                </a:lnTo>
                <a:lnTo>
                  <a:pt x="5544" y="5481"/>
                </a:lnTo>
                <a:lnTo>
                  <a:pt x="5544" y="5481"/>
                </a:lnTo>
                <a:lnTo>
                  <a:pt x="5544" y="5480"/>
                </a:lnTo>
                <a:close/>
                <a:moveTo>
                  <a:pt x="6092" y="5263"/>
                </a:moveTo>
                <a:lnTo>
                  <a:pt x="6074" y="5269"/>
                </a:lnTo>
                <a:lnTo>
                  <a:pt x="6055" y="5273"/>
                </a:lnTo>
                <a:lnTo>
                  <a:pt x="6036" y="5276"/>
                </a:lnTo>
                <a:lnTo>
                  <a:pt x="6016" y="5278"/>
                </a:lnTo>
                <a:lnTo>
                  <a:pt x="5978" y="5280"/>
                </a:lnTo>
                <a:lnTo>
                  <a:pt x="5937" y="5280"/>
                </a:lnTo>
                <a:lnTo>
                  <a:pt x="5955" y="5305"/>
                </a:lnTo>
                <a:lnTo>
                  <a:pt x="5971" y="5329"/>
                </a:lnTo>
                <a:lnTo>
                  <a:pt x="5986" y="5351"/>
                </a:lnTo>
                <a:lnTo>
                  <a:pt x="6003" y="5373"/>
                </a:lnTo>
                <a:lnTo>
                  <a:pt x="6022" y="5344"/>
                </a:lnTo>
                <a:lnTo>
                  <a:pt x="6042" y="5315"/>
                </a:lnTo>
                <a:lnTo>
                  <a:pt x="6054" y="5302"/>
                </a:lnTo>
                <a:lnTo>
                  <a:pt x="6065" y="5288"/>
                </a:lnTo>
                <a:lnTo>
                  <a:pt x="6078" y="5276"/>
                </a:lnTo>
                <a:lnTo>
                  <a:pt x="6092" y="5263"/>
                </a:lnTo>
                <a:close/>
                <a:moveTo>
                  <a:pt x="2846" y="7852"/>
                </a:moveTo>
                <a:lnTo>
                  <a:pt x="2841" y="7850"/>
                </a:lnTo>
                <a:lnTo>
                  <a:pt x="2836" y="7852"/>
                </a:lnTo>
                <a:lnTo>
                  <a:pt x="2833" y="7853"/>
                </a:lnTo>
                <a:lnTo>
                  <a:pt x="2831" y="7857"/>
                </a:lnTo>
                <a:lnTo>
                  <a:pt x="2829" y="7861"/>
                </a:lnTo>
                <a:lnTo>
                  <a:pt x="2828" y="7864"/>
                </a:lnTo>
                <a:lnTo>
                  <a:pt x="2828" y="7869"/>
                </a:lnTo>
                <a:lnTo>
                  <a:pt x="2829" y="7873"/>
                </a:lnTo>
                <a:lnTo>
                  <a:pt x="2838" y="7887"/>
                </a:lnTo>
                <a:lnTo>
                  <a:pt x="2847" y="7897"/>
                </a:lnTo>
                <a:lnTo>
                  <a:pt x="2854" y="7897"/>
                </a:lnTo>
                <a:lnTo>
                  <a:pt x="2860" y="7895"/>
                </a:lnTo>
                <a:lnTo>
                  <a:pt x="2864" y="7893"/>
                </a:lnTo>
                <a:lnTo>
                  <a:pt x="2868" y="7890"/>
                </a:lnTo>
                <a:lnTo>
                  <a:pt x="2870" y="7887"/>
                </a:lnTo>
                <a:lnTo>
                  <a:pt x="2871" y="7883"/>
                </a:lnTo>
                <a:lnTo>
                  <a:pt x="2871" y="7880"/>
                </a:lnTo>
                <a:lnTo>
                  <a:pt x="2870" y="7874"/>
                </a:lnTo>
                <a:lnTo>
                  <a:pt x="2865" y="7867"/>
                </a:lnTo>
                <a:lnTo>
                  <a:pt x="2860" y="7861"/>
                </a:lnTo>
                <a:lnTo>
                  <a:pt x="2854" y="7854"/>
                </a:lnTo>
                <a:lnTo>
                  <a:pt x="2846" y="7852"/>
                </a:lnTo>
                <a:close/>
                <a:moveTo>
                  <a:pt x="6568" y="5267"/>
                </a:moveTo>
                <a:lnTo>
                  <a:pt x="6573" y="5267"/>
                </a:lnTo>
                <a:lnTo>
                  <a:pt x="6577" y="5266"/>
                </a:lnTo>
                <a:lnTo>
                  <a:pt x="6580" y="5264"/>
                </a:lnTo>
                <a:lnTo>
                  <a:pt x="6583" y="5262"/>
                </a:lnTo>
                <a:lnTo>
                  <a:pt x="6585" y="5258"/>
                </a:lnTo>
                <a:lnTo>
                  <a:pt x="6587" y="5254"/>
                </a:lnTo>
                <a:lnTo>
                  <a:pt x="6585" y="5248"/>
                </a:lnTo>
                <a:lnTo>
                  <a:pt x="6584" y="5242"/>
                </a:lnTo>
                <a:lnTo>
                  <a:pt x="6578" y="5238"/>
                </a:lnTo>
                <a:lnTo>
                  <a:pt x="6571" y="5234"/>
                </a:lnTo>
                <a:lnTo>
                  <a:pt x="6564" y="5231"/>
                </a:lnTo>
                <a:lnTo>
                  <a:pt x="6556" y="5229"/>
                </a:lnTo>
                <a:lnTo>
                  <a:pt x="6551" y="5229"/>
                </a:lnTo>
                <a:lnTo>
                  <a:pt x="6546" y="5230"/>
                </a:lnTo>
                <a:lnTo>
                  <a:pt x="6544" y="5233"/>
                </a:lnTo>
                <a:lnTo>
                  <a:pt x="6540" y="5235"/>
                </a:lnTo>
                <a:lnTo>
                  <a:pt x="6538" y="5239"/>
                </a:lnTo>
                <a:lnTo>
                  <a:pt x="6537" y="5244"/>
                </a:lnTo>
                <a:lnTo>
                  <a:pt x="6538" y="5248"/>
                </a:lnTo>
                <a:lnTo>
                  <a:pt x="6540" y="5253"/>
                </a:lnTo>
                <a:lnTo>
                  <a:pt x="6545" y="5258"/>
                </a:lnTo>
                <a:lnTo>
                  <a:pt x="6551" y="5262"/>
                </a:lnTo>
                <a:lnTo>
                  <a:pt x="6560" y="5266"/>
                </a:lnTo>
                <a:lnTo>
                  <a:pt x="6568" y="5267"/>
                </a:lnTo>
                <a:close/>
                <a:moveTo>
                  <a:pt x="4021" y="3063"/>
                </a:moveTo>
                <a:lnTo>
                  <a:pt x="4007" y="3075"/>
                </a:lnTo>
                <a:lnTo>
                  <a:pt x="3994" y="3088"/>
                </a:lnTo>
                <a:lnTo>
                  <a:pt x="4002" y="3092"/>
                </a:lnTo>
                <a:lnTo>
                  <a:pt x="4010" y="3094"/>
                </a:lnTo>
                <a:lnTo>
                  <a:pt x="4017" y="3097"/>
                </a:lnTo>
                <a:lnTo>
                  <a:pt x="4024" y="3097"/>
                </a:lnTo>
                <a:lnTo>
                  <a:pt x="4032" y="3091"/>
                </a:lnTo>
                <a:lnTo>
                  <a:pt x="4041" y="3083"/>
                </a:lnTo>
                <a:lnTo>
                  <a:pt x="4050" y="3074"/>
                </a:lnTo>
                <a:lnTo>
                  <a:pt x="4059" y="3067"/>
                </a:lnTo>
                <a:lnTo>
                  <a:pt x="4053" y="3060"/>
                </a:lnTo>
                <a:lnTo>
                  <a:pt x="4048" y="3056"/>
                </a:lnTo>
                <a:lnTo>
                  <a:pt x="4043" y="3054"/>
                </a:lnTo>
                <a:lnTo>
                  <a:pt x="4037" y="3054"/>
                </a:lnTo>
                <a:lnTo>
                  <a:pt x="4034" y="3055"/>
                </a:lnTo>
                <a:lnTo>
                  <a:pt x="4029" y="3056"/>
                </a:lnTo>
                <a:lnTo>
                  <a:pt x="4025" y="3059"/>
                </a:lnTo>
                <a:lnTo>
                  <a:pt x="4021" y="3063"/>
                </a:lnTo>
                <a:close/>
                <a:moveTo>
                  <a:pt x="3383" y="3215"/>
                </a:moveTo>
                <a:lnTo>
                  <a:pt x="3389" y="3210"/>
                </a:lnTo>
                <a:lnTo>
                  <a:pt x="3402" y="3201"/>
                </a:lnTo>
                <a:lnTo>
                  <a:pt x="3394" y="3191"/>
                </a:lnTo>
                <a:lnTo>
                  <a:pt x="3387" y="3182"/>
                </a:lnTo>
                <a:lnTo>
                  <a:pt x="3379" y="3173"/>
                </a:lnTo>
                <a:lnTo>
                  <a:pt x="3370" y="3165"/>
                </a:lnTo>
                <a:lnTo>
                  <a:pt x="3366" y="3163"/>
                </a:lnTo>
                <a:lnTo>
                  <a:pt x="3361" y="3162"/>
                </a:lnTo>
                <a:lnTo>
                  <a:pt x="3357" y="3163"/>
                </a:lnTo>
                <a:lnTo>
                  <a:pt x="3355" y="3164"/>
                </a:lnTo>
                <a:lnTo>
                  <a:pt x="3352" y="3167"/>
                </a:lnTo>
                <a:lnTo>
                  <a:pt x="3351" y="3171"/>
                </a:lnTo>
                <a:lnTo>
                  <a:pt x="3350" y="3174"/>
                </a:lnTo>
                <a:lnTo>
                  <a:pt x="3352" y="3179"/>
                </a:lnTo>
                <a:lnTo>
                  <a:pt x="3357" y="3190"/>
                </a:lnTo>
                <a:lnTo>
                  <a:pt x="3365" y="3198"/>
                </a:lnTo>
                <a:lnTo>
                  <a:pt x="3374" y="3206"/>
                </a:lnTo>
                <a:lnTo>
                  <a:pt x="3383" y="3215"/>
                </a:lnTo>
                <a:close/>
                <a:moveTo>
                  <a:pt x="7815" y="4165"/>
                </a:moveTo>
                <a:lnTo>
                  <a:pt x="7817" y="4165"/>
                </a:lnTo>
                <a:lnTo>
                  <a:pt x="7820" y="4162"/>
                </a:lnTo>
                <a:lnTo>
                  <a:pt x="7823" y="4158"/>
                </a:lnTo>
                <a:lnTo>
                  <a:pt x="7824" y="4153"/>
                </a:lnTo>
                <a:lnTo>
                  <a:pt x="7829" y="4142"/>
                </a:lnTo>
                <a:lnTo>
                  <a:pt x="7834" y="4132"/>
                </a:lnTo>
                <a:lnTo>
                  <a:pt x="7829" y="4124"/>
                </a:lnTo>
                <a:lnTo>
                  <a:pt x="7824" y="4117"/>
                </a:lnTo>
                <a:lnTo>
                  <a:pt x="7821" y="4113"/>
                </a:lnTo>
                <a:lnTo>
                  <a:pt x="7819" y="4109"/>
                </a:lnTo>
                <a:lnTo>
                  <a:pt x="7815" y="4108"/>
                </a:lnTo>
                <a:lnTo>
                  <a:pt x="7812" y="4106"/>
                </a:lnTo>
                <a:lnTo>
                  <a:pt x="7806" y="4105"/>
                </a:lnTo>
                <a:lnTo>
                  <a:pt x="7801" y="4106"/>
                </a:lnTo>
                <a:lnTo>
                  <a:pt x="7798" y="4109"/>
                </a:lnTo>
                <a:lnTo>
                  <a:pt x="7796" y="4112"/>
                </a:lnTo>
                <a:lnTo>
                  <a:pt x="7795" y="4117"/>
                </a:lnTo>
                <a:lnTo>
                  <a:pt x="7793" y="4120"/>
                </a:lnTo>
                <a:lnTo>
                  <a:pt x="7795" y="4126"/>
                </a:lnTo>
                <a:lnTo>
                  <a:pt x="7795" y="4131"/>
                </a:lnTo>
                <a:lnTo>
                  <a:pt x="7796" y="4142"/>
                </a:lnTo>
                <a:lnTo>
                  <a:pt x="7797" y="4153"/>
                </a:lnTo>
                <a:lnTo>
                  <a:pt x="7798" y="4158"/>
                </a:lnTo>
                <a:lnTo>
                  <a:pt x="7802" y="4162"/>
                </a:lnTo>
                <a:lnTo>
                  <a:pt x="7807" y="4165"/>
                </a:lnTo>
                <a:lnTo>
                  <a:pt x="7815" y="4165"/>
                </a:lnTo>
                <a:close/>
                <a:moveTo>
                  <a:pt x="3980" y="2976"/>
                </a:moveTo>
                <a:lnTo>
                  <a:pt x="3994" y="2975"/>
                </a:lnTo>
                <a:lnTo>
                  <a:pt x="4008" y="2973"/>
                </a:lnTo>
                <a:lnTo>
                  <a:pt x="4021" y="2969"/>
                </a:lnTo>
                <a:lnTo>
                  <a:pt x="4034" y="2964"/>
                </a:lnTo>
                <a:lnTo>
                  <a:pt x="4045" y="2957"/>
                </a:lnTo>
                <a:lnTo>
                  <a:pt x="4057" y="2951"/>
                </a:lnTo>
                <a:lnTo>
                  <a:pt x="4068" y="2944"/>
                </a:lnTo>
                <a:lnTo>
                  <a:pt x="4078" y="2936"/>
                </a:lnTo>
                <a:lnTo>
                  <a:pt x="4089" y="2932"/>
                </a:lnTo>
                <a:lnTo>
                  <a:pt x="4101" y="2928"/>
                </a:lnTo>
                <a:lnTo>
                  <a:pt x="4111" y="2924"/>
                </a:lnTo>
                <a:lnTo>
                  <a:pt x="4120" y="2919"/>
                </a:lnTo>
                <a:lnTo>
                  <a:pt x="4126" y="2912"/>
                </a:lnTo>
                <a:lnTo>
                  <a:pt x="4133" y="2903"/>
                </a:lnTo>
                <a:lnTo>
                  <a:pt x="4135" y="2898"/>
                </a:lnTo>
                <a:lnTo>
                  <a:pt x="4136" y="2893"/>
                </a:lnTo>
                <a:lnTo>
                  <a:pt x="4138" y="2886"/>
                </a:lnTo>
                <a:lnTo>
                  <a:pt x="4138" y="2880"/>
                </a:lnTo>
                <a:lnTo>
                  <a:pt x="4136" y="2874"/>
                </a:lnTo>
                <a:lnTo>
                  <a:pt x="4133" y="2869"/>
                </a:lnTo>
                <a:lnTo>
                  <a:pt x="4129" y="2864"/>
                </a:lnTo>
                <a:lnTo>
                  <a:pt x="4125" y="2861"/>
                </a:lnTo>
                <a:lnTo>
                  <a:pt x="4119" y="2861"/>
                </a:lnTo>
                <a:lnTo>
                  <a:pt x="4114" y="2862"/>
                </a:lnTo>
                <a:lnTo>
                  <a:pt x="4109" y="2864"/>
                </a:lnTo>
                <a:lnTo>
                  <a:pt x="4103" y="2865"/>
                </a:lnTo>
                <a:lnTo>
                  <a:pt x="4097" y="2870"/>
                </a:lnTo>
                <a:lnTo>
                  <a:pt x="4091" y="2876"/>
                </a:lnTo>
                <a:lnTo>
                  <a:pt x="4086" y="2884"/>
                </a:lnTo>
                <a:lnTo>
                  <a:pt x="4082" y="2892"/>
                </a:lnTo>
                <a:lnTo>
                  <a:pt x="4078" y="2900"/>
                </a:lnTo>
                <a:lnTo>
                  <a:pt x="4074" y="2911"/>
                </a:lnTo>
                <a:lnTo>
                  <a:pt x="4050" y="2921"/>
                </a:lnTo>
                <a:lnTo>
                  <a:pt x="4026" y="2931"/>
                </a:lnTo>
                <a:lnTo>
                  <a:pt x="4001" y="2941"/>
                </a:lnTo>
                <a:lnTo>
                  <a:pt x="3977" y="2951"/>
                </a:lnTo>
                <a:lnTo>
                  <a:pt x="3958" y="2964"/>
                </a:lnTo>
                <a:lnTo>
                  <a:pt x="3937" y="2978"/>
                </a:lnTo>
                <a:lnTo>
                  <a:pt x="3914" y="2993"/>
                </a:lnTo>
                <a:lnTo>
                  <a:pt x="3886" y="3012"/>
                </a:lnTo>
                <a:lnTo>
                  <a:pt x="3904" y="3012"/>
                </a:lnTo>
                <a:lnTo>
                  <a:pt x="3921" y="3011"/>
                </a:lnTo>
                <a:lnTo>
                  <a:pt x="3935" y="3008"/>
                </a:lnTo>
                <a:lnTo>
                  <a:pt x="3947" y="3006"/>
                </a:lnTo>
                <a:lnTo>
                  <a:pt x="3958" y="3002"/>
                </a:lnTo>
                <a:lnTo>
                  <a:pt x="3966" y="2996"/>
                </a:lnTo>
                <a:lnTo>
                  <a:pt x="3970" y="2992"/>
                </a:lnTo>
                <a:lnTo>
                  <a:pt x="3974" y="2988"/>
                </a:lnTo>
                <a:lnTo>
                  <a:pt x="3978" y="2983"/>
                </a:lnTo>
                <a:lnTo>
                  <a:pt x="3980" y="2976"/>
                </a:lnTo>
                <a:close/>
                <a:moveTo>
                  <a:pt x="4398" y="2870"/>
                </a:moveTo>
                <a:lnTo>
                  <a:pt x="4405" y="2869"/>
                </a:lnTo>
                <a:lnTo>
                  <a:pt x="4414" y="2862"/>
                </a:lnTo>
                <a:lnTo>
                  <a:pt x="4426" y="2855"/>
                </a:lnTo>
                <a:lnTo>
                  <a:pt x="4442" y="2845"/>
                </a:lnTo>
                <a:lnTo>
                  <a:pt x="4414" y="2838"/>
                </a:lnTo>
                <a:lnTo>
                  <a:pt x="4395" y="2834"/>
                </a:lnTo>
                <a:lnTo>
                  <a:pt x="4381" y="2831"/>
                </a:lnTo>
                <a:lnTo>
                  <a:pt x="4369" y="2828"/>
                </a:lnTo>
                <a:lnTo>
                  <a:pt x="4367" y="2836"/>
                </a:lnTo>
                <a:lnTo>
                  <a:pt x="4366" y="2845"/>
                </a:lnTo>
                <a:lnTo>
                  <a:pt x="4366" y="2852"/>
                </a:lnTo>
                <a:lnTo>
                  <a:pt x="4367" y="2857"/>
                </a:lnTo>
                <a:lnTo>
                  <a:pt x="4374" y="2864"/>
                </a:lnTo>
                <a:lnTo>
                  <a:pt x="4381" y="2867"/>
                </a:lnTo>
                <a:lnTo>
                  <a:pt x="4390" y="2870"/>
                </a:lnTo>
                <a:lnTo>
                  <a:pt x="4398" y="2870"/>
                </a:lnTo>
                <a:close/>
                <a:moveTo>
                  <a:pt x="8444" y="4956"/>
                </a:moveTo>
                <a:lnTo>
                  <a:pt x="8429" y="4963"/>
                </a:lnTo>
                <a:lnTo>
                  <a:pt x="8408" y="4973"/>
                </a:lnTo>
                <a:lnTo>
                  <a:pt x="8420" y="4979"/>
                </a:lnTo>
                <a:lnTo>
                  <a:pt x="8430" y="4984"/>
                </a:lnTo>
                <a:lnTo>
                  <a:pt x="8439" y="4988"/>
                </a:lnTo>
                <a:lnTo>
                  <a:pt x="8447" y="4990"/>
                </a:lnTo>
                <a:lnTo>
                  <a:pt x="8456" y="4989"/>
                </a:lnTo>
                <a:lnTo>
                  <a:pt x="8466" y="4985"/>
                </a:lnTo>
                <a:lnTo>
                  <a:pt x="8470" y="4983"/>
                </a:lnTo>
                <a:lnTo>
                  <a:pt x="8474" y="4982"/>
                </a:lnTo>
                <a:lnTo>
                  <a:pt x="8476" y="4979"/>
                </a:lnTo>
                <a:lnTo>
                  <a:pt x="8477" y="4977"/>
                </a:lnTo>
                <a:lnTo>
                  <a:pt x="8477" y="4968"/>
                </a:lnTo>
                <a:lnTo>
                  <a:pt x="8476" y="4961"/>
                </a:lnTo>
                <a:lnTo>
                  <a:pt x="8472" y="4957"/>
                </a:lnTo>
                <a:lnTo>
                  <a:pt x="8468" y="4955"/>
                </a:lnTo>
                <a:lnTo>
                  <a:pt x="8457" y="4955"/>
                </a:lnTo>
                <a:lnTo>
                  <a:pt x="8444" y="4956"/>
                </a:lnTo>
                <a:close/>
                <a:moveTo>
                  <a:pt x="3557" y="2796"/>
                </a:moveTo>
                <a:lnTo>
                  <a:pt x="3571" y="2781"/>
                </a:lnTo>
                <a:lnTo>
                  <a:pt x="3587" y="2763"/>
                </a:lnTo>
                <a:lnTo>
                  <a:pt x="3578" y="2762"/>
                </a:lnTo>
                <a:lnTo>
                  <a:pt x="3569" y="2760"/>
                </a:lnTo>
                <a:lnTo>
                  <a:pt x="3562" y="2758"/>
                </a:lnTo>
                <a:lnTo>
                  <a:pt x="3554" y="2760"/>
                </a:lnTo>
                <a:lnTo>
                  <a:pt x="3545" y="2765"/>
                </a:lnTo>
                <a:lnTo>
                  <a:pt x="3538" y="2770"/>
                </a:lnTo>
                <a:lnTo>
                  <a:pt x="3531" y="2777"/>
                </a:lnTo>
                <a:lnTo>
                  <a:pt x="3529" y="2785"/>
                </a:lnTo>
                <a:lnTo>
                  <a:pt x="3527" y="2791"/>
                </a:lnTo>
                <a:lnTo>
                  <a:pt x="3527" y="2795"/>
                </a:lnTo>
                <a:lnTo>
                  <a:pt x="3530" y="2798"/>
                </a:lnTo>
                <a:lnTo>
                  <a:pt x="3534" y="2800"/>
                </a:lnTo>
                <a:lnTo>
                  <a:pt x="3538" y="2800"/>
                </a:lnTo>
                <a:lnTo>
                  <a:pt x="3544" y="2800"/>
                </a:lnTo>
                <a:lnTo>
                  <a:pt x="3550" y="2799"/>
                </a:lnTo>
                <a:lnTo>
                  <a:pt x="3557" y="2796"/>
                </a:lnTo>
                <a:close/>
                <a:moveTo>
                  <a:pt x="7215" y="4134"/>
                </a:moveTo>
                <a:lnTo>
                  <a:pt x="7211" y="4128"/>
                </a:lnTo>
                <a:lnTo>
                  <a:pt x="7206" y="4122"/>
                </a:lnTo>
                <a:lnTo>
                  <a:pt x="7198" y="4114"/>
                </a:lnTo>
                <a:lnTo>
                  <a:pt x="7189" y="4105"/>
                </a:lnTo>
                <a:lnTo>
                  <a:pt x="7184" y="4117"/>
                </a:lnTo>
                <a:lnTo>
                  <a:pt x="7179" y="4126"/>
                </a:lnTo>
                <a:lnTo>
                  <a:pt x="7177" y="4129"/>
                </a:lnTo>
                <a:lnTo>
                  <a:pt x="7175" y="4133"/>
                </a:lnTo>
                <a:lnTo>
                  <a:pt x="7175" y="4136"/>
                </a:lnTo>
                <a:lnTo>
                  <a:pt x="7175" y="4138"/>
                </a:lnTo>
                <a:lnTo>
                  <a:pt x="7181" y="4145"/>
                </a:lnTo>
                <a:lnTo>
                  <a:pt x="7187" y="4151"/>
                </a:lnTo>
                <a:lnTo>
                  <a:pt x="7194" y="4155"/>
                </a:lnTo>
                <a:lnTo>
                  <a:pt x="7201" y="4160"/>
                </a:lnTo>
                <a:lnTo>
                  <a:pt x="7206" y="4153"/>
                </a:lnTo>
                <a:lnTo>
                  <a:pt x="7210" y="4147"/>
                </a:lnTo>
                <a:lnTo>
                  <a:pt x="7214" y="4141"/>
                </a:lnTo>
                <a:lnTo>
                  <a:pt x="7215" y="4134"/>
                </a:lnTo>
                <a:close/>
                <a:moveTo>
                  <a:pt x="7644" y="5353"/>
                </a:moveTo>
                <a:lnTo>
                  <a:pt x="7647" y="5351"/>
                </a:lnTo>
                <a:lnTo>
                  <a:pt x="7649" y="5348"/>
                </a:lnTo>
                <a:lnTo>
                  <a:pt x="7649" y="5346"/>
                </a:lnTo>
                <a:lnTo>
                  <a:pt x="7649" y="5343"/>
                </a:lnTo>
                <a:lnTo>
                  <a:pt x="7646" y="5339"/>
                </a:lnTo>
                <a:lnTo>
                  <a:pt x="7641" y="5334"/>
                </a:lnTo>
                <a:lnTo>
                  <a:pt x="7627" y="5327"/>
                </a:lnTo>
                <a:lnTo>
                  <a:pt x="7612" y="5320"/>
                </a:lnTo>
                <a:lnTo>
                  <a:pt x="7609" y="5311"/>
                </a:lnTo>
                <a:lnTo>
                  <a:pt x="7608" y="5302"/>
                </a:lnTo>
                <a:lnTo>
                  <a:pt x="7607" y="5294"/>
                </a:lnTo>
                <a:lnTo>
                  <a:pt x="7606" y="5283"/>
                </a:lnTo>
                <a:lnTo>
                  <a:pt x="7604" y="5280"/>
                </a:lnTo>
                <a:lnTo>
                  <a:pt x="7603" y="5276"/>
                </a:lnTo>
                <a:lnTo>
                  <a:pt x="7602" y="5272"/>
                </a:lnTo>
                <a:lnTo>
                  <a:pt x="7599" y="5269"/>
                </a:lnTo>
                <a:lnTo>
                  <a:pt x="7595" y="5268"/>
                </a:lnTo>
                <a:lnTo>
                  <a:pt x="7592" y="5267"/>
                </a:lnTo>
                <a:lnTo>
                  <a:pt x="7587" y="5266"/>
                </a:lnTo>
                <a:lnTo>
                  <a:pt x="7581" y="5267"/>
                </a:lnTo>
                <a:lnTo>
                  <a:pt x="7573" y="5268"/>
                </a:lnTo>
                <a:lnTo>
                  <a:pt x="7565" y="5272"/>
                </a:lnTo>
                <a:lnTo>
                  <a:pt x="7556" y="5278"/>
                </a:lnTo>
                <a:lnTo>
                  <a:pt x="7550" y="5285"/>
                </a:lnTo>
                <a:lnTo>
                  <a:pt x="7548" y="5290"/>
                </a:lnTo>
                <a:lnTo>
                  <a:pt x="7546" y="5294"/>
                </a:lnTo>
                <a:lnTo>
                  <a:pt x="7546" y="5299"/>
                </a:lnTo>
                <a:lnTo>
                  <a:pt x="7546" y="5304"/>
                </a:lnTo>
                <a:lnTo>
                  <a:pt x="7547" y="5310"/>
                </a:lnTo>
                <a:lnTo>
                  <a:pt x="7550" y="5315"/>
                </a:lnTo>
                <a:lnTo>
                  <a:pt x="7555" y="5321"/>
                </a:lnTo>
                <a:lnTo>
                  <a:pt x="7560" y="5328"/>
                </a:lnTo>
                <a:lnTo>
                  <a:pt x="7570" y="5335"/>
                </a:lnTo>
                <a:lnTo>
                  <a:pt x="7580" y="5343"/>
                </a:lnTo>
                <a:lnTo>
                  <a:pt x="7590" y="5351"/>
                </a:lnTo>
                <a:lnTo>
                  <a:pt x="7602" y="5356"/>
                </a:lnTo>
                <a:lnTo>
                  <a:pt x="7612" y="5360"/>
                </a:lnTo>
                <a:lnTo>
                  <a:pt x="7623" y="5361"/>
                </a:lnTo>
                <a:lnTo>
                  <a:pt x="7628" y="5361"/>
                </a:lnTo>
                <a:lnTo>
                  <a:pt x="7634" y="5360"/>
                </a:lnTo>
                <a:lnTo>
                  <a:pt x="7639" y="5357"/>
                </a:lnTo>
                <a:lnTo>
                  <a:pt x="7644" y="5353"/>
                </a:lnTo>
                <a:close/>
                <a:moveTo>
                  <a:pt x="8315" y="3570"/>
                </a:moveTo>
                <a:lnTo>
                  <a:pt x="8314" y="3567"/>
                </a:lnTo>
                <a:lnTo>
                  <a:pt x="8311" y="3565"/>
                </a:lnTo>
                <a:lnTo>
                  <a:pt x="8307" y="3564"/>
                </a:lnTo>
                <a:lnTo>
                  <a:pt x="8302" y="3561"/>
                </a:lnTo>
                <a:lnTo>
                  <a:pt x="8293" y="3559"/>
                </a:lnTo>
                <a:lnTo>
                  <a:pt x="8284" y="3559"/>
                </a:lnTo>
                <a:lnTo>
                  <a:pt x="8277" y="3561"/>
                </a:lnTo>
                <a:lnTo>
                  <a:pt x="8268" y="3567"/>
                </a:lnTo>
                <a:lnTo>
                  <a:pt x="8264" y="3570"/>
                </a:lnTo>
                <a:lnTo>
                  <a:pt x="8260" y="3574"/>
                </a:lnTo>
                <a:lnTo>
                  <a:pt x="8258" y="3578"/>
                </a:lnTo>
                <a:lnTo>
                  <a:pt x="8257" y="3580"/>
                </a:lnTo>
                <a:lnTo>
                  <a:pt x="8257" y="3587"/>
                </a:lnTo>
                <a:lnTo>
                  <a:pt x="8258" y="3590"/>
                </a:lnTo>
                <a:lnTo>
                  <a:pt x="8260" y="3593"/>
                </a:lnTo>
                <a:lnTo>
                  <a:pt x="8263" y="3594"/>
                </a:lnTo>
                <a:lnTo>
                  <a:pt x="8272" y="3595"/>
                </a:lnTo>
                <a:lnTo>
                  <a:pt x="8281" y="3595"/>
                </a:lnTo>
                <a:lnTo>
                  <a:pt x="8293" y="3593"/>
                </a:lnTo>
                <a:lnTo>
                  <a:pt x="8305" y="3590"/>
                </a:lnTo>
                <a:lnTo>
                  <a:pt x="8310" y="3588"/>
                </a:lnTo>
                <a:lnTo>
                  <a:pt x="8314" y="3584"/>
                </a:lnTo>
                <a:lnTo>
                  <a:pt x="8315" y="3578"/>
                </a:lnTo>
                <a:lnTo>
                  <a:pt x="8315" y="3570"/>
                </a:lnTo>
                <a:close/>
                <a:moveTo>
                  <a:pt x="8429" y="3337"/>
                </a:moveTo>
                <a:lnTo>
                  <a:pt x="8419" y="3340"/>
                </a:lnTo>
                <a:lnTo>
                  <a:pt x="8409" y="3344"/>
                </a:lnTo>
                <a:lnTo>
                  <a:pt x="8400" y="3351"/>
                </a:lnTo>
                <a:lnTo>
                  <a:pt x="8392" y="3357"/>
                </a:lnTo>
                <a:lnTo>
                  <a:pt x="8390" y="3361"/>
                </a:lnTo>
                <a:lnTo>
                  <a:pt x="8388" y="3365"/>
                </a:lnTo>
                <a:lnTo>
                  <a:pt x="8387" y="3368"/>
                </a:lnTo>
                <a:lnTo>
                  <a:pt x="8386" y="3373"/>
                </a:lnTo>
                <a:lnTo>
                  <a:pt x="8387" y="3379"/>
                </a:lnTo>
                <a:lnTo>
                  <a:pt x="8388" y="3384"/>
                </a:lnTo>
                <a:lnTo>
                  <a:pt x="8390" y="3390"/>
                </a:lnTo>
                <a:lnTo>
                  <a:pt x="8392" y="3396"/>
                </a:lnTo>
                <a:lnTo>
                  <a:pt x="8399" y="3404"/>
                </a:lnTo>
                <a:lnTo>
                  <a:pt x="8404" y="3408"/>
                </a:lnTo>
                <a:lnTo>
                  <a:pt x="8410" y="3410"/>
                </a:lnTo>
                <a:lnTo>
                  <a:pt x="8415" y="3409"/>
                </a:lnTo>
                <a:lnTo>
                  <a:pt x="8421" y="3406"/>
                </a:lnTo>
                <a:lnTo>
                  <a:pt x="8428" y="3401"/>
                </a:lnTo>
                <a:lnTo>
                  <a:pt x="8433" y="3396"/>
                </a:lnTo>
                <a:lnTo>
                  <a:pt x="8438" y="3389"/>
                </a:lnTo>
                <a:lnTo>
                  <a:pt x="8452" y="3384"/>
                </a:lnTo>
                <a:lnTo>
                  <a:pt x="8465" y="3377"/>
                </a:lnTo>
                <a:lnTo>
                  <a:pt x="8470" y="3373"/>
                </a:lnTo>
                <a:lnTo>
                  <a:pt x="8472" y="3367"/>
                </a:lnTo>
                <a:lnTo>
                  <a:pt x="8474" y="3365"/>
                </a:lnTo>
                <a:lnTo>
                  <a:pt x="8474" y="3361"/>
                </a:lnTo>
                <a:lnTo>
                  <a:pt x="8472" y="3356"/>
                </a:lnTo>
                <a:lnTo>
                  <a:pt x="8471" y="3352"/>
                </a:lnTo>
                <a:lnTo>
                  <a:pt x="8468" y="3348"/>
                </a:lnTo>
                <a:lnTo>
                  <a:pt x="8465" y="3346"/>
                </a:lnTo>
                <a:lnTo>
                  <a:pt x="8461" y="3344"/>
                </a:lnTo>
                <a:lnTo>
                  <a:pt x="8454" y="3343"/>
                </a:lnTo>
                <a:lnTo>
                  <a:pt x="8442" y="3340"/>
                </a:lnTo>
                <a:lnTo>
                  <a:pt x="8429" y="3337"/>
                </a:lnTo>
                <a:close/>
                <a:moveTo>
                  <a:pt x="7995" y="4600"/>
                </a:moveTo>
                <a:lnTo>
                  <a:pt x="7985" y="4606"/>
                </a:lnTo>
                <a:lnTo>
                  <a:pt x="7976" y="4614"/>
                </a:lnTo>
                <a:lnTo>
                  <a:pt x="7968" y="4623"/>
                </a:lnTo>
                <a:lnTo>
                  <a:pt x="7960" y="4630"/>
                </a:lnTo>
                <a:lnTo>
                  <a:pt x="7965" y="4638"/>
                </a:lnTo>
                <a:lnTo>
                  <a:pt x="7974" y="4649"/>
                </a:lnTo>
                <a:lnTo>
                  <a:pt x="7984" y="4643"/>
                </a:lnTo>
                <a:lnTo>
                  <a:pt x="7993" y="4635"/>
                </a:lnTo>
                <a:lnTo>
                  <a:pt x="8003" y="4628"/>
                </a:lnTo>
                <a:lnTo>
                  <a:pt x="8009" y="4619"/>
                </a:lnTo>
                <a:lnTo>
                  <a:pt x="8012" y="4614"/>
                </a:lnTo>
                <a:lnTo>
                  <a:pt x="8013" y="4610"/>
                </a:lnTo>
                <a:lnTo>
                  <a:pt x="8012" y="4606"/>
                </a:lnTo>
                <a:lnTo>
                  <a:pt x="8010" y="4602"/>
                </a:lnTo>
                <a:lnTo>
                  <a:pt x="8008" y="4600"/>
                </a:lnTo>
                <a:lnTo>
                  <a:pt x="8004" y="4599"/>
                </a:lnTo>
                <a:lnTo>
                  <a:pt x="8000" y="4599"/>
                </a:lnTo>
                <a:lnTo>
                  <a:pt x="7995" y="4600"/>
                </a:lnTo>
                <a:close/>
                <a:moveTo>
                  <a:pt x="3697" y="7294"/>
                </a:moveTo>
                <a:lnTo>
                  <a:pt x="3704" y="7300"/>
                </a:lnTo>
                <a:lnTo>
                  <a:pt x="3709" y="7308"/>
                </a:lnTo>
                <a:lnTo>
                  <a:pt x="3715" y="7314"/>
                </a:lnTo>
                <a:lnTo>
                  <a:pt x="3722" y="7318"/>
                </a:lnTo>
                <a:lnTo>
                  <a:pt x="3724" y="7318"/>
                </a:lnTo>
                <a:lnTo>
                  <a:pt x="3728" y="7316"/>
                </a:lnTo>
                <a:lnTo>
                  <a:pt x="3732" y="7315"/>
                </a:lnTo>
                <a:lnTo>
                  <a:pt x="3735" y="7313"/>
                </a:lnTo>
                <a:lnTo>
                  <a:pt x="3746" y="7308"/>
                </a:lnTo>
                <a:lnTo>
                  <a:pt x="3757" y="7300"/>
                </a:lnTo>
                <a:lnTo>
                  <a:pt x="3744" y="7294"/>
                </a:lnTo>
                <a:lnTo>
                  <a:pt x="3734" y="7289"/>
                </a:lnTo>
                <a:lnTo>
                  <a:pt x="3727" y="7283"/>
                </a:lnTo>
                <a:lnTo>
                  <a:pt x="3719" y="7282"/>
                </a:lnTo>
                <a:lnTo>
                  <a:pt x="3714" y="7282"/>
                </a:lnTo>
                <a:lnTo>
                  <a:pt x="3709" y="7286"/>
                </a:lnTo>
                <a:lnTo>
                  <a:pt x="3702" y="7290"/>
                </a:lnTo>
                <a:lnTo>
                  <a:pt x="3697" y="7294"/>
                </a:lnTo>
                <a:close/>
                <a:moveTo>
                  <a:pt x="8831" y="2927"/>
                </a:moveTo>
                <a:lnTo>
                  <a:pt x="8821" y="2937"/>
                </a:lnTo>
                <a:lnTo>
                  <a:pt x="8811" y="2949"/>
                </a:lnTo>
                <a:lnTo>
                  <a:pt x="8801" y="2959"/>
                </a:lnTo>
                <a:lnTo>
                  <a:pt x="8791" y="2969"/>
                </a:lnTo>
                <a:lnTo>
                  <a:pt x="8779" y="2979"/>
                </a:lnTo>
                <a:lnTo>
                  <a:pt x="8768" y="2985"/>
                </a:lnTo>
                <a:lnTo>
                  <a:pt x="8755" y="2990"/>
                </a:lnTo>
                <a:lnTo>
                  <a:pt x="8743" y="2994"/>
                </a:lnTo>
                <a:lnTo>
                  <a:pt x="8730" y="2994"/>
                </a:lnTo>
                <a:lnTo>
                  <a:pt x="8717" y="2993"/>
                </a:lnTo>
                <a:lnTo>
                  <a:pt x="8703" y="2990"/>
                </a:lnTo>
                <a:lnTo>
                  <a:pt x="8689" y="2984"/>
                </a:lnTo>
                <a:lnTo>
                  <a:pt x="8679" y="2965"/>
                </a:lnTo>
                <a:lnTo>
                  <a:pt x="8665" y="2944"/>
                </a:lnTo>
                <a:lnTo>
                  <a:pt x="8660" y="2935"/>
                </a:lnTo>
                <a:lnTo>
                  <a:pt x="8655" y="2930"/>
                </a:lnTo>
                <a:lnTo>
                  <a:pt x="8652" y="2927"/>
                </a:lnTo>
                <a:lnTo>
                  <a:pt x="8651" y="2927"/>
                </a:lnTo>
                <a:lnTo>
                  <a:pt x="8650" y="2927"/>
                </a:lnTo>
                <a:lnTo>
                  <a:pt x="8650" y="2928"/>
                </a:lnTo>
                <a:lnTo>
                  <a:pt x="8650" y="2941"/>
                </a:lnTo>
                <a:lnTo>
                  <a:pt x="8649" y="2954"/>
                </a:lnTo>
                <a:lnTo>
                  <a:pt x="8646" y="2964"/>
                </a:lnTo>
                <a:lnTo>
                  <a:pt x="8644" y="2974"/>
                </a:lnTo>
                <a:lnTo>
                  <a:pt x="8640" y="2984"/>
                </a:lnTo>
                <a:lnTo>
                  <a:pt x="8636" y="2992"/>
                </a:lnTo>
                <a:lnTo>
                  <a:pt x="8631" y="2999"/>
                </a:lnTo>
                <a:lnTo>
                  <a:pt x="8626" y="3007"/>
                </a:lnTo>
                <a:lnTo>
                  <a:pt x="8621" y="3013"/>
                </a:lnTo>
                <a:lnTo>
                  <a:pt x="8614" y="3020"/>
                </a:lnTo>
                <a:lnTo>
                  <a:pt x="8608" y="3025"/>
                </a:lnTo>
                <a:lnTo>
                  <a:pt x="8602" y="3030"/>
                </a:lnTo>
                <a:lnTo>
                  <a:pt x="8586" y="3037"/>
                </a:lnTo>
                <a:lnTo>
                  <a:pt x="8571" y="3045"/>
                </a:lnTo>
                <a:lnTo>
                  <a:pt x="8538" y="3056"/>
                </a:lnTo>
                <a:lnTo>
                  <a:pt x="8504" y="3067"/>
                </a:lnTo>
                <a:lnTo>
                  <a:pt x="8487" y="3073"/>
                </a:lnTo>
                <a:lnTo>
                  <a:pt x="8472" y="3080"/>
                </a:lnTo>
                <a:lnTo>
                  <a:pt x="8458" y="3088"/>
                </a:lnTo>
                <a:lnTo>
                  <a:pt x="8444" y="3098"/>
                </a:lnTo>
                <a:lnTo>
                  <a:pt x="8446" y="3099"/>
                </a:lnTo>
                <a:lnTo>
                  <a:pt x="8447" y="3099"/>
                </a:lnTo>
                <a:lnTo>
                  <a:pt x="8446" y="3099"/>
                </a:lnTo>
                <a:lnTo>
                  <a:pt x="8446" y="3099"/>
                </a:lnTo>
                <a:lnTo>
                  <a:pt x="8446" y="3098"/>
                </a:lnTo>
                <a:lnTo>
                  <a:pt x="8437" y="3099"/>
                </a:lnTo>
                <a:lnTo>
                  <a:pt x="8429" y="3098"/>
                </a:lnTo>
                <a:lnTo>
                  <a:pt x="8423" y="3096"/>
                </a:lnTo>
                <a:lnTo>
                  <a:pt x="8418" y="3092"/>
                </a:lnTo>
                <a:lnTo>
                  <a:pt x="8410" y="3082"/>
                </a:lnTo>
                <a:lnTo>
                  <a:pt x="8404" y="3068"/>
                </a:lnTo>
                <a:lnTo>
                  <a:pt x="8400" y="3061"/>
                </a:lnTo>
                <a:lnTo>
                  <a:pt x="8397" y="3055"/>
                </a:lnTo>
                <a:lnTo>
                  <a:pt x="8394" y="3049"/>
                </a:lnTo>
                <a:lnTo>
                  <a:pt x="8388" y="3044"/>
                </a:lnTo>
                <a:lnTo>
                  <a:pt x="8383" y="3040"/>
                </a:lnTo>
                <a:lnTo>
                  <a:pt x="8376" y="3037"/>
                </a:lnTo>
                <a:lnTo>
                  <a:pt x="8368" y="3036"/>
                </a:lnTo>
                <a:lnTo>
                  <a:pt x="8358" y="3036"/>
                </a:lnTo>
                <a:lnTo>
                  <a:pt x="8354" y="3064"/>
                </a:lnTo>
                <a:lnTo>
                  <a:pt x="8350" y="3093"/>
                </a:lnTo>
                <a:lnTo>
                  <a:pt x="8347" y="3107"/>
                </a:lnTo>
                <a:lnTo>
                  <a:pt x="8340" y="3121"/>
                </a:lnTo>
                <a:lnTo>
                  <a:pt x="8336" y="3127"/>
                </a:lnTo>
                <a:lnTo>
                  <a:pt x="8333" y="3132"/>
                </a:lnTo>
                <a:lnTo>
                  <a:pt x="8326" y="3139"/>
                </a:lnTo>
                <a:lnTo>
                  <a:pt x="8321" y="3144"/>
                </a:lnTo>
                <a:lnTo>
                  <a:pt x="8306" y="3148"/>
                </a:lnTo>
                <a:lnTo>
                  <a:pt x="8292" y="3154"/>
                </a:lnTo>
                <a:lnTo>
                  <a:pt x="8287" y="3158"/>
                </a:lnTo>
                <a:lnTo>
                  <a:pt x="8282" y="3163"/>
                </a:lnTo>
                <a:lnTo>
                  <a:pt x="8277" y="3169"/>
                </a:lnTo>
                <a:lnTo>
                  <a:pt x="8274" y="3178"/>
                </a:lnTo>
                <a:lnTo>
                  <a:pt x="8260" y="3179"/>
                </a:lnTo>
                <a:lnTo>
                  <a:pt x="8248" y="3181"/>
                </a:lnTo>
                <a:lnTo>
                  <a:pt x="8235" y="3183"/>
                </a:lnTo>
                <a:lnTo>
                  <a:pt x="8222" y="3184"/>
                </a:lnTo>
                <a:lnTo>
                  <a:pt x="8205" y="3176"/>
                </a:lnTo>
                <a:lnTo>
                  <a:pt x="8188" y="3169"/>
                </a:lnTo>
                <a:lnTo>
                  <a:pt x="8180" y="3168"/>
                </a:lnTo>
                <a:lnTo>
                  <a:pt x="8173" y="3167"/>
                </a:lnTo>
                <a:lnTo>
                  <a:pt x="8165" y="3167"/>
                </a:lnTo>
                <a:lnTo>
                  <a:pt x="8159" y="3168"/>
                </a:lnTo>
                <a:lnTo>
                  <a:pt x="8152" y="3171"/>
                </a:lnTo>
                <a:lnTo>
                  <a:pt x="8146" y="3174"/>
                </a:lnTo>
                <a:lnTo>
                  <a:pt x="8141" y="3178"/>
                </a:lnTo>
                <a:lnTo>
                  <a:pt x="8137" y="3184"/>
                </a:lnTo>
                <a:lnTo>
                  <a:pt x="8132" y="3192"/>
                </a:lnTo>
                <a:lnTo>
                  <a:pt x="8130" y="3201"/>
                </a:lnTo>
                <a:lnTo>
                  <a:pt x="8126" y="3212"/>
                </a:lnTo>
                <a:lnTo>
                  <a:pt x="8125" y="3225"/>
                </a:lnTo>
                <a:lnTo>
                  <a:pt x="8125" y="3228"/>
                </a:lnTo>
                <a:lnTo>
                  <a:pt x="8106" y="3224"/>
                </a:lnTo>
                <a:lnTo>
                  <a:pt x="8085" y="3221"/>
                </a:lnTo>
                <a:lnTo>
                  <a:pt x="8065" y="3217"/>
                </a:lnTo>
                <a:lnTo>
                  <a:pt x="8046" y="3214"/>
                </a:lnTo>
                <a:lnTo>
                  <a:pt x="8033" y="3215"/>
                </a:lnTo>
                <a:lnTo>
                  <a:pt x="8023" y="3214"/>
                </a:lnTo>
                <a:lnTo>
                  <a:pt x="8013" y="3210"/>
                </a:lnTo>
                <a:lnTo>
                  <a:pt x="8004" y="3205"/>
                </a:lnTo>
                <a:lnTo>
                  <a:pt x="7996" y="3198"/>
                </a:lnTo>
                <a:lnTo>
                  <a:pt x="7988" y="3191"/>
                </a:lnTo>
                <a:lnTo>
                  <a:pt x="7981" y="3183"/>
                </a:lnTo>
                <a:lnTo>
                  <a:pt x="7974" y="3176"/>
                </a:lnTo>
                <a:lnTo>
                  <a:pt x="7965" y="3164"/>
                </a:lnTo>
                <a:lnTo>
                  <a:pt x="7955" y="3151"/>
                </a:lnTo>
                <a:lnTo>
                  <a:pt x="7952" y="3149"/>
                </a:lnTo>
                <a:lnTo>
                  <a:pt x="7949" y="3146"/>
                </a:lnTo>
                <a:lnTo>
                  <a:pt x="7947" y="3146"/>
                </a:lnTo>
                <a:lnTo>
                  <a:pt x="7944" y="3146"/>
                </a:lnTo>
                <a:lnTo>
                  <a:pt x="7943" y="3148"/>
                </a:lnTo>
                <a:lnTo>
                  <a:pt x="7941" y="3151"/>
                </a:lnTo>
                <a:lnTo>
                  <a:pt x="7939" y="3155"/>
                </a:lnTo>
                <a:lnTo>
                  <a:pt x="7938" y="3162"/>
                </a:lnTo>
                <a:lnTo>
                  <a:pt x="7936" y="3173"/>
                </a:lnTo>
                <a:lnTo>
                  <a:pt x="7932" y="3184"/>
                </a:lnTo>
                <a:lnTo>
                  <a:pt x="7927" y="3193"/>
                </a:lnTo>
                <a:lnTo>
                  <a:pt x="7920" y="3202"/>
                </a:lnTo>
                <a:lnTo>
                  <a:pt x="7906" y="3217"/>
                </a:lnTo>
                <a:lnTo>
                  <a:pt x="7891" y="3230"/>
                </a:lnTo>
                <a:lnTo>
                  <a:pt x="7877" y="3244"/>
                </a:lnTo>
                <a:lnTo>
                  <a:pt x="7863" y="3259"/>
                </a:lnTo>
                <a:lnTo>
                  <a:pt x="7858" y="3267"/>
                </a:lnTo>
                <a:lnTo>
                  <a:pt x="7853" y="3276"/>
                </a:lnTo>
                <a:lnTo>
                  <a:pt x="7849" y="3285"/>
                </a:lnTo>
                <a:lnTo>
                  <a:pt x="7848" y="3296"/>
                </a:lnTo>
                <a:lnTo>
                  <a:pt x="7848" y="3296"/>
                </a:lnTo>
                <a:lnTo>
                  <a:pt x="7848" y="3296"/>
                </a:lnTo>
                <a:lnTo>
                  <a:pt x="7840" y="3302"/>
                </a:lnTo>
                <a:lnTo>
                  <a:pt x="7833" y="3309"/>
                </a:lnTo>
                <a:lnTo>
                  <a:pt x="7829" y="3313"/>
                </a:lnTo>
                <a:lnTo>
                  <a:pt x="7826" y="3316"/>
                </a:lnTo>
                <a:lnTo>
                  <a:pt x="7824" y="3320"/>
                </a:lnTo>
                <a:lnTo>
                  <a:pt x="7824" y="3323"/>
                </a:lnTo>
                <a:lnTo>
                  <a:pt x="7823" y="3330"/>
                </a:lnTo>
                <a:lnTo>
                  <a:pt x="7823" y="3337"/>
                </a:lnTo>
                <a:lnTo>
                  <a:pt x="7824" y="3340"/>
                </a:lnTo>
                <a:lnTo>
                  <a:pt x="7825" y="3344"/>
                </a:lnTo>
                <a:lnTo>
                  <a:pt x="7826" y="3347"/>
                </a:lnTo>
                <a:lnTo>
                  <a:pt x="7829" y="3349"/>
                </a:lnTo>
                <a:lnTo>
                  <a:pt x="7831" y="3349"/>
                </a:lnTo>
                <a:lnTo>
                  <a:pt x="7835" y="3349"/>
                </a:lnTo>
                <a:lnTo>
                  <a:pt x="7849" y="3346"/>
                </a:lnTo>
                <a:lnTo>
                  <a:pt x="7863" y="3340"/>
                </a:lnTo>
                <a:lnTo>
                  <a:pt x="7892" y="3330"/>
                </a:lnTo>
                <a:lnTo>
                  <a:pt x="7923" y="3320"/>
                </a:lnTo>
                <a:lnTo>
                  <a:pt x="7953" y="3310"/>
                </a:lnTo>
                <a:lnTo>
                  <a:pt x="7982" y="3300"/>
                </a:lnTo>
                <a:lnTo>
                  <a:pt x="8013" y="3290"/>
                </a:lnTo>
                <a:lnTo>
                  <a:pt x="8042" y="3278"/>
                </a:lnTo>
                <a:lnTo>
                  <a:pt x="8073" y="3268"/>
                </a:lnTo>
                <a:lnTo>
                  <a:pt x="8103" y="3258"/>
                </a:lnTo>
                <a:lnTo>
                  <a:pt x="8113" y="3264"/>
                </a:lnTo>
                <a:lnTo>
                  <a:pt x="8122" y="3269"/>
                </a:lnTo>
                <a:lnTo>
                  <a:pt x="8131" y="3272"/>
                </a:lnTo>
                <a:lnTo>
                  <a:pt x="8139" y="3275"/>
                </a:lnTo>
                <a:lnTo>
                  <a:pt x="8146" y="3275"/>
                </a:lnTo>
                <a:lnTo>
                  <a:pt x="8154" y="3275"/>
                </a:lnTo>
                <a:lnTo>
                  <a:pt x="8160" y="3272"/>
                </a:lnTo>
                <a:lnTo>
                  <a:pt x="8166" y="3269"/>
                </a:lnTo>
                <a:lnTo>
                  <a:pt x="8172" y="3264"/>
                </a:lnTo>
                <a:lnTo>
                  <a:pt x="8177" y="3259"/>
                </a:lnTo>
                <a:lnTo>
                  <a:pt x="8182" y="3254"/>
                </a:lnTo>
                <a:lnTo>
                  <a:pt x="8185" y="3248"/>
                </a:lnTo>
                <a:lnTo>
                  <a:pt x="8194" y="3233"/>
                </a:lnTo>
                <a:lnTo>
                  <a:pt x="8202" y="3215"/>
                </a:lnTo>
                <a:lnTo>
                  <a:pt x="8222" y="3219"/>
                </a:lnTo>
                <a:lnTo>
                  <a:pt x="8243" y="3221"/>
                </a:lnTo>
                <a:lnTo>
                  <a:pt x="8263" y="3225"/>
                </a:lnTo>
                <a:lnTo>
                  <a:pt x="8283" y="3228"/>
                </a:lnTo>
                <a:lnTo>
                  <a:pt x="8312" y="3210"/>
                </a:lnTo>
                <a:lnTo>
                  <a:pt x="8342" y="3193"/>
                </a:lnTo>
                <a:lnTo>
                  <a:pt x="8371" y="3176"/>
                </a:lnTo>
                <a:lnTo>
                  <a:pt x="8400" y="3158"/>
                </a:lnTo>
                <a:lnTo>
                  <a:pt x="8414" y="3155"/>
                </a:lnTo>
                <a:lnTo>
                  <a:pt x="8427" y="3154"/>
                </a:lnTo>
                <a:lnTo>
                  <a:pt x="8441" y="3151"/>
                </a:lnTo>
                <a:lnTo>
                  <a:pt x="8453" y="3149"/>
                </a:lnTo>
                <a:lnTo>
                  <a:pt x="8467" y="3149"/>
                </a:lnTo>
                <a:lnTo>
                  <a:pt x="8481" y="3146"/>
                </a:lnTo>
                <a:lnTo>
                  <a:pt x="8494" y="3143"/>
                </a:lnTo>
                <a:lnTo>
                  <a:pt x="8505" y="3138"/>
                </a:lnTo>
                <a:lnTo>
                  <a:pt x="8517" y="3131"/>
                </a:lnTo>
                <a:lnTo>
                  <a:pt x="8528" y="3125"/>
                </a:lnTo>
                <a:lnTo>
                  <a:pt x="8539" y="3117"/>
                </a:lnTo>
                <a:lnTo>
                  <a:pt x="8551" y="3110"/>
                </a:lnTo>
                <a:lnTo>
                  <a:pt x="8557" y="3103"/>
                </a:lnTo>
                <a:lnTo>
                  <a:pt x="8564" y="3097"/>
                </a:lnTo>
                <a:lnTo>
                  <a:pt x="8571" y="3093"/>
                </a:lnTo>
                <a:lnTo>
                  <a:pt x="8579" y="3089"/>
                </a:lnTo>
                <a:lnTo>
                  <a:pt x="8595" y="3083"/>
                </a:lnTo>
                <a:lnTo>
                  <a:pt x="8613" y="3077"/>
                </a:lnTo>
                <a:lnTo>
                  <a:pt x="8630" y="3072"/>
                </a:lnTo>
                <a:lnTo>
                  <a:pt x="8646" y="3064"/>
                </a:lnTo>
                <a:lnTo>
                  <a:pt x="8652" y="3059"/>
                </a:lnTo>
                <a:lnTo>
                  <a:pt x="8660" y="3053"/>
                </a:lnTo>
                <a:lnTo>
                  <a:pt x="8666" y="3046"/>
                </a:lnTo>
                <a:lnTo>
                  <a:pt x="8671" y="3039"/>
                </a:lnTo>
                <a:lnTo>
                  <a:pt x="8704" y="3032"/>
                </a:lnTo>
                <a:lnTo>
                  <a:pt x="8737" y="3030"/>
                </a:lnTo>
                <a:lnTo>
                  <a:pt x="8746" y="3027"/>
                </a:lnTo>
                <a:lnTo>
                  <a:pt x="8754" y="3026"/>
                </a:lnTo>
                <a:lnTo>
                  <a:pt x="8762" y="3022"/>
                </a:lnTo>
                <a:lnTo>
                  <a:pt x="8769" y="3020"/>
                </a:lnTo>
                <a:lnTo>
                  <a:pt x="8777" y="3015"/>
                </a:lnTo>
                <a:lnTo>
                  <a:pt x="8783" y="3008"/>
                </a:lnTo>
                <a:lnTo>
                  <a:pt x="8789" y="3002"/>
                </a:lnTo>
                <a:lnTo>
                  <a:pt x="8795" y="2993"/>
                </a:lnTo>
                <a:lnTo>
                  <a:pt x="8805" y="2992"/>
                </a:lnTo>
                <a:lnTo>
                  <a:pt x="8814" y="2989"/>
                </a:lnTo>
                <a:lnTo>
                  <a:pt x="8822" y="2985"/>
                </a:lnTo>
                <a:lnTo>
                  <a:pt x="8830" y="2982"/>
                </a:lnTo>
                <a:lnTo>
                  <a:pt x="8838" y="2976"/>
                </a:lnTo>
                <a:lnTo>
                  <a:pt x="8843" y="2970"/>
                </a:lnTo>
                <a:lnTo>
                  <a:pt x="8848" y="2963"/>
                </a:lnTo>
                <a:lnTo>
                  <a:pt x="8852" y="2952"/>
                </a:lnTo>
                <a:lnTo>
                  <a:pt x="8852" y="2950"/>
                </a:lnTo>
                <a:lnTo>
                  <a:pt x="8849" y="2947"/>
                </a:lnTo>
                <a:lnTo>
                  <a:pt x="8848" y="2944"/>
                </a:lnTo>
                <a:lnTo>
                  <a:pt x="8844" y="2941"/>
                </a:lnTo>
                <a:lnTo>
                  <a:pt x="8838" y="2933"/>
                </a:lnTo>
                <a:lnTo>
                  <a:pt x="8831" y="2927"/>
                </a:lnTo>
                <a:close/>
                <a:moveTo>
                  <a:pt x="7576" y="5004"/>
                </a:moveTo>
                <a:lnTo>
                  <a:pt x="7576" y="5012"/>
                </a:lnTo>
                <a:lnTo>
                  <a:pt x="7578" y="5017"/>
                </a:lnTo>
                <a:lnTo>
                  <a:pt x="7580" y="5022"/>
                </a:lnTo>
                <a:lnTo>
                  <a:pt x="7584" y="5025"/>
                </a:lnTo>
                <a:lnTo>
                  <a:pt x="7589" y="5027"/>
                </a:lnTo>
                <a:lnTo>
                  <a:pt x="7595" y="5029"/>
                </a:lnTo>
                <a:lnTo>
                  <a:pt x="7601" y="5029"/>
                </a:lnTo>
                <a:lnTo>
                  <a:pt x="7607" y="5027"/>
                </a:lnTo>
                <a:lnTo>
                  <a:pt x="7614" y="5023"/>
                </a:lnTo>
                <a:lnTo>
                  <a:pt x="7621" y="5018"/>
                </a:lnTo>
                <a:lnTo>
                  <a:pt x="7627" y="5011"/>
                </a:lnTo>
                <a:lnTo>
                  <a:pt x="7636" y="5002"/>
                </a:lnTo>
                <a:lnTo>
                  <a:pt x="7626" y="4997"/>
                </a:lnTo>
                <a:lnTo>
                  <a:pt x="7617" y="4990"/>
                </a:lnTo>
                <a:lnTo>
                  <a:pt x="7609" y="4988"/>
                </a:lnTo>
                <a:lnTo>
                  <a:pt x="7602" y="4987"/>
                </a:lnTo>
                <a:lnTo>
                  <a:pt x="7594" y="4989"/>
                </a:lnTo>
                <a:lnTo>
                  <a:pt x="7585" y="4993"/>
                </a:lnTo>
                <a:lnTo>
                  <a:pt x="7581" y="4996"/>
                </a:lnTo>
                <a:lnTo>
                  <a:pt x="7579" y="4999"/>
                </a:lnTo>
                <a:lnTo>
                  <a:pt x="7576" y="5002"/>
                </a:lnTo>
                <a:lnTo>
                  <a:pt x="7576" y="5004"/>
                </a:lnTo>
                <a:close/>
                <a:moveTo>
                  <a:pt x="6971" y="4184"/>
                </a:moveTo>
                <a:lnTo>
                  <a:pt x="6969" y="4185"/>
                </a:lnTo>
                <a:lnTo>
                  <a:pt x="6965" y="4186"/>
                </a:lnTo>
                <a:lnTo>
                  <a:pt x="6962" y="4190"/>
                </a:lnTo>
                <a:lnTo>
                  <a:pt x="6958" y="4194"/>
                </a:lnTo>
                <a:lnTo>
                  <a:pt x="6953" y="4203"/>
                </a:lnTo>
                <a:lnTo>
                  <a:pt x="6951" y="4212"/>
                </a:lnTo>
                <a:lnTo>
                  <a:pt x="6951" y="4218"/>
                </a:lnTo>
                <a:lnTo>
                  <a:pt x="6952" y="4224"/>
                </a:lnTo>
                <a:lnTo>
                  <a:pt x="6955" y="4230"/>
                </a:lnTo>
                <a:lnTo>
                  <a:pt x="6958" y="4235"/>
                </a:lnTo>
                <a:lnTo>
                  <a:pt x="6962" y="4238"/>
                </a:lnTo>
                <a:lnTo>
                  <a:pt x="6969" y="4242"/>
                </a:lnTo>
                <a:lnTo>
                  <a:pt x="6976" y="4245"/>
                </a:lnTo>
                <a:lnTo>
                  <a:pt x="6985" y="4247"/>
                </a:lnTo>
                <a:lnTo>
                  <a:pt x="6988" y="4241"/>
                </a:lnTo>
                <a:lnTo>
                  <a:pt x="6991" y="4233"/>
                </a:lnTo>
                <a:lnTo>
                  <a:pt x="6994" y="4226"/>
                </a:lnTo>
                <a:lnTo>
                  <a:pt x="6995" y="4219"/>
                </a:lnTo>
                <a:lnTo>
                  <a:pt x="6994" y="4207"/>
                </a:lnTo>
                <a:lnTo>
                  <a:pt x="6991" y="4195"/>
                </a:lnTo>
                <a:lnTo>
                  <a:pt x="6989" y="4190"/>
                </a:lnTo>
                <a:lnTo>
                  <a:pt x="6985" y="4186"/>
                </a:lnTo>
                <a:lnTo>
                  <a:pt x="6979" y="4184"/>
                </a:lnTo>
                <a:lnTo>
                  <a:pt x="6971" y="4184"/>
                </a:lnTo>
                <a:close/>
                <a:moveTo>
                  <a:pt x="6550" y="4157"/>
                </a:moveTo>
                <a:lnTo>
                  <a:pt x="6555" y="4158"/>
                </a:lnTo>
                <a:lnTo>
                  <a:pt x="6560" y="4158"/>
                </a:lnTo>
                <a:lnTo>
                  <a:pt x="6564" y="4158"/>
                </a:lnTo>
                <a:lnTo>
                  <a:pt x="6569" y="4157"/>
                </a:lnTo>
                <a:lnTo>
                  <a:pt x="6573" y="4155"/>
                </a:lnTo>
                <a:lnTo>
                  <a:pt x="6577" y="4152"/>
                </a:lnTo>
                <a:lnTo>
                  <a:pt x="6579" y="4148"/>
                </a:lnTo>
                <a:lnTo>
                  <a:pt x="6582" y="4145"/>
                </a:lnTo>
                <a:lnTo>
                  <a:pt x="6587" y="4136"/>
                </a:lnTo>
                <a:lnTo>
                  <a:pt x="6590" y="4124"/>
                </a:lnTo>
                <a:lnTo>
                  <a:pt x="6593" y="4112"/>
                </a:lnTo>
                <a:lnTo>
                  <a:pt x="6594" y="4098"/>
                </a:lnTo>
                <a:lnTo>
                  <a:pt x="6584" y="4101"/>
                </a:lnTo>
                <a:lnTo>
                  <a:pt x="6575" y="4103"/>
                </a:lnTo>
                <a:lnTo>
                  <a:pt x="6568" y="4106"/>
                </a:lnTo>
                <a:lnTo>
                  <a:pt x="6561" y="4110"/>
                </a:lnTo>
                <a:lnTo>
                  <a:pt x="6546" y="4120"/>
                </a:lnTo>
                <a:lnTo>
                  <a:pt x="6533" y="4132"/>
                </a:lnTo>
                <a:lnTo>
                  <a:pt x="6531" y="4136"/>
                </a:lnTo>
                <a:lnTo>
                  <a:pt x="6530" y="4138"/>
                </a:lnTo>
                <a:lnTo>
                  <a:pt x="6530" y="4141"/>
                </a:lnTo>
                <a:lnTo>
                  <a:pt x="6531" y="4145"/>
                </a:lnTo>
                <a:lnTo>
                  <a:pt x="6533" y="4147"/>
                </a:lnTo>
                <a:lnTo>
                  <a:pt x="6537" y="4151"/>
                </a:lnTo>
                <a:lnTo>
                  <a:pt x="6542" y="4153"/>
                </a:lnTo>
                <a:lnTo>
                  <a:pt x="6550" y="4157"/>
                </a:lnTo>
                <a:close/>
                <a:moveTo>
                  <a:pt x="6933" y="4052"/>
                </a:moveTo>
                <a:lnTo>
                  <a:pt x="6947" y="4051"/>
                </a:lnTo>
                <a:lnTo>
                  <a:pt x="6960" y="4048"/>
                </a:lnTo>
                <a:lnTo>
                  <a:pt x="6971" y="4044"/>
                </a:lnTo>
                <a:lnTo>
                  <a:pt x="6981" y="4039"/>
                </a:lnTo>
                <a:lnTo>
                  <a:pt x="6985" y="4037"/>
                </a:lnTo>
                <a:lnTo>
                  <a:pt x="6989" y="4032"/>
                </a:lnTo>
                <a:lnTo>
                  <a:pt x="6991" y="4028"/>
                </a:lnTo>
                <a:lnTo>
                  <a:pt x="6994" y="4023"/>
                </a:lnTo>
                <a:lnTo>
                  <a:pt x="6997" y="4016"/>
                </a:lnTo>
                <a:lnTo>
                  <a:pt x="6998" y="4009"/>
                </a:lnTo>
                <a:lnTo>
                  <a:pt x="6998" y="4001"/>
                </a:lnTo>
                <a:lnTo>
                  <a:pt x="6998" y="3992"/>
                </a:lnTo>
                <a:lnTo>
                  <a:pt x="6988" y="3997"/>
                </a:lnTo>
                <a:lnTo>
                  <a:pt x="6976" y="4001"/>
                </a:lnTo>
                <a:lnTo>
                  <a:pt x="6966" y="4006"/>
                </a:lnTo>
                <a:lnTo>
                  <a:pt x="6957" y="4013"/>
                </a:lnTo>
                <a:lnTo>
                  <a:pt x="6950" y="4019"/>
                </a:lnTo>
                <a:lnTo>
                  <a:pt x="6942" y="4028"/>
                </a:lnTo>
                <a:lnTo>
                  <a:pt x="6937" y="4038"/>
                </a:lnTo>
                <a:lnTo>
                  <a:pt x="6933" y="4052"/>
                </a:lnTo>
                <a:close/>
                <a:moveTo>
                  <a:pt x="4244" y="2930"/>
                </a:moveTo>
                <a:lnTo>
                  <a:pt x="4246" y="2935"/>
                </a:lnTo>
                <a:lnTo>
                  <a:pt x="4247" y="2938"/>
                </a:lnTo>
                <a:lnTo>
                  <a:pt x="4251" y="2941"/>
                </a:lnTo>
                <a:lnTo>
                  <a:pt x="4254" y="2942"/>
                </a:lnTo>
                <a:lnTo>
                  <a:pt x="4260" y="2942"/>
                </a:lnTo>
                <a:lnTo>
                  <a:pt x="4266" y="2941"/>
                </a:lnTo>
                <a:lnTo>
                  <a:pt x="4272" y="2938"/>
                </a:lnTo>
                <a:lnTo>
                  <a:pt x="4280" y="2936"/>
                </a:lnTo>
                <a:lnTo>
                  <a:pt x="4295" y="2927"/>
                </a:lnTo>
                <a:lnTo>
                  <a:pt x="4317" y="2914"/>
                </a:lnTo>
                <a:lnTo>
                  <a:pt x="4305" y="2909"/>
                </a:lnTo>
                <a:lnTo>
                  <a:pt x="4295" y="2903"/>
                </a:lnTo>
                <a:lnTo>
                  <a:pt x="4290" y="2899"/>
                </a:lnTo>
                <a:lnTo>
                  <a:pt x="4284" y="2898"/>
                </a:lnTo>
                <a:lnTo>
                  <a:pt x="4279" y="2895"/>
                </a:lnTo>
                <a:lnTo>
                  <a:pt x="4273" y="2895"/>
                </a:lnTo>
                <a:lnTo>
                  <a:pt x="4267" y="2895"/>
                </a:lnTo>
                <a:lnTo>
                  <a:pt x="4261" y="2898"/>
                </a:lnTo>
                <a:lnTo>
                  <a:pt x="4256" y="2900"/>
                </a:lnTo>
                <a:lnTo>
                  <a:pt x="4251" y="2904"/>
                </a:lnTo>
                <a:lnTo>
                  <a:pt x="4248" y="2909"/>
                </a:lnTo>
                <a:lnTo>
                  <a:pt x="4246" y="2916"/>
                </a:lnTo>
                <a:lnTo>
                  <a:pt x="4244" y="2922"/>
                </a:lnTo>
                <a:lnTo>
                  <a:pt x="4244" y="2930"/>
                </a:lnTo>
                <a:close/>
                <a:moveTo>
                  <a:pt x="3059" y="3011"/>
                </a:moveTo>
                <a:lnTo>
                  <a:pt x="3081" y="2999"/>
                </a:lnTo>
                <a:lnTo>
                  <a:pt x="3097" y="2988"/>
                </a:lnTo>
                <a:lnTo>
                  <a:pt x="3097" y="2980"/>
                </a:lnTo>
                <a:lnTo>
                  <a:pt x="3096" y="2973"/>
                </a:lnTo>
                <a:lnTo>
                  <a:pt x="3093" y="2968"/>
                </a:lnTo>
                <a:lnTo>
                  <a:pt x="3091" y="2964"/>
                </a:lnTo>
                <a:lnTo>
                  <a:pt x="3087" y="2961"/>
                </a:lnTo>
                <a:lnTo>
                  <a:pt x="3083" y="2961"/>
                </a:lnTo>
                <a:lnTo>
                  <a:pt x="3078" y="2961"/>
                </a:lnTo>
                <a:lnTo>
                  <a:pt x="3074" y="2963"/>
                </a:lnTo>
                <a:lnTo>
                  <a:pt x="3063" y="2969"/>
                </a:lnTo>
                <a:lnTo>
                  <a:pt x="3053" y="2975"/>
                </a:lnTo>
                <a:lnTo>
                  <a:pt x="3048" y="2979"/>
                </a:lnTo>
                <a:lnTo>
                  <a:pt x="3044" y="2984"/>
                </a:lnTo>
                <a:lnTo>
                  <a:pt x="3040" y="2988"/>
                </a:lnTo>
                <a:lnTo>
                  <a:pt x="3038" y="2993"/>
                </a:lnTo>
                <a:lnTo>
                  <a:pt x="3035" y="2998"/>
                </a:lnTo>
                <a:lnTo>
                  <a:pt x="3036" y="3003"/>
                </a:lnTo>
                <a:lnTo>
                  <a:pt x="3038" y="3007"/>
                </a:lnTo>
                <a:lnTo>
                  <a:pt x="3041" y="3009"/>
                </a:lnTo>
                <a:lnTo>
                  <a:pt x="3045" y="3011"/>
                </a:lnTo>
                <a:lnTo>
                  <a:pt x="3050" y="3012"/>
                </a:lnTo>
                <a:lnTo>
                  <a:pt x="3054" y="3012"/>
                </a:lnTo>
                <a:lnTo>
                  <a:pt x="3059" y="3011"/>
                </a:lnTo>
                <a:close/>
                <a:moveTo>
                  <a:pt x="4843" y="2587"/>
                </a:moveTo>
                <a:lnTo>
                  <a:pt x="4841" y="2590"/>
                </a:lnTo>
                <a:lnTo>
                  <a:pt x="4838" y="2592"/>
                </a:lnTo>
                <a:lnTo>
                  <a:pt x="4837" y="2596"/>
                </a:lnTo>
                <a:lnTo>
                  <a:pt x="4836" y="2600"/>
                </a:lnTo>
                <a:lnTo>
                  <a:pt x="4833" y="2609"/>
                </a:lnTo>
                <a:lnTo>
                  <a:pt x="4834" y="2615"/>
                </a:lnTo>
                <a:lnTo>
                  <a:pt x="4839" y="2626"/>
                </a:lnTo>
                <a:lnTo>
                  <a:pt x="4846" y="2637"/>
                </a:lnTo>
                <a:lnTo>
                  <a:pt x="4850" y="2639"/>
                </a:lnTo>
                <a:lnTo>
                  <a:pt x="4856" y="2640"/>
                </a:lnTo>
                <a:lnTo>
                  <a:pt x="4862" y="2639"/>
                </a:lnTo>
                <a:lnTo>
                  <a:pt x="4870" y="2635"/>
                </a:lnTo>
                <a:lnTo>
                  <a:pt x="4875" y="2630"/>
                </a:lnTo>
                <a:lnTo>
                  <a:pt x="4879" y="2623"/>
                </a:lnTo>
                <a:lnTo>
                  <a:pt x="4881" y="2615"/>
                </a:lnTo>
                <a:lnTo>
                  <a:pt x="4884" y="2607"/>
                </a:lnTo>
                <a:lnTo>
                  <a:pt x="4880" y="2600"/>
                </a:lnTo>
                <a:lnTo>
                  <a:pt x="4876" y="2593"/>
                </a:lnTo>
                <a:lnTo>
                  <a:pt x="4871" y="2588"/>
                </a:lnTo>
                <a:lnTo>
                  <a:pt x="4866" y="2586"/>
                </a:lnTo>
                <a:lnTo>
                  <a:pt x="4861" y="2583"/>
                </a:lnTo>
                <a:lnTo>
                  <a:pt x="4856" y="2583"/>
                </a:lnTo>
                <a:lnTo>
                  <a:pt x="4850" y="2585"/>
                </a:lnTo>
                <a:lnTo>
                  <a:pt x="4843" y="2587"/>
                </a:lnTo>
                <a:close/>
                <a:moveTo>
                  <a:pt x="9112" y="2840"/>
                </a:moveTo>
                <a:lnTo>
                  <a:pt x="9107" y="2846"/>
                </a:lnTo>
                <a:lnTo>
                  <a:pt x="9102" y="2851"/>
                </a:lnTo>
                <a:lnTo>
                  <a:pt x="9097" y="2856"/>
                </a:lnTo>
                <a:lnTo>
                  <a:pt x="9090" y="2859"/>
                </a:lnTo>
                <a:lnTo>
                  <a:pt x="9078" y="2862"/>
                </a:lnTo>
                <a:lnTo>
                  <a:pt x="9064" y="2865"/>
                </a:lnTo>
                <a:lnTo>
                  <a:pt x="9050" y="2866"/>
                </a:lnTo>
                <a:lnTo>
                  <a:pt x="9036" y="2869"/>
                </a:lnTo>
                <a:lnTo>
                  <a:pt x="9029" y="2871"/>
                </a:lnTo>
                <a:lnTo>
                  <a:pt x="9023" y="2874"/>
                </a:lnTo>
                <a:lnTo>
                  <a:pt x="9018" y="2878"/>
                </a:lnTo>
                <a:lnTo>
                  <a:pt x="9013" y="2881"/>
                </a:lnTo>
                <a:lnTo>
                  <a:pt x="9013" y="2883"/>
                </a:lnTo>
                <a:lnTo>
                  <a:pt x="9013" y="2883"/>
                </a:lnTo>
                <a:lnTo>
                  <a:pt x="9013" y="2883"/>
                </a:lnTo>
                <a:lnTo>
                  <a:pt x="9012" y="2881"/>
                </a:lnTo>
                <a:lnTo>
                  <a:pt x="8999" y="2885"/>
                </a:lnTo>
                <a:lnTo>
                  <a:pt x="8985" y="2886"/>
                </a:lnTo>
                <a:lnTo>
                  <a:pt x="8971" y="2888"/>
                </a:lnTo>
                <a:lnTo>
                  <a:pt x="8957" y="2889"/>
                </a:lnTo>
                <a:lnTo>
                  <a:pt x="8943" y="2892"/>
                </a:lnTo>
                <a:lnTo>
                  <a:pt x="8930" y="2895"/>
                </a:lnTo>
                <a:lnTo>
                  <a:pt x="8924" y="2899"/>
                </a:lnTo>
                <a:lnTo>
                  <a:pt x="8919" y="2903"/>
                </a:lnTo>
                <a:lnTo>
                  <a:pt x="8914" y="2909"/>
                </a:lnTo>
                <a:lnTo>
                  <a:pt x="8909" y="2916"/>
                </a:lnTo>
                <a:lnTo>
                  <a:pt x="8909" y="2918"/>
                </a:lnTo>
                <a:lnTo>
                  <a:pt x="8909" y="2922"/>
                </a:lnTo>
                <a:lnTo>
                  <a:pt x="8910" y="2927"/>
                </a:lnTo>
                <a:lnTo>
                  <a:pt x="8913" y="2932"/>
                </a:lnTo>
                <a:lnTo>
                  <a:pt x="8918" y="2941"/>
                </a:lnTo>
                <a:lnTo>
                  <a:pt x="8924" y="2949"/>
                </a:lnTo>
                <a:lnTo>
                  <a:pt x="8930" y="2954"/>
                </a:lnTo>
                <a:lnTo>
                  <a:pt x="8938" y="2957"/>
                </a:lnTo>
                <a:lnTo>
                  <a:pt x="8944" y="2961"/>
                </a:lnTo>
                <a:lnTo>
                  <a:pt x="8951" y="2964"/>
                </a:lnTo>
                <a:lnTo>
                  <a:pt x="8957" y="2966"/>
                </a:lnTo>
                <a:lnTo>
                  <a:pt x="8963" y="2966"/>
                </a:lnTo>
                <a:lnTo>
                  <a:pt x="8970" y="2968"/>
                </a:lnTo>
                <a:lnTo>
                  <a:pt x="8976" y="2966"/>
                </a:lnTo>
                <a:lnTo>
                  <a:pt x="8982" y="2965"/>
                </a:lnTo>
                <a:lnTo>
                  <a:pt x="8989" y="2963"/>
                </a:lnTo>
                <a:lnTo>
                  <a:pt x="8994" y="2960"/>
                </a:lnTo>
                <a:lnTo>
                  <a:pt x="9000" y="2956"/>
                </a:lnTo>
                <a:lnTo>
                  <a:pt x="9010" y="2946"/>
                </a:lnTo>
                <a:lnTo>
                  <a:pt x="9022" y="2932"/>
                </a:lnTo>
                <a:lnTo>
                  <a:pt x="9045" y="2916"/>
                </a:lnTo>
                <a:lnTo>
                  <a:pt x="9069" y="2899"/>
                </a:lnTo>
                <a:lnTo>
                  <a:pt x="9091" y="2883"/>
                </a:lnTo>
                <a:lnTo>
                  <a:pt x="9116" y="2866"/>
                </a:lnTo>
                <a:lnTo>
                  <a:pt x="9136" y="2862"/>
                </a:lnTo>
                <a:lnTo>
                  <a:pt x="9156" y="2860"/>
                </a:lnTo>
                <a:lnTo>
                  <a:pt x="9166" y="2859"/>
                </a:lnTo>
                <a:lnTo>
                  <a:pt x="9176" y="2855"/>
                </a:lnTo>
                <a:lnTo>
                  <a:pt x="9182" y="2852"/>
                </a:lnTo>
                <a:lnTo>
                  <a:pt x="9185" y="2848"/>
                </a:lnTo>
                <a:lnTo>
                  <a:pt x="9190" y="2845"/>
                </a:lnTo>
                <a:lnTo>
                  <a:pt x="9194" y="2840"/>
                </a:lnTo>
                <a:lnTo>
                  <a:pt x="9184" y="2833"/>
                </a:lnTo>
                <a:lnTo>
                  <a:pt x="9173" y="2826"/>
                </a:lnTo>
                <a:lnTo>
                  <a:pt x="9163" y="2820"/>
                </a:lnTo>
                <a:lnTo>
                  <a:pt x="9152" y="2817"/>
                </a:lnTo>
                <a:lnTo>
                  <a:pt x="9147" y="2815"/>
                </a:lnTo>
                <a:lnTo>
                  <a:pt x="9142" y="2815"/>
                </a:lnTo>
                <a:lnTo>
                  <a:pt x="9137" y="2817"/>
                </a:lnTo>
                <a:lnTo>
                  <a:pt x="9132" y="2819"/>
                </a:lnTo>
                <a:lnTo>
                  <a:pt x="9127" y="2822"/>
                </a:lnTo>
                <a:lnTo>
                  <a:pt x="9122" y="2827"/>
                </a:lnTo>
                <a:lnTo>
                  <a:pt x="9117" y="2833"/>
                </a:lnTo>
                <a:lnTo>
                  <a:pt x="9112" y="2840"/>
                </a:lnTo>
                <a:close/>
                <a:moveTo>
                  <a:pt x="8543" y="2039"/>
                </a:moveTo>
                <a:lnTo>
                  <a:pt x="8543" y="2039"/>
                </a:lnTo>
                <a:lnTo>
                  <a:pt x="8543" y="2039"/>
                </a:lnTo>
                <a:lnTo>
                  <a:pt x="8543" y="2039"/>
                </a:lnTo>
                <a:lnTo>
                  <a:pt x="8543" y="2039"/>
                </a:lnTo>
                <a:lnTo>
                  <a:pt x="8532" y="2034"/>
                </a:lnTo>
                <a:lnTo>
                  <a:pt x="8520" y="2032"/>
                </a:lnTo>
                <a:lnTo>
                  <a:pt x="8512" y="2030"/>
                </a:lnTo>
                <a:lnTo>
                  <a:pt x="8503" y="2029"/>
                </a:lnTo>
                <a:lnTo>
                  <a:pt x="8495" y="2030"/>
                </a:lnTo>
                <a:lnTo>
                  <a:pt x="8489" y="2032"/>
                </a:lnTo>
                <a:lnTo>
                  <a:pt x="8484" y="2034"/>
                </a:lnTo>
                <a:lnTo>
                  <a:pt x="8479" y="2038"/>
                </a:lnTo>
                <a:lnTo>
                  <a:pt x="8476" y="2043"/>
                </a:lnTo>
                <a:lnTo>
                  <a:pt x="8474" y="2048"/>
                </a:lnTo>
                <a:lnTo>
                  <a:pt x="8471" y="2054"/>
                </a:lnTo>
                <a:lnTo>
                  <a:pt x="8470" y="2062"/>
                </a:lnTo>
                <a:lnTo>
                  <a:pt x="8470" y="2071"/>
                </a:lnTo>
                <a:lnTo>
                  <a:pt x="8471" y="2080"/>
                </a:lnTo>
                <a:lnTo>
                  <a:pt x="8472" y="2090"/>
                </a:lnTo>
                <a:lnTo>
                  <a:pt x="8475" y="2101"/>
                </a:lnTo>
                <a:lnTo>
                  <a:pt x="8491" y="2086"/>
                </a:lnTo>
                <a:lnTo>
                  <a:pt x="8509" y="2070"/>
                </a:lnTo>
                <a:lnTo>
                  <a:pt x="8526" y="2054"/>
                </a:lnTo>
                <a:lnTo>
                  <a:pt x="8543" y="2039"/>
                </a:lnTo>
                <a:lnTo>
                  <a:pt x="8543" y="2039"/>
                </a:lnTo>
                <a:lnTo>
                  <a:pt x="8543" y="2039"/>
                </a:lnTo>
                <a:lnTo>
                  <a:pt x="8543" y="2039"/>
                </a:lnTo>
                <a:lnTo>
                  <a:pt x="8543" y="2039"/>
                </a:lnTo>
                <a:close/>
                <a:moveTo>
                  <a:pt x="8597" y="1986"/>
                </a:moveTo>
                <a:lnTo>
                  <a:pt x="8594" y="1981"/>
                </a:lnTo>
                <a:lnTo>
                  <a:pt x="8589" y="1976"/>
                </a:lnTo>
                <a:lnTo>
                  <a:pt x="8584" y="1973"/>
                </a:lnTo>
                <a:lnTo>
                  <a:pt x="8579" y="1972"/>
                </a:lnTo>
                <a:lnTo>
                  <a:pt x="8571" y="1973"/>
                </a:lnTo>
                <a:lnTo>
                  <a:pt x="8565" y="1976"/>
                </a:lnTo>
                <a:lnTo>
                  <a:pt x="8560" y="1978"/>
                </a:lnTo>
                <a:lnTo>
                  <a:pt x="8555" y="1981"/>
                </a:lnTo>
                <a:lnTo>
                  <a:pt x="8551" y="1985"/>
                </a:lnTo>
                <a:lnTo>
                  <a:pt x="8548" y="1989"/>
                </a:lnTo>
                <a:lnTo>
                  <a:pt x="8547" y="1992"/>
                </a:lnTo>
                <a:lnTo>
                  <a:pt x="8545" y="1997"/>
                </a:lnTo>
                <a:lnTo>
                  <a:pt x="8543" y="2018"/>
                </a:lnTo>
                <a:lnTo>
                  <a:pt x="8543" y="2039"/>
                </a:lnTo>
                <a:lnTo>
                  <a:pt x="8564" y="2033"/>
                </a:lnTo>
                <a:lnTo>
                  <a:pt x="8583" y="2024"/>
                </a:lnTo>
                <a:lnTo>
                  <a:pt x="8586" y="2021"/>
                </a:lnTo>
                <a:lnTo>
                  <a:pt x="8590" y="2019"/>
                </a:lnTo>
                <a:lnTo>
                  <a:pt x="8593" y="2015"/>
                </a:lnTo>
                <a:lnTo>
                  <a:pt x="8595" y="2010"/>
                </a:lnTo>
                <a:lnTo>
                  <a:pt x="8597" y="2005"/>
                </a:lnTo>
                <a:lnTo>
                  <a:pt x="8598" y="2000"/>
                </a:lnTo>
                <a:lnTo>
                  <a:pt x="8598" y="1992"/>
                </a:lnTo>
                <a:lnTo>
                  <a:pt x="8597" y="1986"/>
                </a:lnTo>
                <a:close/>
                <a:moveTo>
                  <a:pt x="3738" y="2692"/>
                </a:moveTo>
                <a:lnTo>
                  <a:pt x="3716" y="2699"/>
                </a:lnTo>
                <a:lnTo>
                  <a:pt x="3695" y="2708"/>
                </a:lnTo>
                <a:lnTo>
                  <a:pt x="3690" y="2710"/>
                </a:lnTo>
                <a:lnTo>
                  <a:pt x="3685" y="2715"/>
                </a:lnTo>
                <a:lnTo>
                  <a:pt x="3680" y="2719"/>
                </a:lnTo>
                <a:lnTo>
                  <a:pt x="3675" y="2725"/>
                </a:lnTo>
                <a:lnTo>
                  <a:pt x="3669" y="2732"/>
                </a:lnTo>
                <a:lnTo>
                  <a:pt x="3664" y="2739"/>
                </a:lnTo>
                <a:lnTo>
                  <a:pt x="3661" y="2748"/>
                </a:lnTo>
                <a:lnTo>
                  <a:pt x="3656" y="2758"/>
                </a:lnTo>
                <a:lnTo>
                  <a:pt x="3663" y="2753"/>
                </a:lnTo>
                <a:lnTo>
                  <a:pt x="3672" y="2749"/>
                </a:lnTo>
                <a:lnTo>
                  <a:pt x="3680" y="2746"/>
                </a:lnTo>
                <a:lnTo>
                  <a:pt x="3687" y="2743"/>
                </a:lnTo>
                <a:lnTo>
                  <a:pt x="3701" y="2738"/>
                </a:lnTo>
                <a:lnTo>
                  <a:pt x="3714" y="2734"/>
                </a:lnTo>
                <a:lnTo>
                  <a:pt x="3720" y="2732"/>
                </a:lnTo>
                <a:lnTo>
                  <a:pt x="3725" y="2729"/>
                </a:lnTo>
                <a:lnTo>
                  <a:pt x="3729" y="2725"/>
                </a:lnTo>
                <a:lnTo>
                  <a:pt x="3733" y="2722"/>
                </a:lnTo>
                <a:lnTo>
                  <a:pt x="3735" y="2715"/>
                </a:lnTo>
                <a:lnTo>
                  <a:pt x="3738" y="2709"/>
                </a:lnTo>
                <a:lnTo>
                  <a:pt x="3738" y="2701"/>
                </a:lnTo>
                <a:lnTo>
                  <a:pt x="3738" y="2692"/>
                </a:lnTo>
                <a:close/>
                <a:moveTo>
                  <a:pt x="4192" y="2536"/>
                </a:moveTo>
                <a:lnTo>
                  <a:pt x="4223" y="2529"/>
                </a:lnTo>
                <a:lnTo>
                  <a:pt x="4248" y="2522"/>
                </a:lnTo>
                <a:lnTo>
                  <a:pt x="4268" y="2517"/>
                </a:lnTo>
                <a:lnTo>
                  <a:pt x="4289" y="2512"/>
                </a:lnTo>
                <a:lnTo>
                  <a:pt x="4277" y="2506"/>
                </a:lnTo>
                <a:lnTo>
                  <a:pt x="4266" y="2501"/>
                </a:lnTo>
                <a:lnTo>
                  <a:pt x="4261" y="2498"/>
                </a:lnTo>
                <a:lnTo>
                  <a:pt x="4256" y="2497"/>
                </a:lnTo>
                <a:lnTo>
                  <a:pt x="4249" y="2497"/>
                </a:lnTo>
                <a:lnTo>
                  <a:pt x="4244" y="2497"/>
                </a:lnTo>
                <a:lnTo>
                  <a:pt x="4238" y="2498"/>
                </a:lnTo>
                <a:lnTo>
                  <a:pt x="4232" y="2501"/>
                </a:lnTo>
                <a:lnTo>
                  <a:pt x="4225" y="2503"/>
                </a:lnTo>
                <a:lnTo>
                  <a:pt x="4219" y="2508"/>
                </a:lnTo>
                <a:lnTo>
                  <a:pt x="4213" y="2514"/>
                </a:lnTo>
                <a:lnTo>
                  <a:pt x="4206" y="2520"/>
                </a:lnTo>
                <a:lnTo>
                  <a:pt x="4199" y="2528"/>
                </a:lnTo>
                <a:lnTo>
                  <a:pt x="4192" y="2536"/>
                </a:lnTo>
                <a:close/>
                <a:moveTo>
                  <a:pt x="7377" y="1926"/>
                </a:moveTo>
                <a:lnTo>
                  <a:pt x="7343" y="1945"/>
                </a:lnTo>
                <a:lnTo>
                  <a:pt x="7315" y="1961"/>
                </a:lnTo>
                <a:lnTo>
                  <a:pt x="7290" y="1973"/>
                </a:lnTo>
                <a:lnTo>
                  <a:pt x="7264" y="1987"/>
                </a:lnTo>
                <a:lnTo>
                  <a:pt x="7282" y="1991"/>
                </a:lnTo>
                <a:lnTo>
                  <a:pt x="7299" y="1991"/>
                </a:lnTo>
                <a:lnTo>
                  <a:pt x="7305" y="1991"/>
                </a:lnTo>
                <a:lnTo>
                  <a:pt x="7312" y="1990"/>
                </a:lnTo>
                <a:lnTo>
                  <a:pt x="7320" y="1989"/>
                </a:lnTo>
                <a:lnTo>
                  <a:pt x="7326" y="1986"/>
                </a:lnTo>
                <a:lnTo>
                  <a:pt x="7333" y="1982"/>
                </a:lnTo>
                <a:lnTo>
                  <a:pt x="7339" y="1977"/>
                </a:lnTo>
                <a:lnTo>
                  <a:pt x="7345" y="1972"/>
                </a:lnTo>
                <a:lnTo>
                  <a:pt x="7352" y="1966"/>
                </a:lnTo>
                <a:lnTo>
                  <a:pt x="7358" y="1958"/>
                </a:lnTo>
                <a:lnTo>
                  <a:pt x="7364" y="1948"/>
                </a:lnTo>
                <a:lnTo>
                  <a:pt x="7371" y="1938"/>
                </a:lnTo>
                <a:lnTo>
                  <a:pt x="7377" y="1926"/>
                </a:lnTo>
                <a:close/>
                <a:moveTo>
                  <a:pt x="7904" y="1736"/>
                </a:moveTo>
                <a:lnTo>
                  <a:pt x="7913" y="1729"/>
                </a:lnTo>
                <a:lnTo>
                  <a:pt x="7920" y="1718"/>
                </a:lnTo>
                <a:lnTo>
                  <a:pt x="7927" y="1708"/>
                </a:lnTo>
                <a:lnTo>
                  <a:pt x="7930" y="1698"/>
                </a:lnTo>
                <a:lnTo>
                  <a:pt x="7930" y="1693"/>
                </a:lnTo>
                <a:lnTo>
                  <a:pt x="7929" y="1689"/>
                </a:lnTo>
                <a:lnTo>
                  <a:pt x="7927" y="1687"/>
                </a:lnTo>
                <a:lnTo>
                  <a:pt x="7924" y="1684"/>
                </a:lnTo>
                <a:lnTo>
                  <a:pt x="7920" y="1683"/>
                </a:lnTo>
                <a:lnTo>
                  <a:pt x="7915" y="1683"/>
                </a:lnTo>
                <a:lnTo>
                  <a:pt x="7910" y="1684"/>
                </a:lnTo>
                <a:lnTo>
                  <a:pt x="7906" y="1687"/>
                </a:lnTo>
                <a:lnTo>
                  <a:pt x="7897" y="1694"/>
                </a:lnTo>
                <a:lnTo>
                  <a:pt x="7889" y="1702"/>
                </a:lnTo>
                <a:lnTo>
                  <a:pt x="7878" y="1712"/>
                </a:lnTo>
                <a:lnTo>
                  <a:pt x="7866" y="1723"/>
                </a:lnTo>
                <a:lnTo>
                  <a:pt x="7880" y="1729"/>
                </a:lnTo>
                <a:lnTo>
                  <a:pt x="7891" y="1734"/>
                </a:lnTo>
                <a:lnTo>
                  <a:pt x="7895" y="1735"/>
                </a:lnTo>
                <a:lnTo>
                  <a:pt x="7899" y="1736"/>
                </a:lnTo>
                <a:lnTo>
                  <a:pt x="7903" y="1736"/>
                </a:lnTo>
                <a:lnTo>
                  <a:pt x="7904" y="1736"/>
                </a:lnTo>
                <a:close/>
                <a:moveTo>
                  <a:pt x="8628" y="1542"/>
                </a:moveTo>
                <a:lnTo>
                  <a:pt x="8627" y="1537"/>
                </a:lnTo>
                <a:lnTo>
                  <a:pt x="8622" y="1529"/>
                </a:lnTo>
                <a:lnTo>
                  <a:pt x="8618" y="1526"/>
                </a:lnTo>
                <a:lnTo>
                  <a:pt x="8614" y="1522"/>
                </a:lnTo>
                <a:lnTo>
                  <a:pt x="8611" y="1519"/>
                </a:lnTo>
                <a:lnTo>
                  <a:pt x="8608" y="1518"/>
                </a:lnTo>
                <a:lnTo>
                  <a:pt x="8600" y="1517"/>
                </a:lnTo>
                <a:lnTo>
                  <a:pt x="8594" y="1517"/>
                </a:lnTo>
                <a:lnTo>
                  <a:pt x="8589" y="1517"/>
                </a:lnTo>
                <a:lnTo>
                  <a:pt x="8584" y="1518"/>
                </a:lnTo>
                <a:lnTo>
                  <a:pt x="8579" y="1521"/>
                </a:lnTo>
                <a:lnTo>
                  <a:pt x="8575" y="1523"/>
                </a:lnTo>
                <a:lnTo>
                  <a:pt x="8571" y="1526"/>
                </a:lnTo>
                <a:lnTo>
                  <a:pt x="8567" y="1529"/>
                </a:lnTo>
                <a:lnTo>
                  <a:pt x="8562" y="1537"/>
                </a:lnTo>
                <a:lnTo>
                  <a:pt x="8557" y="1547"/>
                </a:lnTo>
                <a:lnTo>
                  <a:pt x="8553" y="1557"/>
                </a:lnTo>
                <a:lnTo>
                  <a:pt x="8550" y="1567"/>
                </a:lnTo>
                <a:lnTo>
                  <a:pt x="8550" y="1567"/>
                </a:lnTo>
                <a:lnTo>
                  <a:pt x="8550" y="1567"/>
                </a:lnTo>
                <a:lnTo>
                  <a:pt x="8550" y="1567"/>
                </a:lnTo>
                <a:lnTo>
                  <a:pt x="8550" y="1567"/>
                </a:lnTo>
                <a:lnTo>
                  <a:pt x="8550" y="1567"/>
                </a:lnTo>
                <a:lnTo>
                  <a:pt x="8570" y="1564"/>
                </a:lnTo>
                <a:lnTo>
                  <a:pt x="8592" y="1561"/>
                </a:lnTo>
                <a:lnTo>
                  <a:pt x="8602" y="1560"/>
                </a:lnTo>
                <a:lnTo>
                  <a:pt x="8612" y="1556"/>
                </a:lnTo>
                <a:lnTo>
                  <a:pt x="8616" y="1554"/>
                </a:lnTo>
                <a:lnTo>
                  <a:pt x="8621" y="1551"/>
                </a:lnTo>
                <a:lnTo>
                  <a:pt x="8625" y="1547"/>
                </a:lnTo>
                <a:lnTo>
                  <a:pt x="8628" y="1542"/>
                </a:lnTo>
                <a:close/>
                <a:moveTo>
                  <a:pt x="2015" y="3462"/>
                </a:moveTo>
                <a:lnTo>
                  <a:pt x="2029" y="3465"/>
                </a:lnTo>
                <a:lnTo>
                  <a:pt x="2042" y="3465"/>
                </a:lnTo>
                <a:lnTo>
                  <a:pt x="2053" y="3465"/>
                </a:lnTo>
                <a:lnTo>
                  <a:pt x="2064" y="3463"/>
                </a:lnTo>
                <a:lnTo>
                  <a:pt x="2076" y="3461"/>
                </a:lnTo>
                <a:lnTo>
                  <a:pt x="2086" y="3457"/>
                </a:lnTo>
                <a:lnTo>
                  <a:pt x="2097" y="3452"/>
                </a:lnTo>
                <a:lnTo>
                  <a:pt x="2106" y="3447"/>
                </a:lnTo>
                <a:lnTo>
                  <a:pt x="2125" y="3434"/>
                </a:lnTo>
                <a:lnTo>
                  <a:pt x="2144" y="3419"/>
                </a:lnTo>
                <a:lnTo>
                  <a:pt x="2161" y="3404"/>
                </a:lnTo>
                <a:lnTo>
                  <a:pt x="2179" y="3387"/>
                </a:lnTo>
                <a:lnTo>
                  <a:pt x="2180" y="3385"/>
                </a:lnTo>
                <a:lnTo>
                  <a:pt x="2180" y="3381"/>
                </a:lnTo>
                <a:lnTo>
                  <a:pt x="2179" y="3376"/>
                </a:lnTo>
                <a:lnTo>
                  <a:pt x="2179" y="3370"/>
                </a:lnTo>
                <a:lnTo>
                  <a:pt x="2176" y="3365"/>
                </a:lnTo>
                <a:lnTo>
                  <a:pt x="2175" y="3359"/>
                </a:lnTo>
                <a:lnTo>
                  <a:pt x="2172" y="3357"/>
                </a:lnTo>
                <a:lnTo>
                  <a:pt x="2170" y="3354"/>
                </a:lnTo>
                <a:lnTo>
                  <a:pt x="2160" y="3353"/>
                </a:lnTo>
                <a:lnTo>
                  <a:pt x="2151" y="3352"/>
                </a:lnTo>
                <a:lnTo>
                  <a:pt x="2140" y="3353"/>
                </a:lnTo>
                <a:lnTo>
                  <a:pt x="2132" y="3354"/>
                </a:lnTo>
                <a:lnTo>
                  <a:pt x="2123" y="3357"/>
                </a:lnTo>
                <a:lnTo>
                  <a:pt x="2114" y="3359"/>
                </a:lnTo>
                <a:lnTo>
                  <a:pt x="2106" y="3363"/>
                </a:lnTo>
                <a:lnTo>
                  <a:pt x="2097" y="3367"/>
                </a:lnTo>
                <a:lnTo>
                  <a:pt x="2081" y="3377"/>
                </a:lnTo>
                <a:lnTo>
                  <a:pt x="2066" y="3387"/>
                </a:lnTo>
                <a:lnTo>
                  <a:pt x="2049" y="3396"/>
                </a:lnTo>
                <a:lnTo>
                  <a:pt x="2033" y="3404"/>
                </a:lnTo>
                <a:lnTo>
                  <a:pt x="2020" y="3408"/>
                </a:lnTo>
                <a:lnTo>
                  <a:pt x="2007" y="3411"/>
                </a:lnTo>
                <a:lnTo>
                  <a:pt x="1988" y="3415"/>
                </a:lnTo>
                <a:lnTo>
                  <a:pt x="1967" y="3419"/>
                </a:lnTo>
                <a:lnTo>
                  <a:pt x="1962" y="3420"/>
                </a:lnTo>
                <a:lnTo>
                  <a:pt x="1958" y="3422"/>
                </a:lnTo>
                <a:lnTo>
                  <a:pt x="1955" y="3425"/>
                </a:lnTo>
                <a:lnTo>
                  <a:pt x="1951" y="3428"/>
                </a:lnTo>
                <a:lnTo>
                  <a:pt x="1950" y="3433"/>
                </a:lnTo>
                <a:lnTo>
                  <a:pt x="1949" y="3438"/>
                </a:lnTo>
                <a:lnTo>
                  <a:pt x="1949" y="3444"/>
                </a:lnTo>
                <a:lnTo>
                  <a:pt x="1950" y="3451"/>
                </a:lnTo>
                <a:lnTo>
                  <a:pt x="1953" y="3456"/>
                </a:lnTo>
                <a:lnTo>
                  <a:pt x="1954" y="3460"/>
                </a:lnTo>
                <a:lnTo>
                  <a:pt x="1956" y="3462"/>
                </a:lnTo>
                <a:lnTo>
                  <a:pt x="1960" y="3465"/>
                </a:lnTo>
                <a:lnTo>
                  <a:pt x="1968" y="3466"/>
                </a:lnTo>
                <a:lnTo>
                  <a:pt x="1977" y="3467"/>
                </a:lnTo>
                <a:lnTo>
                  <a:pt x="1996" y="3465"/>
                </a:lnTo>
                <a:lnTo>
                  <a:pt x="2015" y="3462"/>
                </a:lnTo>
                <a:close/>
                <a:moveTo>
                  <a:pt x="3616" y="3202"/>
                </a:moveTo>
                <a:lnTo>
                  <a:pt x="3623" y="3202"/>
                </a:lnTo>
                <a:lnTo>
                  <a:pt x="3628" y="3201"/>
                </a:lnTo>
                <a:lnTo>
                  <a:pt x="3631" y="3200"/>
                </a:lnTo>
                <a:lnTo>
                  <a:pt x="3635" y="3197"/>
                </a:lnTo>
                <a:lnTo>
                  <a:pt x="3642" y="3191"/>
                </a:lnTo>
                <a:lnTo>
                  <a:pt x="3647" y="3183"/>
                </a:lnTo>
                <a:lnTo>
                  <a:pt x="3650" y="3176"/>
                </a:lnTo>
                <a:lnTo>
                  <a:pt x="3656" y="3167"/>
                </a:lnTo>
                <a:lnTo>
                  <a:pt x="3661" y="3160"/>
                </a:lnTo>
                <a:lnTo>
                  <a:pt x="3668" y="3155"/>
                </a:lnTo>
                <a:lnTo>
                  <a:pt x="3675" y="3153"/>
                </a:lnTo>
                <a:lnTo>
                  <a:pt x="3681" y="3151"/>
                </a:lnTo>
                <a:lnTo>
                  <a:pt x="3687" y="3150"/>
                </a:lnTo>
                <a:lnTo>
                  <a:pt x="3692" y="3148"/>
                </a:lnTo>
                <a:lnTo>
                  <a:pt x="3697" y="3143"/>
                </a:lnTo>
                <a:lnTo>
                  <a:pt x="3705" y="3139"/>
                </a:lnTo>
                <a:lnTo>
                  <a:pt x="3711" y="3135"/>
                </a:lnTo>
                <a:lnTo>
                  <a:pt x="3719" y="3132"/>
                </a:lnTo>
                <a:lnTo>
                  <a:pt x="3733" y="3126"/>
                </a:lnTo>
                <a:lnTo>
                  <a:pt x="3747" y="3121"/>
                </a:lnTo>
                <a:lnTo>
                  <a:pt x="3755" y="3117"/>
                </a:lnTo>
                <a:lnTo>
                  <a:pt x="3761" y="3113"/>
                </a:lnTo>
                <a:lnTo>
                  <a:pt x="3766" y="3108"/>
                </a:lnTo>
                <a:lnTo>
                  <a:pt x="3771" y="3103"/>
                </a:lnTo>
                <a:lnTo>
                  <a:pt x="3775" y="3097"/>
                </a:lnTo>
                <a:lnTo>
                  <a:pt x="3777" y="3089"/>
                </a:lnTo>
                <a:lnTo>
                  <a:pt x="3780" y="3080"/>
                </a:lnTo>
                <a:lnTo>
                  <a:pt x="3780" y="3069"/>
                </a:lnTo>
                <a:lnTo>
                  <a:pt x="3779" y="3064"/>
                </a:lnTo>
                <a:lnTo>
                  <a:pt x="3776" y="3058"/>
                </a:lnTo>
                <a:lnTo>
                  <a:pt x="3771" y="3053"/>
                </a:lnTo>
                <a:lnTo>
                  <a:pt x="3767" y="3050"/>
                </a:lnTo>
                <a:lnTo>
                  <a:pt x="3757" y="3050"/>
                </a:lnTo>
                <a:lnTo>
                  <a:pt x="3748" y="3050"/>
                </a:lnTo>
                <a:lnTo>
                  <a:pt x="3741" y="3051"/>
                </a:lnTo>
                <a:lnTo>
                  <a:pt x="3733" y="3054"/>
                </a:lnTo>
                <a:lnTo>
                  <a:pt x="3727" y="3058"/>
                </a:lnTo>
                <a:lnTo>
                  <a:pt x="3720" y="3061"/>
                </a:lnTo>
                <a:lnTo>
                  <a:pt x="3714" y="3065"/>
                </a:lnTo>
                <a:lnTo>
                  <a:pt x="3709" y="3070"/>
                </a:lnTo>
                <a:lnTo>
                  <a:pt x="3699" y="3082"/>
                </a:lnTo>
                <a:lnTo>
                  <a:pt x="3690" y="3094"/>
                </a:lnTo>
                <a:lnTo>
                  <a:pt x="3682" y="3108"/>
                </a:lnTo>
                <a:lnTo>
                  <a:pt x="3673" y="3121"/>
                </a:lnTo>
                <a:lnTo>
                  <a:pt x="3669" y="3126"/>
                </a:lnTo>
                <a:lnTo>
                  <a:pt x="3664" y="3131"/>
                </a:lnTo>
                <a:lnTo>
                  <a:pt x="3653" y="3134"/>
                </a:lnTo>
                <a:lnTo>
                  <a:pt x="3643" y="3136"/>
                </a:lnTo>
                <a:lnTo>
                  <a:pt x="3633" y="3140"/>
                </a:lnTo>
                <a:lnTo>
                  <a:pt x="3624" y="3146"/>
                </a:lnTo>
                <a:lnTo>
                  <a:pt x="3617" y="3153"/>
                </a:lnTo>
                <a:lnTo>
                  <a:pt x="3611" y="3160"/>
                </a:lnTo>
                <a:lnTo>
                  <a:pt x="3607" y="3172"/>
                </a:lnTo>
                <a:lnTo>
                  <a:pt x="3605" y="3183"/>
                </a:lnTo>
                <a:lnTo>
                  <a:pt x="3606" y="3188"/>
                </a:lnTo>
                <a:lnTo>
                  <a:pt x="3609" y="3195"/>
                </a:lnTo>
                <a:lnTo>
                  <a:pt x="3612" y="3200"/>
                </a:lnTo>
                <a:lnTo>
                  <a:pt x="3616" y="3202"/>
                </a:lnTo>
                <a:close/>
                <a:moveTo>
                  <a:pt x="7385" y="4550"/>
                </a:moveTo>
                <a:lnTo>
                  <a:pt x="7344" y="4553"/>
                </a:lnTo>
                <a:lnTo>
                  <a:pt x="7311" y="4554"/>
                </a:lnTo>
                <a:lnTo>
                  <a:pt x="7304" y="4555"/>
                </a:lnTo>
                <a:lnTo>
                  <a:pt x="7297" y="4557"/>
                </a:lnTo>
                <a:lnTo>
                  <a:pt x="7290" y="4559"/>
                </a:lnTo>
                <a:lnTo>
                  <a:pt x="7283" y="4562"/>
                </a:lnTo>
                <a:lnTo>
                  <a:pt x="7278" y="4566"/>
                </a:lnTo>
                <a:lnTo>
                  <a:pt x="7272" y="4569"/>
                </a:lnTo>
                <a:lnTo>
                  <a:pt x="7267" y="4574"/>
                </a:lnTo>
                <a:lnTo>
                  <a:pt x="7262" y="4581"/>
                </a:lnTo>
                <a:lnTo>
                  <a:pt x="7276" y="4582"/>
                </a:lnTo>
                <a:lnTo>
                  <a:pt x="7290" y="4582"/>
                </a:lnTo>
                <a:lnTo>
                  <a:pt x="7304" y="4582"/>
                </a:lnTo>
                <a:lnTo>
                  <a:pt x="7319" y="4580"/>
                </a:lnTo>
                <a:lnTo>
                  <a:pt x="7333" y="4576"/>
                </a:lnTo>
                <a:lnTo>
                  <a:pt x="7349" y="4569"/>
                </a:lnTo>
                <a:lnTo>
                  <a:pt x="7366" y="4562"/>
                </a:lnTo>
                <a:lnTo>
                  <a:pt x="7385" y="4550"/>
                </a:lnTo>
                <a:close/>
                <a:moveTo>
                  <a:pt x="3182" y="7465"/>
                </a:moveTo>
                <a:lnTo>
                  <a:pt x="3213" y="7460"/>
                </a:lnTo>
                <a:lnTo>
                  <a:pt x="3244" y="7455"/>
                </a:lnTo>
                <a:lnTo>
                  <a:pt x="3276" y="7451"/>
                </a:lnTo>
                <a:lnTo>
                  <a:pt x="3308" y="7446"/>
                </a:lnTo>
                <a:lnTo>
                  <a:pt x="3289" y="7438"/>
                </a:lnTo>
                <a:lnTo>
                  <a:pt x="3271" y="7433"/>
                </a:lnTo>
                <a:lnTo>
                  <a:pt x="3263" y="7432"/>
                </a:lnTo>
                <a:lnTo>
                  <a:pt x="3255" y="7431"/>
                </a:lnTo>
                <a:lnTo>
                  <a:pt x="3246" y="7431"/>
                </a:lnTo>
                <a:lnTo>
                  <a:pt x="3238" y="7431"/>
                </a:lnTo>
                <a:lnTo>
                  <a:pt x="3230" y="7432"/>
                </a:lnTo>
                <a:lnTo>
                  <a:pt x="3223" y="7433"/>
                </a:lnTo>
                <a:lnTo>
                  <a:pt x="3215" y="7437"/>
                </a:lnTo>
                <a:lnTo>
                  <a:pt x="3208" y="7439"/>
                </a:lnTo>
                <a:lnTo>
                  <a:pt x="3201" y="7445"/>
                </a:lnTo>
                <a:lnTo>
                  <a:pt x="3194" y="7451"/>
                </a:lnTo>
                <a:lnTo>
                  <a:pt x="3187" y="7457"/>
                </a:lnTo>
                <a:lnTo>
                  <a:pt x="3182" y="7465"/>
                </a:lnTo>
                <a:lnTo>
                  <a:pt x="3182" y="7465"/>
                </a:lnTo>
                <a:lnTo>
                  <a:pt x="3182" y="7465"/>
                </a:lnTo>
                <a:lnTo>
                  <a:pt x="3181" y="7465"/>
                </a:lnTo>
                <a:lnTo>
                  <a:pt x="3181" y="7465"/>
                </a:lnTo>
                <a:lnTo>
                  <a:pt x="3181" y="7465"/>
                </a:lnTo>
                <a:lnTo>
                  <a:pt x="3182" y="7465"/>
                </a:lnTo>
                <a:lnTo>
                  <a:pt x="3182" y="7465"/>
                </a:lnTo>
                <a:lnTo>
                  <a:pt x="3182" y="7465"/>
                </a:lnTo>
                <a:close/>
                <a:moveTo>
                  <a:pt x="7779" y="4666"/>
                </a:moveTo>
                <a:lnTo>
                  <a:pt x="7781" y="4670"/>
                </a:lnTo>
                <a:lnTo>
                  <a:pt x="7783" y="4672"/>
                </a:lnTo>
                <a:lnTo>
                  <a:pt x="7786" y="4675"/>
                </a:lnTo>
                <a:lnTo>
                  <a:pt x="7787" y="4676"/>
                </a:lnTo>
                <a:lnTo>
                  <a:pt x="7793" y="4676"/>
                </a:lnTo>
                <a:lnTo>
                  <a:pt x="7798" y="4676"/>
                </a:lnTo>
                <a:lnTo>
                  <a:pt x="7811" y="4672"/>
                </a:lnTo>
                <a:lnTo>
                  <a:pt x="7823" y="4670"/>
                </a:lnTo>
                <a:lnTo>
                  <a:pt x="7829" y="4670"/>
                </a:lnTo>
                <a:lnTo>
                  <a:pt x="7833" y="4668"/>
                </a:lnTo>
                <a:lnTo>
                  <a:pt x="7837" y="4667"/>
                </a:lnTo>
                <a:lnTo>
                  <a:pt x="7839" y="4663"/>
                </a:lnTo>
                <a:lnTo>
                  <a:pt x="7840" y="4659"/>
                </a:lnTo>
                <a:lnTo>
                  <a:pt x="7842" y="4656"/>
                </a:lnTo>
                <a:lnTo>
                  <a:pt x="7840" y="4651"/>
                </a:lnTo>
                <a:lnTo>
                  <a:pt x="7839" y="4647"/>
                </a:lnTo>
                <a:lnTo>
                  <a:pt x="7835" y="4640"/>
                </a:lnTo>
                <a:lnTo>
                  <a:pt x="7831" y="4635"/>
                </a:lnTo>
                <a:lnTo>
                  <a:pt x="7828" y="4632"/>
                </a:lnTo>
                <a:lnTo>
                  <a:pt x="7823" y="4629"/>
                </a:lnTo>
                <a:lnTo>
                  <a:pt x="7816" y="4626"/>
                </a:lnTo>
                <a:lnTo>
                  <a:pt x="7809" y="4625"/>
                </a:lnTo>
                <a:lnTo>
                  <a:pt x="7801" y="4626"/>
                </a:lnTo>
                <a:lnTo>
                  <a:pt x="7791" y="4628"/>
                </a:lnTo>
                <a:lnTo>
                  <a:pt x="7787" y="4637"/>
                </a:lnTo>
                <a:lnTo>
                  <a:pt x="7782" y="4647"/>
                </a:lnTo>
                <a:lnTo>
                  <a:pt x="7781" y="4652"/>
                </a:lnTo>
                <a:lnTo>
                  <a:pt x="7779" y="4657"/>
                </a:lnTo>
                <a:lnTo>
                  <a:pt x="7778" y="4662"/>
                </a:lnTo>
                <a:lnTo>
                  <a:pt x="7779" y="4666"/>
                </a:lnTo>
                <a:close/>
                <a:moveTo>
                  <a:pt x="8218" y="4562"/>
                </a:moveTo>
                <a:lnTo>
                  <a:pt x="8216" y="4567"/>
                </a:lnTo>
                <a:lnTo>
                  <a:pt x="8216" y="4573"/>
                </a:lnTo>
                <a:lnTo>
                  <a:pt x="8217" y="4580"/>
                </a:lnTo>
                <a:lnTo>
                  <a:pt x="8220" y="4583"/>
                </a:lnTo>
                <a:lnTo>
                  <a:pt x="8227" y="4588"/>
                </a:lnTo>
                <a:lnTo>
                  <a:pt x="8234" y="4591"/>
                </a:lnTo>
                <a:lnTo>
                  <a:pt x="8241" y="4592"/>
                </a:lnTo>
                <a:lnTo>
                  <a:pt x="8249" y="4591"/>
                </a:lnTo>
                <a:lnTo>
                  <a:pt x="8258" y="4588"/>
                </a:lnTo>
                <a:lnTo>
                  <a:pt x="8265" y="4585"/>
                </a:lnTo>
                <a:lnTo>
                  <a:pt x="8273" y="4580"/>
                </a:lnTo>
                <a:lnTo>
                  <a:pt x="8282" y="4573"/>
                </a:lnTo>
                <a:lnTo>
                  <a:pt x="8267" y="4566"/>
                </a:lnTo>
                <a:lnTo>
                  <a:pt x="8253" y="4557"/>
                </a:lnTo>
                <a:lnTo>
                  <a:pt x="8244" y="4554"/>
                </a:lnTo>
                <a:lnTo>
                  <a:pt x="8236" y="4553"/>
                </a:lnTo>
                <a:lnTo>
                  <a:pt x="8232" y="4554"/>
                </a:lnTo>
                <a:lnTo>
                  <a:pt x="8227" y="4555"/>
                </a:lnTo>
                <a:lnTo>
                  <a:pt x="8222" y="4558"/>
                </a:lnTo>
                <a:lnTo>
                  <a:pt x="8218" y="4562"/>
                </a:lnTo>
                <a:close/>
                <a:moveTo>
                  <a:pt x="4975" y="2505"/>
                </a:moveTo>
                <a:lnTo>
                  <a:pt x="4976" y="2502"/>
                </a:lnTo>
                <a:lnTo>
                  <a:pt x="4976" y="2500"/>
                </a:lnTo>
                <a:lnTo>
                  <a:pt x="4978" y="2495"/>
                </a:lnTo>
                <a:lnTo>
                  <a:pt x="4976" y="2489"/>
                </a:lnTo>
                <a:lnTo>
                  <a:pt x="4975" y="2478"/>
                </a:lnTo>
                <a:lnTo>
                  <a:pt x="4971" y="2469"/>
                </a:lnTo>
                <a:lnTo>
                  <a:pt x="4966" y="2463"/>
                </a:lnTo>
                <a:lnTo>
                  <a:pt x="4961" y="2458"/>
                </a:lnTo>
                <a:lnTo>
                  <a:pt x="4956" y="2454"/>
                </a:lnTo>
                <a:lnTo>
                  <a:pt x="4951" y="2453"/>
                </a:lnTo>
                <a:lnTo>
                  <a:pt x="4946" y="2451"/>
                </a:lnTo>
                <a:lnTo>
                  <a:pt x="4942" y="2453"/>
                </a:lnTo>
                <a:lnTo>
                  <a:pt x="4937" y="2454"/>
                </a:lnTo>
                <a:lnTo>
                  <a:pt x="4932" y="2456"/>
                </a:lnTo>
                <a:lnTo>
                  <a:pt x="4916" y="2470"/>
                </a:lnTo>
                <a:lnTo>
                  <a:pt x="4898" y="2482"/>
                </a:lnTo>
                <a:lnTo>
                  <a:pt x="4908" y="2484"/>
                </a:lnTo>
                <a:lnTo>
                  <a:pt x="4917" y="2489"/>
                </a:lnTo>
                <a:lnTo>
                  <a:pt x="4927" y="2496"/>
                </a:lnTo>
                <a:lnTo>
                  <a:pt x="4936" y="2502"/>
                </a:lnTo>
                <a:lnTo>
                  <a:pt x="4945" y="2507"/>
                </a:lnTo>
                <a:lnTo>
                  <a:pt x="4954" y="2510"/>
                </a:lnTo>
                <a:lnTo>
                  <a:pt x="4959" y="2510"/>
                </a:lnTo>
                <a:lnTo>
                  <a:pt x="4964" y="2510"/>
                </a:lnTo>
                <a:lnTo>
                  <a:pt x="4969" y="2507"/>
                </a:lnTo>
                <a:lnTo>
                  <a:pt x="4975" y="2505"/>
                </a:lnTo>
                <a:close/>
                <a:moveTo>
                  <a:pt x="3879" y="3131"/>
                </a:moveTo>
                <a:lnTo>
                  <a:pt x="3847" y="3154"/>
                </a:lnTo>
                <a:lnTo>
                  <a:pt x="3819" y="3173"/>
                </a:lnTo>
                <a:lnTo>
                  <a:pt x="3794" y="3191"/>
                </a:lnTo>
                <a:lnTo>
                  <a:pt x="3768" y="3209"/>
                </a:lnTo>
                <a:lnTo>
                  <a:pt x="3788" y="3210"/>
                </a:lnTo>
                <a:lnTo>
                  <a:pt x="3805" y="3210"/>
                </a:lnTo>
                <a:lnTo>
                  <a:pt x="3813" y="3209"/>
                </a:lnTo>
                <a:lnTo>
                  <a:pt x="3820" y="3207"/>
                </a:lnTo>
                <a:lnTo>
                  <a:pt x="3828" y="3203"/>
                </a:lnTo>
                <a:lnTo>
                  <a:pt x="3834" y="3201"/>
                </a:lnTo>
                <a:lnTo>
                  <a:pt x="3841" y="3196"/>
                </a:lnTo>
                <a:lnTo>
                  <a:pt x="3847" y="3191"/>
                </a:lnTo>
                <a:lnTo>
                  <a:pt x="3853" y="3183"/>
                </a:lnTo>
                <a:lnTo>
                  <a:pt x="3859" y="3176"/>
                </a:lnTo>
                <a:lnTo>
                  <a:pt x="3865" y="3167"/>
                </a:lnTo>
                <a:lnTo>
                  <a:pt x="3870" y="3157"/>
                </a:lnTo>
                <a:lnTo>
                  <a:pt x="3874" y="3144"/>
                </a:lnTo>
                <a:lnTo>
                  <a:pt x="3879" y="3131"/>
                </a:lnTo>
                <a:close/>
                <a:moveTo>
                  <a:pt x="8904" y="3169"/>
                </a:moveTo>
                <a:lnTo>
                  <a:pt x="8937" y="3172"/>
                </a:lnTo>
                <a:lnTo>
                  <a:pt x="8963" y="3173"/>
                </a:lnTo>
                <a:lnTo>
                  <a:pt x="8975" y="3172"/>
                </a:lnTo>
                <a:lnTo>
                  <a:pt x="8985" y="3172"/>
                </a:lnTo>
                <a:lnTo>
                  <a:pt x="8992" y="3171"/>
                </a:lnTo>
                <a:lnTo>
                  <a:pt x="8999" y="3168"/>
                </a:lnTo>
                <a:lnTo>
                  <a:pt x="9005" y="3165"/>
                </a:lnTo>
                <a:lnTo>
                  <a:pt x="9009" y="3163"/>
                </a:lnTo>
                <a:lnTo>
                  <a:pt x="9012" y="3160"/>
                </a:lnTo>
                <a:lnTo>
                  <a:pt x="9013" y="3157"/>
                </a:lnTo>
                <a:lnTo>
                  <a:pt x="9014" y="3151"/>
                </a:lnTo>
                <a:lnTo>
                  <a:pt x="9013" y="3146"/>
                </a:lnTo>
                <a:lnTo>
                  <a:pt x="9012" y="3141"/>
                </a:lnTo>
                <a:lnTo>
                  <a:pt x="9009" y="3135"/>
                </a:lnTo>
                <a:lnTo>
                  <a:pt x="8987" y="3143"/>
                </a:lnTo>
                <a:lnTo>
                  <a:pt x="8963" y="3150"/>
                </a:lnTo>
                <a:lnTo>
                  <a:pt x="8935" y="3159"/>
                </a:lnTo>
                <a:lnTo>
                  <a:pt x="8904" y="3169"/>
                </a:lnTo>
                <a:close/>
                <a:moveTo>
                  <a:pt x="8205" y="3410"/>
                </a:moveTo>
                <a:lnTo>
                  <a:pt x="8196" y="3419"/>
                </a:lnTo>
                <a:lnTo>
                  <a:pt x="8188" y="3429"/>
                </a:lnTo>
                <a:lnTo>
                  <a:pt x="8185" y="3434"/>
                </a:lnTo>
                <a:lnTo>
                  <a:pt x="8183" y="3439"/>
                </a:lnTo>
                <a:lnTo>
                  <a:pt x="8180" y="3444"/>
                </a:lnTo>
                <a:lnTo>
                  <a:pt x="8179" y="3450"/>
                </a:lnTo>
                <a:lnTo>
                  <a:pt x="8179" y="3457"/>
                </a:lnTo>
                <a:lnTo>
                  <a:pt x="8180" y="3463"/>
                </a:lnTo>
                <a:lnTo>
                  <a:pt x="8183" y="3469"/>
                </a:lnTo>
                <a:lnTo>
                  <a:pt x="8187" y="3471"/>
                </a:lnTo>
                <a:lnTo>
                  <a:pt x="8192" y="3472"/>
                </a:lnTo>
                <a:lnTo>
                  <a:pt x="8198" y="3472"/>
                </a:lnTo>
                <a:lnTo>
                  <a:pt x="8205" y="3472"/>
                </a:lnTo>
                <a:lnTo>
                  <a:pt x="8211" y="3470"/>
                </a:lnTo>
                <a:lnTo>
                  <a:pt x="8217" y="3467"/>
                </a:lnTo>
                <a:lnTo>
                  <a:pt x="8222" y="3463"/>
                </a:lnTo>
                <a:lnTo>
                  <a:pt x="8226" y="3458"/>
                </a:lnTo>
                <a:lnTo>
                  <a:pt x="8229" y="3453"/>
                </a:lnTo>
                <a:lnTo>
                  <a:pt x="8230" y="3447"/>
                </a:lnTo>
                <a:lnTo>
                  <a:pt x="8231" y="3439"/>
                </a:lnTo>
                <a:lnTo>
                  <a:pt x="8230" y="3432"/>
                </a:lnTo>
                <a:lnTo>
                  <a:pt x="8229" y="3424"/>
                </a:lnTo>
                <a:lnTo>
                  <a:pt x="8215" y="3415"/>
                </a:lnTo>
                <a:lnTo>
                  <a:pt x="8205" y="3410"/>
                </a:lnTo>
                <a:close/>
                <a:moveTo>
                  <a:pt x="7518" y="4672"/>
                </a:moveTo>
                <a:lnTo>
                  <a:pt x="7509" y="4668"/>
                </a:lnTo>
                <a:lnTo>
                  <a:pt x="7502" y="4666"/>
                </a:lnTo>
                <a:lnTo>
                  <a:pt x="7496" y="4665"/>
                </a:lnTo>
                <a:lnTo>
                  <a:pt x="7493" y="4663"/>
                </a:lnTo>
                <a:lnTo>
                  <a:pt x="7490" y="4663"/>
                </a:lnTo>
                <a:lnTo>
                  <a:pt x="7488" y="4665"/>
                </a:lnTo>
                <a:lnTo>
                  <a:pt x="7481" y="4668"/>
                </a:lnTo>
                <a:lnTo>
                  <a:pt x="7476" y="4672"/>
                </a:lnTo>
                <a:lnTo>
                  <a:pt x="7472" y="4676"/>
                </a:lnTo>
                <a:lnTo>
                  <a:pt x="7470" y="4681"/>
                </a:lnTo>
                <a:lnTo>
                  <a:pt x="7467" y="4685"/>
                </a:lnTo>
                <a:lnTo>
                  <a:pt x="7466" y="4690"/>
                </a:lnTo>
                <a:lnTo>
                  <a:pt x="7465" y="4695"/>
                </a:lnTo>
                <a:lnTo>
                  <a:pt x="7465" y="4700"/>
                </a:lnTo>
                <a:lnTo>
                  <a:pt x="7466" y="4711"/>
                </a:lnTo>
                <a:lnTo>
                  <a:pt x="7470" y="4724"/>
                </a:lnTo>
                <a:lnTo>
                  <a:pt x="7475" y="4738"/>
                </a:lnTo>
                <a:lnTo>
                  <a:pt x="7480" y="4752"/>
                </a:lnTo>
                <a:lnTo>
                  <a:pt x="7491" y="4729"/>
                </a:lnTo>
                <a:lnTo>
                  <a:pt x="7500" y="4709"/>
                </a:lnTo>
                <a:lnTo>
                  <a:pt x="7509" y="4690"/>
                </a:lnTo>
                <a:lnTo>
                  <a:pt x="7518" y="4672"/>
                </a:lnTo>
                <a:close/>
                <a:moveTo>
                  <a:pt x="5823" y="6614"/>
                </a:moveTo>
                <a:lnTo>
                  <a:pt x="5828" y="6611"/>
                </a:lnTo>
                <a:lnTo>
                  <a:pt x="5834" y="6610"/>
                </a:lnTo>
                <a:lnTo>
                  <a:pt x="5839" y="6610"/>
                </a:lnTo>
                <a:lnTo>
                  <a:pt x="5844" y="6613"/>
                </a:lnTo>
                <a:lnTo>
                  <a:pt x="5855" y="6618"/>
                </a:lnTo>
                <a:lnTo>
                  <a:pt x="5866" y="6624"/>
                </a:lnTo>
                <a:lnTo>
                  <a:pt x="5876" y="6630"/>
                </a:lnTo>
                <a:lnTo>
                  <a:pt x="5886" y="6634"/>
                </a:lnTo>
                <a:lnTo>
                  <a:pt x="5893" y="6635"/>
                </a:lnTo>
                <a:lnTo>
                  <a:pt x="5898" y="6634"/>
                </a:lnTo>
                <a:lnTo>
                  <a:pt x="5904" y="6632"/>
                </a:lnTo>
                <a:lnTo>
                  <a:pt x="5910" y="6627"/>
                </a:lnTo>
                <a:lnTo>
                  <a:pt x="5894" y="6611"/>
                </a:lnTo>
                <a:lnTo>
                  <a:pt x="5882" y="6600"/>
                </a:lnTo>
                <a:lnTo>
                  <a:pt x="5876" y="6596"/>
                </a:lnTo>
                <a:lnTo>
                  <a:pt x="5872" y="6592"/>
                </a:lnTo>
                <a:lnTo>
                  <a:pt x="5867" y="6590"/>
                </a:lnTo>
                <a:lnTo>
                  <a:pt x="5863" y="6590"/>
                </a:lnTo>
                <a:lnTo>
                  <a:pt x="5860" y="6590"/>
                </a:lnTo>
                <a:lnTo>
                  <a:pt x="5855" y="6590"/>
                </a:lnTo>
                <a:lnTo>
                  <a:pt x="5851" y="6592"/>
                </a:lnTo>
                <a:lnTo>
                  <a:pt x="5846" y="6595"/>
                </a:lnTo>
                <a:lnTo>
                  <a:pt x="5835" y="6602"/>
                </a:lnTo>
                <a:lnTo>
                  <a:pt x="5823" y="6614"/>
                </a:lnTo>
                <a:close/>
                <a:moveTo>
                  <a:pt x="1785" y="3838"/>
                </a:moveTo>
                <a:lnTo>
                  <a:pt x="1762" y="3816"/>
                </a:lnTo>
                <a:lnTo>
                  <a:pt x="1740" y="3796"/>
                </a:lnTo>
                <a:lnTo>
                  <a:pt x="1715" y="3774"/>
                </a:lnTo>
                <a:lnTo>
                  <a:pt x="1690" y="3751"/>
                </a:lnTo>
                <a:lnTo>
                  <a:pt x="1689" y="3768"/>
                </a:lnTo>
                <a:lnTo>
                  <a:pt x="1687" y="3782"/>
                </a:lnTo>
                <a:lnTo>
                  <a:pt x="1689" y="3793"/>
                </a:lnTo>
                <a:lnTo>
                  <a:pt x="1691" y="3805"/>
                </a:lnTo>
                <a:lnTo>
                  <a:pt x="1694" y="3814"/>
                </a:lnTo>
                <a:lnTo>
                  <a:pt x="1698" y="3821"/>
                </a:lnTo>
                <a:lnTo>
                  <a:pt x="1703" y="3827"/>
                </a:lnTo>
                <a:lnTo>
                  <a:pt x="1709" y="3833"/>
                </a:lnTo>
                <a:lnTo>
                  <a:pt x="1717" y="3838"/>
                </a:lnTo>
                <a:lnTo>
                  <a:pt x="1724" y="3840"/>
                </a:lnTo>
                <a:lnTo>
                  <a:pt x="1733" y="3841"/>
                </a:lnTo>
                <a:lnTo>
                  <a:pt x="1742" y="3843"/>
                </a:lnTo>
                <a:lnTo>
                  <a:pt x="1752" y="3843"/>
                </a:lnTo>
                <a:lnTo>
                  <a:pt x="1762" y="3841"/>
                </a:lnTo>
                <a:lnTo>
                  <a:pt x="1774" y="3840"/>
                </a:lnTo>
                <a:lnTo>
                  <a:pt x="1785" y="3838"/>
                </a:lnTo>
                <a:close/>
                <a:moveTo>
                  <a:pt x="4502" y="2450"/>
                </a:moveTo>
                <a:lnTo>
                  <a:pt x="4513" y="2448"/>
                </a:lnTo>
                <a:lnTo>
                  <a:pt x="4525" y="2443"/>
                </a:lnTo>
                <a:lnTo>
                  <a:pt x="4529" y="2439"/>
                </a:lnTo>
                <a:lnTo>
                  <a:pt x="4532" y="2435"/>
                </a:lnTo>
                <a:lnTo>
                  <a:pt x="4535" y="2429"/>
                </a:lnTo>
                <a:lnTo>
                  <a:pt x="4535" y="2421"/>
                </a:lnTo>
                <a:lnTo>
                  <a:pt x="4532" y="2413"/>
                </a:lnTo>
                <a:lnTo>
                  <a:pt x="4529" y="2408"/>
                </a:lnTo>
                <a:lnTo>
                  <a:pt x="4523" y="2404"/>
                </a:lnTo>
                <a:lnTo>
                  <a:pt x="4518" y="2403"/>
                </a:lnTo>
                <a:lnTo>
                  <a:pt x="4507" y="2402"/>
                </a:lnTo>
                <a:lnTo>
                  <a:pt x="4494" y="2403"/>
                </a:lnTo>
                <a:lnTo>
                  <a:pt x="4482" y="2406"/>
                </a:lnTo>
                <a:lnTo>
                  <a:pt x="4471" y="2410"/>
                </a:lnTo>
                <a:lnTo>
                  <a:pt x="4466" y="2413"/>
                </a:lnTo>
                <a:lnTo>
                  <a:pt x="4464" y="2418"/>
                </a:lnTo>
                <a:lnTo>
                  <a:pt x="4461" y="2425"/>
                </a:lnTo>
                <a:lnTo>
                  <a:pt x="4463" y="2432"/>
                </a:lnTo>
                <a:lnTo>
                  <a:pt x="4464" y="2439"/>
                </a:lnTo>
                <a:lnTo>
                  <a:pt x="4468" y="2445"/>
                </a:lnTo>
                <a:lnTo>
                  <a:pt x="4471" y="2448"/>
                </a:lnTo>
                <a:lnTo>
                  <a:pt x="4477" y="2450"/>
                </a:lnTo>
                <a:lnTo>
                  <a:pt x="4489" y="2451"/>
                </a:lnTo>
                <a:lnTo>
                  <a:pt x="4502" y="2450"/>
                </a:lnTo>
                <a:close/>
                <a:moveTo>
                  <a:pt x="4471" y="2684"/>
                </a:moveTo>
                <a:lnTo>
                  <a:pt x="4466" y="2694"/>
                </a:lnTo>
                <a:lnTo>
                  <a:pt x="4461" y="2703"/>
                </a:lnTo>
                <a:lnTo>
                  <a:pt x="4459" y="2711"/>
                </a:lnTo>
                <a:lnTo>
                  <a:pt x="4457" y="2720"/>
                </a:lnTo>
                <a:lnTo>
                  <a:pt x="4456" y="2728"/>
                </a:lnTo>
                <a:lnTo>
                  <a:pt x="4457" y="2737"/>
                </a:lnTo>
                <a:lnTo>
                  <a:pt x="4459" y="2744"/>
                </a:lnTo>
                <a:lnTo>
                  <a:pt x="4460" y="2751"/>
                </a:lnTo>
                <a:lnTo>
                  <a:pt x="4473" y="2780"/>
                </a:lnTo>
                <a:lnTo>
                  <a:pt x="4483" y="2807"/>
                </a:lnTo>
                <a:lnTo>
                  <a:pt x="4488" y="2790"/>
                </a:lnTo>
                <a:lnTo>
                  <a:pt x="4492" y="2775"/>
                </a:lnTo>
                <a:lnTo>
                  <a:pt x="4494" y="2760"/>
                </a:lnTo>
                <a:lnTo>
                  <a:pt x="4494" y="2744"/>
                </a:lnTo>
                <a:lnTo>
                  <a:pt x="4492" y="2729"/>
                </a:lnTo>
                <a:lnTo>
                  <a:pt x="4487" y="2714"/>
                </a:lnTo>
                <a:lnTo>
                  <a:pt x="4480" y="2699"/>
                </a:lnTo>
                <a:lnTo>
                  <a:pt x="4471" y="2684"/>
                </a:lnTo>
                <a:close/>
                <a:moveTo>
                  <a:pt x="9244" y="2786"/>
                </a:moveTo>
                <a:lnTo>
                  <a:pt x="9255" y="2793"/>
                </a:lnTo>
                <a:lnTo>
                  <a:pt x="9265" y="2798"/>
                </a:lnTo>
                <a:lnTo>
                  <a:pt x="9274" y="2800"/>
                </a:lnTo>
                <a:lnTo>
                  <a:pt x="9283" y="2801"/>
                </a:lnTo>
                <a:lnTo>
                  <a:pt x="9292" y="2801"/>
                </a:lnTo>
                <a:lnTo>
                  <a:pt x="9298" y="2800"/>
                </a:lnTo>
                <a:lnTo>
                  <a:pt x="9306" y="2798"/>
                </a:lnTo>
                <a:lnTo>
                  <a:pt x="9312" y="2794"/>
                </a:lnTo>
                <a:lnTo>
                  <a:pt x="9335" y="2777"/>
                </a:lnTo>
                <a:lnTo>
                  <a:pt x="9359" y="2763"/>
                </a:lnTo>
                <a:lnTo>
                  <a:pt x="9344" y="2761"/>
                </a:lnTo>
                <a:lnTo>
                  <a:pt x="9330" y="2760"/>
                </a:lnTo>
                <a:lnTo>
                  <a:pt x="9316" y="2758"/>
                </a:lnTo>
                <a:lnTo>
                  <a:pt x="9302" y="2760"/>
                </a:lnTo>
                <a:lnTo>
                  <a:pt x="9287" y="2762"/>
                </a:lnTo>
                <a:lnTo>
                  <a:pt x="9273" y="2767"/>
                </a:lnTo>
                <a:lnTo>
                  <a:pt x="9259" y="2775"/>
                </a:lnTo>
                <a:lnTo>
                  <a:pt x="9244" y="2786"/>
                </a:lnTo>
                <a:close/>
                <a:moveTo>
                  <a:pt x="2460" y="3290"/>
                </a:moveTo>
                <a:lnTo>
                  <a:pt x="2483" y="3273"/>
                </a:lnTo>
                <a:lnTo>
                  <a:pt x="2506" y="3255"/>
                </a:lnTo>
                <a:lnTo>
                  <a:pt x="2510" y="3250"/>
                </a:lnTo>
                <a:lnTo>
                  <a:pt x="2515" y="3245"/>
                </a:lnTo>
                <a:lnTo>
                  <a:pt x="2519" y="3239"/>
                </a:lnTo>
                <a:lnTo>
                  <a:pt x="2521" y="3233"/>
                </a:lnTo>
                <a:lnTo>
                  <a:pt x="2524" y="3226"/>
                </a:lnTo>
                <a:lnTo>
                  <a:pt x="2525" y="3219"/>
                </a:lnTo>
                <a:lnTo>
                  <a:pt x="2525" y="3210"/>
                </a:lnTo>
                <a:lnTo>
                  <a:pt x="2524" y="3201"/>
                </a:lnTo>
                <a:lnTo>
                  <a:pt x="2540" y="3205"/>
                </a:lnTo>
                <a:lnTo>
                  <a:pt x="2555" y="3210"/>
                </a:lnTo>
                <a:lnTo>
                  <a:pt x="2572" y="3214"/>
                </a:lnTo>
                <a:lnTo>
                  <a:pt x="2587" y="3215"/>
                </a:lnTo>
                <a:lnTo>
                  <a:pt x="2595" y="3215"/>
                </a:lnTo>
                <a:lnTo>
                  <a:pt x="2602" y="3214"/>
                </a:lnTo>
                <a:lnTo>
                  <a:pt x="2609" y="3211"/>
                </a:lnTo>
                <a:lnTo>
                  <a:pt x="2616" y="3207"/>
                </a:lnTo>
                <a:lnTo>
                  <a:pt x="2623" y="3201"/>
                </a:lnTo>
                <a:lnTo>
                  <a:pt x="2629" y="3195"/>
                </a:lnTo>
                <a:lnTo>
                  <a:pt x="2635" y="3186"/>
                </a:lnTo>
                <a:lnTo>
                  <a:pt x="2642" y="3174"/>
                </a:lnTo>
                <a:lnTo>
                  <a:pt x="2624" y="3169"/>
                </a:lnTo>
                <a:lnTo>
                  <a:pt x="2606" y="3165"/>
                </a:lnTo>
                <a:lnTo>
                  <a:pt x="2591" y="3164"/>
                </a:lnTo>
                <a:lnTo>
                  <a:pt x="2576" y="3165"/>
                </a:lnTo>
                <a:lnTo>
                  <a:pt x="2568" y="3167"/>
                </a:lnTo>
                <a:lnTo>
                  <a:pt x="2560" y="3169"/>
                </a:lnTo>
                <a:lnTo>
                  <a:pt x="2554" y="3173"/>
                </a:lnTo>
                <a:lnTo>
                  <a:pt x="2548" y="3177"/>
                </a:lnTo>
                <a:lnTo>
                  <a:pt x="2541" y="3182"/>
                </a:lnTo>
                <a:lnTo>
                  <a:pt x="2535" y="3187"/>
                </a:lnTo>
                <a:lnTo>
                  <a:pt x="2530" y="3193"/>
                </a:lnTo>
                <a:lnTo>
                  <a:pt x="2524" y="3201"/>
                </a:lnTo>
                <a:lnTo>
                  <a:pt x="2506" y="3211"/>
                </a:lnTo>
                <a:lnTo>
                  <a:pt x="2488" y="3220"/>
                </a:lnTo>
                <a:lnTo>
                  <a:pt x="2469" y="3229"/>
                </a:lnTo>
                <a:lnTo>
                  <a:pt x="2451" y="3238"/>
                </a:lnTo>
                <a:lnTo>
                  <a:pt x="2421" y="3244"/>
                </a:lnTo>
                <a:lnTo>
                  <a:pt x="2389" y="3248"/>
                </a:lnTo>
                <a:lnTo>
                  <a:pt x="2382" y="3250"/>
                </a:lnTo>
                <a:lnTo>
                  <a:pt x="2374" y="3253"/>
                </a:lnTo>
                <a:lnTo>
                  <a:pt x="2366" y="3257"/>
                </a:lnTo>
                <a:lnTo>
                  <a:pt x="2359" y="3261"/>
                </a:lnTo>
                <a:lnTo>
                  <a:pt x="2351" y="3267"/>
                </a:lnTo>
                <a:lnTo>
                  <a:pt x="2345" y="3273"/>
                </a:lnTo>
                <a:lnTo>
                  <a:pt x="2338" y="3281"/>
                </a:lnTo>
                <a:lnTo>
                  <a:pt x="2332" y="3291"/>
                </a:lnTo>
                <a:lnTo>
                  <a:pt x="2341" y="3291"/>
                </a:lnTo>
                <a:lnTo>
                  <a:pt x="2350" y="3291"/>
                </a:lnTo>
                <a:lnTo>
                  <a:pt x="2359" y="3291"/>
                </a:lnTo>
                <a:lnTo>
                  <a:pt x="2368" y="3290"/>
                </a:lnTo>
                <a:lnTo>
                  <a:pt x="2384" y="3286"/>
                </a:lnTo>
                <a:lnTo>
                  <a:pt x="2401" y="3282"/>
                </a:lnTo>
                <a:lnTo>
                  <a:pt x="2416" y="3280"/>
                </a:lnTo>
                <a:lnTo>
                  <a:pt x="2431" y="3280"/>
                </a:lnTo>
                <a:lnTo>
                  <a:pt x="2437" y="3280"/>
                </a:lnTo>
                <a:lnTo>
                  <a:pt x="2445" y="3282"/>
                </a:lnTo>
                <a:lnTo>
                  <a:pt x="2453" y="3285"/>
                </a:lnTo>
                <a:lnTo>
                  <a:pt x="2460" y="3290"/>
                </a:lnTo>
                <a:close/>
                <a:moveTo>
                  <a:pt x="1276" y="3536"/>
                </a:moveTo>
                <a:lnTo>
                  <a:pt x="1283" y="3538"/>
                </a:lnTo>
                <a:lnTo>
                  <a:pt x="1289" y="3538"/>
                </a:lnTo>
                <a:lnTo>
                  <a:pt x="1295" y="3538"/>
                </a:lnTo>
                <a:lnTo>
                  <a:pt x="1300" y="3536"/>
                </a:lnTo>
                <a:lnTo>
                  <a:pt x="1306" y="3532"/>
                </a:lnTo>
                <a:lnTo>
                  <a:pt x="1308" y="3528"/>
                </a:lnTo>
                <a:lnTo>
                  <a:pt x="1308" y="3522"/>
                </a:lnTo>
                <a:lnTo>
                  <a:pt x="1307" y="3513"/>
                </a:lnTo>
                <a:lnTo>
                  <a:pt x="1306" y="3507"/>
                </a:lnTo>
                <a:lnTo>
                  <a:pt x="1302" y="3500"/>
                </a:lnTo>
                <a:lnTo>
                  <a:pt x="1298" y="3493"/>
                </a:lnTo>
                <a:lnTo>
                  <a:pt x="1294" y="3486"/>
                </a:lnTo>
                <a:lnTo>
                  <a:pt x="1284" y="3472"/>
                </a:lnTo>
                <a:lnTo>
                  <a:pt x="1274" y="3456"/>
                </a:lnTo>
                <a:lnTo>
                  <a:pt x="1264" y="3466"/>
                </a:lnTo>
                <a:lnTo>
                  <a:pt x="1256" y="3474"/>
                </a:lnTo>
                <a:lnTo>
                  <a:pt x="1250" y="3481"/>
                </a:lnTo>
                <a:lnTo>
                  <a:pt x="1246" y="3489"/>
                </a:lnTo>
                <a:lnTo>
                  <a:pt x="1245" y="3498"/>
                </a:lnTo>
                <a:lnTo>
                  <a:pt x="1245" y="3505"/>
                </a:lnTo>
                <a:lnTo>
                  <a:pt x="1246" y="3513"/>
                </a:lnTo>
                <a:lnTo>
                  <a:pt x="1250" y="3519"/>
                </a:lnTo>
                <a:lnTo>
                  <a:pt x="1255" y="3524"/>
                </a:lnTo>
                <a:lnTo>
                  <a:pt x="1261" y="3529"/>
                </a:lnTo>
                <a:lnTo>
                  <a:pt x="1269" y="3533"/>
                </a:lnTo>
                <a:lnTo>
                  <a:pt x="1276" y="3536"/>
                </a:lnTo>
                <a:close/>
                <a:moveTo>
                  <a:pt x="8822" y="3207"/>
                </a:moveTo>
                <a:lnTo>
                  <a:pt x="8781" y="3221"/>
                </a:lnTo>
                <a:lnTo>
                  <a:pt x="8741" y="3234"/>
                </a:lnTo>
                <a:lnTo>
                  <a:pt x="8698" y="3248"/>
                </a:lnTo>
                <a:lnTo>
                  <a:pt x="8649" y="3264"/>
                </a:lnTo>
                <a:lnTo>
                  <a:pt x="8677" y="3266"/>
                </a:lnTo>
                <a:lnTo>
                  <a:pt x="8703" y="3266"/>
                </a:lnTo>
                <a:lnTo>
                  <a:pt x="8727" y="3264"/>
                </a:lnTo>
                <a:lnTo>
                  <a:pt x="8749" y="3261"/>
                </a:lnTo>
                <a:lnTo>
                  <a:pt x="8759" y="3258"/>
                </a:lnTo>
                <a:lnTo>
                  <a:pt x="8769" y="3254"/>
                </a:lnTo>
                <a:lnTo>
                  <a:pt x="8779" y="3250"/>
                </a:lnTo>
                <a:lnTo>
                  <a:pt x="8788" y="3244"/>
                </a:lnTo>
                <a:lnTo>
                  <a:pt x="8797" y="3236"/>
                </a:lnTo>
                <a:lnTo>
                  <a:pt x="8806" y="3229"/>
                </a:lnTo>
                <a:lnTo>
                  <a:pt x="8814" y="3219"/>
                </a:lnTo>
                <a:lnTo>
                  <a:pt x="8822" y="3207"/>
                </a:lnTo>
                <a:close/>
                <a:moveTo>
                  <a:pt x="7301" y="3731"/>
                </a:moveTo>
                <a:lnTo>
                  <a:pt x="7271" y="3740"/>
                </a:lnTo>
                <a:lnTo>
                  <a:pt x="7243" y="3748"/>
                </a:lnTo>
                <a:lnTo>
                  <a:pt x="7215" y="3756"/>
                </a:lnTo>
                <a:lnTo>
                  <a:pt x="7188" y="3764"/>
                </a:lnTo>
                <a:lnTo>
                  <a:pt x="7170" y="3767"/>
                </a:lnTo>
                <a:lnTo>
                  <a:pt x="7153" y="3770"/>
                </a:lnTo>
                <a:lnTo>
                  <a:pt x="7136" y="3777"/>
                </a:lnTo>
                <a:lnTo>
                  <a:pt x="7120" y="3783"/>
                </a:lnTo>
                <a:lnTo>
                  <a:pt x="7104" y="3792"/>
                </a:lnTo>
                <a:lnTo>
                  <a:pt x="7089" y="3801"/>
                </a:lnTo>
                <a:lnTo>
                  <a:pt x="7074" y="3812"/>
                </a:lnTo>
                <a:lnTo>
                  <a:pt x="7059" y="3824"/>
                </a:lnTo>
                <a:lnTo>
                  <a:pt x="7070" y="3831"/>
                </a:lnTo>
                <a:lnTo>
                  <a:pt x="7082" y="3836"/>
                </a:lnTo>
                <a:lnTo>
                  <a:pt x="7093" y="3840"/>
                </a:lnTo>
                <a:lnTo>
                  <a:pt x="7103" y="3843"/>
                </a:lnTo>
                <a:lnTo>
                  <a:pt x="7112" y="3844"/>
                </a:lnTo>
                <a:lnTo>
                  <a:pt x="7121" y="3843"/>
                </a:lnTo>
                <a:lnTo>
                  <a:pt x="7130" y="3841"/>
                </a:lnTo>
                <a:lnTo>
                  <a:pt x="7139" y="3839"/>
                </a:lnTo>
                <a:lnTo>
                  <a:pt x="7146" y="3836"/>
                </a:lnTo>
                <a:lnTo>
                  <a:pt x="7153" y="3831"/>
                </a:lnTo>
                <a:lnTo>
                  <a:pt x="7160" y="3826"/>
                </a:lnTo>
                <a:lnTo>
                  <a:pt x="7167" y="3820"/>
                </a:lnTo>
                <a:lnTo>
                  <a:pt x="7179" y="3806"/>
                </a:lnTo>
                <a:lnTo>
                  <a:pt x="7192" y="3789"/>
                </a:lnTo>
                <a:lnTo>
                  <a:pt x="7225" y="3788"/>
                </a:lnTo>
                <a:lnTo>
                  <a:pt x="7258" y="3788"/>
                </a:lnTo>
                <a:lnTo>
                  <a:pt x="7266" y="3786"/>
                </a:lnTo>
                <a:lnTo>
                  <a:pt x="7273" y="3783"/>
                </a:lnTo>
                <a:lnTo>
                  <a:pt x="7279" y="3779"/>
                </a:lnTo>
                <a:lnTo>
                  <a:pt x="7286" y="3773"/>
                </a:lnTo>
                <a:lnTo>
                  <a:pt x="7291" y="3765"/>
                </a:lnTo>
                <a:lnTo>
                  <a:pt x="7296" y="3756"/>
                </a:lnTo>
                <a:lnTo>
                  <a:pt x="7299" y="3745"/>
                </a:lnTo>
                <a:lnTo>
                  <a:pt x="7301" y="3731"/>
                </a:lnTo>
                <a:close/>
                <a:moveTo>
                  <a:pt x="6932" y="5063"/>
                </a:moveTo>
                <a:lnTo>
                  <a:pt x="6937" y="5040"/>
                </a:lnTo>
                <a:lnTo>
                  <a:pt x="6941" y="5027"/>
                </a:lnTo>
                <a:lnTo>
                  <a:pt x="6942" y="5016"/>
                </a:lnTo>
                <a:lnTo>
                  <a:pt x="6941" y="5004"/>
                </a:lnTo>
                <a:lnTo>
                  <a:pt x="6939" y="4997"/>
                </a:lnTo>
                <a:lnTo>
                  <a:pt x="6937" y="4990"/>
                </a:lnTo>
                <a:lnTo>
                  <a:pt x="6932" y="4987"/>
                </a:lnTo>
                <a:lnTo>
                  <a:pt x="6927" y="4985"/>
                </a:lnTo>
                <a:lnTo>
                  <a:pt x="6920" y="4984"/>
                </a:lnTo>
                <a:lnTo>
                  <a:pt x="6914" y="4985"/>
                </a:lnTo>
                <a:lnTo>
                  <a:pt x="6905" y="4988"/>
                </a:lnTo>
                <a:lnTo>
                  <a:pt x="6898" y="4990"/>
                </a:lnTo>
                <a:lnTo>
                  <a:pt x="6891" y="4994"/>
                </a:lnTo>
                <a:lnTo>
                  <a:pt x="6885" y="4999"/>
                </a:lnTo>
                <a:lnTo>
                  <a:pt x="6880" y="5004"/>
                </a:lnTo>
                <a:lnTo>
                  <a:pt x="6879" y="5012"/>
                </a:lnTo>
                <a:lnTo>
                  <a:pt x="6877" y="5015"/>
                </a:lnTo>
                <a:lnTo>
                  <a:pt x="6879" y="5020"/>
                </a:lnTo>
                <a:lnTo>
                  <a:pt x="6880" y="5023"/>
                </a:lnTo>
                <a:lnTo>
                  <a:pt x="6881" y="5027"/>
                </a:lnTo>
                <a:lnTo>
                  <a:pt x="6885" y="5034"/>
                </a:lnTo>
                <a:lnTo>
                  <a:pt x="6890" y="5039"/>
                </a:lnTo>
                <a:lnTo>
                  <a:pt x="6896" y="5042"/>
                </a:lnTo>
                <a:lnTo>
                  <a:pt x="6903" y="5046"/>
                </a:lnTo>
                <a:lnTo>
                  <a:pt x="6918" y="5054"/>
                </a:lnTo>
                <a:lnTo>
                  <a:pt x="6932" y="5063"/>
                </a:lnTo>
                <a:close/>
                <a:moveTo>
                  <a:pt x="8198" y="5120"/>
                </a:moveTo>
                <a:lnTo>
                  <a:pt x="8224" y="5097"/>
                </a:lnTo>
                <a:lnTo>
                  <a:pt x="8248" y="5075"/>
                </a:lnTo>
                <a:lnTo>
                  <a:pt x="8269" y="5055"/>
                </a:lnTo>
                <a:lnTo>
                  <a:pt x="8291" y="5036"/>
                </a:lnTo>
                <a:lnTo>
                  <a:pt x="8273" y="5039"/>
                </a:lnTo>
                <a:lnTo>
                  <a:pt x="8255" y="5040"/>
                </a:lnTo>
                <a:lnTo>
                  <a:pt x="8246" y="5041"/>
                </a:lnTo>
                <a:lnTo>
                  <a:pt x="8237" y="5044"/>
                </a:lnTo>
                <a:lnTo>
                  <a:pt x="8230" y="5045"/>
                </a:lnTo>
                <a:lnTo>
                  <a:pt x="8222" y="5049"/>
                </a:lnTo>
                <a:lnTo>
                  <a:pt x="8216" y="5053"/>
                </a:lnTo>
                <a:lnTo>
                  <a:pt x="8210" y="5058"/>
                </a:lnTo>
                <a:lnTo>
                  <a:pt x="8205" y="5064"/>
                </a:lnTo>
                <a:lnTo>
                  <a:pt x="8201" y="5072"/>
                </a:lnTo>
                <a:lnTo>
                  <a:pt x="8197" y="5081"/>
                </a:lnTo>
                <a:lnTo>
                  <a:pt x="8196" y="5092"/>
                </a:lnTo>
                <a:lnTo>
                  <a:pt x="8197" y="5105"/>
                </a:lnTo>
                <a:lnTo>
                  <a:pt x="8198" y="5120"/>
                </a:lnTo>
                <a:close/>
                <a:moveTo>
                  <a:pt x="2843" y="3074"/>
                </a:moveTo>
                <a:lnTo>
                  <a:pt x="2827" y="3073"/>
                </a:lnTo>
                <a:lnTo>
                  <a:pt x="2812" y="3074"/>
                </a:lnTo>
                <a:lnTo>
                  <a:pt x="2796" y="3075"/>
                </a:lnTo>
                <a:lnTo>
                  <a:pt x="2783" y="3079"/>
                </a:lnTo>
                <a:lnTo>
                  <a:pt x="2770" y="3084"/>
                </a:lnTo>
                <a:lnTo>
                  <a:pt x="2756" y="3092"/>
                </a:lnTo>
                <a:lnTo>
                  <a:pt x="2743" y="3101"/>
                </a:lnTo>
                <a:lnTo>
                  <a:pt x="2731" y="3111"/>
                </a:lnTo>
                <a:lnTo>
                  <a:pt x="2741" y="3117"/>
                </a:lnTo>
                <a:lnTo>
                  <a:pt x="2751" y="3121"/>
                </a:lnTo>
                <a:lnTo>
                  <a:pt x="2760" y="3125"/>
                </a:lnTo>
                <a:lnTo>
                  <a:pt x="2769" y="3127"/>
                </a:lnTo>
                <a:lnTo>
                  <a:pt x="2776" y="3130"/>
                </a:lnTo>
                <a:lnTo>
                  <a:pt x="2784" y="3130"/>
                </a:lnTo>
                <a:lnTo>
                  <a:pt x="2791" y="3129"/>
                </a:lnTo>
                <a:lnTo>
                  <a:pt x="2798" y="3127"/>
                </a:lnTo>
                <a:lnTo>
                  <a:pt x="2804" y="3125"/>
                </a:lnTo>
                <a:lnTo>
                  <a:pt x="2810" y="3121"/>
                </a:lnTo>
                <a:lnTo>
                  <a:pt x="2817" y="3116"/>
                </a:lnTo>
                <a:lnTo>
                  <a:pt x="2822" y="3110"/>
                </a:lnTo>
                <a:lnTo>
                  <a:pt x="2828" y="3102"/>
                </a:lnTo>
                <a:lnTo>
                  <a:pt x="2833" y="3093"/>
                </a:lnTo>
                <a:lnTo>
                  <a:pt x="2838" y="3084"/>
                </a:lnTo>
                <a:lnTo>
                  <a:pt x="2843" y="3074"/>
                </a:lnTo>
                <a:close/>
                <a:moveTo>
                  <a:pt x="1726" y="3587"/>
                </a:moveTo>
                <a:lnTo>
                  <a:pt x="1733" y="3589"/>
                </a:lnTo>
                <a:lnTo>
                  <a:pt x="1742" y="3592"/>
                </a:lnTo>
                <a:lnTo>
                  <a:pt x="1748" y="3592"/>
                </a:lnTo>
                <a:lnTo>
                  <a:pt x="1756" y="3593"/>
                </a:lnTo>
                <a:lnTo>
                  <a:pt x="1762" y="3592"/>
                </a:lnTo>
                <a:lnTo>
                  <a:pt x="1769" y="3590"/>
                </a:lnTo>
                <a:lnTo>
                  <a:pt x="1775" y="3589"/>
                </a:lnTo>
                <a:lnTo>
                  <a:pt x="1781" y="3587"/>
                </a:lnTo>
                <a:lnTo>
                  <a:pt x="1792" y="3579"/>
                </a:lnTo>
                <a:lnTo>
                  <a:pt x="1802" y="3569"/>
                </a:lnTo>
                <a:lnTo>
                  <a:pt x="1811" y="3557"/>
                </a:lnTo>
                <a:lnTo>
                  <a:pt x="1819" y="3545"/>
                </a:lnTo>
                <a:lnTo>
                  <a:pt x="1831" y="3541"/>
                </a:lnTo>
                <a:lnTo>
                  <a:pt x="1842" y="3537"/>
                </a:lnTo>
                <a:lnTo>
                  <a:pt x="1852" y="3533"/>
                </a:lnTo>
                <a:lnTo>
                  <a:pt x="1864" y="3527"/>
                </a:lnTo>
                <a:lnTo>
                  <a:pt x="1873" y="3519"/>
                </a:lnTo>
                <a:lnTo>
                  <a:pt x="1882" y="3509"/>
                </a:lnTo>
                <a:lnTo>
                  <a:pt x="1885" y="3504"/>
                </a:lnTo>
                <a:lnTo>
                  <a:pt x="1888" y="3496"/>
                </a:lnTo>
                <a:lnTo>
                  <a:pt x="1891" y="3489"/>
                </a:lnTo>
                <a:lnTo>
                  <a:pt x="1893" y="3480"/>
                </a:lnTo>
                <a:lnTo>
                  <a:pt x="1863" y="3486"/>
                </a:lnTo>
                <a:lnTo>
                  <a:pt x="1835" y="3490"/>
                </a:lnTo>
                <a:lnTo>
                  <a:pt x="1828" y="3491"/>
                </a:lnTo>
                <a:lnTo>
                  <a:pt x="1822" y="3494"/>
                </a:lnTo>
                <a:lnTo>
                  <a:pt x="1816" y="3496"/>
                </a:lnTo>
                <a:lnTo>
                  <a:pt x="1809" y="3500"/>
                </a:lnTo>
                <a:lnTo>
                  <a:pt x="1804" y="3504"/>
                </a:lnTo>
                <a:lnTo>
                  <a:pt x="1798" y="3509"/>
                </a:lnTo>
                <a:lnTo>
                  <a:pt x="1794" y="3515"/>
                </a:lnTo>
                <a:lnTo>
                  <a:pt x="1789" y="3523"/>
                </a:lnTo>
                <a:lnTo>
                  <a:pt x="1783" y="3521"/>
                </a:lnTo>
                <a:lnTo>
                  <a:pt x="1776" y="3518"/>
                </a:lnTo>
                <a:lnTo>
                  <a:pt x="1770" y="3518"/>
                </a:lnTo>
                <a:lnTo>
                  <a:pt x="1765" y="3518"/>
                </a:lnTo>
                <a:lnTo>
                  <a:pt x="1760" y="3518"/>
                </a:lnTo>
                <a:lnTo>
                  <a:pt x="1755" y="3519"/>
                </a:lnTo>
                <a:lnTo>
                  <a:pt x="1751" y="3522"/>
                </a:lnTo>
                <a:lnTo>
                  <a:pt x="1747" y="3524"/>
                </a:lnTo>
                <a:lnTo>
                  <a:pt x="1740" y="3531"/>
                </a:lnTo>
                <a:lnTo>
                  <a:pt x="1733" y="3540"/>
                </a:lnTo>
                <a:lnTo>
                  <a:pt x="1727" y="3548"/>
                </a:lnTo>
                <a:lnTo>
                  <a:pt x="1720" y="3557"/>
                </a:lnTo>
                <a:lnTo>
                  <a:pt x="1718" y="3562"/>
                </a:lnTo>
                <a:lnTo>
                  <a:pt x="1715" y="3566"/>
                </a:lnTo>
                <a:lnTo>
                  <a:pt x="1714" y="3570"/>
                </a:lnTo>
                <a:lnTo>
                  <a:pt x="1714" y="3574"/>
                </a:lnTo>
                <a:lnTo>
                  <a:pt x="1715" y="3578"/>
                </a:lnTo>
                <a:lnTo>
                  <a:pt x="1717" y="3580"/>
                </a:lnTo>
                <a:lnTo>
                  <a:pt x="1720" y="3584"/>
                </a:lnTo>
                <a:lnTo>
                  <a:pt x="1726" y="3587"/>
                </a:lnTo>
                <a:close/>
                <a:moveTo>
                  <a:pt x="6651" y="4186"/>
                </a:moveTo>
                <a:lnTo>
                  <a:pt x="6659" y="4199"/>
                </a:lnTo>
                <a:lnTo>
                  <a:pt x="6665" y="4210"/>
                </a:lnTo>
                <a:lnTo>
                  <a:pt x="6672" y="4218"/>
                </a:lnTo>
                <a:lnTo>
                  <a:pt x="6677" y="4223"/>
                </a:lnTo>
                <a:lnTo>
                  <a:pt x="6682" y="4227"/>
                </a:lnTo>
                <a:lnTo>
                  <a:pt x="6687" y="4228"/>
                </a:lnTo>
                <a:lnTo>
                  <a:pt x="6692" y="4227"/>
                </a:lnTo>
                <a:lnTo>
                  <a:pt x="6697" y="4226"/>
                </a:lnTo>
                <a:lnTo>
                  <a:pt x="6701" y="4222"/>
                </a:lnTo>
                <a:lnTo>
                  <a:pt x="6705" y="4217"/>
                </a:lnTo>
                <a:lnTo>
                  <a:pt x="6710" y="4212"/>
                </a:lnTo>
                <a:lnTo>
                  <a:pt x="6714" y="4205"/>
                </a:lnTo>
                <a:lnTo>
                  <a:pt x="6721" y="4190"/>
                </a:lnTo>
                <a:lnTo>
                  <a:pt x="6728" y="4175"/>
                </a:lnTo>
                <a:lnTo>
                  <a:pt x="6733" y="4153"/>
                </a:lnTo>
                <a:lnTo>
                  <a:pt x="6739" y="4132"/>
                </a:lnTo>
                <a:lnTo>
                  <a:pt x="6740" y="4127"/>
                </a:lnTo>
                <a:lnTo>
                  <a:pt x="6739" y="4123"/>
                </a:lnTo>
                <a:lnTo>
                  <a:pt x="6739" y="4118"/>
                </a:lnTo>
                <a:lnTo>
                  <a:pt x="6736" y="4114"/>
                </a:lnTo>
                <a:lnTo>
                  <a:pt x="6733" y="4112"/>
                </a:lnTo>
                <a:lnTo>
                  <a:pt x="6728" y="4109"/>
                </a:lnTo>
                <a:lnTo>
                  <a:pt x="6721" y="4106"/>
                </a:lnTo>
                <a:lnTo>
                  <a:pt x="6712" y="4105"/>
                </a:lnTo>
                <a:lnTo>
                  <a:pt x="6703" y="4105"/>
                </a:lnTo>
                <a:lnTo>
                  <a:pt x="6696" y="4105"/>
                </a:lnTo>
                <a:lnTo>
                  <a:pt x="6689" y="4108"/>
                </a:lnTo>
                <a:lnTo>
                  <a:pt x="6683" y="4112"/>
                </a:lnTo>
                <a:lnTo>
                  <a:pt x="6678" y="4115"/>
                </a:lnTo>
                <a:lnTo>
                  <a:pt x="6674" y="4120"/>
                </a:lnTo>
                <a:lnTo>
                  <a:pt x="6672" y="4126"/>
                </a:lnTo>
                <a:lnTo>
                  <a:pt x="6668" y="4132"/>
                </a:lnTo>
                <a:lnTo>
                  <a:pt x="6660" y="4160"/>
                </a:lnTo>
                <a:lnTo>
                  <a:pt x="6651" y="4186"/>
                </a:lnTo>
                <a:close/>
                <a:moveTo>
                  <a:pt x="6607" y="4435"/>
                </a:moveTo>
                <a:lnTo>
                  <a:pt x="6601" y="4450"/>
                </a:lnTo>
                <a:lnTo>
                  <a:pt x="6596" y="4464"/>
                </a:lnTo>
                <a:lnTo>
                  <a:pt x="6594" y="4470"/>
                </a:lnTo>
                <a:lnTo>
                  <a:pt x="6594" y="4478"/>
                </a:lnTo>
                <a:lnTo>
                  <a:pt x="6594" y="4484"/>
                </a:lnTo>
                <a:lnTo>
                  <a:pt x="6596" y="4492"/>
                </a:lnTo>
                <a:lnTo>
                  <a:pt x="6598" y="4506"/>
                </a:lnTo>
                <a:lnTo>
                  <a:pt x="6604" y="4521"/>
                </a:lnTo>
                <a:lnTo>
                  <a:pt x="6612" y="4538"/>
                </a:lnTo>
                <a:lnTo>
                  <a:pt x="6623" y="4554"/>
                </a:lnTo>
                <a:lnTo>
                  <a:pt x="6631" y="4534"/>
                </a:lnTo>
                <a:lnTo>
                  <a:pt x="6637" y="4516"/>
                </a:lnTo>
                <a:lnTo>
                  <a:pt x="6641" y="4500"/>
                </a:lnTo>
                <a:lnTo>
                  <a:pt x="6643" y="4484"/>
                </a:lnTo>
                <a:lnTo>
                  <a:pt x="6641" y="4477"/>
                </a:lnTo>
                <a:lnTo>
                  <a:pt x="6640" y="4470"/>
                </a:lnTo>
                <a:lnTo>
                  <a:pt x="6637" y="4464"/>
                </a:lnTo>
                <a:lnTo>
                  <a:pt x="6634" y="4458"/>
                </a:lnTo>
                <a:lnTo>
                  <a:pt x="6629" y="4451"/>
                </a:lnTo>
                <a:lnTo>
                  <a:pt x="6623" y="4446"/>
                </a:lnTo>
                <a:lnTo>
                  <a:pt x="6616" y="4440"/>
                </a:lnTo>
                <a:lnTo>
                  <a:pt x="6607" y="4435"/>
                </a:lnTo>
                <a:close/>
                <a:moveTo>
                  <a:pt x="5999" y="5724"/>
                </a:moveTo>
                <a:lnTo>
                  <a:pt x="5998" y="5711"/>
                </a:lnTo>
                <a:lnTo>
                  <a:pt x="5995" y="5698"/>
                </a:lnTo>
                <a:lnTo>
                  <a:pt x="5983" y="5708"/>
                </a:lnTo>
                <a:lnTo>
                  <a:pt x="5970" y="5717"/>
                </a:lnTo>
                <a:lnTo>
                  <a:pt x="5957" y="5727"/>
                </a:lnTo>
                <a:lnTo>
                  <a:pt x="5947" y="5739"/>
                </a:lnTo>
                <a:lnTo>
                  <a:pt x="5942" y="5744"/>
                </a:lnTo>
                <a:lnTo>
                  <a:pt x="5940" y="5749"/>
                </a:lnTo>
                <a:lnTo>
                  <a:pt x="5938" y="5755"/>
                </a:lnTo>
                <a:lnTo>
                  <a:pt x="5938" y="5760"/>
                </a:lnTo>
                <a:lnTo>
                  <a:pt x="5940" y="5767"/>
                </a:lnTo>
                <a:lnTo>
                  <a:pt x="5943" y="5770"/>
                </a:lnTo>
                <a:lnTo>
                  <a:pt x="5948" y="5774"/>
                </a:lnTo>
                <a:lnTo>
                  <a:pt x="5956" y="5776"/>
                </a:lnTo>
                <a:lnTo>
                  <a:pt x="5976" y="5779"/>
                </a:lnTo>
                <a:lnTo>
                  <a:pt x="5997" y="5779"/>
                </a:lnTo>
                <a:lnTo>
                  <a:pt x="6007" y="5778"/>
                </a:lnTo>
                <a:lnTo>
                  <a:pt x="6016" y="5774"/>
                </a:lnTo>
                <a:lnTo>
                  <a:pt x="6019" y="5772"/>
                </a:lnTo>
                <a:lnTo>
                  <a:pt x="6025" y="5768"/>
                </a:lnTo>
                <a:lnTo>
                  <a:pt x="6027" y="5763"/>
                </a:lnTo>
                <a:lnTo>
                  <a:pt x="6031" y="5758"/>
                </a:lnTo>
                <a:lnTo>
                  <a:pt x="6031" y="5755"/>
                </a:lnTo>
                <a:lnTo>
                  <a:pt x="6028" y="5753"/>
                </a:lnTo>
                <a:lnTo>
                  <a:pt x="6025" y="5749"/>
                </a:lnTo>
                <a:lnTo>
                  <a:pt x="6021" y="5744"/>
                </a:lnTo>
                <a:lnTo>
                  <a:pt x="6009" y="5734"/>
                </a:lnTo>
                <a:lnTo>
                  <a:pt x="5999" y="5724"/>
                </a:lnTo>
                <a:close/>
                <a:moveTo>
                  <a:pt x="7262" y="5130"/>
                </a:moveTo>
                <a:lnTo>
                  <a:pt x="7262" y="5134"/>
                </a:lnTo>
                <a:lnTo>
                  <a:pt x="7266" y="5140"/>
                </a:lnTo>
                <a:lnTo>
                  <a:pt x="7271" y="5145"/>
                </a:lnTo>
                <a:lnTo>
                  <a:pt x="7276" y="5148"/>
                </a:lnTo>
                <a:lnTo>
                  <a:pt x="7286" y="5149"/>
                </a:lnTo>
                <a:lnTo>
                  <a:pt x="7295" y="5149"/>
                </a:lnTo>
                <a:lnTo>
                  <a:pt x="7304" y="5148"/>
                </a:lnTo>
                <a:lnTo>
                  <a:pt x="7310" y="5145"/>
                </a:lnTo>
                <a:lnTo>
                  <a:pt x="7318" y="5141"/>
                </a:lnTo>
                <a:lnTo>
                  <a:pt x="7324" y="5138"/>
                </a:lnTo>
                <a:lnTo>
                  <a:pt x="7329" y="5133"/>
                </a:lnTo>
                <a:lnTo>
                  <a:pt x="7334" y="5127"/>
                </a:lnTo>
                <a:lnTo>
                  <a:pt x="7356" y="5100"/>
                </a:lnTo>
                <a:lnTo>
                  <a:pt x="7380" y="5065"/>
                </a:lnTo>
                <a:lnTo>
                  <a:pt x="7358" y="5070"/>
                </a:lnTo>
                <a:lnTo>
                  <a:pt x="7338" y="5075"/>
                </a:lnTo>
                <a:lnTo>
                  <a:pt x="7320" y="5079"/>
                </a:lnTo>
                <a:lnTo>
                  <a:pt x="7304" y="5086"/>
                </a:lnTo>
                <a:lnTo>
                  <a:pt x="7297" y="5088"/>
                </a:lnTo>
                <a:lnTo>
                  <a:pt x="7290" y="5093"/>
                </a:lnTo>
                <a:lnTo>
                  <a:pt x="7283" y="5097"/>
                </a:lnTo>
                <a:lnTo>
                  <a:pt x="7278" y="5102"/>
                </a:lnTo>
                <a:lnTo>
                  <a:pt x="7273" y="5107"/>
                </a:lnTo>
                <a:lnTo>
                  <a:pt x="7268" y="5115"/>
                </a:lnTo>
                <a:lnTo>
                  <a:pt x="7264" y="5121"/>
                </a:lnTo>
                <a:lnTo>
                  <a:pt x="7262" y="5130"/>
                </a:lnTo>
                <a:close/>
                <a:moveTo>
                  <a:pt x="5593" y="6649"/>
                </a:moveTo>
                <a:lnTo>
                  <a:pt x="5591" y="6656"/>
                </a:lnTo>
                <a:lnTo>
                  <a:pt x="5587" y="6659"/>
                </a:lnTo>
                <a:lnTo>
                  <a:pt x="5582" y="6662"/>
                </a:lnTo>
                <a:lnTo>
                  <a:pt x="5577" y="6665"/>
                </a:lnTo>
                <a:lnTo>
                  <a:pt x="5584" y="6657"/>
                </a:lnTo>
                <a:lnTo>
                  <a:pt x="5593" y="6649"/>
                </a:lnTo>
                <a:lnTo>
                  <a:pt x="5582" y="6651"/>
                </a:lnTo>
                <a:lnTo>
                  <a:pt x="5569" y="6649"/>
                </a:lnTo>
                <a:lnTo>
                  <a:pt x="5556" y="6647"/>
                </a:lnTo>
                <a:lnTo>
                  <a:pt x="5545" y="6644"/>
                </a:lnTo>
                <a:lnTo>
                  <a:pt x="5533" y="6640"/>
                </a:lnTo>
                <a:lnTo>
                  <a:pt x="5525" y="6639"/>
                </a:lnTo>
                <a:lnTo>
                  <a:pt x="5517" y="6638"/>
                </a:lnTo>
                <a:lnTo>
                  <a:pt x="5511" y="6638"/>
                </a:lnTo>
                <a:lnTo>
                  <a:pt x="5498" y="6644"/>
                </a:lnTo>
                <a:lnTo>
                  <a:pt x="5488" y="6649"/>
                </a:lnTo>
                <a:lnTo>
                  <a:pt x="5480" y="6656"/>
                </a:lnTo>
                <a:lnTo>
                  <a:pt x="5476" y="6661"/>
                </a:lnTo>
                <a:lnTo>
                  <a:pt x="5475" y="6666"/>
                </a:lnTo>
                <a:lnTo>
                  <a:pt x="5475" y="6670"/>
                </a:lnTo>
                <a:lnTo>
                  <a:pt x="5478" y="6675"/>
                </a:lnTo>
                <a:lnTo>
                  <a:pt x="5481" y="6679"/>
                </a:lnTo>
                <a:lnTo>
                  <a:pt x="5504" y="6695"/>
                </a:lnTo>
                <a:lnTo>
                  <a:pt x="5523" y="6713"/>
                </a:lnTo>
                <a:lnTo>
                  <a:pt x="5539" y="6714"/>
                </a:lnTo>
                <a:lnTo>
                  <a:pt x="5554" y="6715"/>
                </a:lnTo>
                <a:lnTo>
                  <a:pt x="5569" y="6717"/>
                </a:lnTo>
                <a:lnTo>
                  <a:pt x="5584" y="6719"/>
                </a:lnTo>
                <a:lnTo>
                  <a:pt x="5596" y="6722"/>
                </a:lnTo>
                <a:lnTo>
                  <a:pt x="5607" y="6722"/>
                </a:lnTo>
                <a:lnTo>
                  <a:pt x="5619" y="6722"/>
                </a:lnTo>
                <a:lnTo>
                  <a:pt x="5630" y="6720"/>
                </a:lnTo>
                <a:lnTo>
                  <a:pt x="5635" y="6718"/>
                </a:lnTo>
                <a:lnTo>
                  <a:pt x="5639" y="6717"/>
                </a:lnTo>
                <a:lnTo>
                  <a:pt x="5643" y="6714"/>
                </a:lnTo>
                <a:lnTo>
                  <a:pt x="5646" y="6710"/>
                </a:lnTo>
                <a:lnTo>
                  <a:pt x="5650" y="6706"/>
                </a:lnTo>
                <a:lnTo>
                  <a:pt x="5651" y="6703"/>
                </a:lnTo>
                <a:lnTo>
                  <a:pt x="5654" y="6698"/>
                </a:lnTo>
                <a:lnTo>
                  <a:pt x="5655" y="6691"/>
                </a:lnTo>
                <a:lnTo>
                  <a:pt x="5655" y="6685"/>
                </a:lnTo>
                <a:lnTo>
                  <a:pt x="5655" y="6679"/>
                </a:lnTo>
                <a:lnTo>
                  <a:pt x="5653" y="6675"/>
                </a:lnTo>
                <a:lnTo>
                  <a:pt x="5650" y="6671"/>
                </a:lnTo>
                <a:lnTo>
                  <a:pt x="5648" y="6667"/>
                </a:lnTo>
                <a:lnTo>
                  <a:pt x="5644" y="6665"/>
                </a:lnTo>
                <a:lnTo>
                  <a:pt x="5639" y="6663"/>
                </a:lnTo>
                <a:lnTo>
                  <a:pt x="5634" y="6661"/>
                </a:lnTo>
                <a:lnTo>
                  <a:pt x="5612" y="6657"/>
                </a:lnTo>
                <a:lnTo>
                  <a:pt x="5593" y="6649"/>
                </a:lnTo>
                <a:close/>
                <a:moveTo>
                  <a:pt x="7438" y="3727"/>
                </a:moveTo>
                <a:lnTo>
                  <a:pt x="7443" y="3721"/>
                </a:lnTo>
                <a:lnTo>
                  <a:pt x="7447" y="3716"/>
                </a:lnTo>
                <a:lnTo>
                  <a:pt x="7450" y="3710"/>
                </a:lnTo>
                <a:lnTo>
                  <a:pt x="7451" y="3703"/>
                </a:lnTo>
                <a:lnTo>
                  <a:pt x="7450" y="3698"/>
                </a:lnTo>
                <a:lnTo>
                  <a:pt x="7448" y="3693"/>
                </a:lnTo>
                <a:lnTo>
                  <a:pt x="7444" y="3688"/>
                </a:lnTo>
                <a:lnTo>
                  <a:pt x="7439" y="3684"/>
                </a:lnTo>
                <a:lnTo>
                  <a:pt x="7432" y="3682"/>
                </a:lnTo>
                <a:lnTo>
                  <a:pt x="7425" y="3679"/>
                </a:lnTo>
                <a:lnTo>
                  <a:pt x="7419" y="3679"/>
                </a:lnTo>
                <a:lnTo>
                  <a:pt x="7413" y="3679"/>
                </a:lnTo>
                <a:lnTo>
                  <a:pt x="7401" y="3683"/>
                </a:lnTo>
                <a:lnTo>
                  <a:pt x="7390" y="3691"/>
                </a:lnTo>
                <a:lnTo>
                  <a:pt x="7378" y="3697"/>
                </a:lnTo>
                <a:lnTo>
                  <a:pt x="7367" y="3703"/>
                </a:lnTo>
                <a:lnTo>
                  <a:pt x="7361" y="3706"/>
                </a:lnTo>
                <a:lnTo>
                  <a:pt x="7354" y="3708"/>
                </a:lnTo>
                <a:lnTo>
                  <a:pt x="7347" y="3708"/>
                </a:lnTo>
                <a:lnTo>
                  <a:pt x="7340" y="3708"/>
                </a:lnTo>
                <a:lnTo>
                  <a:pt x="7347" y="3718"/>
                </a:lnTo>
                <a:lnTo>
                  <a:pt x="7352" y="3727"/>
                </a:lnTo>
                <a:lnTo>
                  <a:pt x="7358" y="3735"/>
                </a:lnTo>
                <a:lnTo>
                  <a:pt x="7364" y="3740"/>
                </a:lnTo>
                <a:lnTo>
                  <a:pt x="7371" y="3744"/>
                </a:lnTo>
                <a:lnTo>
                  <a:pt x="7377" y="3748"/>
                </a:lnTo>
                <a:lnTo>
                  <a:pt x="7384" y="3749"/>
                </a:lnTo>
                <a:lnTo>
                  <a:pt x="7389" y="3750"/>
                </a:lnTo>
                <a:lnTo>
                  <a:pt x="7395" y="3750"/>
                </a:lnTo>
                <a:lnTo>
                  <a:pt x="7401" y="3749"/>
                </a:lnTo>
                <a:lnTo>
                  <a:pt x="7408" y="3746"/>
                </a:lnTo>
                <a:lnTo>
                  <a:pt x="7414" y="3744"/>
                </a:lnTo>
                <a:lnTo>
                  <a:pt x="7425" y="3736"/>
                </a:lnTo>
                <a:lnTo>
                  <a:pt x="7438" y="3727"/>
                </a:lnTo>
                <a:close/>
                <a:moveTo>
                  <a:pt x="6967" y="5588"/>
                </a:moveTo>
                <a:lnTo>
                  <a:pt x="6977" y="5585"/>
                </a:lnTo>
                <a:lnTo>
                  <a:pt x="6986" y="5583"/>
                </a:lnTo>
                <a:lnTo>
                  <a:pt x="6995" y="5579"/>
                </a:lnTo>
                <a:lnTo>
                  <a:pt x="7003" y="5575"/>
                </a:lnTo>
                <a:lnTo>
                  <a:pt x="7009" y="5569"/>
                </a:lnTo>
                <a:lnTo>
                  <a:pt x="7016" y="5562"/>
                </a:lnTo>
                <a:lnTo>
                  <a:pt x="7022" y="5556"/>
                </a:lnTo>
                <a:lnTo>
                  <a:pt x="7027" y="5548"/>
                </a:lnTo>
                <a:lnTo>
                  <a:pt x="7045" y="5517"/>
                </a:lnTo>
                <a:lnTo>
                  <a:pt x="7061" y="5483"/>
                </a:lnTo>
                <a:lnTo>
                  <a:pt x="7030" y="5494"/>
                </a:lnTo>
                <a:lnTo>
                  <a:pt x="6999" y="5505"/>
                </a:lnTo>
                <a:lnTo>
                  <a:pt x="6967" y="5517"/>
                </a:lnTo>
                <a:lnTo>
                  <a:pt x="6937" y="5528"/>
                </a:lnTo>
                <a:lnTo>
                  <a:pt x="6939" y="5547"/>
                </a:lnTo>
                <a:lnTo>
                  <a:pt x="6944" y="5568"/>
                </a:lnTo>
                <a:lnTo>
                  <a:pt x="6947" y="5576"/>
                </a:lnTo>
                <a:lnTo>
                  <a:pt x="6952" y="5583"/>
                </a:lnTo>
                <a:lnTo>
                  <a:pt x="6955" y="5585"/>
                </a:lnTo>
                <a:lnTo>
                  <a:pt x="6958" y="5587"/>
                </a:lnTo>
                <a:lnTo>
                  <a:pt x="6962" y="5588"/>
                </a:lnTo>
                <a:lnTo>
                  <a:pt x="6967" y="5588"/>
                </a:lnTo>
                <a:close/>
                <a:moveTo>
                  <a:pt x="7651" y="5273"/>
                </a:moveTo>
                <a:lnTo>
                  <a:pt x="7661" y="5275"/>
                </a:lnTo>
                <a:lnTo>
                  <a:pt x="7672" y="5277"/>
                </a:lnTo>
                <a:lnTo>
                  <a:pt x="7679" y="5281"/>
                </a:lnTo>
                <a:lnTo>
                  <a:pt x="7686" y="5286"/>
                </a:lnTo>
                <a:lnTo>
                  <a:pt x="7692" y="5291"/>
                </a:lnTo>
                <a:lnTo>
                  <a:pt x="7697" y="5296"/>
                </a:lnTo>
                <a:lnTo>
                  <a:pt x="7701" y="5301"/>
                </a:lnTo>
                <a:lnTo>
                  <a:pt x="7705" y="5308"/>
                </a:lnTo>
                <a:lnTo>
                  <a:pt x="7712" y="5320"/>
                </a:lnTo>
                <a:lnTo>
                  <a:pt x="7721" y="5330"/>
                </a:lnTo>
                <a:lnTo>
                  <a:pt x="7725" y="5335"/>
                </a:lnTo>
                <a:lnTo>
                  <a:pt x="7731" y="5338"/>
                </a:lnTo>
                <a:lnTo>
                  <a:pt x="7738" y="5342"/>
                </a:lnTo>
                <a:lnTo>
                  <a:pt x="7745" y="5343"/>
                </a:lnTo>
                <a:lnTo>
                  <a:pt x="7746" y="5342"/>
                </a:lnTo>
                <a:lnTo>
                  <a:pt x="7749" y="5339"/>
                </a:lnTo>
                <a:lnTo>
                  <a:pt x="7753" y="5334"/>
                </a:lnTo>
                <a:lnTo>
                  <a:pt x="7755" y="5328"/>
                </a:lnTo>
                <a:lnTo>
                  <a:pt x="7758" y="5320"/>
                </a:lnTo>
                <a:lnTo>
                  <a:pt x="7760" y="5314"/>
                </a:lnTo>
                <a:lnTo>
                  <a:pt x="7762" y="5306"/>
                </a:lnTo>
                <a:lnTo>
                  <a:pt x="7762" y="5301"/>
                </a:lnTo>
                <a:lnTo>
                  <a:pt x="7760" y="5291"/>
                </a:lnTo>
                <a:lnTo>
                  <a:pt x="7758" y="5282"/>
                </a:lnTo>
                <a:lnTo>
                  <a:pt x="7755" y="5276"/>
                </a:lnTo>
                <a:lnTo>
                  <a:pt x="7752" y="5269"/>
                </a:lnTo>
                <a:lnTo>
                  <a:pt x="7746" y="5264"/>
                </a:lnTo>
                <a:lnTo>
                  <a:pt x="7741" y="5261"/>
                </a:lnTo>
                <a:lnTo>
                  <a:pt x="7736" y="5258"/>
                </a:lnTo>
                <a:lnTo>
                  <a:pt x="7730" y="5256"/>
                </a:lnTo>
                <a:lnTo>
                  <a:pt x="7722" y="5256"/>
                </a:lnTo>
                <a:lnTo>
                  <a:pt x="7715" y="5256"/>
                </a:lnTo>
                <a:lnTo>
                  <a:pt x="7706" y="5257"/>
                </a:lnTo>
                <a:lnTo>
                  <a:pt x="7696" y="5258"/>
                </a:lnTo>
                <a:lnTo>
                  <a:pt x="7675" y="5264"/>
                </a:lnTo>
                <a:lnTo>
                  <a:pt x="7651" y="5273"/>
                </a:lnTo>
                <a:close/>
                <a:moveTo>
                  <a:pt x="7854" y="5220"/>
                </a:moveTo>
                <a:lnTo>
                  <a:pt x="7857" y="5225"/>
                </a:lnTo>
                <a:lnTo>
                  <a:pt x="7863" y="5233"/>
                </a:lnTo>
                <a:lnTo>
                  <a:pt x="7868" y="5236"/>
                </a:lnTo>
                <a:lnTo>
                  <a:pt x="7872" y="5239"/>
                </a:lnTo>
                <a:lnTo>
                  <a:pt x="7877" y="5242"/>
                </a:lnTo>
                <a:lnTo>
                  <a:pt x="7881" y="5243"/>
                </a:lnTo>
                <a:lnTo>
                  <a:pt x="7891" y="5243"/>
                </a:lnTo>
                <a:lnTo>
                  <a:pt x="7901" y="5242"/>
                </a:lnTo>
                <a:lnTo>
                  <a:pt x="7910" y="5239"/>
                </a:lnTo>
                <a:lnTo>
                  <a:pt x="7918" y="5236"/>
                </a:lnTo>
                <a:lnTo>
                  <a:pt x="7925" y="5233"/>
                </a:lnTo>
                <a:lnTo>
                  <a:pt x="7932" y="5228"/>
                </a:lnTo>
                <a:lnTo>
                  <a:pt x="7938" y="5223"/>
                </a:lnTo>
                <a:lnTo>
                  <a:pt x="7943" y="5216"/>
                </a:lnTo>
                <a:lnTo>
                  <a:pt x="7953" y="5204"/>
                </a:lnTo>
                <a:lnTo>
                  <a:pt x="7962" y="5188"/>
                </a:lnTo>
                <a:lnTo>
                  <a:pt x="7970" y="5173"/>
                </a:lnTo>
                <a:lnTo>
                  <a:pt x="7977" y="5158"/>
                </a:lnTo>
                <a:lnTo>
                  <a:pt x="7977" y="5158"/>
                </a:lnTo>
                <a:lnTo>
                  <a:pt x="7979" y="5158"/>
                </a:lnTo>
                <a:lnTo>
                  <a:pt x="7979" y="5158"/>
                </a:lnTo>
                <a:lnTo>
                  <a:pt x="7979" y="5158"/>
                </a:lnTo>
                <a:lnTo>
                  <a:pt x="8001" y="5155"/>
                </a:lnTo>
                <a:lnTo>
                  <a:pt x="8026" y="5153"/>
                </a:lnTo>
                <a:lnTo>
                  <a:pt x="8054" y="5150"/>
                </a:lnTo>
                <a:lnTo>
                  <a:pt x="8086" y="5146"/>
                </a:lnTo>
                <a:lnTo>
                  <a:pt x="8066" y="5134"/>
                </a:lnTo>
                <a:lnTo>
                  <a:pt x="8048" y="5125"/>
                </a:lnTo>
                <a:lnTo>
                  <a:pt x="8041" y="5121"/>
                </a:lnTo>
                <a:lnTo>
                  <a:pt x="8033" y="5117"/>
                </a:lnTo>
                <a:lnTo>
                  <a:pt x="8026" y="5116"/>
                </a:lnTo>
                <a:lnTo>
                  <a:pt x="8019" y="5115"/>
                </a:lnTo>
                <a:lnTo>
                  <a:pt x="8012" y="5116"/>
                </a:lnTo>
                <a:lnTo>
                  <a:pt x="8007" y="5117"/>
                </a:lnTo>
                <a:lnTo>
                  <a:pt x="8000" y="5120"/>
                </a:lnTo>
                <a:lnTo>
                  <a:pt x="7995" y="5125"/>
                </a:lnTo>
                <a:lnTo>
                  <a:pt x="7990" y="5131"/>
                </a:lnTo>
                <a:lnTo>
                  <a:pt x="7986" y="5138"/>
                </a:lnTo>
                <a:lnTo>
                  <a:pt x="7982" y="5148"/>
                </a:lnTo>
                <a:lnTo>
                  <a:pt x="7979" y="5158"/>
                </a:lnTo>
                <a:lnTo>
                  <a:pt x="7979" y="5158"/>
                </a:lnTo>
                <a:lnTo>
                  <a:pt x="7977" y="5158"/>
                </a:lnTo>
                <a:lnTo>
                  <a:pt x="7977" y="5158"/>
                </a:lnTo>
                <a:lnTo>
                  <a:pt x="7977" y="5158"/>
                </a:lnTo>
                <a:lnTo>
                  <a:pt x="7942" y="5164"/>
                </a:lnTo>
                <a:lnTo>
                  <a:pt x="7908" y="5172"/>
                </a:lnTo>
                <a:lnTo>
                  <a:pt x="7899" y="5174"/>
                </a:lnTo>
                <a:lnTo>
                  <a:pt x="7891" y="5178"/>
                </a:lnTo>
                <a:lnTo>
                  <a:pt x="7883" y="5182"/>
                </a:lnTo>
                <a:lnTo>
                  <a:pt x="7877" y="5188"/>
                </a:lnTo>
                <a:lnTo>
                  <a:pt x="7870" y="5193"/>
                </a:lnTo>
                <a:lnTo>
                  <a:pt x="7864" y="5201"/>
                </a:lnTo>
                <a:lnTo>
                  <a:pt x="7859" y="5210"/>
                </a:lnTo>
                <a:lnTo>
                  <a:pt x="7854" y="5220"/>
                </a:lnTo>
                <a:close/>
                <a:moveTo>
                  <a:pt x="3630" y="7301"/>
                </a:moveTo>
                <a:lnTo>
                  <a:pt x="3587" y="7314"/>
                </a:lnTo>
                <a:lnTo>
                  <a:pt x="3541" y="7328"/>
                </a:lnTo>
                <a:lnTo>
                  <a:pt x="3530" y="7332"/>
                </a:lnTo>
                <a:lnTo>
                  <a:pt x="3518" y="7338"/>
                </a:lnTo>
                <a:lnTo>
                  <a:pt x="3507" y="7343"/>
                </a:lnTo>
                <a:lnTo>
                  <a:pt x="3494" y="7351"/>
                </a:lnTo>
                <a:lnTo>
                  <a:pt x="3483" y="7360"/>
                </a:lnTo>
                <a:lnTo>
                  <a:pt x="3472" y="7368"/>
                </a:lnTo>
                <a:lnTo>
                  <a:pt x="3459" y="7380"/>
                </a:lnTo>
                <a:lnTo>
                  <a:pt x="3447" y="7391"/>
                </a:lnTo>
                <a:lnTo>
                  <a:pt x="3479" y="7385"/>
                </a:lnTo>
                <a:lnTo>
                  <a:pt x="3508" y="7379"/>
                </a:lnTo>
                <a:lnTo>
                  <a:pt x="3534" y="7370"/>
                </a:lnTo>
                <a:lnTo>
                  <a:pt x="3558" y="7360"/>
                </a:lnTo>
                <a:lnTo>
                  <a:pt x="3568" y="7354"/>
                </a:lnTo>
                <a:lnTo>
                  <a:pt x="3578" y="7348"/>
                </a:lnTo>
                <a:lnTo>
                  <a:pt x="3588" y="7342"/>
                </a:lnTo>
                <a:lnTo>
                  <a:pt x="3597" y="7334"/>
                </a:lnTo>
                <a:lnTo>
                  <a:pt x="3606" y="7327"/>
                </a:lnTo>
                <a:lnTo>
                  <a:pt x="3614" y="7319"/>
                </a:lnTo>
                <a:lnTo>
                  <a:pt x="3623" y="7310"/>
                </a:lnTo>
                <a:lnTo>
                  <a:pt x="3630" y="7301"/>
                </a:lnTo>
                <a:close/>
                <a:moveTo>
                  <a:pt x="6868" y="4602"/>
                </a:moveTo>
                <a:lnTo>
                  <a:pt x="6865" y="4607"/>
                </a:lnTo>
                <a:lnTo>
                  <a:pt x="6862" y="4613"/>
                </a:lnTo>
                <a:lnTo>
                  <a:pt x="6859" y="4618"/>
                </a:lnTo>
                <a:lnTo>
                  <a:pt x="6858" y="4621"/>
                </a:lnTo>
                <a:lnTo>
                  <a:pt x="6858" y="4630"/>
                </a:lnTo>
                <a:lnTo>
                  <a:pt x="6859" y="4639"/>
                </a:lnTo>
                <a:lnTo>
                  <a:pt x="6863" y="4647"/>
                </a:lnTo>
                <a:lnTo>
                  <a:pt x="6868" y="4654"/>
                </a:lnTo>
                <a:lnTo>
                  <a:pt x="6875" y="4661"/>
                </a:lnTo>
                <a:lnTo>
                  <a:pt x="6881" y="4666"/>
                </a:lnTo>
                <a:lnTo>
                  <a:pt x="6889" y="4672"/>
                </a:lnTo>
                <a:lnTo>
                  <a:pt x="6895" y="4676"/>
                </a:lnTo>
                <a:lnTo>
                  <a:pt x="6901" y="4678"/>
                </a:lnTo>
                <a:lnTo>
                  <a:pt x="6908" y="4678"/>
                </a:lnTo>
                <a:lnTo>
                  <a:pt x="6913" y="4678"/>
                </a:lnTo>
                <a:lnTo>
                  <a:pt x="6918" y="4678"/>
                </a:lnTo>
                <a:lnTo>
                  <a:pt x="6922" y="4676"/>
                </a:lnTo>
                <a:lnTo>
                  <a:pt x="6927" y="4673"/>
                </a:lnTo>
                <a:lnTo>
                  <a:pt x="6934" y="4665"/>
                </a:lnTo>
                <a:lnTo>
                  <a:pt x="6942" y="4656"/>
                </a:lnTo>
                <a:lnTo>
                  <a:pt x="6948" y="4645"/>
                </a:lnTo>
                <a:lnTo>
                  <a:pt x="6956" y="4635"/>
                </a:lnTo>
                <a:lnTo>
                  <a:pt x="7000" y="4629"/>
                </a:lnTo>
                <a:lnTo>
                  <a:pt x="7046" y="4621"/>
                </a:lnTo>
                <a:lnTo>
                  <a:pt x="7090" y="4615"/>
                </a:lnTo>
                <a:lnTo>
                  <a:pt x="7135" y="4609"/>
                </a:lnTo>
                <a:lnTo>
                  <a:pt x="7150" y="4606"/>
                </a:lnTo>
                <a:lnTo>
                  <a:pt x="7165" y="4604"/>
                </a:lnTo>
                <a:lnTo>
                  <a:pt x="7172" y="4602"/>
                </a:lnTo>
                <a:lnTo>
                  <a:pt x="7178" y="4599"/>
                </a:lnTo>
                <a:lnTo>
                  <a:pt x="7181" y="4597"/>
                </a:lnTo>
                <a:lnTo>
                  <a:pt x="7182" y="4593"/>
                </a:lnTo>
                <a:lnTo>
                  <a:pt x="7184" y="4590"/>
                </a:lnTo>
                <a:lnTo>
                  <a:pt x="7186" y="4586"/>
                </a:lnTo>
                <a:lnTo>
                  <a:pt x="7184" y="4582"/>
                </a:lnTo>
                <a:lnTo>
                  <a:pt x="7182" y="4578"/>
                </a:lnTo>
                <a:lnTo>
                  <a:pt x="7179" y="4573"/>
                </a:lnTo>
                <a:lnTo>
                  <a:pt x="7174" y="4568"/>
                </a:lnTo>
                <a:lnTo>
                  <a:pt x="7163" y="4559"/>
                </a:lnTo>
                <a:lnTo>
                  <a:pt x="7150" y="4554"/>
                </a:lnTo>
                <a:lnTo>
                  <a:pt x="7145" y="4552"/>
                </a:lnTo>
                <a:lnTo>
                  <a:pt x="7141" y="4552"/>
                </a:lnTo>
                <a:lnTo>
                  <a:pt x="7137" y="4552"/>
                </a:lnTo>
                <a:lnTo>
                  <a:pt x="7135" y="4552"/>
                </a:lnTo>
                <a:lnTo>
                  <a:pt x="7132" y="4553"/>
                </a:lnTo>
                <a:lnTo>
                  <a:pt x="7131" y="4555"/>
                </a:lnTo>
                <a:lnTo>
                  <a:pt x="7131" y="4557"/>
                </a:lnTo>
                <a:lnTo>
                  <a:pt x="7130" y="4559"/>
                </a:lnTo>
                <a:lnTo>
                  <a:pt x="7131" y="4572"/>
                </a:lnTo>
                <a:lnTo>
                  <a:pt x="7131" y="4582"/>
                </a:lnTo>
                <a:lnTo>
                  <a:pt x="7085" y="4585"/>
                </a:lnTo>
                <a:lnTo>
                  <a:pt x="7040" y="4585"/>
                </a:lnTo>
                <a:lnTo>
                  <a:pt x="7028" y="4585"/>
                </a:lnTo>
                <a:lnTo>
                  <a:pt x="7017" y="4586"/>
                </a:lnTo>
                <a:lnTo>
                  <a:pt x="7005" y="4587"/>
                </a:lnTo>
                <a:lnTo>
                  <a:pt x="6995" y="4590"/>
                </a:lnTo>
                <a:lnTo>
                  <a:pt x="6984" y="4593"/>
                </a:lnTo>
                <a:lnTo>
                  <a:pt x="6974" y="4597"/>
                </a:lnTo>
                <a:lnTo>
                  <a:pt x="6962" y="4604"/>
                </a:lnTo>
                <a:lnTo>
                  <a:pt x="6952" y="4610"/>
                </a:lnTo>
                <a:lnTo>
                  <a:pt x="6932" y="4599"/>
                </a:lnTo>
                <a:lnTo>
                  <a:pt x="6913" y="4586"/>
                </a:lnTo>
                <a:lnTo>
                  <a:pt x="6908" y="4585"/>
                </a:lnTo>
                <a:lnTo>
                  <a:pt x="6901" y="4583"/>
                </a:lnTo>
                <a:lnTo>
                  <a:pt x="6896" y="4583"/>
                </a:lnTo>
                <a:lnTo>
                  <a:pt x="6891" y="4585"/>
                </a:lnTo>
                <a:lnTo>
                  <a:pt x="6886" y="4587"/>
                </a:lnTo>
                <a:lnTo>
                  <a:pt x="6880" y="4591"/>
                </a:lnTo>
                <a:lnTo>
                  <a:pt x="6875" y="4596"/>
                </a:lnTo>
                <a:lnTo>
                  <a:pt x="6868" y="4602"/>
                </a:lnTo>
                <a:close/>
                <a:moveTo>
                  <a:pt x="8763" y="1855"/>
                </a:moveTo>
                <a:lnTo>
                  <a:pt x="8751" y="1855"/>
                </a:lnTo>
                <a:lnTo>
                  <a:pt x="8740" y="1858"/>
                </a:lnTo>
                <a:lnTo>
                  <a:pt x="8730" y="1860"/>
                </a:lnTo>
                <a:lnTo>
                  <a:pt x="8720" y="1864"/>
                </a:lnTo>
                <a:lnTo>
                  <a:pt x="8712" y="1868"/>
                </a:lnTo>
                <a:lnTo>
                  <a:pt x="8704" y="1874"/>
                </a:lnTo>
                <a:lnTo>
                  <a:pt x="8697" y="1879"/>
                </a:lnTo>
                <a:lnTo>
                  <a:pt x="8690" y="1887"/>
                </a:lnTo>
                <a:lnTo>
                  <a:pt x="8679" y="1901"/>
                </a:lnTo>
                <a:lnTo>
                  <a:pt x="8669" y="1916"/>
                </a:lnTo>
                <a:lnTo>
                  <a:pt x="8660" y="1933"/>
                </a:lnTo>
                <a:lnTo>
                  <a:pt x="8650" y="1948"/>
                </a:lnTo>
                <a:lnTo>
                  <a:pt x="8670" y="1945"/>
                </a:lnTo>
                <a:lnTo>
                  <a:pt x="8688" y="1940"/>
                </a:lnTo>
                <a:lnTo>
                  <a:pt x="8697" y="1938"/>
                </a:lnTo>
                <a:lnTo>
                  <a:pt x="8706" y="1934"/>
                </a:lnTo>
                <a:lnTo>
                  <a:pt x="8713" y="1929"/>
                </a:lnTo>
                <a:lnTo>
                  <a:pt x="8721" y="1924"/>
                </a:lnTo>
                <a:lnTo>
                  <a:pt x="8729" y="1919"/>
                </a:lnTo>
                <a:lnTo>
                  <a:pt x="8735" y="1912"/>
                </a:lnTo>
                <a:lnTo>
                  <a:pt x="8741" y="1905"/>
                </a:lnTo>
                <a:lnTo>
                  <a:pt x="8746" y="1896"/>
                </a:lnTo>
                <a:lnTo>
                  <a:pt x="8751" y="1887"/>
                </a:lnTo>
                <a:lnTo>
                  <a:pt x="8756" y="1877"/>
                </a:lnTo>
                <a:lnTo>
                  <a:pt x="8760" y="1867"/>
                </a:lnTo>
                <a:lnTo>
                  <a:pt x="8763" y="1855"/>
                </a:lnTo>
                <a:close/>
                <a:moveTo>
                  <a:pt x="7424" y="5363"/>
                </a:moveTo>
                <a:lnTo>
                  <a:pt x="7433" y="5365"/>
                </a:lnTo>
                <a:lnTo>
                  <a:pt x="7439" y="5367"/>
                </a:lnTo>
                <a:lnTo>
                  <a:pt x="7447" y="5371"/>
                </a:lnTo>
                <a:lnTo>
                  <a:pt x="7453" y="5376"/>
                </a:lnTo>
                <a:lnTo>
                  <a:pt x="7465" y="5387"/>
                </a:lnTo>
                <a:lnTo>
                  <a:pt x="7476" y="5400"/>
                </a:lnTo>
                <a:lnTo>
                  <a:pt x="7483" y="5405"/>
                </a:lnTo>
                <a:lnTo>
                  <a:pt x="7489" y="5410"/>
                </a:lnTo>
                <a:lnTo>
                  <a:pt x="7495" y="5414"/>
                </a:lnTo>
                <a:lnTo>
                  <a:pt x="7503" y="5417"/>
                </a:lnTo>
                <a:lnTo>
                  <a:pt x="7510" y="5418"/>
                </a:lnTo>
                <a:lnTo>
                  <a:pt x="7519" y="5417"/>
                </a:lnTo>
                <a:lnTo>
                  <a:pt x="7528" y="5414"/>
                </a:lnTo>
                <a:lnTo>
                  <a:pt x="7540" y="5409"/>
                </a:lnTo>
                <a:lnTo>
                  <a:pt x="7546" y="5404"/>
                </a:lnTo>
                <a:lnTo>
                  <a:pt x="7550" y="5400"/>
                </a:lnTo>
                <a:lnTo>
                  <a:pt x="7552" y="5395"/>
                </a:lnTo>
                <a:lnTo>
                  <a:pt x="7551" y="5390"/>
                </a:lnTo>
                <a:lnTo>
                  <a:pt x="7550" y="5384"/>
                </a:lnTo>
                <a:lnTo>
                  <a:pt x="7547" y="5379"/>
                </a:lnTo>
                <a:lnTo>
                  <a:pt x="7543" y="5373"/>
                </a:lnTo>
                <a:lnTo>
                  <a:pt x="7538" y="5368"/>
                </a:lnTo>
                <a:lnTo>
                  <a:pt x="7526" y="5354"/>
                </a:lnTo>
                <a:lnTo>
                  <a:pt x="7513" y="5342"/>
                </a:lnTo>
                <a:lnTo>
                  <a:pt x="7507" y="5337"/>
                </a:lnTo>
                <a:lnTo>
                  <a:pt x="7500" y="5332"/>
                </a:lnTo>
                <a:lnTo>
                  <a:pt x="7493" y="5328"/>
                </a:lnTo>
                <a:lnTo>
                  <a:pt x="7486" y="5327"/>
                </a:lnTo>
                <a:lnTo>
                  <a:pt x="7480" y="5325"/>
                </a:lnTo>
                <a:lnTo>
                  <a:pt x="7472" y="5325"/>
                </a:lnTo>
                <a:lnTo>
                  <a:pt x="7465" y="5327"/>
                </a:lnTo>
                <a:lnTo>
                  <a:pt x="7457" y="5330"/>
                </a:lnTo>
                <a:lnTo>
                  <a:pt x="7450" y="5335"/>
                </a:lnTo>
                <a:lnTo>
                  <a:pt x="7442" y="5343"/>
                </a:lnTo>
                <a:lnTo>
                  <a:pt x="7433" y="5352"/>
                </a:lnTo>
                <a:lnTo>
                  <a:pt x="7424" y="5363"/>
                </a:lnTo>
                <a:close/>
                <a:moveTo>
                  <a:pt x="6335" y="5698"/>
                </a:moveTo>
                <a:lnTo>
                  <a:pt x="6356" y="5711"/>
                </a:lnTo>
                <a:lnTo>
                  <a:pt x="6375" y="5721"/>
                </a:lnTo>
                <a:lnTo>
                  <a:pt x="6393" y="5730"/>
                </a:lnTo>
                <a:lnTo>
                  <a:pt x="6409" y="5736"/>
                </a:lnTo>
                <a:lnTo>
                  <a:pt x="6424" y="5741"/>
                </a:lnTo>
                <a:lnTo>
                  <a:pt x="6438" y="5744"/>
                </a:lnTo>
                <a:lnTo>
                  <a:pt x="6451" y="5745"/>
                </a:lnTo>
                <a:lnTo>
                  <a:pt x="6462" y="5745"/>
                </a:lnTo>
                <a:lnTo>
                  <a:pt x="6472" y="5741"/>
                </a:lnTo>
                <a:lnTo>
                  <a:pt x="6481" y="5737"/>
                </a:lnTo>
                <a:lnTo>
                  <a:pt x="6490" y="5731"/>
                </a:lnTo>
                <a:lnTo>
                  <a:pt x="6497" y="5722"/>
                </a:lnTo>
                <a:lnTo>
                  <a:pt x="6503" y="5712"/>
                </a:lnTo>
                <a:lnTo>
                  <a:pt x="6508" y="5701"/>
                </a:lnTo>
                <a:lnTo>
                  <a:pt x="6512" y="5687"/>
                </a:lnTo>
                <a:lnTo>
                  <a:pt x="6514" y="5672"/>
                </a:lnTo>
                <a:lnTo>
                  <a:pt x="6504" y="5680"/>
                </a:lnTo>
                <a:lnTo>
                  <a:pt x="6494" y="5687"/>
                </a:lnTo>
                <a:lnTo>
                  <a:pt x="6483" y="5692"/>
                </a:lnTo>
                <a:lnTo>
                  <a:pt x="6472" y="5694"/>
                </a:lnTo>
                <a:lnTo>
                  <a:pt x="6461" y="5697"/>
                </a:lnTo>
                <a:lnTo>
                  <a:pt x="6450" y="5697"/>
                </a:lnTo>
                <a:lnTo>
                  <a:pt x="6438" y="5697"/>
                </a:lnTo>
                <a:lnTo>
                  <a:pt x="6427" y="5696"/>
                </a:lnTo>
                <a:lnTo>
                  <a:pt x="6403" y="5693"/>
                </a:lnTo>
                <a:lnTo>
                  <a:pt x="6380" y="5691"/>
                </a:lnTo>
                <a:lnTo>
                  <a:pt x="6368" y="5691"/>
                </a:lnTo>
                <a:lnTo>
                  <a:pt x="6357" y="5692"/>
                </a:lnTo>
                <a:lnTo>
                  <a:pt x="6347" y="5694"/>
                </a:lnTo>
                <a:lnTo>
                  <a:pt x="6335" y="5698"/>
                </a:lnTo>
                <a:close/>
                <a:moveTo>
                  <a:pt x="5092" y="2619"/>
                </a:moveTo>
                <a:lnTo>
                  <a:pt x="5100" y="2624"/>
                </a:lnTo>
                <a:lnTo>
                  <a:pt x="5107" y="2628"/>
                </a:lnTo>
                <a:lnTo>
                  <a:pt x="5113" y="2629"/>
                </a:lnTo>
                <a:lnTo>
                  <a:pt x="5119" y="2630"/>
                </a:lnTo>
                <a:lnTo>
                  <a:pt x="5122" y="2629"/>
                </a:lnTo>
                <a:lnTo>
                  <a:pt x="5127" y="2628"/>
                </a:lnTo>
                <a:lnTo>
                  <a:pt x="5130" y="2625"/>
                </a:lnTo>
                <a:lnTo>
                  <a:pt x="5134" y="2621"/>
                </a:lnTo>
                <a:lnTo>
                  <a:pt x="5143" y="2602"/>
                </a:lnTo>
                <a:lnTo>
                  <a:pt x="5150" y="2581"/>
                </a:lnTo>
                <a:lnTo>
                  <a:pt x="5155" y="2569"/>
                </a:lnTo>
                <a:lnTo>
                  <a:pt x="5159" y="2557"/>
                </a:lnTo>
                <a:lnTo>
                  <a:pt x="5163" y="2545"/>
                </a:lnTo>
                <a:lnTo>
                  <a:pt x="5167" y="2533"/>
                </a:lnTo>
                <a:lnTo>
                  <a:pt x="5185" y="2529"/>
                </a:lnTo>
                <a:lnTo>
                  <a:pt x="5204" y="2526"/>
                </a:lnTo>
                <a:lnTo>
                  <a:pt x="5221" y="2522"/>
                </a:lnTo>
                <a:lnTo>
                  <a:pt x="5238" y="2517"/>
                </a:lnTo>
                <a:lnTo>
                  <a:pt x="5245" y="2512"/>
                </a:lnTo>
                <a:lnTo>
                  <a:pt x="5253" y="2507"/>
                </a:lnTo>
                <a:lnTo>
                  <a:pt x="5259" y="2501"/>
                </a:lnTo>
                <a:lnTo>
                  <a:pt x="5266" y="2495"/>
                </a:lnTo>
                <a:lnTo>
                  <a:pt x="5271" y="2486"/>
                </a:lnTo>
                <a:lnTo>
                  <a:pt x="5275" y="2474"/>
                </a:lnTo>
                <a:lnTo>
                  <a:pt x="5277" y="2463"/>
                </a:lnTo>
                <a:lnTo>
                  <a:pt x="5280" y="2448"/>
                </a:lnTo>
                <a:lnTo>
                  <a:pt x="5270" y="2449"/>
                </a:lnTo>
                <a:lnTo>
                  <a:pt x="5261" y="2450"/>
                </a:lnTo>
                <a:lnTo>
                  <a:pt x="5252" y="2453"/>
                </a:lnTo>
                <a:lnTo>
                  <a:pt x="5244" y="2455"/>
                </a:lnTo>
                <a:lnTo>
                  <a:pt x="5229" y="2463"/>
                </a:lnTo>
                <a:lnTo>
                  <a:pt x="5215" y="2472"/>
                </a:lnTo>
                <a:lnTo>
                  <a:pt x="5188" y="2489"/>
                </a:lnTo>
                <a:lnTo>
                  <a:pt x="5163" y="2507"/>
                </a:lnTo>
                <a:lnTo>
                  <a:pt x="5146" y="2516"/>
                </a:lnTo>
                <a:lnTo>
                  <a:pt x="5129" y="2524"/>
                </a:lnTo>
                <a:lnTo>
                  <a:pt x="5112" y="2533"/>
                </a:lnTo>
                <a:lnTo>
                  <a:pt x="5096" y="2543"/>
                </a:lnTo>
                <a:lnTo>
                  <a:pt x="5086" y="2552"/>
                </a:lnTo>
                <a:lnTo>
                  <a:pt x="5079" y="2560"/>
                </a:lnTo>
                <a:lnTo>
                  <a:pt x="5075" y="2566"/>
                </a:lnTo>
                <a:lnTo>
                  <a:pt x="5074" y="2571"/>
                </a:lnTo>
                <a:lnTo>
                  <a:pt x="5073" y="2576"/>
                </a:lnTo>
                <a:lnTo>
                  <a:pt x="5072" y="2581"/>
                </a:lnTo>
                <a:lnTo>
                  <a:pt x="5072" y="2586"/>
                </a:lnTo>
                <a:lnTo>
                  <a:pt x="5073" y="2591"/>
                </a:lnTo>
                <a:lnTo>
                  <a:pt x="5074" y="2596"/>
                </a:lnTo>
                <a:lnTo>
                  <a:pt x="5077" y="2601"/>
                </a:lnTo>
                <a:lnTo>
                  <a:pt x="5079" y="2605"/>
                </a:lnTo>
                <a:lnTo>
                  <a:pt x="5083" y="2610"/>
                </a:lnTo>
                <a:lnTo>
                  <a:pt x="5087" y="2614"/>
                </a:lnTo>
                <a:lnTo>
                  <a:pt x="5092" y="2619"/>
                </a:lnTo>
                <a:close/>
                <a:moveTo>
                  <a:pt x="4885" y="2734"/>
                </a:moveTo>
                <a:lnTo>
                  <a:pt x="4890" y="2728"/>
                </a:lnTo>
                <a:lnTo>
                  <a:pt x="4893" y="2722"/>
                </a:lnTo>
                <a:lnTo>
                  <a:pt x="4894" y="2716"/>
                </a:lnTo>
                <a:lnTo>
                  <a:pt x="4893" y="2711"/>
                </a:lnTo>
                <a:lnTo>
                  <a:pt x="4890" y="2708"/>
                </a:lnTo>
                <a:lnTo>
                  <a:pt x="4886" y="2704"/>
                </a:lnTo>
                <a:lnTo>
                  <a:pt x="4881" y="2700"/>
                </a:lnTo>
                <a:lnTo>
                  <a:pt x="4876" y="2696"/>
                </a:lnTo>
                <a:lnTo>
                  <a:pt x="4869" y="2692"/>
                </a:lnTo>
                <a:lnTo>
                  <a:pt x="4861" y="2691"/>
                </a:lnTo>
                <a:lnTo>
                  <a:pt x="4855" y="2691"/>
                </a:lnTo>
                <a:lnTo>
                  <a:pt x="4848" y="2692"/>
                </a:lnTo>
                <a:lnTo>
                  <a:pt x="4842" y="2696"/>
                </a:lnTo>
                <a:lnTo>
                  <a:pt x="4837" y="2701"/>
                </a:lnTo>
                <a:lnTo>
                  <a:pt x="4833" y="2708"/>
                </a:lnTo>
                <a:lnTo>
                  <a:pt x="4829" y="2715"/>
                </a:lnTo>
                <a:lnTo>
                  <a:pt x="4794" y="2730"/>
                </a:lnTo>
                <a:lnTo>
                  <a:pt x="4757" y="2748"/>
                </a:lnTo>
                <a:lnTo>
                  <a:pt x="4748" y="2755"/>
                </a:lnTo>
                <a:lnTo>
                  <a:pt x="4739" y="2762"/>
                </a:lnTo>
                <a:lnTo>
                  <a:pt x="4730" y="2770"/>
                </a:lnTo>
                <a:lnTo>
                  <a:pt x="4721" y="2779"/>
                </a:lnTo>
                <a:lnTo>
                  <a:pt x="4713" y="2789"/>
                </a:lnTo>
                <a:lnTo>
                  <a:pt x="4704" y="2800"/>
                </a:lnTo>
                <a:lnTo>
                  <a:pt x="4696" y="2813"/>
                </a:lnTo>
                <a:lnTo>
                  <a:pt x="4688" y="2828"/>
                </a:lnTo>
                <a:lnTo>
                  <a:pt x="4704" y="2819"/>
                </a:lnTo>
                <a:lnTo>
                  <a:pt x="4718" y="2813"/>
                </a:lnTo>
                <a:lnTo>
                  <a:pt x="4733" y="2808"/>
                </a:lnTo>
                <a:lnTo>
                  <a:pt x="4748" y="2803"/>
                </a:lnTo>
                <a:lnTo>
                  <a:pt x="4776" y="2795"/>
                </a:lnTo>
                <a:lnTo>
                  <a:pt x="4803" y="2789"/>
                </a:lnTo>
                <a:lnTo>
                  <a:pt x="4815" y="2786"/>
                </a:lnTo>
                <a:lnTo>
                  <a:pt x="4827" y="2781"/>
                </a:lnTo>
                <a:lnTo>
                  <a:pt x="4838" y="2777"/>
                </a:lnTo>
                <a:lnTo>
                  <a:pt x="4850" y="2771"/>
                </a:lnTo>
                <a:lnTo>
                  <a:pt x="4860" y="2765"/>
                </a:lnTo>
                <a:lnTo>
                  <a:pt x="4869" y="2756"/>
                </a:lnTo>
                <a:lnTo>
                  <a:pt x="4877" y="2746"/>
                </a:lnTo>
                <a:lnTo>
                  <a:pt x="4885" y="2734"/>
                </a:lnTo>
                <a:close/>
                <a:moveTo>
                  <a:pt x="5386" y="6742"/>
                </a:moveTo>
                <a:lnTo>
                  <a:pt x="5376" y="6742"/>
                </a:lnTo>
                <a:lnTo>
                  <a:pt x="5366" y="6741"/>
                </a:lnTo>
                <a:lnTo>
                  <a:pt x="5356" y="6738"/>
                </a:lnTo>
                <a:lnTo>
                  <a:pt x="5346" y="6736"/>
                </a:lnTo>
                <a:lnTo>
                  <a:pt x="5328" y="6729"/>
                </a:lnTo>
                <a:lnTo>
                  <a:pt x="5309" y="6723"/>
                </a:lnTo>
                <a:lnTo>
                  <a:pt x="5290" y="6717"/>
                </a:lnTo>
                <a:lnTo>
                  <a:pt x="5271" y="6711"/>
                </a:lnTo>
                <a:lnTo>
                  <a:pt x="5261" y="6710"/>
                </a:lnTo>
                <a:lnTo>
                  <a:pt x="5251" y="6709"/>
                </a:lnTo>
                <a:lnTo>
                  <a:pt x="5240" y="6709"/>
                </a:lnTo>
                <a:lnTo>
                  <a:pt x="5230" y="6709"/>
                </a:lnTo>
                <a:lnTo>
                  <a:pt x="5233" y="6727"/>
                </a:lnTo>
                <a:lnTo>
                  <a:pt x="5237" y="6744"/>
                </a:lnTo>
                <a:lnTo>
                  <a:pt x="5240" y="6760"/>
                </a:lnTo>
                <a:lnTo>
                  <a:pt x="5247" y="6774"/>
                </a:lnTo>
                <a:lnTo>
                  <a:pt x="5251" y="6779"/>
                </a:lnTo>
                <a:lnTo>
                  <a:pt x="5256" y="6784"/>
                </a:lnTo>
                <a:lnTo>
                  <a:pt x="5261" y="6789"/>
                </a:lnTo>
                <a:lnTo>
                  <a:pt x="5267" y="6793"/>
                </a:lnTo>
                <a:lnTo>
                  <a:pt x="5273" y="6795"/>
                </a:lnTo>
                <a:lnTo>
                  <a:pt x="5282" y="6798"/>
                </a:lnTo>
                <a:lnTo>
                  <a:pt x="5291" y="6799"/>
                </a:lnTo>
                <a:lnTo>
                  <a:pt x="5301" y="6799"/>
                </a:lnTo>
                <a:lnTo>
                  <a:pt x="5322" y="6804"/>
                </a:lnTo>
                <a:lnTo>
                  <a:pt x="5343" y="6810"/>
                </a:lnTo>
                <a:lnTo>
                  <a:pt x="5348" y="6812"/>
                </a:lnTo>
                <a:lnTo>
                  <a:pt x="5352" y="6810"/>
                </a:lnTo>
                <a:lnTo>
                  <a:pt x="5357" y="6810"/>
                </a:lnTo>
                <a:lnTo>
                  <a:pt x="5362" y="6808"/>
                </a:lnTo>
                <a:lnTo>
                  <a:pt x="5366" y="6805"/>
                </a:lnTo>
                <a:lnTo>
                  <a:pt x="5371" y="6800"/>
                </a:lnTo>
                <a:lnTo>
                  <a:pt x="5375" y="6794"/>
                </a:lnTo>
                <a:lnTo>
                  <a:pt x="5379" y="6788"/>
                </a:lnTo>
                <a:lnTo>
                  <a:pt x="5390" y="6781"/>
                </a:lnTo>
                <a:lnTo>
                  <a:pt x="5400" y="6775"/>
                </a:lnTo>
                <a:lnTo>
                  <a:pt x="5409" y="6767"/>
                </a:lnTo>
                <a:lnTo>
                  <a:pt x="5414" y="6760"/>
                </a:lnTo>
                <a:lnTo>
                  <a:pt x="5415" y="6756"/>
                </a:lnTo>
                <a:lnTo>
                  <a:pt x="5415" y="6752"/>
                </a:lnTo>
                <a:lnTo>
                  <a:pt x="5414" y="6750"/>
                </a:lnTo>
                <a:lnTo>
                  <a:pt x="5412" y="6747"/>
                </a:lnTo>
                <a:lnTo>
                  <a:pt x="5408" y="6744"/>
                </a:lnTo>
                <a:lnTo>
                  <a:pt x="5403" y="6743"/>
                </a:lnTo>
                <a:lnTo>
                  <a:pt x="5395" y="6742"/>
                </a:lnTo>
                <a:lnTo>
                  <a:pt x="5386" y="6742"/>
                </a:lnTo>
                <a:close/>
                <a:moveTo>
                  <a:pt x="4130" y="2554"/>
                </a:moveTo>
                <a:lnTo>
                  <a:pt x="4115" y="2552"/>
                </a:lnTo>
                <a:lnTo>
                  <a:pt x="4100" y="2552"/>
                </a:lnTo>
                <a:lnTo>
                  <a:pt x="4084" y="2552"/>
                </a:lnTo>
                <a:lnTo>
                  <a:pt x="4070" y="2554"/>
                </a:lnTo>
                <a:lnTo>
                  <a:pt x="4058" y="2558"/>
                </a:lnTo>
                <a:lnTo>
                  <a:pt x="4044" y="2563"/>
                </a:lnTo>
                <a:lnTo>
                  <a:pt x="4031" y="2568"/>
                </a:lnTo>
                <a:lnTo>
                  <a:pt x="4018" y="2574"/>
                </a:lnTo>
                <a:lnTo>
                  <a:pt x="3992" y="2588"/>
                </a:lnTo>
                <a:lnTo>
                  <a:pt x="3965" y="2604"/>
                </a:lnTo>
                <a:lnTo>
                  <a:pt x="3937" y="2619"/>
                </a:lnTo>
                <a:lnTo>
                  <a:pt x="3907" y="2633"/>
                </a:lnTo>
                <a:lnTo>
                  <a:pt x="3927" y="2638"/>
                </a:lnTo>
                <a:lnTo>
                  <a:pt x="3946" y="2639"/>
                </a:lnTo>
                <a:lnTo>
                  <a:pt x="3963" y="2639"/>
                </a:lnTo>
                <a:lnTo>
                  <a:pt x="3980" y="2638"/>
                </a:lnTo>
                <a:lnTo>
                  <a:pt x="3996" y="2635"/>
                </a:lnTo>
                <a:lnTo>
                  <a:pt x="4010" y="2630"/>
                </a:lnTo>
                <a:lnTo>
                  <a:pt x="4024" y="2625"/>
                </a:lnTo>
                <a:lnTo>
                  <a:pt x="4036" y="2618"/>
                </a:lnTo>
                <a:lnTo>
                  <a:pt x="4062" y="2602"/>
                </a:lnTo>
                <a:lnTo>
                  <a:pt x="4084" y="2586"/>
                </a:lnTo>
                <a:lnTo>
                  <a:pt x="4107" y="2569"/>
                </a:lnTo>
                <a:lnTo>
                  <a:pt x="4130" y="2554"/>
                </a:lnTo>
                <a:close/>
                <a:moveTo>
                  <a:pt x="7909" y="3522"/>
                </a:moveTo>
                <a:lnTo>
                  <a:pt x="7872" y="3535"/>
                </a:lnTo>
                <a:lnTo>
                  <a:pt x="7834" y="3547"/>
                </a:lnTo>
                <a:lnTo>
                  <a:pt x="7797" y="3559"/>
                </a:lnTo>
                <a:lnTo>
                  <a:pt x="7759" y="3571"/>
                </a:lnTo>
                <a:lnTo>
                  <a:pt x="7752" y="3579"/>
                </a:lnTo>
                <a:lnTo>
                  <a:pt x="7744" y="3585"/>
                </a:lnTo>
                <a:lnTo>
                  <a:pt x="7735" y="3590"/>
                </a:lnTo>
                <a:lnTo>
                  <a:pt x="7726" y="3594"/>
                </a:lnTo>
                <a:lnTo>
                  <a:pt x="7707" y="3602"/>
                </a:lnTo>
                <a:lnTo>
                  <a:pt x="7687" y="3607"/>
                </a:lnTo>
                <a:lnTo>
                  <a:pt x="7666" y="3612"/>
                </a:lnTo>
                <a:lnTo>
                  <a:pt x="7645" y="3617"/>
                </a:lnTo>
                <a:lnTo>
                  <a:pt x="7635" y="3619"/>
                </a:lnTo>
                <a:lnTo>
                  <a:pt x="7623" y="3623"/>
                </a:lnTo>
                <a:lnTo>
                  <a:pt x="7613" y="3628"/>
                </a:lnTo>
                <a:lnTo>
                  <a:pt x="7603" y="3633"/>
                </a:lnTo>
                <a:lnTo>
                  <a:pt x="7632" y="3642"/>
                </a:lnTo>
                <a:lnTo>
                  <a:pt x="7659" y="3649"/>
                </a:lnTo>
                <a:lnTo>
                  <a:pt x="7672" y="3651"/>
                </a:lnTo>
                <a:lnTo>
                  <a:pt x="7684" y="3652"/>
                </a:lnTo>
                <a:lnTo>
                  <a:pt x="7697" y="3652"/>
                </a:lnTo>
                <a:lnTo>
                  <a:pt x="7708" y="3651"/>
                </a:lnTo>
                <a:lnTo>
                  <a:pt x="7720" y="3649"/>
                </a:lnTo>
                <a:lnTo>
                  <a:pt x="7731" y="3645"/>
                </a:lnTo>
                <a:lnTo>
                  <a:pt x="7741" y="3640"/>
                </a:lnTo>
                <a:lnTo>
                  <a:pt x="7752" y="3635"/>
                </a:lnTo>
                <a:lnTo>
                  <a:pt x="7762" y="3626"/>
                </a:lnTo>
                <a:lnTo>
                  <a:pt x="7772" y="3617"/>
                </a:lnTo>
                <a:lnTo>
                  <a:pt x="7781" y="3606"/>
                </a:lnTo>
                <a:lnTo>
                  <a:pt x="7790" y="3593"/>
                </a:lnTo>
                <a:lnTo>
                  <a:pt x="7820" y="3581"/>
                </a:lnTo>
                <a:lnTo>
                  <a:pt x="7850" y="3570"/>
                </a:lnTo>
                <a:lnTo>
                  <a:pt x="7882" y="3559"/>
                </a:lnTo>
                <a:lnTo>
                  <a:pt x="7913" y="3548"/>
                </a:lnTo>
                <a:lnTo>
                  <a:pt x="7928" y="3554"/>
                </a:lnTo>
                <a:lnTo>
                  <a:pt x="7943" y="3556"/>
                </a:lnTo>
                <a:lnTo>
                  <a:pt x="7958" y="3557"/>
                </a:lnTo>
                <a:lnTo>
                  <a:pt x="7972" y="3556"/>
                </a:lnTo>
                <a:lnTo>
                  <a:pt x="7985" y="3554"/>
                </a:lnTo>
                <a:lnTo>
                  <a:pt x="7998" y="3551"/>
                </a:lnTo>
                <a:lnTo>
                  <a:pt x="8010" y="3546"/>
                </a:lnTo>
                <a:lnTo>
                  <a:pt x="8023" y="3540"/>
                </a:lnTo>
                <a:lnTo>
                  <a:pt x="8047" y="3527"/>
                </a:lnTo>
                <a:lnTo>
                  <a:pt x="8071" y="3512"/>
                </a:lnTo>
                <a:lnTo>
                  <a:pt x="8094" y="3496"/>
                </a:lnTo>
                <a:lnTo>
                  <a:pt x="8118" y="3483"/>
                </a:lnTo>
                <a:lnTo>
                  <a:pt x="8104" y="3481"/>
                </a:lnTo>
                <a:lnTo>
                  <a:pt x="8090" y="3480"/>
                </a:lnTo>
                <a:lnTo>
                  <a:pt x="8076" y="3479"/>
                </a:lnTo>
                <a:lnTo>
                  <a:pt x="8064" y="3479"/>
                </a:lnTo>
                <a:lnTo>
                  <a:pt x="8036" y="3481"/>
                </a:lnTo>
                <a:lnTo>
                  <a:pt x="8010" y="3485"/>
                </a:lnTo>
                <a:lnTo>
                  <a:pt x="7985" y="3493"/>
                </a:lnTo>
                <a:lnTo>
                  <a:pt x="7960" y="3502"/>
                </a:lnTo>
                <a:lnTo>
                  <a:pt x="7934" y="3510"/>
                </a:lnTo>
                <a:lnTo>
                  <a:pt x="7909" y="3522"/>
                </a:lnTo>
                <a:close/>
                <a:moveTo>
                  <a:pt x="6544" y="5353"/>
                </a:moveTo>
                <a:lnTo>
                  <a:pt x="6552" y="5347"/>
                </a:lnTo>
                <a:lnTo>
                  <a:pt x="6560" y="5342"/>
                </a:lnTo>
                <a:lnTo>
                  <a:pt x="6569" y="5338"/>
                </a:lnTo>
                <a:lnTo>
                  <a:pt x="6577" y="5337"/>
                </a:lnTo>
                <a:lnTo>
                  <a:pt x="6585" y="5335"/>
                </a:lnTo>
                <a:lnTo>
                  <a:pt x="6594" y="5335"/>
                </a:lnTo>
                <a:lnTo>
                  <a:pt x="6602" y="5337"/>
                </a:lnTo>
                <a:lnTo>
                  <a:pt x="6610" y="5338"/>
                </a:lnTo>
                <a:lnTo>
                  <a:pt x="6643" y="5348"/>
                </a:lnTo>
                <a:lnTo>
                  <a:pt x="6675" y="5358"/>
                </a:lnTo>
                <a:lnTo>
                  <a:pt x="6677" y="5343"/>
                </a:lnTo>
                <a:lnTo>
                  <a:pt x="6679" y="5332"/>
                </a:lnTo>
                <a:lnTo>
                  <a:pt x="6684" y="5323"/>
                </a:lnTo>
                <a:lnTo>
                  <a:pt x="6691" y="5316"/>
                </a:lnTo>
                <a:lnTo>
                  <a:pt x="6697" y="5311"/>
                </a:lnTo>
                <a:lnTo>
                  <a:pt x="6706" y="5308"/>
                </a:lnTo>
                <a:lnTo>
                  <a:pt x="6715" y="5306"/>
                </a:lnTo>
                <a:lnTo>
                  <a:pt x="6725" y="5305"/>
                </a:lnTo>
                <a:lnTo>
                  <a:pt x="6744" y="5305"/>
                </a:lnTo>
                <a:lnTo>
                  <a:pt x="6764" y="5304"/>
                </a:lnTo>
                <a:lnTo>
                  <a:pt x="6773" y="5302"/>
                </a:lnTo>
                <a:lnTo>
                  <a:pt x="6781" y="5300"/>
                </a:lnTo>
                <a:lnTo>
                  <a:pt x="6788" y="5295"/>
                </a:lnTo>
                <a:lnTo>
                  <a:pt x="6795" y="5288"/>
                </a:lnTo>
                <a:lnTo>
                  <a:pt x="6799" y="5301"/>
                </a:lnTo>
                <a:lnTo>
                  <a:pt x="6804" y="5314"/>
                </a:lnTo>
                <a:lnTo>
                  <a:pt x="6810" y="5325"/>
                </a:lnTo>
                <a:lnTo>
                  <a:pt x="6816" y="5335"/>
                </a:lnTo>
                <a:lnTo>
                  <a:pt x="6820" y="5339"/>
                </a:lnTo>
                <a:lnTo>
                  <a:pt x="6825" y="5343"/>
                </a:lnTo>
                <a:lnTo>
                  <a:pt x="6829" y="5346"/>
                </a:lnTo>
                <a:lnTo>
                  <a:pt x="6834" y="5347"/>
                </a:lnTo>
                <a:lnTo>
                  <a:pt x="6840" y="5348"/>
                </a:lnTo>
                <a:lnTo>
                  <a:pt x="6846" y="5347"/>
                </a:lnTo>
                <a:lnTo>
                  <a:pt x="6852" y="5344"/>
                </a:lnTo>
                <a:lnTo>
                  <a:pt x="6859" y="5340"/>
                </a:lnTo>
                <a:lnTo>
                  <a:pt x="6866" y="5337"/>
                </a:lnTo>
                <a:lnTo>
                  <a:pt x="6871" y="5332"/>
                </a:lnTo>
                <a:lnTo>
                  <a:pt x="6873" y="5327"/>
                </a:lnTo>
                <a:lnTo>
                  <a:pt x="6876" y="5321"/>
                </a:lnTo>
                <a:lnTo>
                  <a:pt x="6876" y="5316"/>
                </a:lnTo>
                <a:lnTo>
                  <a:pt x="6876" y="5311"/>
                </a:lnTo>
                <a:lnTo>
                  <a:pt x="6875" y="5306"/>
                </a:lnTo>
                <a:lnTo>
                  <a:pt x="6872" y="5300"/>
                </a:lnTo>
                <a:lnTo>
                  <a:pt x="6858" y="5278"/>
                </a:lnTo>
                <a:lnTo>
                  <a:pt x="6842" y="5258"/>
                </a:lnTo>
                <a:lnTo>
                  <a:pt x="6837" y="5252"/>
                </a:lnTo>
                <a:lnTo>
                  <a:pt x="6832" y="5247"/>
                </a:lnTo>
                <a:lnTo>
                  <a:pt x="6825" y="5243"/>
                </a:lnTo>
                <a:lnTo>
                  <a:pt x="6818" y="5240"/>
                </a:lnTo>
                <a:lnTo>
                  <a:pt x="6810" y="5238"/>
                </a:lnTo>
                <a:lnTo>
                  <a:pt x="6804" y="5236"/>
                </a:lnTo>
                <a:lnTo>
                  <a:pt x="6795" y="5236"/>
                </a:lnTo>
                <a:lnTo>
                  <a:pt x="6787" y="5236"/>
                </a:lnTo>
                <a:lnTo>
                  <a:pt x="6772" y="5238"/>
                </a:lnTo>
                <a:lnTo>
                  <a:pt x="6757" y="5239"/>
                </a:lnTo>
                <a:lnTo>
                  <a:pt x="6743" y="5242"/>
                </a:lnTo>
                <a:lnTo>
                  <a:pt x="6728" y="5244"/>
                </a:lnTo>
                <a:lnTo>
                  <a:pt x="6700" y="5252"/>
                </a:lnTo>
                <a:lnTo>
                  <a:pt x="6672" y="5262"/>
                </a:lnTo>
                <a:lnTo>
                  <a:pt x="6644" y="5272"/>
                </a:lnTo>
                <a:lnTo>
                  <a:pt x="6616" y="5282"/>
                </a:lnTo>
                <a:lnTo>
                  <a:pt x="6587" y="5291"/>
                </a:lnTo>
                <a:lnTo>
                  <a:pt x="6559" y="5297"/>
                </a:lnTo>
                <a:lnTo>
                  <a:pt x="6551" y="5300"/>
                </a:lnTo>
                <a:lnTo>
                  <a:pt x="6545" y="5302"/>
                </a:lnTo>
                <a:lnTo>
                  <a:pt x="6540" y="5305"/>
                </a:lnTo>
                <a:lnTo>
                  <a:pt x="6536" y="5308"/>
                </a:lnTo>
                <a:lnTo>
                  <a:pt x="6533" y="5310"/>
                </a:lnTo>
                <a:lnTo>
                  <a:pt x="6532" y="5314"/>
                </a:lnTo>
                <a:lnTo>
                  <a:pt x="6531" y="5316"/>
                </a:lnTo>
                <a:lnTo>
                  <a:pt x="6531" y="5320"/>
                </a:lnTo>
                <a:lnTo>
                  <a:pt x="6532" y="5328"/>
                </a:lnTo>
                <a:lnTo>
                  <a:pt x="6536" y="5335"/>
                </a:lnTo>
                <a:lnTo>
                  <a:pt x="6540" y="5344"/>
                </a:lnTo>
                <a:lnTo>
                  <a:pt x="6544" y="5353"/>
                </a:lnTo>
                <a:close/>
                <a:moveTo>
                  <a:pt x="6890" y="5561"/>
                </a:moveTo>
                <a:lnTo>
                  <a:pt x="6871" y="5559"/>
                </a:lnTo>
                <a:lnTo>
                  <a:pt x="6852" y="5559"/>
                </a:lnTo>
                <a:lnTo>
                  <a:pt x="6834" y="5559"/>
                </a:lnTo>
                <a:lnTo>
                  <a:pt x="6816" y="5561"/>
                </a:lnTo>
                <a:lnTo>
                  <a:pt x="6799" y="5564"/>
                </a:lnTo>
                <a:lnTo>
                  <a:pt x="6781" y="5569"/>
                </a:lnTo>
                <a:lnTo>
                  <a:pt x="6763" y="5574"/>
                </a:lnTo>
                <a:lnTo>
                  <a:pt x="6747" y="5579"/>
                </a:lnTo>
                <a:lnTo>
                  <a:pt x="6712" y="5592"/>
                </a:lnTo>
                <a:lnTo>
                  <a:pt x="6679" y="5606"/>
                </a:lnTo>
                <a:lnTo>
                  <a:pt x="6646" y="5618"/>
                </a:lnTo>
                <a:lnTo>
                  <a:pt x="6612" y="5630"/>
                </a:lnTo>
                <a:lnTo>
                  <a:pt x="6632" y="5640"/>
                </a:lnTo>
                <a:lnTo>
                  <a:pt x="6653" y="5647"/>
                </a:lnTo>
                <a:lnTo>
                  <a:pt x="6673" y="5652"/>
                </a:lnTo>
                <a:lnTo>
                  <a:pt x="6692" y="5656"/>
                </a:lnTo>
                <a:lnTo>
                  <a:pt x="6711" y="5656"/>
                </a:lnTo>
                <a:lnTo>
                  <a:pt x="6729" y="5655"/>
                </a:lnTo>
                <a:lnTo>
                  <a:pt x="6747" y="5652"/>
                </a:lnTo>
                <a:lnTo>
                  <a:pt x="6763" y="5647"/>
                </a:lnTo>
                <a:lnTo>
                  <a:pt x="6781" y="5641"/>
                </a:lnTo>
                <a:lnTo>
                  <a:pt x="6797" y="5633"/>
                </a:lnTo>
                <a:lnTo>
                  <a:pt x="6813" y="5625"/>
                </a:lnTo>
                <a:lnTo>
                  <a:pt x="6829" y="5613"/>
                </a:lnTo>
                <a:lnTo>
                  <a:pt x="6844" y="5602"/>
                </a:lnTo>
                <a:lnTo>
                  <a:pt x="6859" y="5589"/>
                </a:lnTo>
                <a:lnTo>
                  <a:pt x="6875" y="5575"/>
                </a:lnTo>
                <a:lnTo>
                  <a:pt x="6890" y="5561"/>
                </a:lnTo>
                <a:close/>
                <a:moveTo>
                  <a:pt x="6239" y="5854"/>
                </a:moveTo>
                <a:lnTo>
                  <a:pt x="6252" y="5860"/>
                </a:lnTo>
                <a:lnTo>
                  <a:pt x="6267" y="5864"/>
                </a:lnTo>
                <a:lnTo>
                  <a:pt x="6267" y="5871"/>
                </a:lnTo>
                <a:lnTo>
                  <a:pt x="6267" y="5877"/>
                </a:lnTo>
                <a:lnTo>
                  <a:pt x="6268" y="5882"/>
                </a:lnTo>
                <a:lnTo>
                  <a:pt x="6271" y="5888"/>
                </a:lnTo>
                <a:lnTo>
                  <a:pt x="6254" y="5871"/>
                </a:lnTo>
                <a:lnTo>
                  <a:pt x="6239" y="5854"/>
                </a:lnTo>
                <a:close/>
                <a:moveTo>
                  <a:pt x="5597" y="6436"/>
                </a:moveTo>
                <a:lnTo>
                  <a:pt x="5598" y="6426"/>
                </a:lnTo>
                <a:lnTo>
                  <a:pt x="5598" y="6415"/>
                </a:lnTo>
                <a:lnTo>
                  <a:pt x="5605" y="6413"/>
                </a:lnTo>
                <a:lnTo>
                  <a:pt x="5610" y="6413"/>
                </a:lnTo>
                <a:lnTo>
                  <a:pt x="5607" y="6421"/>
                </a:lnTo>
                <a:lnTo>
                  <a:pt x="5605" y="6427"/>
                </a:lnTo>
                <a:lnTo>
                  <a:pt x="5601" y="6432"/>
                </a:lnTo>
                <a:lnTo>
                  <a:pt x="5597" y="6436"/>
                </a:lnTo>
                <a:close/>
                <a:moveTo>
                  <a:pt x="6045" y="6555"/>
                </a:moveTo>
                <a:lnTo>
                  <a:pt x="6045" y="6555"/>
                </a:lnTo>
                <a:lnTo>
                  <a:pt x="6045" y="6555"/>
                </a:lnTo>
                <a:lnTo>
                  <a:pt x="6045" y="6555"/>
                </a:lnTo>
                <a:lnTo>
                  <a:pt x="6045" y="6555"/>
                </a:lnTo>
                <a:lnTo>
                  <a:pt x="6045" y="6555"/>
                </a:lnTo>
                <a:close/>
                <a:moveTo>
                  <a:pt x="6039" y="7067"/>
                </a:moveTo>
                <a:lnTo>
                  <a:pt x="6042" y="7065"/>
                </a:lnTo>
                <a:lnTo>
                  <a:pt x="6047" y="7065"/>
                </a:lnTo>
                <a:lnTo>
                  <a:pt x="6047" y="7074"/>
                </a:lnTo>
                <a:lnTo>
                  <a:pt x="6051" y="7074"/>
                </a:lnTo>
                <a:lnTo>
                  <a:pt x="6054" y="7073"/>
                </a:lnTo>
                <a:lnTo>
                  <a:pt x="6051" y="7077"/>
                </a:lnTo>
                <a:lnTo>
                  <a:pt x="6050" y="7079"/>
                </a:lnTo>
                <a:lnTo>
                  <a:pt x="6049" y="7077"/>
                </a:lnTo>
                <a:lnTo>
                  <a:pt x="6047" y="7074"/>
                </a:lnTo>
                <a:lnTo>
                  <a:pt x="6044" y="7070"/>
                </a:lnTo>
                <a:lnTo>
                  <a:pt x="6039" y="7067"/>
                </a:lnTo>
                <a:close/>
                <a:moveTo>
                  <a:pt x="2357" y="7773"/>
                </a:moveTo>
                <a:lnTo>
                  <a:pt x="2360" y="7770"/>
                </a:lnTo>
                <a:lnTo>
                  <a:pt x="2363" y="7769"/>
                </a:lnTo>
                <a:lnTo>
                  <a:pt x="2363" y="7769"/>
                </a:lnTo>
                <a:lnTo>
                  <a:pt x="2363" y="7769"/>
                </a:lnTo>
                <a:lnTo>
                  <a:pt x="2365" y="7777"/>
                </a:lnTo>
                <a:lnTo>
                  <a:pt x="2365" y="7777"/>
                </a:lnTo>
                <a:lnTo>
                  <a:pt x="2365" y="7777"/>
                </a:lnTo>
                <a:lnTo>
                  <a:pt x="2365" y="7778"/>
                </a:lnTo>
                <a:lnTo>
                  <a:pt x="2366" y="7781"/>
                </a:lnTo>
                <a:lnTo>
                  <a:pt x="2365" y="7778"/>
                </a:lnTo>
                <a:lnTo>
                  <a:pt x="2365" y="7777"/>
                </a:lnTo>
                <a:lnTo>
                  <a:pt x="2361" y="7774"/>
                </a:lnTo>
                <a:lnTo>
                  <a:pt x="2357" y="7773"/>
                </a:lnTo>
                <a:close/>
                <a:moveTo>
                  <a:pt x="1932" y="7316"/>
                </a:moveTo>
                <a:lnTo>
                  <a:pt x="1932" y="7322"/>
                </a:lnTo>
                <a:lnTo>
                  <a:pt x="1932" y="7327"/>
                </a:lnTo>
                <a:lnTo>
                  <a:pt x="1930" y="7322"/>
                </a:lnTo>
                <a:lnTo>
                  <a:pt x="1927" y="7318"/>
                </a:lnTo>
                <a:lnTo>
                  <a:pt x="1930" y="7316"/>
                </a:lnTo>
                <a:lnTo>
                  <a:pt x="1932" y="7316"/>
                </a:lnTo>
                <a:close/>
                <a:moveTo>
                  <a:pt x="491" y="5760"/>
                </a:moveTo>
                <a:lnTo>
                  <a:pt x="490" y="5768"/>
                </a:lnTo>
                <a:lnTo>
                  <a:pt x="488" y="5774"/>
                </a:lnTo>
                <a:lnTo>
                  <a:pt x="486" y="5769"/>
                </a:lnTo>
                <a:lnTo>
                  <a:pt x="485" y="5762"/>
                </a:lnTo>
                <a:lnTo>
                  <a:pt x="488" y="5760"/>
                </a:lnTo>
                <a:lnTo>
                  <a:pt x="491" y="5760"/>
                </a:lnTo>
                <a:close/>
                <a:moveTo>
                  <a:pt x="10066" y="730"/>
                </a:moveTo>
                <a:lnTo>
                  <a:pt x="10065" y="730"/>
                </a:lnTo>
                <a:lnTo>
                  <a:pt x="10065" y="730"/>
                </a:lnTo>
                <a:lnTo>
                  <a:pt x="10065" y="730"/>
                </a:lnTo>
                <a:lnTo>
                  <a:pt x="10065" y="730"/>
                </a:lnTo>
                <a:lnTo>
                  <a:pt x="10065" y="730"/>
                </a:lnTo>
                <a:lnTo>
                  <a:pt x="10065" y="732"/>
                </a:lnTo>
                <a:lnTo>
                  <a:pt x="10065" y="732"/>
                </a:lnTo>
                <a:lnTo>
                  <a:pt x="10065" y="732"/>
                </a:lnTo>
                <a:lnTo>
                  <a:pt x="10065" y="732"/>
                </a:lnTo>
                <a:lnTo>
                  <a:pt x="10062" y="732"/>
                </a:lnTo>
                <a:lnTo>
                  <a:pt x="10060" y="730"/>
                </a:lnTo>
                <a:lnTo>
                  <a:pt x="10062" y="729"/>
                </a:lnTo>
                <a:lnTo>
                  <a:pt x="10065" y="729"/>
                </a:lnTo>
                <a:lnTo>
                  <a:pt x="10066" y="729"/>
                </a:lnTo>
                <a:lnTo>
                  <a:pt x="10066" y="730"/>
                </a:lnTo>
                <a:close/>
                <a:moveTo>
                  <a:pt x="8678" y="2567"/>
                </a:moveTo>
                <a:lnTo>
                  <a:pt x="8678" y="2567"/>
                </a:lnTo>
                <a:lnTo>
                  <a:pt x="8678" y="2566"/>
                </a:lnTo>
                <a:lnTo>
                  <a:pt x="8678" y="2566"/>
                </a:lnTo>
                <a:lnTo>
                  <a:pt x="8679" y="2566"/>
                </a:lnTo>
                <a:lnTo>
                  <a:pt x="8678" y="2566"/>
                </a:lnTo>
                <a:lnTo>
                  <a:pt x="8678" y="2567"/>
                </a:lnTo>
                <a:close/>
                <a:moveTo>
                  <a:pt x="8853" y="3934"/>
                </a:moveTo>
                <a:lnTo>
                  <a:pt x="8844" y="3942"/>
                </a:lnTo>
                <a:lnTo>
                  <a:pt x="8839" y="3950"/>
                </a:lnTo>
                <a:lnTo>
                  <a:pt x="8836" y="3954"/>
                </a:lnTo>
                <a:lnTo>
                  <a:pt x="8836" y="3958"/>
                </a:lnTo>
                <a:lnTo>
                  <a:pt x="8836" y="3962"/>
                </a:lnTo>
                <a:lnTo>
                  <a:pt x="8836" y="3966"/>
                </a:lnTo>
                <a:lnTo>
                  <a:pt x="8838" y="3970"/>
                </a:lnTo>
                <a:lnTo>
                  <a:pt x="8840" y="3973"/>
                </a:lnTo>
                <a:lnTo>
                  <a:pt x="8843" y="3977"/>
                </a:lnTo>
                <a:lnTo>
                  <a:pt x="8847" y="3981"/>
                </a:lnTo>
                <a:lnTo>
                  <a:pt x="8857" y="3987"/>
                </a:lnTo>
                <a:lnTo>
                  <a:pt x="8871" y="3995"/>
                </a:lnTo>
                <a:lnTo>
                  <a:pt x="8878" y="3999"/>
                </a:lnTo>
                <a:lnTo>
                  <a:pt x="8882" y="4002"/>
                </a:lnTo>
                <a:lnTo>
                  <a:pt x="8882" y="4005"/>
                </a:lnTo>
                <a:lnTo>
                  <a:pt x="8882" y="4009"/>
                </a:lnTo>
                <a:lnTo>
                  <a:pt x="8876" y="4015"/>
                </a:lnTo>
                <a:lnTo>
                  <a:pt x="8869" y="4020"/>
                </a:lnTo>
                <a:lnTo>
                  <a:pt x="8866" y="4028"/>
                </a:lnTo>
                <a:lnTo>
                  <a:pt x="8863" y="4034"/>
                </a:lnTo>
                <a:lnTo>
                  <a:pt x="8861" y="4042"/>
                </a:lnTo>
                <a:lnTo>
                  <a:pt x="8859" y="4051"/>
                </a:lnTo>
                <a:lnTo>
                  <a:pt x="8859" y="4054"/>
                </a:lnTo>
                <a:lnTo>
                  <a:pt x="8861" y="4058"/>
                </a:lnTo>
                <a:lnTo>
                  <a:pt x="8855" y="4063"/>
                </a:lnTo>
                <a:lnTo>
                  <a:pt x="8850" y="4066"/>
                </a:lnTo>
                <a:lnTo>
                  <a:pt x="8845" y="4067"/>
                </a:lnTo>
                <a:lnTo>
                  <a:pt x="8839" y="4066"/>
                </a:lnTo>
                <a:lnTo>
                  <a:pt x="8828" y="4061"/>
                </a:lnTo>
                <a:lnTo>
                  <a:pt x="8816" y="4052"/>
                </a:lnTo>
                <a:lnTo>
                  <a:pt x="8803" y="4043"/>
                </a:lnTo>
                <a:lnTo>
                  <a:pt x="8792" y="4037"/>
                </a:lnTo>
                <a:lnTo>
                  <a:pt x="8786" y="4035"/>
                </a:lnTo>
                <a:lnTo>
                  <a:pt x="8781" y="4035"/>
                </a:lnTo>
                <a:lnTo>
                  <a:pt x="8776" y="4037"/>
                </a:lnTo>
                <a:lnTo>
                  <a:pt x="8770" y="4041"/>
                </a:lnTo>
                <a:lnTo>
                  <a:pt x="8756" y="4035"/>
                </a:lnTo>
                <a:lnTo>
                  <a:pt x="8743" y="4032"/>
                </a:lnTo>
                <a:lnTo>
                  <a:pt x="8730" y="4028"/>
                </a:lnTo>
                <a:lnTo>
                  <a:pt x="8716" y="4023"/>
                </a:lnTo>
                <a:lnTo>
                  <a:pt x="8715" y="4013"/>
                </a:lnTo>
                <a:lnTo>
                  <a:pt x="8716" y="4002"/>
                </a:lnTo>
                <a:lnTo>
                  <a:pt x="8717" y="3992"/>
                </a:lnTo>
                <a:lnTo>
                  <a:pt x="8720" y="3982"/>
                </a:lnTo>
                <a:lnTo>
                  <a:pt x="8727" y="3963"/>
                </a:lnTo>
                <a:lnTo>
                  <a:pt x="8736" y="3944"/>
                </a:lnTo>
                <a:lnTo>
                  <a:pt x="8740" y="3935"/>
                </a:lnTo>
                <a:lnTo>
                  <a:pt x="8744" y="3925"/>
                </a:lnTo>
                <a:lnTo>
                  <a:pt x="8746" y="3915"/>
                </a:lnTo>
                <a:lnTo>
                  <a:pt x="8749" y="3905"/>
                </a:lnTo>
                <a:lnTo>
                  <a:pt x="8750" y="3896"/>
                </a:lnTo>
                <a:lnTo>
                  <a:pt x="8749" y="3885"/>
                </a:lnTo>
                <a:lnTo>
                  <a:pt x="8748" y="3874"/>
                </a:lnTo>
                <a:lnTo>
                  <a:pt x="8744" y="3863"/>
                </a:lnTo>
                <a:lnTo>
                  <a:pt x="8754" y="3862"/>
                </a:lnTo>
                <a:lnTo>
                  <a:pt x="8763" y="3860"/>
                </a:lnTo>
                <a:lnTo>
                  <a:pt x="8770" y="3871"/>
                </a:lnTo>
                <a:lnTo>
                  <a:pt x="8777" y="3881"/>
                </a:lnTo>
                <a:lnTo>
                  <a:pt x="8795" y="3900"/>
                </a:lnTo>
                <a:lnTo>
                  <a:pt x="8811" y="3918"/>
                </a:lnTo>
                <a:lnTo>
                  <a:pt x="8820" y="3925"/>
                </a:lnTo>
                <a:lnTo>
                  <a:pt x="8830" y="3931"/>
                </a:lnTo>
                <a:lnTo>
                  <a:pt x="8835" y="3933"/>
                </a:lnTo>
                <a:lnTo>
                  <a:pt x="8840" y="3934"/>
                </a:lnTo>
                <a:lnTo>
                  <a:pt x="8847" y="3934"/>
                </a:lnTo>
                <a:lnTo>
                  <a:pt x="8853" y="3934"/>
                </a:lnTo>
                <a:close/>
                <a:moveTo>
                  <a:pt x="9194" y="4762"/>
                </a:moveTo>
                <a:lnTo>
                  <a:pt x="9193" y="4761"/>
                </a:lnTo>
                <a:lnTo>
                  <a:pt x="9193" y="4761"/>
                </a:lnTo>
                <a:lnTo>
                  <a:pt x="9194" y="4761"/>
                </a:lnTo>
                <a:lnTo>
                  <a:pt x="9196" y="4760"/>
                </a:lnTo>
                <a:lnTo>
                  <a:pt x="9194" y="4761"/>
                </a:lnTo>
                <a:lnTo>
                  <a:pt x="9194" y="4762"/>
                </a:lnTo>
                <a:close/>
                <a:moveTo>
                  <a:pt x="6268" y="6615"/>
                </a:moveTo>
                <a:lnTo>
                  <a:pt x="6268" y="6615"/>
                </a:lnTo>
                <a:lnTo>
                  <a:pt x="6268" y="6616"/>
                </a:lnTo>
                <a:lnTo>
                  <a:pt x="6266" y="6616"/>
                </a:lnTo>
                <a:lnTo>
                  <a:pt x="6263" y="6618"/>
                </a:lnTo>
                <a:lnTo>
                  <a:pt x="6266" y="6616"/>
                </a:lnTo>
                <a:lnTo>
                  <a:pt x="6268" y="6615"/>
                </a:lnTo>
                <a:close/>
                <a:moveTo>
                  <a:pt x="5815" y="7103"/>
                </a:moveTo>
                <a:lnTo>
                  <a:pt x="5816" y="7105"/>
                </a:lnTo>
                <a:lnTo>
                  <a:pt x="5818" y="7105"/>
                </a:lnTo>
                <a:lnTo>
                  <a:pt x="5818" y="7105"/>
                </a:lnTo>
                <a:lnTo>
                  <a:pt x="5818" y="7105"/>
                </a:lnTo>
                <a:lnTo>
                  <a:pt x="5818" y="7105"/>
                </a:lnTo>
                <a:lnTo>
                  <a:pt x="5818" y="7105"/>
                </a:lnTo>
                <a:lnTo>
                  <a:pt x="5818" y="7106"/>
                </a:lnTo>
                <a:lnTo>
                  <a:pt x="5816" y="7106"/>
                </a:lnTo>
                <a:lnTo>
                  <a:pt x="5816" y="7106"/>
                </a:lnTo>
                <a:lnTo>
                  <a:pt x="5815" y="7105"/>
                </a:lnTo>
                <a:lnTo>
                  <a:pt x="5815" y="7103"/>
                </a:lnTo>
                <a:close/>
                <a:moveTo>
                  <a:pt x="4621" y="7660"/>
                </a:moveTo>
                <a:lnTo>
                  <a:pt x="4620" y="7668"/>
                </a:lnTo>
                <a:lnTo>
                  <a:pt x="4619" y="7674"/>
                </a:lnTo>
                <a:lnTo>
                  <a:pt x="4615" y="7669"/>
                </a:lnTo>
                <a:lnTo>
                  <a:pt x="4614" y="7661"/>
                </a:lnTo>
                <a:lnTo>
                  <a:pt x="4617" y="7661"/>
                </a:lnTo>
                <a:lnTo>
                  <a:pt x="4621" y="7660"/>
                </a:lnTo>
                <a:close/>
                <a:moveTo>
                  <a:pt x="4436" y="7616"/>
                </a:moveTo>
                <a:lnTo>
                  <a:pt x="4428" y="7625"/>
                </a:lnTo>
                <a:lnTo>
                  <a:pt x="4422" y="7635"/>
                </a:lnTo>
                <a:lnTo>
                  <a:pt x="4421" y="7627"/>
                </a:lnTo>
                <a:lnTo>
                  <a:pt x="4419" y="7620"/>
                </a:lnTo>
                <a:lnTo>
                  <a:pt x="4427" y="7618"/>
                </a:lnTo>
                <a:lnTo>
                  <a:pt x="4436" y="7616"/>
                </a:lnTo>
                <a:close/>
                <a:moveTo>
                  <a:pt x="3900" y="7620"/>
                </a:moveTo>
                <a:lnTo>
                  <a:pt x="3899" y="7622"/>
                </a:lnTo>
                <a:lnTo>
                  <a:pt x="3898" y="7626"/>
                </a:lnTo>
                <a:lnTo>
                  <a:pt x="3898" y="7627"/>
                </a:lnTo>
                <a:lnTo>
                  <a:pt x="3898" y="7630"/>
                </a:lnTo>
                <a:lnTo>
                  <a:pt x="3897" y="7627"/>
                </a:lnTo>
                <a:lnTo>
                  <a:pt x="3895" y="7625"/>
                </a:lnTo>
                <a:lnTo>
                  <a:pt x="3898" y="7622"/>
                </a:lnTo>
                <a:lnTo>
                  <a:pt x="3900" y="7620"/>
                </a:lnTo>
                <a:close/>
                <a:moveTo>
                  <a:pt x="2271" y="7711"/>
                </a:moveTo>
                <a:lnTo>
                  <a:pt x="2274" y="7711"/>
                </a:lnTo>
                <a:lnTo>
                  <a:pt x="2275" y="7711"/>
                </a:lnTo>
                <a:lnTo>
                  <a:pt x="2275" y="7707"/>
                </a:lnTo>
                <a:lnTo>
                  <a:pt x="2275" y="7703"/>
                </a:lnTo>
                <a:lnTo>
                  <a:pt x="2276" y="7703"/>
                </a:lnTo>
                <a:lnTo>
                  <a:pt x="2279" y="7703"/>
                </a:lnTo>
                <a:lnTo>
                  <a:pt x="2278" y="7707"/>
                </a:lnTo>
                <a:lnTo>
                  <a:pt x="2275" y="7711"/>
                </a:lnTo>
                <a:lnTo>
                  <a:pt x="2274" y="7712"/>
                </a:lnTo>
                <a:lnTo>
                  <a:pt x="2272" y="7713"/>
                </a:lnTo>
                <a:lnTo>
                  <a:pt x="2272" y="7712"/>
                </a:lnTo>
                <a:lnTo>
                  <a:pt x="2271" y="7711"/>
                </a:lnTo>
                <a:close/>
                <a:moveTo>
                  <a:pt x="2996" y="2900"/>
                </a:moveTo>
                <a:lnTo>
                  <a:pt x="2996" y="2899"/>
                </a:lnTo>
                <a:lnTo>
                  <a:pt x="2997" y="2894"/>
                </a:lnTo>
                <a:lnTo>
                  <a:pt x="2998" y="2893"/>
                </a:lnTo>
                <a:lnTo>
                  <a:pt x="3000" y="2890"/>
                </a:lnTo>
                <a:lnTo>
                  <a:pt x="3003" y="2893"/>
                </a:lnTo>
                <a:lnTo>
                  <a:pt x="3008" y="2895"/>
                </a:lnTo>
                <a:lnTo>
                  <a:pt x="3002" y="2898"/>
                </a:lnTo>
                <a:lnTo>
                  <a:pt x="2996" y="2900"/>
                </a:lnTo>
                <a:close/>
                <a:moveTo>
                  <a:pt x="4271" y="2448"/>
                </a:moveTo>
                <a:lnTo>
                  <a:pt x="4281" y="2453"/>
                </a:lnTo>
                <a:lnTo>
                  <a:pt x="4290" y="2456"/>
                </a:lnTo>
                <a:lnTo>
                  <a:pt x="4284" y="2458"/>
                </a:lnTo>
                <a:lnTo>
                  <a:pt x="4277" y="2459"/>
                </a:lnTo>
                <a:lnTo>
                  <a:pt x="4273" y="2454"/>
                </a:lnTo>
                <a:lnTo>
                  <a:pt x="4271" y="2448"/>
                </a:lnTo>
                <a:close/>
                <a:moveTo>
                  <a:pt x="9114" y="3556"/>
                </a:moveTo>
                <a:lnTo>
                  <a:pt x="9114" y="3559"/>
                </a:lnTo>
                <a:lnTo>
                  <a:pt x="9116" y="3561"/>
                </a:lnTo>
                <a:lnTo>
                  <a:pt x="9116" y="3561"/>
                </a:lnTo>
                <a:lnTo>
                  <a:pt x="9116" y="3561"/>
                </a:lnTo>
                <a:lnTo>
                  <a:pt x="9114" y="3559"/>
                </a:lnTo>
                <a:lnTo>
                  <a:pt x="9114" y="3556"/>
                </a:lnTo>
                <a:close/>
                <a:moveTo>
                  <a:pt x="8754" y="3777"/>
                </a:moveTo>
                <a:lnTo>
                  <a:pt x="8753" y="3778"/>
                </a:lnTo>
                <a:lnTo>
                  <a:pt x="8753" y="3778"/>
                </a:lnTo>
                <a:lnTo>
                  <a:pt x="8746" y="3774"/>
                </a:lnTo>
                <a:lnTo>
                  <a:pt x="8740" y="3769"/>
                </a:lnTo>
                <a:lnTo>
                  <a:pt x="8754" y="3764"/>
                </a:lnTo>
                <a:lnTo>
                  <a:pt x="8768" y="3760"/>
                </a:lnTo>
                <a:lnTo>
                  <a:pt x="8783" y="3758"/>
                </a:lnTo>
                <a:lnTo>
                  <a:pt x="8796" y="3753"/>
                </a:lnTo>
                <a:lnTo>
                  <a:pt x="8797" y="3762"/>
                </a:lnTo>
                <a:lnTo>
                  <a:pt x="8798" y="3769"/>
                </a:lnTo>
                <a:lnTo>
                  <a:pt x="8792" y="3768"/>
                </a:lnTo>
                <a:lnTo>
                  <a:pt x="8787" y="3767"/>
                </a:lnTo>
                <a:lnTo>
                  <a:pt x="8781" y="3765"/>
                </a:lnTo>
                <a:lnTo>
                  <a:pt x="8776" y="3767"/>
                </a:lnTo>
                <a:lnTo>
                  <a:pt x="8769" y="3768"/>
                </a:lnTo>
                <a:lnTo>
                  <a:pt x="8764" y="3770"/>
                </a:lnTo>
                <a:lnTo>
                  <a:pt x="8759" y="3773"/>
                </a:lnTo>
                <a:lnTo>
                  <a:pt x="8754" y="3777"/>
                </a:lnTo>
                <a:close/>
                <a:moveTo>
                  <a:pt x="5547" y="6884"/>
                </a:moveTo>
                <a:lnTo>
                  <a:pt x="5547" y="6881"/>
                </a:lnTo>
                <a:lnTo>
                  <a:pt x="5549" y="6881"/>
                </a:lnTo>
                <a:lnTo>
                  <a:pt x="5551" y="6880"/>
                </a:lnTo>
                <a:lnTo>
                  <a:pt x="5549" y="6883"/>
                </a:lnTo>
                <a:lnTo>
                  <a:pt x="5547" y="6884"/>
                </a:lnTo>
                <a:close/>
                <a:moveTo>
                  <a:pt x="5499" y="7417"/>
                </a:moveTo>
                <a:lnTo>
                  <a:pt x="5499" y="7417"/>
                </a:lnTo>
                <a:lnTo>
                  <a:pt x="5499" y="7417"/>
                </a:lnTo>
                <a:lnTo>
                  <a:pt x="5499" y="7417"/>
                </a:lnTo>
                <a:lnTo>
                  <a:pt x="5501" y="7417"/>
                </a:lnTo>
                <a:lnTo>
                  <a:pt x="5499" y="7417"/>
                </a:lnTo>
                <a:close/>
                <a:moveTo>
                  <a:pt x="4907" y="7484"/>
                </a:moveTo>
                <a:lnTo>
                  <a:pt x="4907" y="7485"/>
                </a:lnTo>
                <a:lnTo>
                  <a:pt x="4905" y="7485"/>
                </a:lnTo>
                <a:lnTo>
                  <a:pt x="4905" y="7485"/>
                </a:lnTo>
                <a:lnTo>
                  <a:pt x="4904" y="7485"/>
                </a:lnTo>
                <a:lnTo>
                  <a:pt x="4905" y="7484"/>
                </a:lnTo>
                <a:lnTo>
                  <a:pt x="4907" y="7484"/>
                </a:lnTo>
                <a:close/>
                <a:moveTo>
                  <a:pt x="296" y="6575"/>
                </a:moveTo>
                <a:lnTo>
                  <a:pt x="296" y="6575"/>
                </a:lnTo>
                <a:lnTo>
                  <a:pt x="297" y="6575"/>
                </a:lnTo>
                <a:lnTo>
                  <a:pt x="296" y="6576"/>
                </a:lnTo>
                <a:lnTo>
                  <a:pt x="294" y="6576"/>
                </a:lnTo>
                <a:lnTo>
                  <a:pt x="296" y="6575"/>
                </a:lnTo>
                <a:lnTo>
                  <a:pt x="296" y="6575"/>
                </a:lnTo>
                <a:close/>
                <a:moveTo>
                  <a:pt x="275" y="6421"/>
                </a:moveTo>
                <a:lnTo>
                  <a:pt x="274" y="6421"/>
                </a:lnTo>
                <a:lnTo>
                  <a:pt x="274" y="6420"/>
                </a:lnTo>
                <a:lnTo>
                  <a:pt x="274" y="6420"/>
                </a:lnTo>
                <a:lnTo>
                  <a:pt x="275" y="6420"/>
                </a:lnTo>
                <a:lnTo>
                  <a:pt x="275" y="6421"/>
                </a:lnTo>
                <a:lnTo>
                  <a:pt x="275" y="6421"/>
                </a:lnTo>
                <a:close/>
                <a:moveTo>
                  <a:pt x="510" y="6273"/>
                </a:moveTo>
                <a:lnTo>
                  <a:pt x="509" y="6274"/>
                </a:lnTo>
                <a:lnTo>
                  <a:pt x="509" y="6275"/>
                </a:lnTo>
                <a:lnTo>
                  <a:pt x="507" y="6275"/>
                </a:lnTo>
                <a:lnTo>
                  <a:pt x="506" y="6274"/>
                </a:lnTo>
                <a:lnTo>
                  <a:pt x="507" y="6274"/>
                </a:lnTo>
                <a:lnTo>
                  <a:pt x="510" y="6273"/>
                </a:lnTo>
                <a:close/>
                <a:moveTo>
                  <a:pt x="279" y="6072"/>
                </a:moveTo>
                <a:lnTo>
                  <a:pt x="279" y="6072"/>
                </a:lnTo>
                <a:lnTo>
                  <a:pt x="279" y="6072"/>
                </a:lnTo>
                <a:lnTo>
                  <a:pt x="279" y="6072"/>
                </a:lnTo>
                <a:lnTo>
                  <a:pt x="279" y="6072"/>
                </a:lnTo>
                <a:lnTo>
                  <a:pt x="279" y="6072"/>
                </a:lnTo>
                <a:close/>
                <a:moveTo>
                  <a:pt x="1043" y="3764"/>
                </a:moveTo>
                <a:lnTo>
                  <a:pt x="1043" y="3764"/>
                </a:lnTo>
                <a:lnTo>
                  <a:pt x="1043" y="3764"/>
                </a:lnTo>
                <a:lnTo>
                  <a:pt x="1043" y="3764"/>
                </a:lnTo>
                <a:lnTo>
                  <a:pt x="1043" y="3764"/>
                </a:lnTo>
                <a:lnTo>
                  <a:pt x="1043" y="3764"/>
                </a:lnTo>
                <a:lnTo>
                  <a:pt x="1043" y="3764"/>
                </a:lnTo>
                <a:close/>
                <a:moveTo>
                  <a:pt x="3402" y="2804"/>
                </a:moveTo>
                <a:lnTo>
                  <a:pt x="3402" y="2804"/>
                </a:lnTo>
                <a:lnTo>
                  <a:pt x="3402" y="2804"/>
                </a:lnTo>
                <a:lnTo>
                  <a:pt x="3402" y="2804"/>
                </a:lnTo>
                <a:lnTo>
                  <a:pt x="3402" y="2804"/>
                </a:lnTo>
                <a:lnTo>
                  <a:pt x="3402" y="2804"/>
                </a:lnTo>
                <a:lnTo>
                  <a:pt x="3402" y="2804"/>
                </a:lnTo>
                <a:close/>
                <a:moveTo>
                  <a:pt x="7333" y="1831"/>
                </a:moveTo>
                <a:lnTo>
                  <a:pt x="7333" y="1831"/>
                </a:lnTo>
                <a:lnTo>
                  <a:pt x="7332" y="1831"/>
                </a:lnTo>
                <a:lnTo>
                  <a:pt x="7332" y="1830"/>
                </a:lnTo>
                <a:lnTo>
                  <a:pt x="7333" y="1829"/>
                </a:lnTo>
                <a:lnTo>
                  <a:pt x="7333" y="1830"/>
                </a:lnTo>
                <a:lnTo>
                  <a:pt x="7333" y="1831"/>
                </a:lnTo>
                <a:close/>
                <a:moveTo>
                  <a:pt x="9977" y="829"/>
                </a:moveTo>
                <a:lnTo>
                  <a:pt x="9977" y="828"/>
                </a:lnTo>
                <a:lnTo>
                  <a:pt x="9976" y="828"/>
                </a:lnTo>
                <a:lnTo>
                  <a:pt x="9977" y="827"/>
                </a:lnTo>
                <a:lnTo>
                  <a:pt x="9977" y="827"/>
                </a:lnTo>
                <a:lnTo>
                  <a:pt x="9977" y="828"/>
                </a:lnTo>
                <a:lnTo>
                  <a:pt x="9977" y="829"/>
                </a:lnTo>
                <a:close/>
                <a:moveTo>
                  <a:pt x="9009" y="2358"/>
                </a:moveTo>
                <a:lnTo>
                  <a:pt x="9008" y="2359"/>
                </a:lnTo>
                <a:lnTo>
                  <a:pt x="9008" y="2359"/>
                </a:lnTo>
                <a:lnTo>
                  <a:pt x="9008" y="2358"/>
                </a:lnTo>
                <a:lnTo>
                  <a:pt x="9008" y="2358"/>
                </a:lnTo>
                <a:lnTo>
                  <a:pt x="9008" y="2358"/>
                </a:lnTo>
                <a:lnTo>
                  <a:pt x="9009" y="2358"/>
                </a:lnTo>
                <a:close/>
                <a:moveTo>
                  <a:pt x="9444" y="3314"/>
                </a:moveTo>
                <a:lnTo>
                  <a:pt x="9444" y="3313"/>
                </a:lnTo>
                <a:lnTo>
                  <a:pt x="9443" y="3313"/>
                </a:lnTo>
                <a:lnTo>
                  <a:pt x="9444" y="3313"/>
                </a:lnTo>
                <a:lnTo>
                  <a:pt x="9444" y="3313"/>
                </a:lnTo>
                <a:lnTo>
                  <a:pt x="9444" y="3313"/>
                </a:lnTo>
                <a:lnTo>
                  <a:pt x="9444" y="3314"/>
                </a:lnTo>
                <a:close/>
                <a:moveTo>
                  <a:pt x="6134" y="5805"/>
                </a:moveTo>
                <a:lnTo>
                  <a:pt x="6136" y="5803"/>
                </a:lnTo>
                <a:lnTo>
                  <a:pt x="6139" y="5802"/>
                </a:lnTo>
                <a:lnTo>
                  <a:pt x="6134" y="5801"/>
                </a:lnTo>
                <a:lnTo>
                  <a:pt x="6129" y="5800"/>
                </a:lnTo>
                <a:lnTo>
                  <a:pt x="6127" y="5800"/>
                </a:lnTo>
                <a:lnTo>
                  <a:pt x="6127" y="5798"/>
                </a:lnTo>
                <a:lnTo>
                  <a:pt x="6124" y="5797"/>
                </a:lnTo>
                <a:lnTo>
                  <a:pt x="6120" y="5797"/>
                </a:lnTo>
                <a:lnTo>
                  <a:pt x="6120" y="5797"/>
                </a:lnTo>
                <a:lnTo>
                  <a:pt x="6120" y="5797"/>
                </a:lnTo>
                <a:lnTo>
                  <a:pt x="6124" y="5797"/>
                </a:lnTo>
                <a:lnTo>
                  <a:pt x="6129" y="5798"/>
                </a:lnTo>
                <a:lnTo>
                  <a:pt x="6134" y="5800"/>
                </a:lnTo>
                <a:lnTo>
                  <a:pt x="6139" y="5802"/>
                </a:lnTo>
                <a:lnTo>
                  <a:pt x="6139" y="5803"/>
                </a:lnTo>
                <a:lnTo>
                  <a:pt x="6137" y="5805"/>
                </a:lnTo>
                <a:lnTo>
                  <a:pt x="6136" y="5806"/>
                </a:lnTo>
                <a:lnTo>
                  <a:pt x="6135" y="5806"/>
                </a:lnTo>
                <a:lnTo>
                  <a:pt x="6134" y="5805"/>
                </a:lnTo>
                <a:close/>
                <a:moveTo>
                  <a:pt x="4855" y="6627"/>
                </a:moveTo>
                <a:lnTo>
                  <a:pt x="4857" y="6627"/>
                </a:lnTo>
                <a:lnTo>
                  <a:pt x="4860" y="6628"/>
                </a:lnTo>
                <a:lnTo>
                  <a:pt x="4860" y="6628"/>
                </a:lnTo>
                <a:lnTo>
                  <a:pt x="4860" y="6629"/>
                </a:lnTo>
                <a:lnTo>
                  <a:pt x="4857" y="6628"/>
                </a:lnTo>
                <a:lnTo>
                  <a:pt x="4855" y="6627"/>
                </a:lnTo>
                <a:close/>
                <a:moveTo>
                  <a:pt x="5233" y="7389"/>
                </a:moveTo>
                <a:lnTo>
                  <a:pt x="5231" y="7387"/>
                </a:lnTo>
                <a:lnTo>
                  <a:pt x="5231" y="7385"/>
                </a:lnTo>
                <a:lnTo>
                  <a:pt x="5233" y="7385"/>
                </a:lnTo>
                <a:lnTo>
                  <a:pt x="5234" y="7385"/>
                </a:lnTo>
                <a:lnTo>
                  <a:pt x="5233" y="7386"/>
                </a:lnTo>
                <a:lnTo>
                  <a:pt x="5233" y="7389"/>
                </a:lnTo>
                <a:close/>
                <a:moveTo>
                  <a:pt x="3617" y="7604"/>
                </a:moveTo>
                <a:lnTo>
                  <a:pt x="3616" y="7604"/>
                </a:lnTo>
                <a:lnTo>
                  <a:pt x="3616" y="7604"/>
                </a:lnTo>
                <a:lnTo>
                  <a:pt x="3616" y="7604"/>
                </a:lnTo>
                <a:lnTo>
                  <a:pt x="3615" y="7604"/>
                </a:lnTo>
                <a:lnTo>
                  <a:pt x="3616" y="7604"/>
                </a:lnTo>
                <a:lnTo>
                  <a:pt x="3617" y="7604"/>
                </a:lnTo>
                <a:close/>
                <a:moveTo>
                  <a:pt x="3590" y="7616"/>
                </a:moveTo>
                <a:lnTo>
                  <a:pt x="3590" y="7613"/>
                </a:lnTo>
                <a:lnTo>
                  <a:pt x="3588" y="7612"/>
                </a:lnTo>
                <a:lnTo>
                  <a:pt x="3591" y="7611"/>
                </a:lnTo>
                <a:lnTo>
                  <a:pt x="3593" y="7611"/>
                </a:lnTo>
                <a:lnTo>
                  <a:pt x="3592" y="7613"/>
                </a:lnTo>
                <a:lnTo>
                  <a:pt x="3590" y="7616"/>
                </a:lnTo>
                <a:close/>
                <a:moveTo>
                  <a:pt x="2201" y="7190"/>
                </a:moveTo>
                <a:lnTo>
                  <a:pt x="2203" y="7191"/>
                </a:lnTo>
                <a:lnTo>
                  <a:pt x="2205" y="7193"/>
                </a:lnTo>
                <a:lnTo>
                  <a:pt x="2204" y="7193"/>
                </a:lnTo>
                <a:lnTo>
                  <a:pt x="2201" y="7195"/>
                </a:lnTo>
                <a:lnTo>
                  <a:pt x="2201" y="7192"/>
                </a:lnTo>
                <a:lnTo>
                  <a:pt x="2201" y="7190"/>
                </a:lnTo>
                <a:close/>
                <a:moveTo>
                  <a:pt x="1606" y="4479"/>
                </a:moveTo>
                <a:lnTo>
                  <a:pt x="1604" y="4483"/>
                </a:lnTo>
                <a:lnTo>
                  <a:pt x="1601" y="4486"/>
                </a:lnTo>
                <a:lnTo>
                  <a:pt x="1600" y="4482"/>
                </a:lnTo>
                <a:lnTo>
                  <a:pt x="1599" y="4478"/>
                </a:lnTo>
                <a:lnTo>
                  <a:pt x="1602" y="4479"/>
                </a:lnTo>
                <a:lnTo>
                  <a:pt x="1606" y="4479"/>
                </a:lnTo>
                <a:close/>
                <a:moveTo>
                  <a:pt x="1955" y="3261"/>
                </a:moveTo>
                <a:lnTo>
                  <a:pt x="1955" y="3255"/>
                </a:lnTo>
                <a:lnTo>
                  <a:pt x="1953" y="3250"/>
                </a:lnTo>
                <a:lnTo>
                  <a:pt x="1955" y="3254"/>
                </a:lnTo>
                <a:lnTo>
                  <a:pt x="1956" y="3258"/>
                </a:lnTo>
                <a:lnTo>
                  <a:pt x="1956" y="3259"/>
                </a:lnTo>
                <a:lnTo>
                  <a:pt x="1955" y="3261"/>
                </a:lnTo>
                <a:close/>
                <a:moveTo>
                  <a:pt x="7604" y="1711"/>
                </a:moveTo>
                <a:lnTo>
                  <a:pt x="7603" y="1712"/>
                </a:lnTo>
                <a:lnTo>
                  <a:pt x="7602" y="1712"/>
                </a:lnTo>
                <a:lnTo>
                  <a:pt x="7602" y="1711"/>
                </a:lnTo>
                <a:lnTo>
                  <a:pt x="7603" y="1709"/>
                </a:lnTo>
                <a:lnTo>
                  <a:pt x="7603" y="1711"/>
                </a:lnTo>
                <a:lnTo>
                  <a:pt x="7604" y="1711"/>
                </a:lnTo>
                <a:close/>
                <a:moveTo>
                  <a:pt x="10530" y="874"/>
                </a:moveTo>
                <a:lnTo>
                  <a:pt x="10530" y="872"/>
                </a:lnTo>
                <a:lnTo>
                  <a:pt x="10530" y="872"/>
                </a:lnTo>
                <a:lnTo>
                  <a:pt x="10530" y="872"/>
                </a:lnTo>
                <a:lnTo>
                  <a:pt x="10532" y="872"/>
                </a:lnTo>
                <a:lnTo>
                  <a:pt x="10530" y="874"/>
                </a:lnTo>
                <a:lnTo>
                  <a:pt x="10530" y="874"/>
                </a:lnTo>
                <a:close/>
                <a:moveTo>
                  <a:pt x="10636" y="843"/>
                </a:moveTo>
                <a:lnTo>
                  <a:pt x="10637" y="859"/>
                </a:lnTo>
                <a:lnTo>
                  <a:pt x="10642" y="872"/>
                </a:lnTo>
                <a:lnTo>
                  <a:pt x="10646" y="880"/>
                </a:lnTo>
                <a:lnTo>
                  <a:pt x="10650" y="886"/>
                </a:lnTo>
                <a:lnTo>
                  <a:pt x="10653" y="891"/>
                </a:lnTo>
                <a:lnTo>
                  <a:pt x="10659" y="898"/>
                </a:lnTo>
                <a:lnTo>
                  <a:pt x="10653" y="899"/>
                </a:lnTo>
                <a:lnTo>
                  <a:pt x="10650" y="902"/>
                </a:lnTo>
                <a:lnTo>
                  <a:pt x="10641" y="900"/>
                </a:lnTo>
                <a:lnTo>
                  <a:pt x="10633" y="897"/>
                </a:lnTo>
                <a:lnTo>
                  <a:pt x="10627" y="893"/>
                </a:lnTo>
                <a:lnTo>
                  <a:pt x="10619" y="888"/>
                </a:lnTo>
                <a:lnTo>
                  <a:pt x="10607" y="876"/>
                </a:lnTo>
                <a:lnTo>
                  <a:pt x="10594" y="865"/>
                </a:lnTo>
                <a:lnTo>
                  <a:pt x="10598" y="864"/>
                </a:lnTo>
                <a:lnTo>
                  <a:pt x="10600" y="862"/>
                </a:lnTo>
                <a:lnTo>
                  <a:pt x="10610" y="859"/>
                </a:lnTo>
                <a:lnTo>
                  <a:pt x="10619" y="855"/>
                </a:lnTo>
                <a:lnTo>
                  <a:pt x="10627" y="850"/>
                </a:lnTo>
                <a:lnTo>
                  <a:pt x="10636" y="843"/>
                </a:lnTo>
                <a:close/>
                <a:moveTo>
                  <a:pt x="10162" y="1531"/>
                </a:moveTo>
                <a:lnTo>
                  <a:pt x="10162" y="1531"/>
                </a:lnTo>
                <a:lnTo>
                  <a:pt x="10162" y="1531"/>
                </a:lnTo>
                <a:lnTo>
                  <a:pt x="10151" y="1541"/>
                </a:lnTo>
                <a:lnTo>
                  <a:pt x="10140" y="1552"/>
                </a:lnTo>
                <a:lnTo>
                  <a:pt x="10114" y="1562"/>
                </a:lnTo>
                <a:lnTo>
                  <a:pt x="10090" y="1574"/>
                </a:lnTo>
                <a:lnTo>
                  <a:pt x="10066" y="1584"/>
                </a:lnTo>
                <a:lnTo>
                  <a:pt x="10041" y="1595"/>
                </a:lnTo>
                <a:lnTo>
                  <a:pt x="10016" y="1606"/>
                </a:lnTo>
                <a:lnTo>
                  <a:pt x="9992" y="1617"/>
                </a:lnTo>
                <a:lnTo>
                  <a:pt x="9967" y="1627"/>
                </a:lnTo>
                <a:lnTo>
                  <a:pt x="9943" y="1638"/>
                </a:lnTo>
                <a:lnTo>
                  <a:pt x="9931" y="1641"/>
                </a:lnTo>
                <a:lnTo>
                  <a:pt x="9921" y="1645"/>
                </a:lnTo>
                <a:lnTo>
                  <a:pt x="9910" y="1647"/>
                </a:lnTo>
                <a:lnTo>
                  <a:pt x="9898" y="1651"/>
                </a:lnTo>
                <a:lnTo>
                  <a:pt x="9890" y="1647"/>
                </a:lnTo>
                <a:lnTo>
                  <a:pt x="9882" y="1642"/>
                </a:lnTo>
                <a:lnTo>
                  <a:pt x="9876" y="1636"/>
                </a:lnTo>
                <a:lnTo>
                  <a:pt x="9869" y="1630"/>
                </a:lnTo>
                <a:lnTo>
                  <a:pt x="9865" y="1622"/>
                </a:lnTo>
                <a:lnTo>
                  <a:pt x="9862" y="1614"/>
                </a:lnTo>
                <a:lnTo>
                  <a:pt x="9858" y="1606"/>
                </a:lnTo>
                <a:lnTo>
                  <a:pt x="9855" y="1597"/>
                </a:lnTo>
                <a:lnTo>
                  <a:pt x="9855" y="1597"/>
                </a:lnTo>
                <a:lnTo>
                  <a:pt x="9855" y="1597"/>
                </a:lnTo>
                <a:lnTo>
                  <a:pt x="9855" y="1597"/>
                </a:lnTo>
                <a:lnTo>
                  <a:pt x="9855" y="1597"/>
                </a:lnTo>
                <a:lnTo>
                  <a:pt x="9855" y="1585"/>
                </a:lnTo>
                <a:lnTo>
                  <a:pt x="9857" y="1575"/>
                </a:lnTo>
                <a:lnTo>
                  <a:pt x="9872" y="1569"/>
                </a:lnTo>
                <a:lnTo>
                  <a:pt x="9887" y="1562"/>
                </a:lnTo>
                <a:lnTo>
                  <a:pt x="9904" y="1559"/>
                </a:lnTo>
                <a:lnTo>
                  <a:pt x="9921" y="1555"/>
                </a:lnTo>
                <a:lnTo>
                  <a:pt x="9956" y="1547"/>
                </a:lnTo>
                <a:lnTo>
                  <a:pt x="9989" y="1541"/>
                </a:lnTo>
                <a:lnTo>
                  <a:pt x="10005" y="1536"/>
                </a:lnTo>
                <a:lnTo>
                  <a:pt x="10022" y="1529"/>
                </a:lnTo>
                <a:lnTo>
                  <a:pt x="10037" y="1523"/>
                </a:lnTo>
                <a:lnTo>
                  <a:pt x="10052" y="1514"/>
                </a:lnTo>
                <a:lnTo>
                  <a:pt x="10065" y="1504"/>
                </a:lnTo>
                <a:lnTo>
                  <a:pt x="10079" y="1493"/>
                </a:lnTo>
                <a:lnTo>
                  <a:pt x="10090" y="1477"/>
                </a:lnTo>
                <a:lnTo>
                  <a:pt x="10100" y="1461"/>
                </a:lnTo>
                <a:lnTo>
                  <a:pt x="10142" y="1452"/>
                </a:lnTo>
                <a:lnTo>
                  <a:pt x="10185" y="1444"/>
                </a:lnTo>
                <a:lnTo>
                  <a:pt x="10206" y="1439"/>
                </a:lnTo>
                <a:lnTo>
                  <a:pt x="10226" y="1433"/>
                </a:lnTo>
                <a:lnTo>
                  <a:pt x="10236" y="1429"/>
                </a:lnTo>
                <a:lnTo>
                  <a:pt x="10246" y="1424"/>
                </a:lnTo>
                <a:lnTo>
                  <a:pt x="10255" y="1419"/>
                </a:lnTo>
                <a:lnTo>
                  <a:pt x="10265" y="1413"/>
                </a:lnTo>
                <a:lnTo>
                  <a:pt x="10261" y="1430"/>
                </a:lnTo>
                <a:lnTo>
                  <a:pt x="10258" y="1447"/>
                </a:lnTo>
                <a:lnTo>
                  <a:pt x="10255" y="1456"/>
                </a:lnTo>
                <a:lnTo>
                  <a:pt x="10255" y="1465"/>
                </a:lnTo>
                <a:lnTo>
                  <a:pt x="10255" y="1472"/>
                </a:lnTo>
                <a:lnTo>
                  <a:pt x="10258" y="1481"/>
                </a:lnTo>
                <a:lnTo>
                  <a:pt x="10235" y="1494"/>
                </a:lnTo>
                <a:lnTo>
                  <a:pt x="10211" y="1505"/>
                </a:lnTo>
                <a:lnTo>
                  <a:pt x="10187" y="1518"/>
                </a:lnTo>
                <a:lnTo>
                  <a:pt x="10162" y="1531"/>
                </a:lnTo>
                <a:close/>
                <a:moveTo>
                  <a:pt x="7286" y="5263"/>
                </a:moveTo>
                <a:lnTo>
                  <a:pt x="7286" y="5263"/>
                </a:lnTo>
                <a:lnTo>
                  <a:pt x="7286" y="5263"/>
                </a:lnTo>
                <a:lnTo>
                  <a:pt x="7286" y="5263"/>
                </a:lnTo>
                <a:lnTo>
                  <a:pt x="7286" y="5263"/>
                </a:lnTo>
                <a:lnTo>
                  <a:pt x="7285" y="5269"/>
                </a:lnTo>
                <a:lnTo>
                  <a:pt x="7283" y="5275"/>
                </a:lnTo>
                <a:lnTo>
                  <a:pt x="7281" y="5269"/>
                </a:lnTo>
                <a:lnTo>
                  <a:pt x="7279" y="5262"/>
                </a:lnTo>
                <a:lnTo>
                  <a:pt x="7282" y="5263"/>
                </a:lnTo>
                <a:lnTo>
                  <a:pt x="7286" y="5263"/>
                </a:lnTo>
                <a:close/>
                <a:moveTo>
                  <a:pt x="5098" y="6384"/>
                </a:moveTo>
                <a:lnTo>
                  <a:pt x="5100" y="6384"/>
                </a:lnTo>
                <a:lnTo>
                  <a:pt x="5100" y="6384"/>
                </a:lnTo>
                <a:lnTo>
                  <a:pt x="5098" y="6386"/>
                </a:lnTo>
                <a:lnTo>
                  <a:pt x="5098" y="6384"/>
                </a:lnTo>
                <a:lnTo>
                  <a:pt x="5098" y="6384"/>
                </a:lnTo>
                <a:close/>
                <a:moveTo>
                  <a:pt x="3093" y="3007"/>
                </a:moveTo>
                <a:lnTo>
                  <a:pt x="3093" y="3004"/>
                </a:lnTo>
                <a:lnTo>
                  <a:pt x="3092" y="3003"/>
                </a:lnTo>
                <a:lnTo>
                  <a:pt x="3095" y="3003"/>
                </a:lnTo>
                <a:lnTo>
                  <a:pt x="3097" y="3003"/>
                </a:lnTo>
                <a:lnTo>
                  <a:pt x="3096" y="3006"/>
                </a:lnTo>
                <a:lnTo>
                  <a:pt x="3093" y="3007"/>
                </a:lnTo>
                <a:close/>
                <a:moveTo>
                  <a:pt x="9793" y="1685"/>
                </a:moveTo>
                <a:lnTo>
                  <a:pt x="9793" y="1685"/>
                </a:lnTo>
                <a:lnTo>
                  <a:pt x="9794" y="1685"/>
                </a:lnTo>
                <a:lnTo>
                  <a:pt x="9794" y="1685"/>
                </a:lnTo>
                <a:lnTo>
                  <a:pt x="9794" y="1685"/>
                </a:lnTo>
                <a:lnTo>
                  <a:pt x="9794" y="1685"/>
                </a:lnTo>
                <a:lnTo>
                  <a:pt x="9793" y="1685"/>
                </a:lnTo>
                <a:close/>
                <a:moveTo>
                  <a:pt x="9038" y="2247"/>
                </a:moveTo>
                <a:lnTo>
                  <a:pt x="9038" y="2247"/>
                </a:lnTo>
                <a:lnTo>
                  <a:pt x="9038" y="2247"/>
                </a:lnTo>
                <a:lnTo>
                  <a:pt x="9038" y="2247"/>
                </a:lnTo>
                <a:lnTo>
                  <a:pt x="9038" y="2247"/>
                </a:lnTo>
                <a:lnTo>
                  <a:pt x="9038" y="2247"/>
                </a:lnTo>
                <a:lnTo>
                  <a:pt x="9038" y="2247"/>
                </a:lnTo>
                <a:close/>
                <a:moveTo>
                  <a:pt x="8088" y="2777"/>
                </a:moveTo>
                <a:lnTo>
                  <a:pt x="8088" y="2774"/>
                </a:lnTo>
                <a:lnTo>
                  <a:pt x="8089" y="2770"/>
                </a:lnTo>
                <a:lnTo>
                  <a:pt x="8092" y="2765"/>
                </a:lnTo>
                <a:lnTo>
                  <a:pt x="8094" y="2760"/>
                </a:lnTo>
                <a:lnTo>
                  <a:pt x="8098" y="2760"/>
                </a:lnTo>
                <a:lnTo>
                  <a:pt x="8102" y="2760"/>
                </a:lnTo>
                <a:lnTo>
                  <a:pt x="8094" y="2770"/>
                </a:lnTo>
                <a:lnTo>
                  <a:pt x="8088" y="2777"/>
                </a:lnTo>
                <a:close/>
                <a:moveTo>
                  <a:pt x="8302" y="3020"/>
                </a:moveTo>
                <a:lnTo>
                  <a:pt x="8301" y="3018"/>
                </a:lnTo>
                <a:lnTo>
                  <a:pt x="8300" y="3016"/>
                </a:lnTo>
                <a:lnTo>
                  <a:pt x="8301" y="3017"/>
                </a:lnTo>
                <a:lnTo>
                  <a:pt x="8302" y="3017"/>
                </a:lnTo>
                <a:lnTo>
                  <a:pt x="8302" y="3018"/>
                </a:lnTo>
                <a:lnTo>
                  <a:pt x="8302" y="3020"/>
                </a:lnTo>
                <a:close/>
                <a:moveTo>
                  <a:pt x="7679" y="5100"/>
                </a:moveTo>
                <a:lnTo>
                  <a:pt x="7677" y="5102"/>
                </a:lnTo>
                <a:lnTo>
                  <a:pt x="7674" y="5105"/>
                </a:lnTo>
                <a:lnTo>
                  <a:pt x="7674" y="5102"/>
                </a:lnTo>
                <a:lnTo>
                  <a:pt x="7673" y="5101"/>
                </a:lnTo>
                <a:lnTo>
                  <a:pt x="7675" y="5100"/>
                </a:lnTo>
                <a:lnTo>
                  <a:pt x="7679" y="5100"/>
                </a:lnTo>
                <a:close/>
                <a:moveTo>
                  <a:pt x="4908" y="7301"/>
                </a:moveTo>
                <a:lnTo>
                  <a:pt x="4907" y="7302"/>
                </a:lnTo>
                <a:lnTo>
                  <a:pt x="4905" y="7304"/>
                </a:lnTo>
                <a:lnTo>
                  <a:pt x="4907" y="7302"/>
                </a:lnTo>
                <a:lnTo>
                  <a:pt x="4907" y="7301"/>
                </a:lnTo>
                <a:lnTo>
                  <a:pt x="4907" y="7301"/>
                </a:lnTo>
                <a:lnTo>
                  <a:pt x="4908" y="7301"/>
                </a:lnTo>
                <a:close/>
                <a:moveTo>
                  <a:pt x="3362" y="7644"/>
                </a:moveTo>
                <a:lnTo>
                  <a:pt x="3362" y="7644"/>
                </a:lnTo>
                <a:lnTo>
                  <a:pt x="3362" y="7644"/>
                </a:lnTo>
                <a:lnTo>
                  <a:pt x="3362" y="7644"/>
                </a:lnTo>
                <a:lnTo>
                  <a:pt x="3362" y="7644"/>
                </a:lnTo>
                <a:lnTo>
                  <a:pt x="3362" y="7644"/>
                </a:lnTo>
                <a:close/>
                <a:moveTo>
                  <a:pt x="1576" y="5268"/>
                </a:moveTo>
                <a:lnTo>
                  <a:pt x="1581" y="5273"/>
                </a:lnTo>
                <a:lnTo>
                  <a:pt x="1587" y="5278"/>
                </a:lnTo>
                <a:lnTo>
                  <a:pt x="1591" y="5280"/>
                </a:lnTo>
                <a:lnTo>
                  <a:pt x="1591" y="5280"/>
                </a:lnTo>
                <a:lnTo>
                  <a:pt x="1591" y="5280"/>
                </a:lnTo>
                <a:lnTo>
                  <a:pt x="1591" y="5280"/>
                </a:lnTo>
                <a:lnTo>
                  <a:pt x="1591" y="5280"/>
                </a:lnTo>
                <a:lnTo>
                  <a:pt x="1590" y="5281"/>
                </a:lnTo>
                <a:lnTo>
                  <a:pt x="1589" y="5283"/>
                </a:lnTo>
                <a:lnTo>
                  <a:pt x="1587" y="5281"/>
                </a:lnTo>
                <a:lnTo>
                  <a:pt x="1587" y="5278"/>
                </a:lnTo>
                <a:lnTo>
                  <a:pt x="1582" y="5278"/>
                </a:lnTo>
                <a:lnTo>
                  <a:pt x="1576" y="5280"/>
                </a:lnTo>
                <a:lnTo>
                  <a:pt x="1576" y="5273"/>
                </a:lnTo>
                <a:lnTo>
                  <a:pt x="1576" y="5268"/>
                </a:lnTo>
                <a:close/>
                <a:moveTo>
                  <a:pt x="1774" y="4487"/>
                </a:moveTo>
                <a:lnTo>
                  <a:pt x="1766" y="4496"/>
                </a:lnTo>
                <a:lnTo>
                  <a:pt x="1760" y="4505"/>
                </a:lnTo>
                <a:lnTo>
                  <a:pt x="1752" y="4493"/>
                </a:lnTo>
                <a:lnTo>
                  <a:pt x="1745" y="4486"/>
                </a:lnTo>
                <a:lnTo>
                  <a:pt x="1760" y="4487"/>
                </a:lnTo>
                <a:lnTo>
                  <a:pt x="1774" y="4487"/>
                </a:lnTo>
                <a:close/>
                <a:moveTo>
                  <a:pt x="8911" y="1224"/>
                </a:moveTo>
                <a:lnTo>
                  <a:pt x="8910" y="1222"/>
                </a:lnTo>
                <a:lnTo>
                  <a:pt x="8910" y="1221"/>
                </a:lnTo>
                <a:lnTo>
                  <a:pt x="8910" y="1221"/>
                </a:lnTo>
                <a:lnTo>
                  <a:pt x="8911" y="1221"/>
                </a:lnTo>
                <a:lnTo>
                  <a:pt x="8911" y="1222"/>
                </a:lnTo>
                <a:lnTo>
                  <a:pt x="8911" y="1224"/>
                </a:lnTo>
                <a:close/>
                <a:moveTo>
                  <a:pt x="8853" y="2199"/>
                </a:moveTo>
                <a:lnTo>
                  <a:pt x="8853" y="2200"/>
                </a:lnTo>
                <a:lnTo>
                  <a:pt x="8854" y="2202"/>
                </a:lnTo>
                <a:lnTo>
                  <a:pt x="8850" y="2202"/>
                </a:lnTo>
                <a:lnTo>
                  <a:pt x="8848" y="2202"/>
                </a:lnTo>
                <a:lnTo>
                  <a:pt x="8850" y="2200"/>
                </a:lnTo>
                <a:lnTo>
                  <a:pt x="8853" y="2199"/>
                </a:lnTo>
                <a:close/>
                <a:moveTo>
                  <a:pt x="6958" y="5171"/>
                </a:moveTo>
                <a:lnTo>
                  <a:pt x="6957" y="5178"/>
                </a:lnTo>
                <a:lnTo>
                  <a:pt x="6956" y="5185"/>
                </a:lnTo>
                <a:lnTo>
                  <a:pt x="6957" y="5191"/>
                </a:lnTo>
                <a:lnTo>
                  <a:pt x="6958" y="5198"/>
                </a:lnTo>
                <a:lnTo>
                  <a:pt x="6985" y="5187"/>
                </a:lnTo>
                <a:lnTo>
                  <a:pt x="7012" y="5178"/>
                </a:lnTo>
                <a:lnTo>
                  <a:pt x="7024" y="5174"/>
                </a:lnTo>
                <a:lnTo>
                  <a:pt x="7037" y="5172"/>
                </a:lnTo>
                <a:lnTo>
                  <a:pt x="7051" y="5169"/>
                </a:lnTo>
                <a:lnTo>
                  <a:pt x="7064" y="5168"/>
                </a:lnTo>
                <a:lnTo>
                  <a:pt x="7079" y="5159"/>
                </a:lnTo>
                <a:lnTo>
                  <a:pt x="7095" y="5148"/>
                </a:lnTo>
                <a:lnTo>
                  <a:pt x="7099" y="5145"/>
                </a:lnTo>
                <a:lnTo>
                  <a:pt x="7103" y="5144"/>
                </a:lnTo>
                <a:lnTo>
                  <a:pt x="7107" y="5143"/>
                </a:lnTo>
                <a:lnTo>
                  <a:pt x="7111" y="5143"/>
                </a:lnTo>
                <a:lnTo>
                  <a:pt x="7115" y="5144"/>
                </a:lnTo>
                <a:lnTo>
                  <a:pt x="7118" y="5145"/>
                </a:lnTo>
                <a:lnTo>
                  <a:pt x="7122" y="5149"/>
                </a:lnTo>
                <a:lnTo>
                  <a:pt x="7126" y="5153"/>
                </a:lnTo>
                <a:lnTo>
                  <a:pt x="7128" y="5157"/>
                </a:lnTo>
                <a:lnTo>
                  <a:pt x="7130" y="5160"/>
                </a:lnTo>
                <a:lnTo>
                  <a:pt x="7131" y="5164"/>
                </a:lnTo>
                <a:lnTo>
                  <a:pt x="7130" y="5167"/>
                </a:lnTo>
                <a:lnTo>
                  <a:pt x="7127" y="5173"/>
                </a:lnTo>
                <a:lnTo>
                  <a:pt x="7123" y="5177"/>
                </a:lnTo>
                <a:lnTo>
                  <a:pt x="7109" y="5185"/>
                </a:lnTo>
                <a:lnTo>
                  <a:pt x="7094" y="5190"/>
                </a:lnTo>
                <a:lnTo>
                  <a:pt x="7070" y="5201"/>
                </a:lnTo>
                <a:lnTo>
                  <a:pt x="7047" y="5211"/>
                </a:lnTo>
                <a:lnTo>
                  <a:pt x="7022" y="5219"/>
                </a:lnTo>
                <a:lnTo>
                  <a:pt x="6995" y="5226"/>
                </a:lnTo>
                <a:lnTo>
                  <a:pt x="6967" y="5233"/>
                </a:lnTo>
                <a:lnTo>
                  <a:pt x="6938" y="5239"/>
                </a:lnTo>
                <a:lnTo>
                  <a:pt x="6906" y="5243"/>
                </a:lnTo>
                <a:lnTo>
                  <a:pt x="6872" y="5247"/>
                </a:lnTo>
                <a:lnTo>
                  <a:pt x="6891" y="5235"/>
                </a:lnTo>
                <a:lnTo>
                  <a:pt x="6909" y="5224"/>
                </a:lnTo>
                <a:lnTo>
                  <a:pt x="6927" y="5214"/>
                </a:lnTo>
                <a:lnTo>
                  <a:pt x="6944" y="5205"/>
                </a:lnTo>
                <a:lnTo>
                  <a:pt x="6941" y="5200"/>
                </a:lnTo>
                <a:lnTo>
                  <a:pt x="6938" y="5193"/>
                </a:lnTo>
                <a:lnTo>
                  <a:pt x="6936" y="5185"/>
                </a:lnTo>
                <a:lnTo>
                  <a:pt x="6933" y="5178"/>
                </a:lnTo>
                <a:lnTo>
                  <a:pt x="6946" y="5174"/>
                </a:lnTo>
                <a:lnTo>
                  <a:pt x="6958" y="5171"/>
                </a:lnTo>
                <a:close/>
                <a:moveTo>
                  <a:pt x="5763" y="5734"/>
                </a:moveTo>
                <a:lnTo>
                  <a:pt x="5762" y="5732"/>
                </a:lnTo>
                <a:lnTo>
                  <a:pt x="5762" y="5732"/>
                </a:lnTo>
                <a:lnTo>
                  <a:pt x="5763" y="5732"/>
                </a:lnTo>
                <a:lnTo>
                  <a:pt x="5763" y="5732"/>
                </a:lnTo>
                <a:lnTo>
                  <a:pt x="5763" y="5734"/>
                </a:lnTo>
                <a:lnTo>
                  <a:pt x="5763" y="5734"/>
                </a:lnTo>
                <a:lnTo>
                  <a:pt x="5763" y="5732"/>
                </a:lnTo>
                <a:lnTo>
                  <a:pt x="5763" y="5734"/>
                </a:lnTo>
                <a:lnTo>
                  <a:pt x="5763" y="5734"/>
                </a:lnTo>
                <a:lnTo>
                  <a:pt x="5763" y="5734"/>
                </a:lnTo>
                <a:lnTo>
                  <a:pt x="5763" y="5734"/>
                </a:lnTo>
                <a:close/>
                <a:moveTo>
                  <a:pt x="4711" y="7228"/>
                </a:moveTo>
                <a:lnTo>
                  <a:pt x="4711" y="7228"/>
                </a:lnTo>
                <a:lnTo>
                  <a:pt x="4711" y="7226"/>
                </a:lnTo>
                <a:lnTo>
                  <a:pt x="4711" y="7226"/>
                </a:lnTo>
                <a:lnTo>
                  <a:pt x="4713" y="7228"/>
                </a:lnTo>
                <a:lnTo>
                  <a:pt x="4711" y="7228"/>
                </a:lnTo>
                <a:lnTo>
                  <a:pt x="4713" y="7228"/>
                </a:lnTo>
                <a:lnTo>
                  <a:pt x="4713" y="7228"/>
                </a:lnTo>
                <a:lnTo>
                  <a:pt x="4713" y="7228"/>
                </a:lnTo>
                <a:lnTo>
                  <a:pt x="4713" y="7228"/>
                </a:lnTo>
                <a:lnTo>
                  <a:pt x="4713" y="7228"/>
                </a:lnTo>
                <a:lnTo>
                  <a:pt x="4711" y="7228"/>
                </a:lnTo>
                <a:close/>
                <a:moveTo>
                  <a:pt x="2656" y="7491"/>
                </a:moveTo>
                <a:lnTo>
                  <a:pt x="2657" y="7491"/>
                </a:lnTo>
                <a:lnTo>
                  <a:pt x="2659" y="7491"/>
                </a:lnTo>
                <a:lnTo>
                  <a:pt x="2659" y="7491"/>
                </a:lnTo>
                <a:lnTo>
                  <a:pt x="2659" y="7491"/>
                </a:lnTo>
                <a:lnTo>
                  <a:pt x="2659" y="7491"/>
                </a:lnTo>
                <a:lnTo>
                  <a:pt x="2661" y="7491"/>
                </a:lnTo>
                <a:lnTo>
                  <a:pt x="2661" y="7493"/>
                </a:lnTo>
                <a:lnTo>
                  <a:pt x="2661" y="7493"/>
                </a:lnTo>
                <a:lnTo>
                  <a:pt x="2658" y="7493"/>
                </a:lnTo>
                <a:lnTo>
                  <a:pt x="2656" y="7491"/>
                </a:lnTo>
                <a:close/>
                <a:moveTo>
                  <a:pt x="2517" y="7410"/>
                </a:moveTo>
                <a:lnTo>
                  <a:pt x="2517" y="7409"/>
                </a:lnTo>
                <a:lnTo>
                  <a:pt x="2517" y="7409"/>
                </a:lnTo>
                <a:lnTo>
                  <a:pt x="2517" y="7409"/>
                </a:lnTo>
                <a:lnTo>
                  <a:pt x="2517" y="7409"/>
                </a:lnTo>
                <a:lnTo>
                  <a:pt x="2517" y="7409"/>
                </a:lnTo>
                <a:lnTo>
                  <a:pt x="2517" y="7408"/>
                </a:lnTo>
                <a:lnTo>
                  <a:pt x="2517" y="7409"/>
                </a:lnTo>
                <a:lnTo>
                  <a:pt x="2519" y="7409"/>
                </a:lnTo>
                <a:lnTo>
                  <a:pt x="2519" y="7409"/>
                </a:lnTo>
                <a:lnTo>
                  <a:pt x="2517" y="7410"/>
                </a:lnTo>
                <a:close/>
                <a:moveTo>
                  <a:pt x="1005" y="6256"/>
                </a:moveTo>
                <a:lnTo>
                  <a:pt x="1005" y="6254"/>
                </a:lnTo>
                <a:lnTo>
                  <a:pt x="1004" y="6251"/>
                </a:lnTo>
                <a:lnTo>
                  <a:pt x="1006" y="6252"/>
                </a:lnTo>
                <a:lnTo>
                  <a:pt x="1009" y="6252"/>
                </a:lnTo>
                <a:lnTo>
                  <a:pt x="1007" y="6255"/>
                </a:lnTo>
                <a:lnTo>
                  <a:pt x="1005" y="6256"/>
                </a:lnTo>
                <a:close/>
                <a:moveTo>
                  <a:pt x="3114" y="3134"/>
                </a:moveTo>
                <a:lnTo>
                  <a:pt x="3115" y="3135"/>
                </a:lnTo>
                <a:lnTo>
                  <a:pt x="3118" y="3136"/>
                </a:lnTo>
                <a:lnTo>
                  <a:pt x="3115" y="3138"/>
                </a:lnTo>
                <a:lnTo>
                  <a:pt x="3114" y="3139"/>
                </a:lnTo>
                <a:lnTo>
                  <a:pt x="3114" y="3136"/>
                </a:lnTo>
                <a:lnTo>
                  <a:pt x="3114" y="3134"/>
                </a:lnTo>
                <a:close/>
                <a:moveTo>
                  <a:pt x="3253" y="3040"/>
                </a:moveTo>
                <a:lnTo>
                  <a:pt x="3253" y="3040"/>
                </a:lnTo>
                <a:lnTo>
                  <a:pt x="3253" y="3040"/>
                </a:lnTo>
                <a:lnTo>
                  <a:pt x="3253" y="3040"/>
                </a:lnTo>
                <a:lnTo>
                  <a:pt x="3253" y="3040"/>
                </a:lnTo>
                <a:lnTo>
                  <a:pt x="3253" y="3040"/>
                </a:lnTo>
                <a:lnTo>
                  <a:pt x="3253" y="3040"/>
                </a:lnTo>
                <a:close/>
                <a:moveTo>
                  <a:pt x="5390" y="2440"/>
                </a:moveTo>
                <a:lnTo>
                  <a:pt x="5390" y="2439"/>
                </a:lnTo>
                <a:lnTo>
                  <a:pt x="5390" y="2437"/>
                </a:lnTo>
                <a:lnTo>
                  <a:pt x="5391" y="2439"/>
                </a:lnTo>
                <a:lnTo>
                  <a:pt x="5391" y="2439"/>
                </a:lnTo>
                <a:lnTo>
                  <a:pt x="5390" y="2440"/>
                </a:lnTo>
                <a:lnTo>
                  <a:pt x="5390" y="2440"/>
                </a:lnTo>
                <a:close/>
                <a:moveTo>
                  <a:pt x="7626" y="1865"/>
                </a:moveTo>
                <a:lnTo>
                  <a:pt x="7626" y="1865"/>
                </a:lnTo>
                <a:lnTo>
                  <a:pt x="7626" y="1865"/>
                </a:lnTo>
                <a:lnTo>
                  <a:pt x="7626" y="1865"/>
                </a:lnTo>
                <a:lnTo>
                  <a:pt x="7626" y="1865"/>
                </a:lnTo>
                <a:lnTo>
                  <a:pt x="7626" y="1865"/>
                </a:lnTo>
                <a:lnTo>
                  <a:pt x="7626" y="1865"/>
                </a:lnTo>
                <a:close/>
                <a:moveTo>
                  <a:pt x="7892" y="1746"/>
                </a:moveTo>
                <a:lnTo>
                  <a:pt x="7891" y="1746"/>
                </a:lnTo>
                <a:lnTo>
                  <a:pt x="7891" y="1745"/>
                </a:lnTo>
                <a:lnTo>
                  <a:pt x="7892" y="1745"/>
                </a:lnTo>
                <a:lnTo>
                  <a:pt x="7894" y="1745"/>
                </a:lnTo>
                <a:lnTo>
                  <a:pt x="7892" y="1745"/>
                </a:lnTo>
                <a:lnTo>
                  <a:pt x="7892" y="1746"/>
                </a:lnTo>
                <a:close/>
                <a:moveTo>
                  <a:pt x="8816" y="2152"/>
                </a:moveTo>
                <a:lnTo>
                  <a:pt x="8817" y="2152"/>
                </a:lnTo>
                <a:lnTo>
                  <a:pt x="8820" y="2152"/>
                </a:lnTo>
                <a:lnTo>
                  <a:pt x="8819" y="2157"/>
                </a:lnTo>
                <a:lnTo>
                  <a:pt x="8817" y="2161"/>
                </a:lnTo>
                <a:lnTo>
                  <a:pt x="8816" y="2157"/>
                </a:lnTo>
                <a:lnTo>
                  <a:pt x="8816" y="2152"/>
                </a:lnTo>
                <a:close/>
                <a:moveTo>
                  <a:pt x="7432" y="5023"/>
                </a:moveTo>
                <a:lnTo>
                  <a:pt x="7429" y="5013"/>
                </a:lnTo>
                <a:lnTo>
                  <a:pt x="7428" y="5003"/>
                </a:lnTo>
                <a:lnTo>
                  <a:pt x="7427" y="4993"/>
                </a:lnTo>
                <a:lnTo>
                  <a:pt x="7425" y="4983"/>
                </a:lnTo>
                <a:lnTo>
                  <a:pt x="7424" y="4982"/>
                </a:lnTo>
                <a:lnTo>
                  <a:pt x="7423" y="4979"/>
                </a:lnTo>
                <a:lnTo>
                  <a:pt x="7423" y="4979"/>
                </a:lnTo>
                <a:lnTo>
                  <a:pt x="7424" y="4979"/>
                </a:lnTo>
                <a:lnTo>
                  <a:pt x="7425" y="4983"/>
                </a:lnTo>
                <a:lnTo>
                  <a:pt x="7439" y="4985"/>
                </a:lnTo>
                <a:lnTo>
                  <a:pt x="7451" y="4987"/>
                </a:lnTo>
                <a:lnTo>
                  <a:pt x="7462" y="4985"/>
                </a:lnTo>
                <a:lnTo>
                  <a:pt x="7472" y="4983"/>
                </a:lnTo>
                <a:lnTo>
                  <a:pt x="7477" y="4980"/>
                </a:lnTo>
                <a:lnTo>
                  <a:pt x="7481" y="4977"/>
                </a:lnTo>
                <a:lnTo>
                  <a:pt x="7485" y="4973"/>
                </a:lnTo>
                <a:lnTo>
                  <a:pt x="7488" y="4969"/>
                </a:lnTo>
                <a:lnTo>
                  <a:pt x="7491" y="4964"/>
                </a:lnTo>
                <a:lnTo>
                  <a:pt x="7494" y="4957"/>
                </a:lnTo>
                <a:lnTo>
                  <a:pt x="7495" y="4950"/>
                </a:lnTo>
                <a:lnTo>
                  <a:pt x="7498" y="4942"/>
                </a:lnTo>
                <a:lnTo>
                  <a:pt x="7498" y="4942"/>
                </a:lnTo>
                <a:lnTo>
                  <a:pt x="7498" y="4942"/>
                </a:lnTo>
                <a:lnTo>
                  <a:pt x="7498" y="4941"/>
                </a:lnTo>
                <a:lnTo>
                  <a:pt x="7502" y="4944"/>
                </a:lnTo>
                <a:lnTo>
                  <a:pt x="7505" y="4945"/>
                </a:lnTo>
                <a:lnTo>
                  <a:pt x="7494" y="4966"/>
                </a:lnTo>
                <a:lnTo>
                  <a:pt x="7484" y="4989"/>
                </a:lnTo>
                <a:lnTo>
                  <a:pt x="7480" y="5002"/>
                </a:lnTo>
                <a:lnTo>
                  <a:pt x="7476" y="5013"/>
                </a:lnTo>
                <a:lnTo>
                  <a:pt x="7474" y="5026"/>
                </a:lnTo>
                <a:lnTo>
                  <a:pt x="7472" y="5037"/>
                </a:lnTo>
                <a:lnTo>
                  <a:pt x="7463" y="5032"/>
                </a:lnTo>
                <a:lnTo>
                  <a:pt x="7453" y="5027"/>
                </a:lnTo>
                <a:lnTo>
                  <a:pt x="7443" y="5025"/>
                </a:lnTo>
                <a:lnTo>
                  <a:pt x="7432" y="5023"/>
                </a:lnTo>
                <a:close/>
                <a:moveTo>
                  <a:pt x="6731" y="5399"/>
                </a:moveTo>
                <a:lnTo>
                  <a:pt x="6731" y="5399"/>
                </a:lnTo>
                <a:lnTo>
                  <a:pt x="6733" y="5400"/>
                </a:lnTo>
                <a:lnTo>
                  <a:pt x="6731" y="5400"/>
                </a:lnTo>
                <a:lnTo>
                  <a:pt x="6731" y="5400"/>
                </a:lnTo>
                <a:lnTo>
                  <a:pt x="6731" y="5399"/>
                </a:lnTo>
                <a:lnTo>
                  <a:pt x="6731" y="5399"/>
                </a:lnTo>
                <a:close/>
                <a:moveTo>
                  <a:pt x="5342" y="5807"/>
                </a:moveTo>
                <a:lnTo>
                  <a:pt x="5337" y="5815"/>
                </a:lnTo>
                <a:lnTo>
                  <a:pt x="5333" y="5824"/>
                </a:lnTo>
                <a:lnTo>
                  <a:pt x="5333" y="5824"/>
                </a:lnTo>
                <a:lnTo>
                  <a:pt x="5333" y="5824"/>
                </a:lnTo>
                <a:lnTo>
                  <a:pt x="5333" y="5817"/>
                </a:lnTo>
                <a:lnTo>
                  <a:pt x="5334" y="5812"/>
                </a:lnTo>
                <a:lnTo>
                  <a:pt x="5337" y="5808"/>
                </a:lnTo>
                <a:lnTo>
                  <a:pt x="5342" y="5807"/>
                </a:lnTo>
                <a:close/>
                <a:moveTo>
                  <a:pt x="4633" y="6715"/>
                </a:moveTo>
                <a:lnTo>
                  <a:pt x="4633" y="6715"/>
                </a:lnTo>
                <a:lnTo>
                  <a:pt x="4633" y="6715"/>
                </a:lnTo>
                <a:lnTo>
                  <a:pt x="4633" y="6715"/>
                </a:lnTo>
                <a:lnTo>
                  <a:pt x="4633" y="6715"/>
                </a:lnTo>
                <a:lnTo>
                  <a:pt x="4633" y="6715"/>
                </a:lnTo>
                <a:lnTo>
                  <a:pt x="4633" y="6715"/>
                </a:lnTo>
                <a:close/>
                <a:moveTo>
                  <a:pt x="4921" y="7239"/>
                </a:moveTo>
                <a:lnTo>
                  <a:pt x="4922" y="7240"/>
                </a:lnTo>
                <a:lnTo>
                  <a:pt x="4923" y="7242"/>
                </a:lnTo>
                <a:lnTo>
                  <a:pt x="4922" y="7243"/>
                </a:lnTo>
                <a:lnTo>
                  <a:pt x="4922" y="7243"/>
                </a:lnTo>
                <a:lnTo>
                  <a:pt x="4922" y="7242"/>
                </a:lnTo>
                <a:lnTo>
                  <a:pt x="4921" y="7239"/>
                </a:lnTo>
                <a:close/>
                <a:moveTo>
                  <a:pt x="4768" y="7183"/>
                </a:moveTo>
                <a:lnTo>
                  <a:pt x="4761" y="7177"/>
                </a:lnTo>
                <a:lnTo>
                  <a:pt x="4753" y="7171"/>
                </a:lnTo>
                <a:lnTo>
                  <a:pt x="4759" y="7167"/>
                </a:lnTo>
                <a:lnTo>
                  <a:pt x="4765" y="7163"/>
                </a:lnTo>
                <a:lnTo>
                  <a:pt x="4767" y="7169"/>
                </a:lnTo>
                <a:lnTo>
                  <a:pt x="4768" y="7174"/>
                </a:lnTo>
                <a:lnTo>
                  <a:pt x="4768" y="7178"/>
                </a:lnTo>
                <a:lnTo>
                  <a:pt x="4768" y="7183"/>
                </a:lnTo>
                <a:close/>
                <a:moveTo>
                  <a:pt x="1449" y="5410"/>
                </a:moveTo>
                <a:lnTo>
                  <a:pt x="1449" y="5410"/>
                </a:lnTo>
                <a:lnTo>
                  <a:pt x="1449" y="5410"/>
                </a:lnTo>
                <a:lnTo>
                  <a:pt x="1449" y="5410"/>
                </a:lnTo>
                <a:lnTo>
                  <a:pt x="1449" y="5410"/>
                </a:lnTo>
                <a:lnTo>
                  <a:pt x="1449" y="5410"/>
                </a:lnTo>
                <a:lnTo>
                  <a:pt x="1449" y="5410"/>
                </a:lnTo>
                <a:close/>
                <a:moveTo>
                  <a:pt x="7696" y="1822"/>
                </a:moveTo>
                <a:lnTo>
                  <a:pt x="7696" y="1822"/>
                </a:lnTo>
                <a:lnTo>
                  <a:pt x="7696" y="1822"/>
                </a:lnTo>
                <a:lnTo>
                  <a:pt x="7696" y="1822"/>
                </a:lnTo>
                <a:lnTo>
                  <a:pt x="7694" y="1822"/>
                </a:lnTo>
                <a:lnTo>
                  <a:pt x="7696" y="1822"/>
                </a:lnTo>
                <a:lnTo>
                  <a:pt x="7696" y="1822"/>
                </a:lnTo>
                <a:close/>
                <a:moveTo>
                  <a:pt x="10112" y="1087"/>
                </a:moveTo>
                <a:lnTo>
                  <a:pt x="10112" y="1086"/>
                </a:lnTo>
                <a:lnTo>
                  <a:pt x="10112" y="1086"/>
                </a:lnTo>
                <a:lnTo>
                  <a:pt x="10112" y="1086"/>
                </a:lnTo>
                <a:lnTo>
                  <a:pt x="10112" y="1087"/>
                </a:lnTo>
                <a:lnTo>
                  <a:pt x="10112" y="1087"/>
                </a:lnTo>
                <a:lnTo>
                  <a:pt x="10112" y="1087"/>
                </a:lnTo>
                <a:close/>
                <a:moveTo>
                  <a:pt x="5053" y="5895"/>
                </a:moveTo>
                <a:lnTo>
                  <a:pt x="5053" y="5895"/>
                </a:lnTo>
                <a:lnTo>
                  <a:pt x="5054" y="5895"/>
                </a:lnTo>
                <a:lnTo>
                  <a:pt x="5054" y="5895"/>
                </a:lnTo>
                <a:lnTo>
                  <a:pt x="5053" y="5895"/>
                </a:lnTo>
                <a:lnTo>
                  <a:pt x="5053" y="5895"/>
                </a:lnTo>
                <a:lnTo>
                  <a:pt x="5053" y="5895"/>
                </a:lnTo>
                <a:close/>
                <a:moveTo>
                  <a:pt x="5040" y="6947"/>
                </a:moveTo>
                <a:lnTo>
                  <a:pt x="5045" y="6952"/>
                </a:lnTo>
                <a:lnTo>
                  <a:pt x="5048" y="6958"/>
                </a:lnTo>
                <a:lnTo>
                  <a:pt x="5041" y="6954"/>
                </a:lnTo>
                <a:lnTo>
                  <a:pt x="5034" y="6950"/>
                </a:lnTo>
                <a:lnTo>
                  <a:pt x="5037" y="6949"/>
                </a:lnTo>
                <a:lnTo>
                  <a:pt x="5040" y="6947"/>
                </a:lnTo>
                <a:close/>
                <a:moveTo>
                  <a:pt x="1116" y="6478"/>
                </a:moveTo>
                <a:lnTo>
                  <a:pt x="1116" y="6478"/>
                </a:lnTo>
                <a:lnTo>
                  <a:pt x="1116" y="6477"/>
                </a:lnTo>
                <a:lnTo>
                  <a:pt x="1116" y="6477"/>
                </a:lnTo>
                <a:lnTo>
                  <a:pt x="1116" y="6477"/>
                </a:lnTo>
                <a:lnTo>
                  <a:pt x="1118" y="6476"/>
                </a:lnTo>
                <a:lnTo>
                  <a:pt x="1118" y="6476"/>
                </a:lnTo>
                <a:lnTo>
                  <a:pt x="1118" y="6477"/>
                </a:lnTo>
                <a:lnTo>
                  <a:pt x="1116" y="6478"/>
                </a:lnTo>
                <a:close/>
                <a:moveTo>
                  <a:pt x="1048" y="6372"/>
                </a:moveTo>
                <a:lnTo>
                  <a:pt x="1049" y="6375"/>
                </a:lnTo>
                <a:lnTo>
                  <a:pt x="1051" y="6380"/>
                </a:lnTo>
                <a:lnTo>
                  <a:pt x="1051" y="6380"/>
                </a:lnTo>
                <a:lnTo>
                  <a:pt x="1051" y="6380"/>
                </a:lnTo>
                <a:lnTo>
                  <a:pt x="1051" y="6380"/>
                </a:lnTo>
                <a:lnTo>
                  <a:pt x="1051" y="6380"/>
                </a:lnTo>
                <a:lnTo>
                  <a:pt x="1051" y="6380"/>
                </a:lnTo>
                <a:lnTo>
                  <a:pt x="1047" y="6378"/>
                </a:lnTo>
                <a:lnTo>
                  <a:pt x="1044" y="6375"/>
                </a:lnTo>
                <a:lnTo>
                  <a:pt x="1045" y="6373"/>
                </a:lnTo>
                <a:lnTo>
                  <a:pt x="1048" y="6372"/>
                </a:lnTo>
                <a:close/>
                <a:moveTo>
                  <a:pt x="1601" y="3839"/>
                </a:moveTo>
                <a:lnTo>
                  <a:pt x="1599" y="3838"/>
                </a:lnTo>
                <a:lnTo>
                  <a:pt x="1599" y="3838"/>
                </a:lnTo>
                <a:lnTo>
                  <a:pt x="1597" y="3839"/>
                </a:lnTo>
                <a:lnTo>
                  <a:pt x="1599" y="3838"/>
                </a:lnTo>
                <a:lnTo>
                  <a:pt x="1599" y="3836"/>
                </a:lnTo>
                <a:lnTo>
                  <a:pt x="1599" y="3838"/>
                </a:lnTo>
                <a:lnTo>
                  <a:pt x="1599" y="3838"/>
                </a:lnTo>
                <a:lnTo>
                  <a:pt x="1600" y="3838"/>
                </a:lnTo>
                <a:lnTo>
                  <a:pt x="1601" y="3838"/>
                </a:lnTo>
                <a:lnTo>
                  <a:pt x="1601" y="3839"/>
                </a:lnTo>
                <a:lnTo>
                  <a:pt x="1601" y="3839"/>
                </a:lnTo>
                <a:close/>
                <a:moveTo>
                  <a:pt x="8605" y="1609"/>
                </a:moveTo>
                <a:lnTo>
                  <a:pt x="8605" y="1611"/>
                </a:lnTo>
                <a:lnTo>
                  <a:pt x="8604" y="1611"/>
                </a:lnTo>
                <a:lnTo>
                  <a:pt x="8604" y="1609"/>
                </a:lnTo>
                <a:lnTo>
                  <a:pt x="8604" y="1609"/>
                </a:lnTo>
                <a:lnTo>
                  <a:pt x="8604" y="1609"/>
                </a:lnTo>
                <a:lnTo>
                  <a:pt x="8605" y="1609"/>
                </a:lnTo>
                <a:lnTo>
                  <a:pt x="8605" y="1609"/>
                </a:lnTo>
                <a:lnTo>
                  <a:pt x="8605" y="1609"/>
                </a:lnTo>
                <a:close/>
                <a:moveTo>
                  <a:pt x="10000" y="1155"/>
                </a:moveTo>
                <a:lnTo>
                  <a:pt x="10003" y="1157"/>
                </a:lnTo>
                <a:lnTo>
                  <a:pt x="10005" y="1159"/>
                </a:lnTo>
                <a:lnTo>
                  <a:pt x="10003" y="1159"/>
                </a:lnTo>
                <a:lnTo>
                  <a:pt x="10001" y="1160"/>
                </a:lnTo>
                <a:lnTo>
                  <a:pt x="10000" y="1158"/>
                </a:lnTo>
                <a:lnTo>
                  <a:pt x="10000" y="1155"/>
                </a:lnTo>
                <a:close/>
                <a:moveTo>
                  <a:pt x="8523" y="2273"/>
                </a:moveTo>
                <a:lnTo>
                  <a:pt x="8522" y="2266"/>
                </a:lnTo>
                <a:lnTo>
                  <a:pt x="8522" y="2260"/>
                </a:lnTo>
                <a:lnTo>
                  <a:pt x="8526" y="2265"/>
                </a:lnTo>
                <a:lnTo>
                  <a:pt x="8529" y="2271"/>
                </a:lnTo>
                <a:lnTo>
                  <a:pt x="8526" y="2271"/>
                </a:lnTo>
                <a:lnTo>
                  <a:pt x="8523" y="2273"/>
                </a:lnTo>
                <a:close/>
                <a:moveTo>
                  <a:pt x="8376" y="3684"/>
                </a:moveTo>
                <a:lnTo>
                  <a:pt x="8376" y="3683"/>
                </a:lnTo>
                <a:lnTo>
                  <a:pt x="8376" y="3683"/>
                </a:lnTo>
                <a:lnTo>
                  <a:pt x="8376" y="3683"/>
                </a:lnTo>
                <a:lnTo>
                  <a:pt x="8376" y="3683"/>
                </a:lnTo>
                <a:lnTo>
                  <a:pt x="8376" y="3684"/>
                </a:lnTo>
                <a:lnTo>
                  <a:pt x="8376" y="3684"/>
                </a:lnTo>
                <a:close/>
                <a:moveTo>
                  <a:pt x="5018" y="7026"/>
                </a:moveTo>
                <a:lnTo>
                  <a:pt x="5018" y="7026"/>
                </a:lnTo>
                <a:lnTo>
                  <a:pt x="5018" y="7027"/>
                </a:lnTo>
                <a:lnTo>
                  <a:pt x="5017" y="7026"/>
                </a:lnTo>
                <a:lnTo>
                  <a:pt x="5017" y="7026"/>
                </a:lnTo>
                <a:lnTo>
                  <a:pt x="5018" y="7026"/>
                </a:lnTo>
                <a:lnTo>
                  <a:pt x="5018" y="7026"/>
                </a:lnTo>
                <a:close/>
                <a:moveTo>
                  <a:pt x="3615" y="7211"/>
                </a:moveTo>
                <a:lnTo>
                  <a:pt x="3615" y="7210"/>
                </a:lnTo>
                <a:lnTo>
                  <a:pt x="3615" y="7210"/>
                </a:lnTo>
                <a:lnTo>
                  <a:pt x="3616" y="7210"/>
                </a:lnTo>
                <a:lnTo>
                  <a:pt x="3616" y="7210"/>
                </a:lnTo>
                <a:lnTo>
                  <a:pt x="3615" y="7211"/>
                </a:lnTo>
                <a:lnTo>
                  <a:pt x="3615" y="7211"/>
                </a:lnTo>
                <a:lnTo>
                  <a:pt x="3615" y="7211"/>
                </a:lnTo>
                <a:lnTo>
                  <a:pt x="3615" y="7211"/>
                </a:lnTo>
                <a:close/>
                <a:moveTo>
                  <a:pt x="2002" y="4741"/>
                </a:moveTo>
                <a:lnTo>
                  <a:pt x="2002" y="4741"/>
                </a:lnTo>
                <a:lnTo>
                  <a:pt x="2002" y="4741"/>
                </a:lnTo>
                <a:lnTo>
                  <a:pt x="2002" y="4741"/>
                </a:lnTo>
                <a:lnTo>
                  <a:pt x="2002" y="4741"/>
                </a:lnTo>
                <a:lnTo>
                  <a:pt x="2003" y="4741"/>
                </a:lnTo>
                <a:lnTo>
                  <a:pt x="2005" y="4741"/>
                </a:lnTo>
                <a:lnTo>
                  <a:pt x="2003" y="4742"/>
                </a:lnTo>
                <a:lnTo>
                  <a:pt x="2003" y="4742"/>
                </a:lnTo>
                <a:lnTo>
                  <a:pt x="2002" y="4742"/>
                </a:lnTo>
                <a:lnTo>
                  <a:pt x="2002" y="4742"/>
                </a:lnTo>
                <a:lnTo>
                  <a:pt x="2002" y="4741"/>
                </a:lnTo>
                <a:close/>
                <a:moveTo>
                  <a:pt x="1613" y="3854"/>
                </a:moveTo>
                <a:lnTo>
                  <a:pt x="1610" y="3858"/>
                </a:lnTo>
                <a:lnTo>
                  <a:pt x="1608" y="3863"/>
                </a:lnTo>
                <a:lnTo>
                  <a:pt x="1606" y="3860"/>
                </a:lnTo>
                <a:lnTo>
                  <a:pt x="1604" y="3859"/>
                </a:lnTo>
                <a:lnTo>
                  <a:pt x="1604" y="3858"/>
                </a:lnTo>
                <a:lnTo>
                  <a:pt x="1604" y="3855"/>
                </a:lnTo>
                <a:lnTo>
                  <a:pt x="1602" y="3852"/>
                </a:lnTo>
                <a:lnTo>
                  <a:pt x="1602" y="3848"/>
                </a:lnTo>
                <a:lnTo>
                  <a:pt x="1604" y="3852"/>
                </a:lnTo>
                <a:lnTo>
                  <a:pt x="1604" y="3855"/>
                </a:lnTo>
                <a:lnTo>
                  <a:pt x="1608" y="3855"/>
                </a:lnTo>
                <a:lnTo>
                  <a:pt x="1613" y="3854"/>
                </a:lnTo>
                <a:close/>
                <a:moveTo>
                  <a:pt x="2574" y="3375"/>
                </a:moveTo>
                <a:lnTo>
                  <a:pt x="2576" y="3372"/>
                </a:lnTo>
                <a:lnTo>
                  <a:pt x="2577" y="3371"/>
                </a:lnTo>
                <a:lnTo>
                  <a:pt x="2577" y="3372"/>
                </a:lnTo>
                <a:lnTo>
                  <a:pt x="2578" y="3373"/>
                </a:lnTo>
                <a:lnTo>
                  <a:pt x="2576" y="3375"/>
                </a:lnTo>
                <a:lnTo>
                  <a:pt x="2574" y="3375"/>
                </a:lnTo>
                <a:close/>
                <a:moveTo>
                  <a:pt x="7942" y="1868"/>
                </a:moveTo>
                <a:lnTo>
                  <a:pt x="7941" y="1868"/>
                </a:lnTo>
                <a:lnTo>
                  <a:pt x="7941" y="1868"/>
                </a:lnTo>
                <a:lnTo>
                  <a:pt x="7941" y="1868"/>
                </a:lnTo>
                <a:lnTo>
                  <a:pt x="7941" y="1867"/>
                </a:lnTo>
                <a:lnTo>
                  <a:pt x="7941" y="1868"/>
                </a:lnTo>
                <a:lnTo>
                  <a:pt x="7942" y="1868"/>
                </a:lnTo>
                <a:close/>
                <a:moveTo>
                  <a:pt x="8305" y="1868"/>
                </a:moveTo>
                <a:lnTo>
                  <a:pt x="8303" y="1868"/>
                </a:lnTo>
                <a:lnTo>
                  <a:pt x="8303" y="1868"/>
                </a:lnTo>
                <a:lnTo>
                  <a:pt x="8303" y="1868"/>
                </a:lnTo>
                <a:lnTo>
                  <a:pt x="8303" y="1868"/>
                </a:lnTo>
                <a:lnTo>
                  <a:pt x="8303" y="1868"/>
                </a:lnTo>
                <a:lnTo>
                  <a:pt x="8305" y="1868"/>
                </a:lnTo>
                <a:close/>
                <a:moveTo>
                  <a:pt x="9255" y="1410"/>
                </a:moveTo>
                <a:lnTo>
                  <a:pt x="9253" y="1411"/>
                </a:lnTo>
                <a:lnTo>
                  <a:pt x="9250" y="1413"/>
                </a:lnTo>
                <a:lnTo>
                  <a:pt x="9251" y="1408"/>
                </a:lnTo>
                <a:lnTo>
                  <a:pt x="9251" y="1404"/>
                </a:lnTo>
                <a:lnTo>
                  <a:pt x="9253" y="1405"/>
                </a:lnTo>
                <a:lnTo>
                  <a:pt x="9254" y="1406"/>
                </a:lnTo>
                <a:lnTo>
                  <a:pt x="9255" y="1410"/>
                </a:lnTo>
                <a:close/>
                <a:moveTo>
                  <a:pt x="5659" y="5590"/>
                </a:moveTo>
                <a:lnTo>
                  <a:pt x="5659" y="5590"/>
                </a:lnTo>
                <a:lnTo>
                  <a:pt x="5660" y="5589"/>
                </a:lnTo>
                <a:lnTo>
                  <a:pt x="5660" y="5592"/>
                </a:lnTo>
                <a:lnTo>
                  <a:pt x="5659" y="5593"/>
                </a:lnTo>
                <a:lnTo>
                  <a:pt x="5659" y="5592"/>
                </a:lnTo>
                <a:lnTo>
                  <a:pt x="5659" y="5590"/>
                </a:lnTo>
                <a:close/>
                <a:moveTo>
                  <a:pt x="4365" y="7204"/>
                </a:moveTo>
                <a:lnTo>
                  <a:pt x="4365" y="7204"/>
                </a:lnTo>
                <a:lnTo>
                  <a:pt x="4365" y="7204"/>
                </a:lnTo>
                <a:lnTo>
                  <a:pt x="4365" y="7204"/>
                </a:lnTo>
                <a:lnTo>
                  <a:pt x="4365" y="7204"/>
                </a:lnTo>
                <a:close/>
                <a:moveTo>
                  <a:pt x="8666" y="2014"/>
                </a:moveTo>
                <a:lnTo>
                  <a:pt x="8666" y="2014"/>
                </a:lnTo>
                <a:lnTo>
                  <a:pt x="8668" y="2014"/>
                </a:lnTo>
                <a:lnTo>
                  <a:pt x="8666" y="2015"/>
                </a:lnTo>
                <a:lnTo>
                  <a:pt x="8666" y="2015"/>
                </a:lnTo>
                <a:lnTo>
                  <a:pt x="8666" y="2014"/>
                </a:lnTo>
                <a:lnTo>
                  <a:pt x="8666" y="2014"/>
                </a:lnTo>
                <a:close/>
                <a:moveTo>
                  <a:pt x="4721" y="6938"/>
                </a:moveTo>
                <a:lnTo>
                  <a:pt x="4721" y="6938"/>
                </a:lnTo>
                <a:lnTo>
                  <a:pt x="4721" y="6937"/>
                </a:lnTo>
                <a:lnTo>
                  <a:pt x="4721" y="6937"/>
                </a:lnTo>
                <a:lnTo>
                  <a:pt x="4721" y="6937"/>
                </a:lnTo>
                <a:lnTo>
                  <a:pt x="4721" y="6937"/>
                </a:lnTo>
                <a:lnTo>
                  <a:pt x="4721" y="6937"/>
                </a:lnTo>
                <a:lnTo>
                  <a:pt x="4721" y="6937"/>
                </a:lnTo>
                <a:lnTo>
                  <a:pt x="4723" y="6937"/>
                </a:lnTo>
                <a:lnTo>
                  <a:pt x="4721" y="6938"/>
                </a:lnTo>
                <a:lnTo>
                  <a:pt x="4721" y="6938"/>
                </a:lnTo>
                <a:close/>
                <a:moveTo>
                  <a:pt x="4357" y="7148"/>
                </a:moveTo>
                <a:lnTo>
                  <a:pt x="4357" y="7148"/>
                </a:lnTo>
                <a:lnTo>
                  <a:pt x="4357" y="7148"/>
                </a:lnTo>
                <a:lnTo>
                  <a:pt x="4357" y="7148"/>
                </a:lnTo>
                <a:lnTo>
                  <a:pt x="4357" y="7148"/>
                </a:lnTo>
                <a:lnTo>
                  <a:pt x="4357" y="7148"/>
                </a:lnTo>
                <a:lnTo>
                  <a:pt x="4357" y="7148"/>
                </a:lnTo>
                <a:close/>
                <a:moveTo>
                  <a:pt x="2654" y="7102"/>
                </a:moveTo>
                <a:lnTo>
                  <a:pt x="2654" y="7102"/>
                </a:lnTo>
                <a:lnTo>
                  <a:pt x="2654" y="7102"/>
                </a:lnTo>
                <a:lnTo>
                  <a:pt x="2654" y="7102"/>
                </a:lnTo>
                <a:lnTo>
                  <a:pt x="2654" y="7102"/>
                </a:lnTo>
                <a:lnTo>
                  <a:pt x="2654" y="7102"/>
                </a:lnTo>
                <a:lnTo>
                  <a:pt x="2654" y="7102"/>
                </a:lnTo>
                <a:close/>
                <a:moveTo>
                  <a:pt x="2001" y="4507"/>
                </a:moveTo>
                <a:lnTo>
                  <a:pt x="2001" y="4507"/>
                </a:lnTo>
                <a:lnTo>
                  <a:pt x="2001" y="4507"/>
                </a:lnTo>
                <a:lnTo>
                  <a:pt x="2001" y="4507"/>
                </a:lnTo>
                <a:lnTo>
                  <a:pt x="2001" y="4507"/>
                </a:lnTo>
                <a:lnTo>
                  <a:pt x="1998" y="4509"/>
                </a:lnTo>
                <a:lnTo>
                  <a:pt x="1996" y="4510"/>
                </a:lnTo>
                <a:lnTo>
                  <a:pt x="1996" y="4509"/>
                </a:lnTo>
                <a:lnTo>
                  <a:pt x="1997" y="4507"/>
                </a:lnTo>
                <a:lnTo>
                  <a:pt x="1996" y="4503"/>
                </a:lnTo>
                <a:lnTo>
                  <a:pt x="1996" y="4500"/>
                </a:lnTo>
                <a:lnTo>
                  <a:pt x="1998" y="4503"/>
                </a:lnTo>
                <a:lnTo>
                  <a:pt x="2001" y="4507"/>
                </a:lnTo>
                <a:close/>
                <a:moveTo>
                  <a:pt x="9206" y="1621"/>
                </a:moveTo>
                <a:lnTo>
                  <a:pt x="9206" y="1619"/>
                </a:lnTo>
                <a:lnTo>
                  <a:pt x="9206" y="1618"/>
                </a:lnTo>
                <a:lnTo>
                  <a:pt x="9208" y="1618"/>
                </a:lnTo>
                <a:lnTo>
                  <a:pt x="9209" y="1618"/>
                </a:lnTo>
                <a:lnTo>
                  <a:pt x="9208" y="1619"/>
                </a:lnTo>
                <a:lnTo>
                  <a:pt x="9206" y="1621"/>
                </a:lnTo>
                <a:close/>
                <a:moveTo>
                  <a:pt x="7675" y="4393"/>
                </a:moveTo>
                <a:lnTo>
                  <a:pt x="7675" y="4393"/>
                </a:lnTo>
                <a:lnTo>
                  <a:pt x="7674" y="4393"/>
                </a:lnTo>
                <a:lnTo>
                  <a:pt x="7675" y="4393"/>
                </a:lnTo>
                <a:lnTo>
                  <a:pt x="7675" y="4392"/>
                </a:lnTo>
                <a:lnTo>
                  <a:pt x="7675" y="4393"/>
                </a:lnTo>
                <a:lnTo>
                  <a:pt x="7675" y="4393"/>
                </a:lnTo>
                <a:close/>
                <a:moveTo>
                  <a:pt x="5612" y="5442"/>
                </a:moveTo>
                <a:lnTo>
                  <a:pt x="5612" y="5442"/>
                </a:lnTo>
                <a:lnTo>
                  <a:pt x="5612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3" y="5442"/>
                </a:lnTo>
                <a:lnTo>
                  <a:pt x="5612" y="5442"/>
                </a:lnTo>
                <a:close/>
                <a:moveTo>
                  <a:pt x="2055" y="5720"/>
                </a:moveTo>
                <a:lnTo>
                  <a:pt x="2054" y="5722"/>
                </a:lnTo>
                <a:lnTo>
                  <a:pt x="2052" y="5726"/>
                </a:lnTo>
                <a:lnTo>
                  <a:pt x="2052" y="5727"/>
                </a:lnTo>
                <a:lnTo>
                  <a:pt x="2050" y="5729"/>
                </a:lnTo>
                <a:lnTo>
                  <a:pt x="2050" y="5731"/>
                </a:lnTo>
                <a:lnTo>
                  <a:pt x="2050" y="5734"/>
                </a:lnTo>
                <a:lnTo>
                  <a:pt x="2049" y="5732"/>
                </a:lnTo>
                <a:lnTo>
                  <a:pt x="2049" y="5731"/>
                </a:lnTo>
                <a:lnTo>
                  <a:pt x="2049" y="5731"/>
                </a:lnTo>
                <a:lnTo>
                  <a:pt x="2049" y="5730"/>
                </a:lnTo>
                <a:lnTo>
                  <a:pt x="2050" y="5727"/>
                </a:lnTo>
                <a:lnTo>
                  <a:pt x="2052" y="5726"/>
                </a:lnTo>
                <a:lnTo>
                  <a:pt x="2053" y="5722"/>
                </a:lnTo>
                <a:lnTo>
                  <a:pt x="2054" y="5718"/>
                </a:lnTo>
                <a:lnTo>
                  <a:pt x="2055" y="5720"/>
                </a:lnTo>
                <a:lnTo>
                  <a:pt x="2055" y="5720"/>
                </a:lnTo>
                <a:close/>
                <a:moveTo>
                  <a:pt x="1869" y="5594"/>
                </a:moveTo>
                <a:lnTo>
                  <a:pt x="1870" y="5598"/>
                </a:lnTo>
                <a:lnTo>
                  <a:pt x="1871" y="5600"/>
                </a:lnTo>
                <a:lnTo>
                  <a:pt x="1870" y="5600"/>
                </a:lnTo>
                <a:lnTo>
                  <a:pt x="1868" y="5599"/>
                </a:lnTo>
                <a:lnTo>
                  <a:pt x="1868" y="5597"/>
                </a:lnTo>
                <a:lnTo>
                  <a:pt x="1869" y="5594"/>
                </a:lnTo>
                <a:close/>
                <a:moveTo>
                  <a:pt x="2289" y="4883"/>
                </a:moveTo>
                <a:lnTo>
                  <a:pt x="2289" y="4883"/>
                </a:lnTo>
                <a:lnTo>
                  <a:pt x="2289" y="4883"/>
                </a:lnTo>
                <a:lnTo>
                  <a:pt x="2289" y="4883"/>
                </a:lnTo>
                <a:lnTo>
                  <a:pt x="2289" y="4883"/>
                </a:lnTo>
                <a:lnTo>
                  <a:pt x="2289" y="4883"/>
                </a:lnTo>
                <a:lnTo>
                  <a:pt x="2289" y="4883"/>
                </a:lnTo>
                <a:close/>
                <a:moveTo>
                  <a:pt x="6197" y="2453"/>
                </a:moveTo>
                <a:lnTo>
                  <a:pt x="6196" y="2451"/>
                </a:lnTo>
                <a:lnTo>
                  <a:pt x="6195" y="2451"/>
                </a:lnTo>
                <a:lnTo>
                  <a:pt x="6197" y="2450"/>
                </a:lnTo>
                <a:lnTo>
                  <a:pt x="6200" y="2450"/>
                </a:lnTo>
                <a:lnTo>
                  <a:pt x="6198" y="2451"/>
                </a:lnTo>
                <a:lnTo>
                  <a:pt x="6197" y="2453"/>
                </a:lnTo>
                <a:close/>
                <a:moveTo>
                  <a:pt x="2237" y="6275"/>
                </a:moveTo>
                <a:lnTo>
                  <a:pt x="2237" y="6276"/>
                </a:lnTo>
                <a:lnTo>
                  <a:pt x="2237" y="6278"/>
                </a:lnTo>
                <a:lnTo>
                  <a:pt x="2234" y="6276"/>
                </a:lnTo>
                <a:lnTo>
                  <a:pt x="2232" y="6274"/>
                </a:lnTo>
                <a:lnTo>
                  <a:pt x="2234" y="6275"/>
                </a:lnTo>
                <a:lnTo>
                  <a:pt x="2237" y="6275"/>
                </a:lnTo>
                <a:close/>
                <a:moveTo>
                  <a:pt x="2071" y="4519"/>
                </a:moveTo>
                <a:lnTo>
                  <a:pt x="2072" y="4520"/>
                </a:lnTo>
                <a:lnTo>
                  <a:pt x="2073" y="4521"/>
                </a:lnTo>
                <a:lnTo>
                  <a:pt x="2075" y="4522"/>
                </a:lnTo>
                <a:lnTo>
                  <a:pt x="2076" y="4522"/>
                </a:lnTo>
                <a:lnTo>
                  <a:pt x="2073" y="4522"/>
                </a:lnTo>
                <a:lnTo>
                  <a:pt x="2072" y="4522"/>
                </a:lnTo>
                <a:lnTo>
                  <a:pt x="2073" y="4522"/>
                </a:lnTo>
                <a:lnTo>
                  <a:pt x="2073" y="4521"/>
                </a:lnTo>
                <a:lnTo>
                  <a:pt x="2072" y="4521"/>
                </a:lnTo>
                <a:lnTo>
                  <a:pt x="2069" y="4522"/>
                </a:lnTo>
                <a:lnTo>
                  <a:pt x="2069" y="4520"/>
                </a:lnTo>
                <a:lnTo>
                  <a:pt x="2071" y="4519"/>
                </a:lnTo>
                <a:close/>
                <a:moveTo>
                  <a:pt x="3616" y="3343"/>
                </a:moveTo>
                <a:lnTo>
                  <a:pt x="3616" y="3344"/>
                </a:lnTo>
                <a:lnTo>
                  <a:pt x="3616" y="3344"/>
                </a:lnTo>
                <a:lnTo>
                  <a:pt x="3614" y="3343"/>
                </a:lnTo>
                <a:lnTo>
                  <a:pt x="3611" y="3342"/>
                </a:lnTo>
                <a:lnTo>
                  <a:pt x="3614" y="3342"/>
                </a:lnTo>
                <a:lnTo>
                  <a:pt x="3616" y="3343"/>
                </a:lnTo>
                <a:close/>
                <a:moveTo>
                  <a:pt x="4464" y="3239"/>
                </a:moveTo>
                <a:lnTo>
                  <a:pt x="4464" y="3238"/>
                </a:lnTo>
                <a:lnTo>
                  <a:pt x="4464" y="3235"/>
                </a:lnTo>
                <a:lnTo>
                  <a:pt x="4465" y="3236"/>
                </a:lnTo>
                <a:lnTo>
                  <a:pt x="4468" y="3236"/>
                </a:lnTo>
                <a:lnTo>
                  <a:pt x="4465" y="3238"/>
                </a:lnTo>
                <a:lnTo>
                  <a:pt x="4464" y="3239"/>
                </a:lnTo>
                <a:close/>
                <a:moveTo>
                  <a:pt x="4866" y="3309"/>
                </a:moveTo>
                <a:lnTo>
                  <a:pt x="4866" y="3309"/>
                </a:lnTo>
                <a:lnTo>
                  <a:pt x="4866" y="3310"/>
                </a:lnTo>
                <a:lnTo>
                  <a:pt x="4865" y="3309"/>
                </a:lnTo>
                <a:lnTo>
                  <a:pt x="4865" y="3309"/>
                </a:lnTo>
                <a:lnTo>
                  <a:pt x="4865" y="3309"/>
                </a:lnTo>
                <a:lnTo>
                  <a:pt x="4866" y="3309"/>
                </a:lnTo>
                <a:close/>
                <a:moveTo>
                  <a:pt x="5518" y="5409"/>
                </a:moveTo>
                <a:lnTo>
                  <a:pt x="5525" y="5409"/>
                </a:lnTo>
                <a:lnTo>
                  <a:pt x="5531" y="5408"/>
                </a:lnTo>
                <a:lnTo>
                  <a:pt x="5531" y="5408"/>
                </a:lnTo>
                <a:lnTo>
                  <a:pt x="5531" y="5408"/>
                </a:lnTo>
                <a:lnTo>
                  <a:pt x="5531" y="5408"/>
                </a:lnTo>
                <a:lnTo>
                  <a:pt x="5531" y="5408"/>
                </a:lnTo>
                <a:lnTo>
                  <a:pt x="5522" y="5422"/>
                </a:lnTo>
                <a:lnTo>
                  <a:pt x="5513" y="5436"/>
                </a:lnTo>
                <a:lnTo>
                  <a:pt x="5512" y="5434"/>
                </a:lnTo>
                <a:lnTo>
                  <a:pt x="5511" y="5432"/>
                </a:lnTo>
                <a:lnTo>
                  <a:pt x="5509" y="5429"/>
                </a:lnTo>
                <a:lnTo>
                  <a:pt x="5509" y="5427"/>
                </a:lnTo>
                <a:lnTo>
                  <a:pt x="5512" y="5419"/>
                </a:lnTo>
                <a:lnTo>
                  <a:pt x="5518" y="5409"/>
                </a:lnTo>
                <a:close/>
                <a:moveTo>
                  <a:pt x="5028" y="5554"/>
                </a:moveTo>
                <a:lnTo>
                  <a:pt x="5040" y="5556"/>
                </a:lnTo>
                <a:lnTo>
                  <a:pt x="5046" y="5559"/>
                </a:lnTo>
                <a:lnTo>
                  <a:pt x="5037" y="5557"/>
                </a:lnTo>
                <a:lnTo>
                  <a:pt x="5026" y="5557"/>
                </a:lnTo>
                <a:lnTo>
                  <a:pt x="5027" y="5556"/>
                </a:lnTo>
                <a:lnTo>
                  <a:pt x="5028" y="5554"/>
                </a:lnTo>
                <a:close/>
                <a:moveTo>
                  <a:pt x="4924" y="5571"/>
                </a:moveTo>
                <a:lnTo>
                  <a:pt x="4926" y="5571"/>
                </a:lnTo>
                <a:lnTo>
                  <a:pt x="4927" y="5571"/>
                </a:lnTo>
                <a:lnTo>
                  <a:pt x="4926" y="5571"/>
                </a:lnTo>
                <a:lnTo>
                  <a:pt x="4926" y="5573"/>
                </a:lnTo>
                <a:lnTo>
                  <a:pt x="4924" y="5573"/>
                </a:lnTo>
                <a:lnTo>
                  <a:pt x="4924" y="5571"/>
                </a:lnTo>
                <a:close/>
                <a:moveTo>
                  <a:pt x="4070" y="6959"/>
                </a:moveTo>
                <a:lnTo>
                  <a:pt x="4070" y="6959"/>
                </a:lnTo>
                <a:lnTo>
                  <a:pt x="4070" y="6960"/>
                </a:lnTo>
                <a:lnTo>
                  <a:pt x="4070" y="6960"/>
                </a:lnTo>
                <a:lnTo>
                  <a:pt x="4069" y="6960"/>
                </a:lnTo>
                <a:lnTo>
                  <a:pt x="4070" y="6959"/>
                </a:lnTo>
                <a:lnTo>
                  <a:pt x="4070" y="6959"/>
                </a:lnTo>
                <a:close/>
                <a:moveTo>
                  <a:pt x="3838" y="6996"/>
                </a:moveTo>
                <a:lnTo>
                  <a:pt x="3837" y="6998"/>
                </a:lnTo>
                <a:lnTo>
                  <a:pt x="3837" y="6999"/>
                </a:lnTo>
                <a:lnTo>
                  <a:pt x="3836" y="6998"/>
                </a:lnTo>
                <a:lnTo>
                  <a:pt x="3834" y="6997"/>
                </a:lnTo>
                <a:lnTo>
                  <a:pt x="3836" y="6996"/>
                </a:lnTo>
                <a:lnTo>
                  <a:pt x="3838" y="6996"/>
                </a:lnTo>
                <a:close/>
                <a:moveTo>
                  <a:pt x="3439" y="3504"/>
                </a:moveTo>
                <a:lnTo>
                  <a:pt x="3433" y="3505"/>
                </a:lnTo>
                <a:lnTo>
                  <a:pt x="3430" y="3507"/>
                </a:lnTo>
                <a:lnTo>
                  <a:pt x="3430" y="3505"/>
                </a:lnTo>
                <a:lnTo>
                  <a:pt x="3431" y="3504"/>
                </a:lnTo>
                <a:lnTo>
                  <a:pt x="3439" y="3504"/>
                </a:lnTo>
                <a:lnTo>
                  <a:pt x="3439" y="3504"/>
                </a:lnTo>
                <a:lnTo>
                  <a:pt x="3437" y="3503"/>
                </a:lnTo>
                <a:lnTo>
                  <a:pt x="3441" y="3503"/>
                </a:lnTo>
                <a:lnTo>
                  <a:pt x="3445" y="3503"/>
                </a:lnTo>
                <a:lnTo>
                  <a:pt x="3445" y="3503"/>
                </a:lnTo>
                <a:lnTo>
                  <a:pt x="3445" y="3503"/>
                </a:lnTo>
                <a:lnTo>
                  <a:pt x="3441" y="3504"/>
                </a:lnTo>
                <a:lnTo>
                  <a:pt x="3439" y="3504"/>
                </a:lnTo>
                <a:close/>
                <a:moveTo>
                  <a:pt x="4352" y="6578"/>
                </a:moveTo>
                <a:lnTo>
                  <a:pt x="4352" y="6580"/>
                </a:lnTo>
                <a:lnTo>
                  <a:pt x="4352" y="6580"/>
                </a:lnTo>
                <a:lnTo>
                  <a:pt x="4352" y="6580"/>
                </a:lnTo>
                <a:lnTo>
                  <a:pt x="4352" y="6580"/>
                </a:lnTo>
                <a:lnTo>
                  <a:pt x="4352" y="6580"/>
                </a:lnTo>
                <a:lnTo>
                  <a:pt x="4352" y="6578"/>
                </a:lnTo>
                <a:close/>
                <a:moveTo>
                  <a:pt x="6900" y="2760"/>
                </a:moveTo>
                <a:lnTo>
                  <a:pt x="6900" y="2760"/>
                </a:lnTo>
                <a:lnTo>
                  <a:pt x="6899" y="2758"/>
                </a:lnTo>
                <a:lnTo>
                  <a:pt x="6900" y="2760"/>
                </a:lnTo>
                <a:lnTo>
                  <a:pt x="6901" y="2760"/>
                </a:lnTo>
                <a:lnTo>
                  <a:pt x="6900" y="2760"/>
                </a:lnTo>
                <a:lnTo>
                  <a:pt x="6900" y="2760"/>
                </a:lnTo>
                <a:close/>
                <a:moveTo>
                  <a:pt x="3243" y="3864"/>
                </a:moveTo>
                <a:lnTo>
                  <a:pt x="3244" y="3867"/>
                </a:lnTo>
                <a:lnTo>
                  <a:pt x="3247" y="3869"/>
                </a:lnTo>
                <a:lnTo>
                  <a:pt x="3249" y="3869"/>
                </a:lnTo>
                <a:lnTo>
                  <a:pt x="3253" y="3869"/>
                </a:lnTo>
                <a:lnTo>
                  <a:pt x="3258" y="3869"/>
                </a:lnTo>
                <a:lnTo>
                  <a:pt x="3260" y="3871"/>
                </a:lnTo>
                <a:lnTo>
                  <a:pt x="3258" y="3872"/>
                </a:lnTo>
                <a:lnTo>
                  <a:pt x="3256" y="3873"/>
                </a:lnTo>
                <a:lnTo>
                  <a:pt x="3252" y="3874"/>
                </a:lnTo>
                <a:lnTo>
                  <a:pt x="3248" y="3874"/>
                </a:lnTo>
                <a:lnTo>
                  <a:pt x="3247" y="3873"/>
                </a:lnTo>
                <a:lnTo>
                  <a:pt x="3246" y="3872"/>
                </a:lnTo>
                <a:lnTo>
                  <a:pt x="3244" y="3871"/>
                </a:lnTo>
                <a:lnTo>
                  <a:pt x="3244" y="3868"/>
                </a:lnTo>
                <a:lnTo>
                  <a:pt x="3243" y="3867"/>
                </a:lnTo>
                <a:lnTo>
                  <a:pt x="3242" y="3866"/>
                </a:lnTo>
                <a:lnTo>
                  <a:pt x="3243" y="3866"/>
                </a:lnTo>
                <a:lnTo>
                  <a:pt x="3243" y="3864"/>
                </a:lnTo>
                <a:close/>
                <a:moveTo>
                  <a:pt x="7602" y="3802"/>
                </a:moveTo>
                <a:lnTo>
                  <a:pt x="7606" y="3801"/>
                </a:lnTo>
                <a:lnTo>
                  <a:pt x="7608" y="3801"/>
                </a:lnTo>
                <a:lnTo>
                  <a:pt x="7608" y="3805"/>
                </a:lnTo>
                <a:lnTo>
                  <a:pt x="7614" y="3808"/>
                </a:lnTo>
                <a:lnTo>
                  <a:pt x="7623" y="3812"/>
                </a:lnTo>
                <a:lnTo>
                  <a:pt x="7614" y="3821"/>
                </a:lnTo>
                <a:lnTo>
                  <a:pt x="7604" y="3829"/>
                </a:lnTo>
                <a:lnTo>
                  <a:pt x="7595" y="3835"/>
                </a:lnTo>
                <a:lnTo>
                  <a:pt x="7585" y="3841"/>
                </a:lnTo>
                <a:lnTo>
                  <a:pt x="7576" y="3845"/>
                </a:lnTo>
                <a:lnTo>
                  <a:pt x="7568" y="3846"/>
                </a:lnTo>
                <a:lnTo>
                  <a:pt x="7564" y="3845"/>
                </a:lnTo>
                <a:lnTo>
                  <a:pt x="7560" y="3844"/>
                </a:lnTo>
                <a:lnTo>
                  <a:pt x="7556" y="3841"/>
                </a:lnTo>
                <a:lnTo>
                  <a:pt x="7552" y="3839"/>
                </a:lnTo>
                <a:lnTo>
                  <a:pt x="7548" y="3835"/>
                </a:lnTo>
                <a:lnTo>
                  <a:pt x="7547" y="3831"/>
                </a:lnTo>
                <a:lnTo>
                  <a:pt x="7546" y="3827"/>
                </a:lnTo>
                <a:lnTo>
                  <a:pt x="7546" y="3824"/>
                </a:lnTo>
                <a:lnTo>
                  <a:pt x="7546" y="3820"/>
                </a:lnTo>
                <a:lnTo>
                  <a:pt x="7547" y="3817"/>
                </a:lnTo>
                <a:lnTo>
                  <a:pt x="7550" y="3814"/>
                </a:lnTo>
                <a:lnTo>
                  <a:pt x="7552" y="3810"/>
                </a:lnTo>
                <a:lnTo>
                  <a:pt x="7559" y="3805"/>
                </a:lnTo>
                <a:lnTo>
                  <a:pt x="7568" y="3801"/>
                </a:lnTo>
                <a:lnTo>
                  <a:pt x="7578" y="3798"/>
                </a:lnTo>
                <a:lnTo>
                  <a:pt x="7588" y="3798"/>
                </a:lnTo>
                <a:lnTo>
                  <a:pt x="7595" y="3800"/>
                </a:lnTo>
                <a:lnTo>
                  <a:pt x="7602" y="3802"/>
                </a:lnTo>
                <a:close/>
                <a:moveTo>
                  <a:pt x="4724" y="5753"/>
                </a:moveTo>
                <a:lnTo>
                  <a:pt x="4726" y="5751"/>
                </a:lnTo>
                <a:lnTo>
                  <a:pt x="4730" y="5751"/>
                </a:lnTo>
                <a:lnTo>
                  <a:pt x="4734" y="5753"/>
                </a:lnTo>
                <a:lnTo>
                  <a:pt x="4739" y="5754"/>
                </a:lnTo>
                <a:lnTo>
                  <a:pt x="4738" y="5755"/>
                </a:lnTo>
                <a:lnTo>
                  <a:pt x="4738" y="5755"/>
                </a:lnTo>
                <a:lnTo>
                  <a:pt x="4730" y="5753"/>
                </a:lnTo>
                <a:lnTo>
                  <a:pt x="4724" y="5753"/>
                </a:lnTo>
                <a:close/>
                <a:moveTo>
                  <a:pt x="4600" y="5679"/>
                </a:moveTo>
                <a:lnTo>
                  <a:pt x="4602" y="5678"/>
                </a:lnTo>
                <a:lnTo>
                  <a:pt x="4603" y="5677"/>
                </a:lnTo>
                <a:lnTo>
                  <a:pt x="4602" y="5679"/>
                </a:lnTo>
                <a:lnTo>
                  <a:pt x="4602" y="5680"/>
                </a:lnTo>
                <a:lnTo>
                  <a:pt x="4601" y="5679"/>
                </a:lnTo>
                <a:lnTo>
                  <a:pt x="4600" y="5679"/>
                </a:lnTo>
                <a:close/>
                <a:moveTo>
                  <a:pt x="2743" y="6049"/>
                </a:moveTo>
                <a:lnTo>
                  <a:pt x="2746" y="6053"/>
                </a:lnTo>
                <a:lnTo>
                  <a:pt x="2748" y="6057"/>
                </a:lnTo>
                <a:lnTo>
                  <a:pt x="2748" y="6057"/>
                </a:lnTo>
                <a:lnTo>
                  <a:pt x="2748" y="6057"/>
                </a:lnTo>
                <a:lnTo>
                  <a:pt x="2744" y="6053"/>
                </a:lnTo>
                <a:lnTo>
                  <a:pt x="2743" y="6049"/>
                </a:lnTo>
                <a:close/>
                <a:moveTo>
                  <a:pt x="2560" y="5310"/>
                </a:moveTo>
                <a:lnTo>
                  <a:pt x="2560" y="5310"/>
                </a:lnTo>
                <a:lnTo>
                  <a:pt x="2559" y="5311"/>
                </a:lnTo>
                <a:lnTo>
                  <a:pt x="2559" y="5311"/>
                </a:lnTo>
                <a:lnTo>
                  <a:pt x="2559" y="5311"/>
                </a:lnTo>
                <a:lnTo>
                  <a:pt x="2559" y="5310"/>
                </a:lnTo>
                <a:lnTo>
                  <a:pt x="2559" y="5309"/>
                </a:lnTo>
                <a:lnTo>
                  <a:pt x="2559" y="5309"/>
                </a:lnTo>
                <a:lnTo>
                  <a:pt x="2560" y="5310"/>
                </a:lnTo>
                <a:close/>
                <a:moveTo>
                  <a:pt x="3982" y="3680"/>
                </a:moveTo>
                <a:lnTo>
                  <a:pt x="3982" y="3679"/>
                </a:lnTo>
                <a:lnTo>
                  <a:pt x="3982" y="3678"/>
                </a:lnTo>
                <a:lnTo>
                  <a:pt x="3982" y="3679"/>
                </a:lnTo>
                <a:lnTo>
                  <a:pt x="3983" y="3680"/>
                </a:lnTo>
                <a:lnTo>
                  <a:pt x="3982" y="3680"/>
                </a:lnTo>
                <a:lnTo>
                  <a:pt x="3982" y="3680"/>
                </a:lnTo>
                <a:close/>
                <a:moveTo>
                  <a:pt x="4511" y="3547"/>
                </a:moveTo>
                <a:lnTo>
                  <a:pt x="4511" y="3546"/>
                </a:lnTo>
                <a:lnTo>
                  <a:pt x="4511" y="3546"/>
                </a:lnTo>
                <a:lnTo>
                  <a:pt x="4511" y="3546"/>
                </a:lnTo>
                <a:lnTo>
                  <a:pt x="4511" y="3547"/>
                </a:lnTo>
                <a:lnTo>
                  <a:pt x="4511" y="3547"/>
                </a:lnTo>
                <a:lnTo>
                  <a:pt x="4511" y="3547"/>
                </a:lnTo>
                <a:close/>
                <a:moveTo>
                  <a:pt x="5683" y="3179"/>
                </a:moveTo>
                <a:lnTo>
                  <a:pt x="5683" y="3182"/>
                </a:lnTo>
                <a:lnTo>
                  <a:pt x="5683" y="3183"/>
                </a:lnTo>
                <a:lnTo>
                  <a:pt x="5683" y="3183"/>
                </a:lnTo>
                <a:lnTo>
                  <a:pt x="5683" y="3183"/>
                </a:lnTo>
                <a:lnTo>
                  <a:pt x="5683" y="3183"/>
                </a:lnTo>
                <a:lnTo>
                  <a:pt x="5683" y="3183"/>
                </a:lnTo>
                <a:lnTo>
                  <a:pt x="5683" y="3183"/>
                </a:lnTo>
                <a:lnTo>
                  <a:pt x="5683" y="3183"/>
                </a:lnTo>
                <a:lnTo>
                  <a:pt x="5683" y="3183"/>
                </a:lnTo>
                <a:lnTo>
                  <a:pt x="5682" y="3183"/>
                </a:lnTo>
                <a:lnTo>
                  <a:pt x="5682" y="3184"/>
                </a:lnTo>
                <a:lnTo>
                  <a:pt x="5682" y="3182"/>
                </a:lnTo>
                <a:lnTo>
                  <a:pt x="5683" y="3179"/>
                </a:lnTo>
                <a:close/>
                <a:moveTo>
                  <a:pt x="6655" y="2814"/>
                </a:moveTo>
                <a:lnTo>
                  <a:pt x="6656" y="2808"/>
                </a:lnTo>
                <a:lnTo>
                  <a:pt x="6656" y="2800"/>
                </a:lnTo>
                <a:lnTo>
                  <a:pt x="6658" y="2805"/>
                </a:lnTo>
                <a:lnTo>
                  <a:pt x="6659" y="2810"/>
                </a:lnTo>
                <a:lnTo>
                  <a:pt x="6658" y="2812"/>
                </a:lnTo>
                <a:lnTo>
                  <a:pt x="6655" y="2814"/>
                </a:lnTo>
                <a:close/>
                <a:moveTo>
                  <a:pt x="7593" y="3521"/>
                </a:moveTo>
                <a:lnTo>
                  <a:pt x="7594" y="3521"/>
                </a:lnTo>
                <a:lnTo>
                  <a:pt x="7595" y="3519"/>
                </a:lnTo>
                <a:lnTo>
                  <a:pt x="7594" y="3521"/>
                </a:lnTo>
                <a:lnTo>
                  <a:pt x="7593" y="3522"/>
                </a:lnTo>
                <a:lnTo>
                  <a:pt x="7593" y="3521"/>
                </a:lnTo>
                <a:lnTo>
                  <a:pt x="7593" y="3521"/>
                </a:lnTo>
                <a:close/>
                <a:moveTo>
                  <a:pt x="6601" y="4739"/>
                </a:moveTo>
                <a:lnTo>
                  <a:pt x="6601" y="4739"/>
                </a:lnTo>
                <a:lnTo>
                  <a:pt x="6601" y="4739"/>
                </a:lnTo>
                <a:lnTo>
                  <a:pt x="6601" y="4739"/>
                </a:lnTo>
                <a:lnTo>
                  <a:pt x="6602" y="4739"/>
                </a:lnTo>
                <a:lnTo>
                  <a:pt x="6601" y="4739"/>
                </a:lnTo>
                <a:lnTo>
                  <a:pt x="6601" y="4739"/>
                </a:lnTo>
                <a:close/>
                <a:moveTo>
                  <a:pt x="5559" y="5264"/>
                </a:moveTo>
                <a:lnTo>
                  <a:pt x="5560" y="5266"/>
                </a:lnTo>
                <a:lnTo>
                  <a:pt x="5560" y="5266"/>
                </a:lnTo>
                <a:lnTo>
                  <a:pt x="5559" y="5266"/>
                </a:lnTo>
                <a:lnTo>
                  <a:pt x="5559" y="5266"/>
                </a:lnTo>
                <a:lnTo>
                  <a:pt x="5559" y="5266"/>
                </a:lnTo>
                <a:lnTo>
                  <a:pt x="5559" y="5264"/>
                </a:lnTo>
                <a:close/>
                <a:moveTo>
                  <a:pt x="5244" y="5240"/>
                </a:moveTo>
                <a:lnTo>
                  <a:pt x="5243" y="5239"/>
                </a:lnTo>
                <a:lnTo>
                  <a:pt x="5242" y="5238"/>
                </a:lnTo>
                <a:lnTo>
                  <a:pt x="5242" y="5238"/>
                </a:lnTo>
                <a:lnTo>
                  <a:pt x="5242" y="5238"/>
                </a:lnTo>
                <a:lnTo>
                  <a:pt x="5243" y="5238"/>
                </a:lnTo>
                <a:lnTo>
                  <a:pt x="5244" y="5238"/>
                </a:lnTo>
                <a:lnTo>
                  <a:pt x="5244" y="5239"/>
                </a:lnTo>
                <a:lnTo>
                  <a:pt x="5244" y="5240"/>
                </a:lnTo>
                <a:close/>
                <a:moveTo>
                  <a:pt x="2890" y="6436"/>
                </a:moveTo>
                <a:lnTo>
                  <a:pt x="2892" y="6436"/>
                </a:lnTo>
                <a:lnTo>
                  <a:pt x="2893" y="6438"/>
                </a:lnTo>
                <a:lnTo>
                  <a:pt x="2892" y="6439"/>
                </a:lnTo>
                <a:lnTo>
                  <a:pt x="2890" y="6440"/>
                </a:lnTo>
                <a:lnTo>
                  <a:pt x="2890" y="6439"/>
                </a:lnTo>
                <a:lnTo>
                  <a:pt x="2890" y="6436"/>
                </a:lnTo>
                <a:close/>
                <a:moveTo>
                  <a:pt x="7409" y="4037"/>
                </a:moveTo>
                <a:lnTo>
                  <a:pt x="7409" y="4037"/>
                </a:lnTo>
                <a:lnTo>
                  <a:pt x="7409" y="4037"/>
                </a:lnTo>
                <a:lnTo>
                  <a:pt x="7409" y="4037"/>
                </a:lnTo>
                <a:lnTo>
                  <a:pt x="7410" y="4037"/>
                </a:lnTo>
                <a:lnTo>
                  <a:pt x="7409" y="4037"/>
                </a:lnTo>
                <a:lnTo>
                  <a:pt x="7409" y="4037"/>
                </a:lnTo>
                <a:close/>
                <a:moveTo>
                  <a:pt x="3068" y="4030"/>
                </a:moveTo>
                <a:lnTo>
                  <a:pt x="3064" y="4030"/>
                </a:lnTo>
                <a:lnTo>
                  <a:pt x="3062" y="4029"/>
                </a:lnTo>
                <a:lnTo>
                  <a:pt x="3064" y="4030"/>
                </a:lnTo>
                <a:lnTo>
                  <a:pt x="3068" y="4030"/>
                </a:lnTo>
                <a:lnTo>
                  <a:pt x="3068" y="4030"/>
                </a:lnTo>
                <a:lnTo>
                  <a:pt x="3068" y="4030"/>
                </a:lnTo>
                <a:close/>
                <a:moveTo>
                  <a:pt x="5150" y="3608"/>
                </a:moveTo>
                <a:lnTo>
                  <a:pt x="5150" y="3608"/>
                </a:lnTo>
                <a:lnTo>
                  <a:pt x="5152" y="3608"/>
                </a:lnTo>
                <a:lnTo>
                  <a:pt x="5152" y="3608"/>
                </a:lnTo>
                <a:lnTo>
                  <a:pt x="5152" y="3608"/>
                </a:lnTo>
                <a:lnTo>
                  <a:pt x="5150" y="3608"/>
                </a:lnTo>
                <a:lnTo>
                  <a:pt x="5150" y="3608"/>
                </a:lnTo>
                <a:close/>
                <a:moveTo>
                  <a:pt x="6113" y="4949"/>
                </a:moveTo>
                <a:lnTo>
                  <a:pt x="6116" y="4949"/>
                </a:lnTo>
                <a:lnTo>
                  <a:pt x="6117" y="4949"/>
                </a:lnTo>
                <a:lnTo>
                  <a:pt x="6116" y="4950"/>
                </a:lnTo>
                <a:lnTo>
                  <a:pt x="6115" y="4951"/>
                </a:lnTo>
                <a:lnTo>
                  <a:pt x="6113" y="4950"/>
                </a:lnTo>
                <a:lnTo>
                  <a:pt x="6113" y="4949"/>
                </a:lnTo>
                <a:close/>
                <a:moveTo>
                  <a:pt x="2686" y="5450"/>
                </a:moveTo>
                <a:lnTo>
                  <a:pt x="2686" y="5450"/>
                </a:lnTo>
                <a:lnTo>
                  <a:pt x="2686" y="5450"/>
                </a:lnTo>
                <a:lnTo>
                  <a:pt x="2686" y="5450"/>
                </a:lnTo>
                <a:lnTo>
                  <a:pt x="2685" y="5450"/>
                </a:lnTo>
                <a:lnTo>
                  <a:pt x="2685" y="5450"/>
                </a:lnTo>
                <a:lnTo>
                  <a:pt x="2685" y="5450"/>
                </a:lnTo>
                <a:lnTo>
                  <a:pt x="2686" y="5450"/>
                </a:lnTo>
                <a:lnTo>
                  <a:pt x="2686" y="5450"/>
                </a:lnTo>
                <a:close/>
                <a:moveTo>
                  <a:pt x="4076" y="6332"/>
                </a:moveTo>
                <a:lnTo>
                  <a:pt x="4077" y="6331"/>
                </a:lnTo>
                <a:lnTo>
                  <a:pt x="4077" y="6331"/>
                </a:lnTo>
                <a:lnTo>
                  <a:pt x="4077" y="6332"/>
                </a:lnTo>
                <a:lnTo>
                  <a:pt x="4077" y="6332"/>
                </a:lnTo>
                <a:lnTo>
                  <a:pt x="4077" y="6332"/>
                </a:lnTo>
                <a:lnTo>
                  <a:pt x="4076" y="6332"/>
                </a:lnTo>
                <a:close/>
                <a:moveTo>
                  <a:pt x="2597" y="4524"/>
                </a:moveTo>
                <a:lnTo>
                  <a:pt x="2596" y="4522"/>
                </a:lnTo>
                <a:lnTo>
                  <a:pt x="2595" y="4522"/>
                </a:lnTo>
                <a:lnTo>
                  <a:pt x="2596" y="4522"/>
                </a:lnTo>
                <a:lnTo>
                  <a:pt x="2596" y="4522"/>
                </a:lnTo>
                <a:lnTo>
                  <a:pt x="2596" y="4522"/>
                </a:lnTo>
                <a:lnTo>
                  <a:pt x="2597" y="4524"/>
                </a:lnTo>
                <a:close/>
                <a:moveTo>
                  <a:pt x="7222" y="3680"/>
                </a:moveTo>
                <a:lnTo>
                  <a:pt x="7220" y="3679"/>
                </a:lnTo>
                <a:lnTo>
                  <a:pt x="7217" y="3677"/>
                </a:lnTo>
                <a:lnTo>
                  <a:pt x="7220" y="3677"/>
                </a:lnTo>
                <a:lnTo>
                  <a:pt x="7222" y="3675"/>
                </a:lnTo>
                <a:lnTo>
                  <a:pt x="7222" y="3678"/>
                </a:lnTo>
                <a:lnTo>
                  <a:pt x="7222" y="3680"/>
                </a:lnTo>
                <a:close/>
                <a:moveTo>
                  <a:pt x="2992" y="4408"/>
                </a:moveTo>
                <a:lnTo>
                  <a:pt x="2993" y="4407"/>
                </a:lnTo>
                <a:lnTo>
                  <a:pt x="2994" y="4405"/>
                </a:lnTo>
                <a:lnTo>
                  <a:pt x="2994" y="4406"/>
                </a:lnTo>
                <a:lnTo>
                  <a:pt x="2994" y="4407"/>
                </a:lnTo>
                <a:lnTo>
                  <a:pt x="2993" y="4407"/>
                </a:lnTo>
                <a:lnTo>
                  <a:pt x="2992" y="4408"/>
                </a:lnTo>
                <a:close/>
                <a:moveTo>
                  <a:pt x="3398" y="4476"/>
                </a:moveTo>
                <a:lnTo>
                  <a:pt x="3397" y="4476"/>
                </a:lnTo>
                <a:lnTo>
                  <a:pt x="3397" y="4477"/>
                </a:lnTo>
                <a:lnTo>
                  <a:pt x="3397" y="4476"/>
                </a:lnTo>
                <a:lnTo>
                  <a:pt x="3397" y="4476"/>
                </a:lnTo>
                <a:lnTo>
                  <a:pt x="3398" y="4476"/>
                </a:lnTo>
                <a:lnTo>
                  <a:pt x="3398" y="4476"/>
                </a:lnTo>
                <a:lnTo>
                  <a:pt x="3397" y="4476"/>
                </a:lnTo>
                <a:lnTo>
                  <a:pt x="3398" y="4476"/>
                </a:lnTo>
                <a:lnTo>
                  <a:pt x="3398" y="4476"/>
                </a:lnTo>
                <a:lnTo>
                  <a:pt x="3398" y="4476"/>
                </a:lnTo>
                <a:lnTo>
                  <a:pt x="3398" y="4476"/>
                </a:lnTo>
                <a:close/>
                <a:moveTo>
                  <a:pt x="4947" y="3826"/>
                </a:moveTo>
                <a:lnTo>
                  <a:pt x="4946" y="3824"/>
                </a:lnTo>
                <a:lnTo>
                  <a:pt x="4943" y="3821"/>
                </a:lnTo>
                <a:lnTo>
                  <a:pt x="4947" y="3822"/>
                </a:lnTo>
                <a:lnTo>
                  <a:pt x="4950" y="3822"/>
                </a:lnTo>
                <a:lnTo>
                  <a:pt x="4949" y="3825"/>
                </a:lnTo>
                <a:lnTo>
                  <a:pt x="4947" y="3826"/>
                </a:lnTo>
                <a:close/>
                <a:moveTo>
                  <a:pt x="5555" y="3674"/>
                </a:moveTo>
                <a:lnTo>
                  <a:pt x="5553" y="3674"/>
                </a:lnTo>
                <a:lnTo>
                  <a:pt x="5550" y="3675"/>
                </a:lnTo>
                <a:lnTo>
                  <a:pt x="5554" y="3678"/>
                </a:lnTo>
                <a:lnTo>
                  <a:pt x="5558" y="3680"/>
                </a:lnTo>
                <a:lnTo>
                  <a:pt x="5558" y="3680"/>
                </a:lnTo>
                <a:lnTo>
                  <a:pt x="5558" y="3680"/>
                </a:lnTo>
                <a:lnTo>
                  <a:pt x="5554" y="3678"/>
                </a:lnTo>
                <a:lnTo>
                  <a:pt x="5550" y="3675"/>
                </a:lnTo>
                <a:lnTo>
                  <a:pt x="5550" y="3673"/>
                </a:lnTo>
                <a:lnTo>
                  <a:pt x="5550" y="3670"/>
                </a:lnTo>
                <a:lnTo>
                  <a:pt x="5551" y="3668"/>
                </a:lnTo>
                <a:lnTo>
                  <a:pt x="5553" y="3671"/>
                </a:lnTo>
                <a:lnTo>
                  <a:pt x="5555" y="3674"/>
                </a:lnTo>
                <a:close/>
                <a:moveTo>
                  <a:pt x="5569" y="4923"/>
                </a:moveTo>
                <a:lnTo>
                  <a:pt x="5570" y="4926"/>
                </a:lnTo>
                <a:lnTo>
                  <a:pt x="5573" y="4928"/>
                </a:lnTo>
                <a:lnTo>
                  <a:pt x="5570" y="4928"/>
                </a:lnTo>
                <a:lnTo>
                  <a:pt x="5569" y="4927"/>
                </a:lnTo>
                <a:lnTo>
                  <a:pt x="5569" y="4925"/>
                </a:lnTo>
                <a:lnTo>
                  <a:pt x="5569" y="4923"/>
                </a:lnTo>
                <a:close/>
                <a:moveTo>
                  <a:pt x="4523" y="4643"/>
                </a:moveTo>
                <a:lnTo>
                  <a:pt x="4522" y="4648"/>
                </a:lnTo>
                <a:lnTo>
                  <a:pt x="4522" y="4652"/>
                </a:lnTo>
                <a:lnTo>
                  <a:pt x="4522" y="4648"/>
                </a:lnTo>
                <a:lnTo>
                  <a:pt x="4521" y="4644"/>
                </a:lnTo>
                <a:lnTo>
                  <a:pt x="4522" y="4643"/>
                </a:lnTo>
                <a:lnTo>
                  <a:pt x="4523" y="4643"/>
                </a:lnTo>
                <a:lnTo>
                  <a:pt x="4523" y="4643"/>
                </a:lnTo>
                <a:lnTo>
                  <a:pt x="4523" y="4643"/>
                </a:lnTo>
                <a:lnTo>
                  <a:pt x="4523" y="4643"/>
                </a:lnTo>
                <a:lnTo>
                  <a:pt x="4523" y="4643"/>
                </a:lnTo>
                <a:close/>
                <a:moveTo>
                  <a:pt x="3305" y="5148"/>
                </a:moveTo>
                <a:lnTo>
                  <a:pt x="3308" y="5149"/>
                </a:lnTo>
                <a:lnTo>
                  <a:pt x="3309" y="5149"/>
                </a:lnTo>
                <a:lnTo>
                  <a:pt x="3309" y="5150"/>
                </a:lnTo>
                <a:lnTo>
                  <a:pt x="3309" y="5152"/>
                </a:lnTo>
                <a:lnTo>
                  <a:pt x="3308" y="5150"/>
                </a:lnTo>
                <a:lnTo>
                  <a:pt x="3305" y="5148"/>
                </a:lnTo>
                <a:close/>
                <a:moveTo>
                  <a:pt x="5608" y="3717"/>
                </a:moveTo>
                <a:lnTo>
                  <a:pt x="5608" y="3717"/>
                </a:lnTo>
                <a:lnTo>
                  <a:pt x="5607" y="3717"/>
                </a:lnTo>
                <a:lnTo>
                  <a:pt x="5608" y="3716"/>
                </a:lnTo>
                <a:lnTo>
                  <a:pt x="5608" y="3716"/>
                </a:lnTo>
                <a:lnTo>
                  <a:pt x="5608" y="3716"/>
                </a:lnTo>
                <a:lnTo>
                  <a:pt x="5608" y="3717"/>
                </a:lnTo>
                <a:close/>
                <a:moveTo>
                  <a:pt x="7193" y="3841"/>
                </a:moveTo>
                <a:lnTo>
                  <a:pt x="7192" y="3840"/>
                </a:lnTo>
                <a:lnTo>
                  <a:pt x="7191" y="3839"/>
                </a:lnTo>
                <a:lnTo>
                  <a:pt x="7192" y="3838"/>
                </a:lnTo>
                <a:lnTo>
                  <a:pt x="7194" y="3838"/>
                </a:lnTo>
                <a:lnTo>
                  <a:pt x="7194" y="3840"/>
                </a:lnTo>
                <a:lnTo>
                  <a:pt x="7193" y="3841"/>
                </a:lnTo>
                <a:close/>
                <a:moveTo>
                  <a:pt x="6532" y="4246"/>
                </a:moveTo>
                <a:lnTo>
                  <a:pt x="6536" y="4246"/>
                </a:lnTo>
                <a:lnTo>
                  <a:pt x="6538" y="4246"/>
                </a:lnTo>
                <a:lnTo>
                  <a:pt x="6542" y="4246"/>
                </a:lnTo>
                <a:lnTo>
                  <a:pt x="6546" y="4247"/>
                </a:lnTo>
                <a:lnTo>
                  <a:pt x="6546" y="4249"/>
                </a:lnTo>
                <a:lnTo>
                  <a:pt x="6546" y="4249"/>
                </a:lnTo>
                <a:lnTo>
                  <a:pt x="6538" y="4247"/>
                </a:lnTo>
                <a:lnTo>
                  <a:pt x="6532" y="4246"/>
                </a:lnTo>
                <a:close/>
                <a:moveTo>
                  <a:pt x="4463" y="5157"/>
                </a:moveTo>
                <a:lnTo>
                  <a:pt x="4466" y="5163"/>
                </a:lnTo>
                <a:lnTo>
                  <a:pt x="4469" y="5169"/>
                </a:lnTo>
                <a:lnTo>
                  <a:pt x="4469" y="5169"/>
                </a:lnTo>
                <a:lnTo>
                  <a:pt x="4469" y="5168"/>
                </a:lnTo>
                <a:lnTo>
                  <a:pt x="4465" y="5162"/>
                </a:lnTo>
                <a:lnTo>
                  <a:pt x="4463" y="5157"/>
                </a:lnTo>
                <a:close/>
                <a:moveTo>
                  <a:pt x="6438" y="3500"/>
                </a:moveTo>
                <a:lnTo>
                  <a:pt x="6439" y="3507"/>
                </a:lnTo>
                <a:lnTo>
                  <a:pt x="6439" y="3512"/>
                </a:lnTo>
                <a:lnTo>
                  <a:pt x="6433" y="3505"/>
                </a:lnTo>
                <a:lnTo>
                  <a:pt x="6427" y="3500"/>
                </a:lnTo>
                <a:lnTo>
                  <a:pt x="6432" y="3500"/>
                </a:lnTo>
                <a:lnTo>
                  <a:pt x="6438" y="3500"/>
                </a:lnTo>
                <a:close/>
                <a:moveTo>
                  <a:pt x="3110" y="4831"/>
                </a:moveTo>
                <a:lnTo>
                  <a:pt x="3111" y="4833"/>
                </a:lnTo>
                <a:lnTo>
                  <a:pt x="3112" y="4834"/>
                </a:lnTo>
                <a:lnTo>
                  <a:pt x="3107" y="4834"/>
                </a:lnTo>
                <a:lnTo>
                  <a:pt x="3102" y="4836"/>
                </a:lnTo>
                <a:lnTo>
                  <a:pt x="3106" y="4833"/>
                </a:lnTo>
                <a:lnTo>
                  <a:pt x="3110" y="4831"/>
                </a:lnTo>
                <a:close/>
                <a:moveTo>
                  <a:pt x="4057" y="4166"/>
                </a:moveTo>
                <a:lnTo>
                  <a:pt x="4057" y="4166"/>
                </a:lnTo>
                <a:lnTo>
                  <a:pt x="4057" y="4166"/>
                </a:lnTo>
                <a:lnTo>
                  <a:pt x="4057" y="4166"/>
                </a:lnTo>
                <a:lnTo>
                  <a:pt x="4057" y="4166"/>
                </a:lnTo>
                <a:lnTo>
                  <a:pt x="4057" y="4166"/>
                </a:lnTo>
                <a:lnTo>
                  <a:pt x="4057" y="4166"/>
                </a:lnTo>
                <a:close/>
                <a:moveTo>
                  <a:pt x="4388" y="4614"/>
                </a:moveTo>
                <a:lnTo>
                  <a:pt x="4388" y="4613"/>
                </a:lnTo>
                <a:lnTo>
                  <a:pt x="4388" y="4613"/>
                </a:lnTo>
                <a:lnTo>
                  <a:pt x="4386" y="4613"/>
                </a:lnTo>
                <a:lnTo>
                  <a:pt x="4385" y="4611"/>
                </a:lnTo>
                <a:lnTo>
                  <a:pt x="4386" y="4611"/>
                </a:lnTo>
                <a:lnTo>
                  <a:pt x="4386" y="4611"/>
                </a:lnTo>
                <a:lnTo>
                  <a:pt x="4388" y="4613"/>
                </a:lnTo>
                <a:lnTo>
                  <a:pt x="4388" y="4613"/>
                </a:lnTo>
                <a:lnTo>
                  <a:pt x="4389" y="4613"/>
                </a:lnTo>
                <a:lnTo>
                  <a:pt x="4388" y="4613"/>
                </a:lnTo>
                <a:lnTo>
                  <a:pt x="4388" y="4614"/>
                </a:lnTo>
                <a:close/>
                <a:moveTo>
                  <a:pt x="4657" y="4171"/>
                </a:moveTo>
                <a:lnTo>
                  <a:pt x="4658" y="4175"/>
                </a:lnTo>
                <a:lnTo>
                  <a:pt x="4660" y="4178"/>
                </a:lnTo>
                <a:lnTo>
                  <a:pt x="4657" y="4176"/>
                </a:lnTo>
                <a:lnTo>
                  <a:pt x="4654" y="4175"/>
                </a:lnTo>
                <a:lnTo>
                  <a:pt x="4655" y="4174"/>
                </a:lnTo>
                <a:lnTo>
                  <a:pt x="4657" y="4171"/>
                </a:lnTo>
                <a:close/>
                <a:moveTo>
                  <a:pt x="4069" y="4921"/>
                </a:moveTo>
                <a:lnTo>
                  <a:pt x="4069" y="4922"/>
                </a:lnTo>
                <a:lnTo>
                  <a:pt x="4070" y="4922"/>
                </a:lnTo>
                <a:lnTo>
                  <a:pt x="4069" y="4922"/>
                </a:lnTo>
                <a:lnTo>
                  <a:pt x="4069" y="4923"/>
                </a:lnTo>
                <a:lnTo>
                  <a:pt x="4069" y="4922"/>
                </a:lnTo>
                <a:lnTo>
                  <a:pt x="4069" y="4921"/>
                </a:lnTo>
                <a:close/>
                <a:moveTo>
                  <a:pt x="3956" y="4974"/>
                </a:moveTo>
                <a:lnTo>
                  <a:pt x="3956" y="4978"/>
                </a:lnTo>
                <a:lnTo>
                  <a:pt x="3955" y="4982"/>
                </a:lnTo>
                <a:lnTo>
                  <a:pt x="3952" y="4985"/>
                </a:lnTo>
                <a:lnTo>
                  <a:pt x="3950" y="4988"/>
                </a:lnTo>
                <a:lnTo>
                  <a:pt x="3947" y="4990"/>
                </a:lnTo>
                <a:lnTo>
                  <a:pt x="3942" y="4993"/>
                </a:lnTo>
                <a:lnTo>
                  <a:pt x="3937" y="4994"/>
                </a:lnTo>
                <a:lnTo>
                  <a:pt x="3931" y="4994"/>
                </a:lnTo>
                <a:lnTo>
                  <a:pt x="3945" y="4983"/>
                </a:lnTo>
                <a:lnTo>
                  <a:pt x="3956" y="4974"/>
                </a:lnTo>
                <a:close/>
                <a:moveTo>
                  <a:pt x="3900" y="4663"/>
                </a:moveTo>
                <a:lnTo>
                  <a:pt x="3899" y="4661"/>
                </a:lnTo>
                <a:lnTo>
                  <a:pt x="3899" y="4659"/>
                </a:lnTo>
                <a:lnTo>
                  <a:pt x="3900" y="4659"/>
                </a:lnTo>
                <a:lnTo>
                  <a:pt x="3902" y="4661"/>
                </a:lnTo>
                <a:lnTo>
                  <a:pt x="3900" y="4662"/>
                </a:lnTo>
                <a:lnTo>
                  <a:pt x="3900" y="4663"/>
                </a:lnTo>
                <a:close/>
                <a:moveTo>
                  <a:pt x="4332" y="4254"/>
                </a:moveTo>
                <a:lnTo>
                  <a:pt x="4333" y="4250"/>
                </a:lnTo>
                <a:lnTo>
                  <a:pt x="4334" y="4246"/>
                </a:lnTo>
                <a:lnTo>
                  <a:pt x="4336" y="4250"/>
                </a:lnTo>
                <a:lnTo>
                  <a:pt x="4337" y="4254"/>
                </a:lnTo>
                <a:lnTo>
                  <a:pt x="4334" y="4254"/>
                </a:lnTo>
                <a:lnTo>
                  <a:pt x="4332" y="4254"/>
                </a:lnTo>
                <a:lnTo>
                  <a:pt x="4332" y="4255"/>
                </a:lnTo>
                <a:lnTo>
                  <a:pt x="4331" y="4256"/>
                </a:lnTo>
                <a:lnTo>
                  <a:pt x="4331" y="4255"/>
                </a:lnTo>
                <a:lnTo>
                  <a:pt x="4331" y="4255"/>
                </a:lnTo>
                <a:lnTo>
                  <a:pt x="4332" y="4254"/>
                </a:lnTo>
                <a:close/>
                <a:moveTo>
                  <a:pt x="6950" y="3797"/>
                </a:moveTo>
                <a:lnTo>
                  <a:pt x="6950" y="3802"/>
                </a:lnTo>
                <a:lnTo>
                  <a:pt x="6946" y="3808"/>
                </a:lnTo>
                <a:lnTo>
                  <a:pt x="6941" y="3817"/>
                </a:lnTo>
                <a:lnTo>
                  <a:pt x="6933" y="3827"/>
                </a:lnTo>
                <a:lnTo>
                  <a:pt x="6933" y="3827"/>
                </a:lnTo>
                <a:lnTo>
                  <a:pt x="6933" y="3827"/>
                </a:lnTo>
                <a:lnTo>
                  <a:pt x="6942" y="3812"/>
                </a:lnTo>
                <a:lnTo>
                  <a:pt x="6950" y="3797"/>
                </a:lnTo>
                <a:close/>
                <a:moveTo>
                  <a:pt x="6045" y="3727"/>
                </a:moveTo>
                <a:lnTo>
                  <a:pt x="6047" y="3725"/>
                </a:lnTo>
                <a:lnTo>
                  <a:pt x="6049" y="3723"/>
                </a:lnTo>
                <a:lnTo>
                  <a:pt x="6051" y="3726"/>
                </a:lnTo>
                <a:lnTo>
                  <a:pt x="6054" y="3729"/>
                </a:lnTo>
                <a:lnTo>
                  <a:pt x="6049" y="3729"/>
                </a:lnTo>
                <a:lnTo>
                  <a:pt x="6045" y="3727"/>
                </a:lnTo>
                <a:close/>
                <a:moveTo>
                  <a:pt x="5922" y="4063"/>
                </a:moveTo>
                <a:lnTo>
                  <a:pt x="5922" y="4063"/>
                </a:lnTo>
                <a:lnTo>
                  <a:pt x="5927" y="4062"/>
                </a:lnTo>
                <a:lnTo>
                  <a:pt x="5923" y="4067"/>
                </a:lnTo>
                <a:lnTo>
                  <a:pt x="5922" y="4071"/>
                </a:lnTo>
                <a:lnTo>
                  <a:pt x="5921" y="4076"/>
                </a:lnTo>
                <a:lnTo>
                  <a:pt x="5921" y="4081"/>
                </a:lnTo>
                <a:lnTo>
                  <a:pt x="5921" y="4093"/>
                </a:lnTo>
                <a:lnTo>
                  <a:pt x="5922" y="4103"/>
                </a:lnTo>
                <a:lnTo>
                  <a:pt x="5922" y="4113"/>
                </a:lnTo>
                <a:lnTo>
                  <a:pt x="5919" y="4122"/>
                </a:lnTo>
                <a:lnTo>
                  <a:pt x="5917" y="4126"/>
                </a:lnTo>
                <a:lnTo>
                  <a:pt x="5914" y="4128"/>
                </a:lnTo>
                <a:lnTo>
                  <a:pt x="5909" y="4131"/>
                </a:lnTo>
                <a:lnTo>
                  <a:pt x="5904" y="4132"/>
                </a:lnTo>
                <a:lnTo>
                  <a:pt x="5896" y="4131"/>
                </a:lnTo>
                <a:lnTo>
                  <a:pt x="5888" y="4128"/>
                </a:lnTo>
                <a:lnTo>
                  <a:pt x="5880" y="4123"/>
                </a:lnTo>
                <a:lnTo>
                  <a:pt x="5874" y="4115"/>
                </a:lnTo>
                <a:lnTo>
                  <a:pt x="5871" y="4110"/>
                </a:lnTo>
                <a:lnTo>
                  <a:pt x="5870" y="4106"/>
                </a:lnTo>
                <a:lnTo>
                  <a:pt x="5868" y="4100"/>
                </a:lnTo>
                <a:lnTo>
                  <a:pt x="5867" y="4095"/>
                </a:lnTo>
                <a:lnTo>
                  <a:pt x="5867" y="4089"/>
                </a:lnTo>
                <a:lnTo>
                  <a:pt x="5868" y="4082"/>
                </a:lnTo>
                <a:lnTo>
                  <a:pt x="5871" y="4076"/>
                </a:lnTo>
                <a:lnTo>
                  <a:pt x="5875" y="4070"/>
                </a:lnTo>
                <a:lnTo>
                  <a:pt x="5922" y="4063"/>
                </a:lnTo>
                <a:lnTo>
                  <a:pt x="5922" y="4063"/>
                </a:lnTo>
                <a:lnTo>
                  <a:pt x="5922" y="4063"/>
                </a:lnTo>
                <a:lnTo>
                  <a:pt x="5922" y="4063"/>
                </a:lnTo>
                <a:close/>
                <a:moveTo>
                  <a:pt x="6370" y="3701"/>
                </a:moveTo>
                <a:lnTo>
                  <a:pt x="6370" y="3704"/>
                </a:lnTo>
                <a:lnTo>
                  <a:pt x="6371" y="3707"/>
                </a:lnTo>
                <a:lnTo>
                  <a:pt x="6367" y="3707"/>
                </a:lnTo>
                <a:lnTo>
                  <a:pt x="6365" y="3706"/>
                </a:lnTo>
                <a:lnTo>
                  <a:pt x="6367" y="3703"/>
                </a:lnTo>
                <a:lnTo>
                  <a:pt x="6370" y="3701"/>
                </a:lnTo>
                <a:close/>
                <a:moveTo>
                  <a:pt x="5516" y="3967"/>
                </a:moveTo>
                <a:lnTo>
                  <a:pt x="5517" y="3967"/>
                </a:lnTo>
                <a:lnTo>
                  <a:pt x="5517" y="3967"/>
                </a:lnTo>
                <a:lnTo>
                  <a:pt x="5517" y="3967"/>
                </a:lnTo>
                <a:lnTo>
                  <a:pt x="5517" y="3967"/>
                </a:lnTo>
                <a:lnTo>
                  <a:pt x="5516" y="3967"/>
                </a:lnTo>
                <a:lnTo>
                  <a:pt x="5516" y="3967"/>
                </a:lnTo>
                <a:lnTo>
                  <a:pt x="5514" y="3967"/>
                </a:lnTo>
                <a:lnTo>
                  <a:pt x="5514" y="3967"/>
                </a:lnTo>
                <a:lnTo>
                  <a:pt x="5516" y="3966"/>
                </a:lnTo>
                <a:lnTo>
                  <a:pt x="5516" y="3967"/>
                </a:lnTo>
                <a:lnTo>
                  <a:pt x="5516" y="3967"/>
                </a:lnTo>
                <a:close/>
                <a:moveTo>
                  <a:pt x="6868" y="3576"/>
                </a:moveTo>
                <a:lnTo>
                  <a:pt x="6868" y="3576"/>
                </a:lnTo>
                <a:lnTo>
                  <a:pt x="6868" y="3576"/>
                </a:lnTo>
                <a:lnTo>
                  <a:pt x="6868" y="3576"/>
                </a:lnTo>
                <a:lnTo>
                  <a:pt x="6868" y="3576"/>
                </a:lnTo>
                <a:lnTo>
                  <a:pt x="6868" y="3576"/>
                </a:lnTo>
                <a:lnTo>
                  <a:pt x="6868" y="3576"/>
                </a:lnTo>
                <a:close/>
                <a:moveTo>
                  <a:pt x="3845" y="5165"/>
                </a:moveTo>
                <a:lnTo>
                  <a:pt x="3845" y="5167"/>
                </a:lnTo>
                <a:lnTo>
                  <a:pt x="3843" y="5168"/>
                </a:lnTo>
                <a:lnTo>
                  <a:pt x="3843" y="5167"/>
                </a:lnTo>
                <a:lnTo>
                  <a:pt x="3842" y="5165"/>
                </a:lnTo>
                <a:lnTo>
                  <a:pt x="3843" y="5165"/>
                </a:lnTo>
                <a:lnTo>
                  <a:pt x="3845" y="5165"/>
                </a:lnTo>
                <a:lnTo>
                  <a:pt x="3845" y="5165"/>
                </a:lnTo>
                <a:lnTo>
                  <a:pt x="3845" y="5165"/>
                </a:lnTo>
                <a:lnTo>
                  <a:pt x="3845" y="5165"/>
                </a:lnTo>
                <a:lnTo>
                  <a:pt x="3845" y="5165"/>
                </a:lnTo>
                <a:lnTo>
                  <a:pt x="3845" y="5165"/>
                </a:lnTo>
                <a:close/>
                <a:moveTo>
                  <a:pt x="5974" y="3555"/>
                </a:moveTo>
                <a:lnTo>
                  <a:pt x="5975" y="3554"/>
                </a:lnTo>
                <a:lnTo>
                  <a:pt x="5975" y="3554"/>
                </a:lnTo>
                <a:lnTo>
                  <a:pt x="5975" y="3554"/>
                </a:lnTo>
                <a:lnTo>
                  <a:pt x="5976" y="3554"/>
                </a:lnTo>
                <a:lnTo>
                  <a:pt x="5975" y="3555"/>
                </a:lnTo>
                <a:lnTo>
                  <a:pt x="5974" y="3555"/>
                </a:lnTo>
                <a:lnTo>
                  <a:pt x="5976" y="3556"/>
                </a:lnTo>
                <a:lnTo>
                  <a:pt x="5974" y="3556"/>
                </a:lnTo>
                <a:lnTo>
                  <a:pt x="5971" y="3556"/>
                </a:lnTo>
                <a:lnTo>
                  <a:pt x="5973" y="3556"/>
                </a:lnTo>
                <a:lnTo>
                  <a:pt x="5974" y="3555"/>
                </a:lnTo>
                <a:close/>
                <a:moveTo>
                  <a:pt x="3880" y="3874"/>
                </a:moveTo>
                <a:lnTo>
                  <a:pt x="3880" y="3877"/>
                </a:lnTo>
                <a:lnTo>
                  <a:pt x="3881" y="3878"/>
                </a:lnTo>
                <a:lnTo>
                  <a:pt x="3880" y="3878"/>
                </a:lnTo>
                <a:lnTo>
                  <a:pt x="3878" y="3877"/>
                </a:lnTo>
                <a:lnTo>
                  <a:pt x="3879" y="3876"/>
                </a:lnTo>
                <a:lnTo>
                  <a:pt x="3880" y="3874"/>
                </a:lnTo>
                <a:close/>
                <a:moveTo>
                  <a:pt x="4431" y="6935"/>
                </a:moveTo>
                <a:lnTo>
                  <a:pt x="4431" y="6935"/>
                </a:lnTo>
                <a:lnTo>
                  <a:pt x="4431" y="6935"/>
                </a:lnTo>
                <a:lnTo>
                  <a:pt x="4431" y="6935"/>
                </a:lnTo>
                <a:lnTo>
                  <a:pt x="4431" y="6935"/>
                </a:lnTo>
                <a:lnTo>
                  <a:pt x="4431" y="6935"/>
                </a:lnTo>
                <a:lnTo>
                  <a:pt x="4431" y="6935"/>
                </a:lnTo>
                <a:close/>
                <a:moveTo>
                  <a:pt x="8220" y="3498"/>
                </a:moveTo>
                <a:lnTo>
                  <a:pt x="8217" y="3499"/>
                </a:lnTo>
                <a:lnTo>
                  <a:pt x="8216" y="3499"/>
                </a:lnTo>
                <a:lnTo>
                  <a:pt x="8216" y="3494"/>
                </a:lnTo>
                <a:lnTo>
                  <a:pt x="8215" y="3489"/>
                </a:lnTo>
                <a:lnTo>
                  <a:pt x="8217" y="3494"/>
                </a:lnTo>
                <a:lnTo>
                  <a:pt x="8220" y="3498"/>
                </a:lnTo>
                <a:close/>
                <a:moveTo>
                  <a:pt x="3935" y="7108"/>
                </a:moveTo>
                <a:lnTo>
                  <a:pt x="3933" y="7105"/>
                </a:lnTo>
                <a:lnTo>
                  <a:pt x="3938" y="7105"/>
                </a:lnTo>
                <a:lnTo>
                  <a:pt x="3942" y="7105"/>
                </a:lnTo>
                <a:lnTo>
                  <a:pt x="3941" y="7108"/>
                </a:lnTo>
                <a:lnTo>
                  <a:pt x="3938" y="7112"/>
                </a:lnTo>
                <a:lnTo>
                  <a:pt x="3937" y="7111"/>
                </a:lnTo>
                <a:lnTo>
                  <a:pt x="3936" y="7108"/>
                </a:lnTo>
                <a:lnTo>
                  <a:pt x="3935" y="7108"/>
                </a:lnTo>
                <a:lnTo>
                  <a:pt x="3935" y="7108"/>
                </a:lnTo>
                <a:close/>
                <a:moveTo>
                  <a:pt x="4974" y="5568"/>
                </a:moveTo>
                <a:lnTo>
                  <a:pt x="4976" y="5566"/>
                </a:lnTo>
                <a:lnTo>
                  <a:pt x="4979" y="5566"/>
                </a:lnTo>
                <a:lnTo>
                  <a:pt x="4976" y="5573"/>
                </a:lnTo>
                <a:lnTo>
                  <a:pt x="4976" y="5579"/>
                </a:lnTo>
                <a:lnTo>
                  <a:pt x="4974" y="5574"/>
                </a:lnTo>
                <a:lnTo>
                  <a:pt x="4974" y="5568"/>
                </a:lnTo>
                <a:close/>
                <a:moveTo>
                  <a:pt x="8918" y="1770"/>
                </a:moveTo>
                <a:lnTo>
                  <a:pt x="8918" y="1770"/>
                </a:lnTo>
                <a:lnTo>
                  <a:pt x="8919" y="1770"/>
                </a:lnTo>
                <a:lnTo>
                  <a:pt x="8919" y="1770"/>
                </a:lnTo>
                <a:lnTo>
                  <a:pt x="8919" y="1772"/>
                </a:lnTo>
                <a:lnTo>
                  <a:pt x="8919" y="1772"/>
                </a:lnTo>
                <a:lnTo>
                  <a:pt x="8918" y="1772"/>
                </a:lnTo>
                <a:lnTo>
                  <a:pt x="8918" y="1770"/>
                </a:lnTo>
                <a:lnTo>
                  <a:pt x="8918" y="1770"/>
                </a:lnTo>
                <a:lnTo>
                  <a:pt x="8918" y="1770"/>
                </a:lnTo>
                <a:lnTo>
                  <a:pt x="8918" y="1770"/>
                </a:lnTo>
                <a:lnTo>
                  <a:pt x="8918" y="1770"/>
                </a:lnTo>
                <a:close/>
                <a:moveTo>
                  <a:pt x="8614" y="1997"/>
                </a:moveTo>
                <a:lnTo>
                  <a:pt x="8613" y="1999"/>
                </a:lnTo>
                <a:lnTo>
                  <a:pt x="8613" y="2000"/>
                </a:lnTo>
                <a:lnTo>
                  <a:pt x="8611" y="1997"/>
                </a:lnTo>
                <a:lnTo>
                  <a:pt x="8607" y="1996"/>
                </a:lnTo>
                <a:lnTo>
                  <a:pt x="8611" y="1996"/>
                </a:lnTo>
                <a:lnTo>
                  <a:pt x="8614" y="1997"/>
                </a:lnTo>
                <a:close/>
                <a:moveTo>
                  <a:pt x="1672" y="3931"/>
                </a:moveTo>
                <a:lnTo>
                  <a:pt x="1671" y="3929"/>
                </a:lnTo>
                <a:lnTo>
                  <a:pt x="1671" y="3928"/>
                </a:lnTo>
                <a:lnTo>
                  <a:pt x="1665" y="3925"/>
                </a:lnTo>
                <a:lnTo>
                  <a:pt x="1660" y="3924"/>
                </a:lnTo>
                <a:lnTo>
                  <a:pt x="1653" y="3923"/>
                </a:lnTo>
                <a:lnTo>
                  <a:pt x="1648" y="3921"/>
                </a:lnTo>
                <a:lnTo>
                  <a:pt x="1643" y="3923"/>
                </a:lnTo>
                <a:lnTo>
                  <a:pt x="1637" y="3924"/>
                </a:lnTo>
                <a:lnTo>
                  <a:pt x="1632" y="3925"/>
                </a:lnTo>
                <a:lnTo>
                  <a:pt x="1627" y="3928"/>
                </a:lnTo>
                <a:lnTo>
                  <a:pt x="1628" y="3921"/>
                </a:lnTo>
                <a:lnTo>
                  <a:pt x="1629" y="3915"/>
                </a:lnTo>
                <a:lnTo>
                  <a:pt x="1629" y="3909"/>
                </a:lnTo>
                <a:lnTo>
                  <a:pt x="1628" y="3901"/>
                </a:lnTo>
                <a:lnTo>
                  <a:pt x="1639" y="3904"/>
                </a:lnTo>
                <a:lnTo>
                  <a:pt x="1651" y="3905"/>
                </a:lnTo>
                <a:lnTo>
                  <a:pt x="1662" y="3905"/>
                </a:lnTo>
                <a:lnTo>
                  <a:pt x="1675" y="3905"/>
                </a:lnTo>
                <a:lnTo>
                  <a:pt x="1686" y="3905"/>
                </a:lnTo>
                <a:lnTo>
                  <a:pt x="1698" y="3905"/>
                </a:lnTo>
                <a:lnTo>
                  <a:pt x="1709" y="3905"/>
                </a:lnTo>
                <a:lnTo>
                  <a:pt x="1720" y="3907"/>
                </a:lnTo>
                <a:lnTo>
                  <a:pt x="1713" y="3907"/>
                </a:lnTo>
                <a:lnTo>
                  <a:pt x="1707" y="3909"/>
                </a:lnTo>
                <a:lnTo>
                  <a:pt x="1700" y="3910"/>
                </a:lnTo>
                <a:lnTo>
                  <a:pt x="1694" y="3912"/>
                </a:lnTo>
                <a:lnTo>
                  <a:pt x="1687" y="3915"/>
                </a:lnTo>
                <a:lnTo>
                  <a:pt x="1681" y="3920"/>
                </a:lnTo>
                <a:lnTo>
                  <a:pt x="1676" y="3925"/>
                </a:lnTo>
                <a:lnTo>
                  <a:pt x="1672" y="3931"/>
                </a:lnTo>
                <a:close/>
                <a:moveTo>
                  <a:pt x="3795" y="7209"/>
                </a:moveTo>
                <a:lnTo>
                  <a:pt x="3794" y="7209"/>
                </a:lnTo>
                <a:lnTo>
                  <a:pt x="3794" y="7209"/>
                </a:lnTo>
                <a:lnTo>
                  <a:pt x="3795" y="7209"/>
                </a:lnTo>
                <a:lnTo>
                  <a:pt x="3795" y="7209"/>
                </a:lnTo>
                <a:lnTo>
                  <a:pt x="3795" y="7209"/>
                </a:lnTo>
                <a:close/>
                <a:moveTo>
                  <a:pt x="5035" y="7117"/>
                </a:moveTo>
                <a:lnTo>
                  <a:pt x="5035" y="7117"/>
                </a:lnTo>
                <a:lnTo>
                  <a:pt x="5035" y="7117"/>
                </a:lnTo>
                <a:lnTo>
                  <a:pt x="5035" y="7117"/>
                </a:lnTo>
                <a:lnTo>
                  <a:pt x="5035" y="7117"/>
                </a:lnTo>
                <a:lnTo>
                  <a:pt x="5035" y="7117"/>
                </a:lnTo>
                <a:lnTo>
                  <a:pt x="5035" y="7117"/>
                </a:lnTo>
                <a:close/>
                <a:moveTo>
                  <a:pt x="864" y="6358"/>
                </a:moveTo>
                <a:lnTo>
                  <a:pt x="864" y="6358"/>
                </a:lnTo>
                <a:lnTo>
                  <a:pt x="864" y="6358"/>
                </a:lnTo>
                <a:lnTo>
                  <a:pt x="864" y="6358"/>
                </a:lnTo>
                <a:lnTo>
                  <a:pt x="864" y="6356"/>
                </a:lnTo>
                <a:lnTo>
                  <a:pt x="864" y="6356"/>
                </a:lnTo>
                <a:lnTo>
                  <a:pt x="864" y="6356"/>
                </a:lnTo>
                <a:lnTo>
                  <a:pt x="864" y="6356"/>
                </a:lnTo>
                <a:lnTo>
                  <a:pt x="864" y="6356"/>
                </a:lnTo>
                <a:lnTo>
                  <a:pt x="864" y="6356"/>
                </a:lnTo>
                <a:lnTo>
                  <a:pt x="864" y="6356"/>
                </a:lnTo>
                <a:lnTo>
                  <a:pt x="864" y="6358"/>
                </a:lnTo>
                <a:close/>
                <a:moveTo>
                  <a:pt x="811" y="6526"/>
                </a:moveTo>
                <a:lnTo>
                  <a:pt x="811" y="6525"/>
                </a:lnTo>
                <a:lnTo>
                  <a:pt x="811" y="6525"/>
                </a:lnTo>
                <a:lnTo>
                  <a:pt x="811" y="6525"/>
                </a:lnTo>
                <a:lnTo>
                  <a:pt x="812" y="6525"/>
                </a:lnTo>
                <a:lnTo>
                  <a:pt x="812" y="6525"/>
                </a:lnTo>
                <a:lnTo>
                  <a:pt x="811" y="6526"/>
                </a:lnTo>
                <a:close/>
                <a:moveTo>
                  <a:pt x="2072" y="4861"/>
                </a:moveTo>
                <a:lnTo>
                  <a:pt x="2072" y="4861"/>
                </a:lnTo>
                <a:lnTo>
                  <a:pt x="2072" y="4861"/>
                </a:lnTo>
                <a:lnTo>
                  <a:pt x="2073" y="4861"/>
                </a:lnTo>
                <a:lnTo>
                  <a:pt x="2075" y="4861"/>
                </a:lnTo>
                <a:lnTo>
                  <a:pt x="2073" y="4862"/>
                </a:lnTo>
                <a:lnTo>
                  <a:pt x="2072" y="4865"/>
                </a:lnTo>
                <a:lnTo>
                  <a:pt x="2072" y="4861"/>
                </a:lnTo>
                <a:close/>
                <a:moveTo>
                  <a:pt x="8154" y="3931"/>
                </a:moveTo>
                <a:lnTo>
                  <a:pt x="8150" y="3931"/>
                </a:lnTo>
                <a:lnTo>
                  <a:pt x="8146" y="3930"/>
                </a:lnTo>
                <a:lnTo>
                  <a:pt x="8149" y="3928"/>
                </a:lnTo>
                <a:lnTo>
                  <a:pt x="8151" y="3926"/>
                </a:lnTo>
                <a:lnTo>
                  <a:pt x="8151" y="3926"/>
                </a:lnTo>
                <a:lnTo>
                  <a:pt x="8151" y="3926"/>
                </a:lnTo>
                <a:lnTo>
                  <a:pt x="8151" y="3926"/>
                </a:lnTo>
                <a:lnTo>
                  <a:pt x="8151" y="3926"/>
                </a:lnTo>
                <a:lnTo>
                  <a:pt x="8151" y="3926"/>
                </a:lnTo>
                <a:lnTo>
                  <a:pt x="8151" y="3926"/>
                </a:lnTo>
                <a:lnTo>
                  <a:pt x="8154" y="3931"/>
                </a:lnTo>
                <a:close/>
                <a:moveTo>
                  <a:pt x="8621" y="2233"/>
                </a:moveTo>
                <a:lnTo>
                  <a:pt x="8619" y="2233"/>
                </a:lnTo>
                <a:lnTo>
                  <a:pt x="8619" y="2233"/>
                </a:lnTo>
                <a:lnTo>
                  <a:pt x="8619" y="2232"/>
                </a:lnTo>
                <a:lnTo>
                  <a:pt x="8619" y="2232"/>
                </a:lnTo>
                <a:lnTo>
                  <a:pt x="8621" y="2232"/>
                </a:lnTo>
                <a:lnTo>
                  <a:pt x="8621" y="2233"/>
                </a:lnTo>
                <a:close/>
                <a:moveTo>
                  <a:pt x="5763" y="2335"/>
                </a:moveTo>
                <a:lnTo>
                  <a:pt x="5763" y="2336"/>
                </a:lnTo>
                <a:lnTo>
                  <a:pt x="5763" y="2336"/>
                </a:lnTo>
                <a:lnTo>
                  <a:pt x="5763" y="2336"/>
                </a:lnTo>
                <a:lnTo>
                  <a:pt x="5763" y="2336"/>
                </a:lnTo>
                <a:lnTo>
                  <a:pt x="5763" y="2336"/>
                </a:lnTo>
                <a:lnTo>
                  <a:pt x="5763" y="2335"/>
                </a:lnTo>
                <a:close/>
                <a:moveTo>
                  <a:pt x="1511" y="3664"/>
                </a:moveTo>
                <a:lnTo>
                  <a:pt x="1512" y="3665"/>
                </a:lnTo>
                <a:lnTo>
                  <a:pt x="1514" y="3668"/>
                </a:lnTo>
                <a:lnTo>
                  <a:pt x="1511" y="3666"/>
                </a:lnTo>
                <a:lnTo>
                  <a:pt x="1509" y="3666"/>
                </a:lnTo>
                <a:lnTo>
                  <a:pt x="1510" y="3665"/>
                </a:lnTo>
                <a:lnTo>
                  <a:pt x="1511" y="3664"/>
                </a:lnTo>
                <a:close/>
                <a:moveTo>
                  <a:pt x="5021" y="6886"/>
                </a:moveTo>
                <a:lnTo>
                  <a:pt x="5021" y="6888"/>
                </a:lnTo>
                <a:lnTo>
                  <a:pt x="5021" y="6889"/>
                </a:lnTo>
                <a:lnTo>
                  <a:pt x="5020" y="6889"/>
                </a:lnTo>
                <a:lnTo>
                  <a:pt x="5018" y="6889"/>
                </a:lnTo>
                <a:lnTo>
                  <a:pt x="5020" y="6888"/>
                </a:lnTo>
                <a:lnTo>
                  <a:pt x="5021" y="6886"/>
                </a:lnTo>
                <a:close/>
                <a:moveTo>
                  <a:pt x="7248" y="5191"/>
                </a:moveTo>
                <a:lnTo>
                  <a:pt x="7246" y="5192"/>
                </a:lnTo>
                <a:lnTo>
                  <a:pt x="7245" y="5193"/>
                </a:lnTo>
                <a:lnTo>
                  <a:pt x="7245" y="5192"/>
                </a:lnTo>
                <a:lnTo>
                  <a:pt x="7244" y="5191"/>
                </a:lnTo>
                <a:lnTo>
                  <a:pt x="7246" y="5191"/>
                </a:lnTo>
                <a:lnTo>
                  <a:pt x="7248" y="5191"/>
                </a:lnTo>
                <a:lnTo>
                  <a:pt x="7249" y="5190"/>
                </a:lnTo>
                <a:lnTo>
                  <a:pt x="7250" y="5190"/>
                </a:lnTo>
                <a:lnTo>
                  <a:pt x="7250" y="5191"/>
                </a:lnTo>
                <a:lnTo>
                  <a:pt x="7249" y="5191"/>
                </a:lnTo>
                <a:lnTo>
                  <a:pt x="7248" y="5191"/>
                </a:lnTo>
                <a:close/>
                <a:moveTo>
                  <a:pt x="2147" y="7381"/>
                </a:moveTo>
                <a:lnTo>
                  <a:pt x="2147" y="7384"/>
                </a:lnTo>
                <a:lnTo>
                  <a:pt x="2147" y="7386"/>
                </a:lnTo>
                <a:lnTo>
                  <a:pt x="2142" y="7393"/>
                </a:lnTo>
                <a:lnTo>
                  <a:pt x="2138" y="7398"/>
                </a:lnTo>
                <a:lnTo>
                  <a:pt x="2138" y="7395"/>
                </a:lnTo>
                <a:lnTo>
                  <a:pt x="2139" y="7391"/>
                </a:lnTo>
                <a:lnTo>
                  <a:pt x="2142" y="7386"/>
                </a:lnTo>
                <a:lnTo>
                  <a:pt x="2147" y="7381"/>
                </a:lnTo>
                <a:close/>
                <a:moveTo>
                  <a:pt x="1015" y="5808"/>
                </a:moveTo>
                <a:lnTo>
                  <a:pt x="1016" y="5808"/>
                </a:lnTo>
                <a:lnTo>
                  <a:pt x="1016" y="5808"/>
                </a:lnTo>
                <a:lnTo>
                  <a:pt x="1016" y="5808"/>
                </a:lnTo>
                <a:lnTo>
                  <a:pt x="1015" y="5808"/>
                </a:lnTo>
                <a:lnTo>
                  <a:pt x="1015" y="5810"/>
                </a:lnTo>
                <a:lnTo>
                  <a:pt x="1014" y="5812"/>
                </a:lnTo>
                <a:lnTo>
                  <a:pt x="1014" y="5811"/>
                </a:lnTo>
                <a:lnTo>
                  <a:pt x="1012" y="5811"/>
                </a:lnTo>
                <a:lnTo>
                  <a:pt x="1014" y="5810"/>
                </a:lnTo>
                <a:lnTo>
                  <a:pt x="1015" y="5808"/>
                </a:lnTo>
                <a:lnTo>
                  <a:pt x="1015" y="5808"/>
                </a:lnTo>
                <a:lnTo>
                  <a:pt x="1015" y="5808"/>
                </a:lnTo>
                <a:close/>
                <a:moveTo>
                  <a:pt x="3362" y="7644"/>
                </a:moveTo>
                <a:lnTo>
                  <a:pt x="3362" y="7645"/>
                </a:lnTo>
                <a:lnTo>
                  <a:pt x="3362" y="7645"/>
                </a:lnTo>
                <a:lnTo>
                  <a:pt x="3362" y="7645"/>
                </a:lnTo>
                <a:lnTo>
                  <a:pt x="3362" y="7644"/>
                </a:lnTo>
                <a:lnTo>
                  <a:pt x="3362" y="7644"/>
                </a:lnTo>
                <a:lnTo>
                  <a:pt x="3362" y="7644"/>
                </a:lnTo>
                <a:lnTo>
                  <a:pt x="3362" y="7644"/>
                </a:lnTo>
                <a:lnTo>
                  <a:pt x="3364" y="7644"/>
                </a:lnTo>
                <a:lnTo>
                  <a:pt x="3364" y="7644"/>
                </a:lnTo>
                <a:lnTo>
                  <a:pt x="3364" y="7644"/>
                </a:lnTo>
                <a:lnTo>
                  <a:pt x="3362" y="7644"/>
                </a:lnTo>
                <a:close/>
                <a:moveTo>
                  <a:pt x="9477" y="3200"/>
                </a:moveTo>
                <a:lnTo>
                  <a:pt x="9477" y="3200"/>
                </a:lnTo>
                <a:lnTo>
                  <a:pt x="9477" y="3200"/>
                </a:lnTo>
                <a:lnTo>
                  <a:pt x="9477" y="3200"/>
                </a:lnTo>
                <a:lnTo>
                  <a:pt x="9477" y="3200"/>
                </a:lnTo>
                <a:lnTo>
                  <a:pt x="9477" y="3200"/>
                </a:lnTo>
                <a:lnTo>
                  <a:pt x="9477" y="3200"/>
                </a:lnTo>
                <a:close/>
                <a:moveTo>
                  <a:pt x="3172" y="2861"/>
                </a:moveTo>
                <a:lnTo>
                  <a:pt x="3173" y="2864"/>
                </a:lnTo>
                <a:lnTo>
                  <a:pt x="3176" y="2865"/>
                </a:lnTo>
                <a:lnTo>
                  <a:pt x="3173" y="2865"/>
                </a:lnTo>
                <a:lnTo>
                  <a:pt x="3171" y="2865"/>
                </a:lnTo>
                <a:lnTo>
                  <a:pt x="3171" y="2864"/>
                </a:lnTo>
                <a:lnTo>
                  <a:pt x="3172" y="2861"/>
                </a:lnTo>
                <a:close/>
                <a:moveTo>
                  <a:pt x="1861" y="3198"/>
                </a:moveTo>
                <a:lnTo>
                  <a:pt x="1863" y="3200"/>
                </a:lnTo>
                <a:lnTo>
                  <a:pt x="1864" y="3200"/>
                </a:lnTo>
                <a:lnTo>
                  <a:pt x="1863" y="3200"/>
                </a:lnTo>
                <a:lnTo>
                  <a:pt x="1861" y="3200"/>
                </a:lnTo>
                <a:lnTo>
                  <a:pt x="1861" y="3200"/>
                </a:lnTo>
                <a:lnTo>
                  <a:pt x="1861" y="3198"/>
                </a:lnTo>
                <a:close/>
                <a:moveTo>
                  <a:pt x="3786" y="7689"/>
                </a:moveTo>
                <a:lnTo>
                  <a:pt x="3786" y="7688"/>
                </a:lnTo>
                <a:lnTo>
                  <a:pt x="3785" y="7685"/>
                </a:lnTo>
                <a:lnTo>
                  <a:pt x="3786" y="7685"/>
                </a:lnTo>
                <a:lnTo>
                  <a:pt x="3788" y="7685"/>
                </a:lnTo>
                <a:lnTo>
                  <a:pt x="3788" y="7687"/>
                </a:lnTo>
                <a:lnTo>
                  <a:pt x="3786" y="7689"/>
                </a:lnTo>
                <a:close/>
                <a:moveTo>
                  <a:pt x="1051" y="5536"/>
                </a:moveTo>
                <a:lnTo>
                  <a:pt x="1051" y="5538"/>
                </a:lnTo>
                <a:lnTo>
                  <a:pt x="1052" y="5540"/>
                </a:lnTo>
                <a:lnTo>
                  <a:pt x="1051" y="5538"/>
                </a:lnTo>
                <a:lnTo>
                  <a:pt x="1051" y="5536"/>
                </a:lnTo>
                <a:close/>
                <a:moveTo>
                  <a:pt x="11356" y="3853"/>
                </a:moveTo>
                <a:lnTo>
                  <a:pt x="11373" y="3846"/>
                </a:lnTo>
                <a:lnTo>
                  <a:pt x="11387" y="3838"/>
                </a:lnTo>
                <a:lnTo>
                  <a:pt x="11389" y="3835"/>
                </a:lnTo>
                <a:lnTo>
                  <a:pt x="11392" y="3833"/>
                </a:lnTo>
                <a:lnTo>
                  <a:pt x="11393" y="3830"/>
                </a:lnTo>
                <a:lnTo>
                  <a:pt x="11394" y="3826"/>
                </a:lnTo>
                <a:lnTo>
                  <a:pt x="11393" y="3824"/>
                </a:lnTo>
                <a:lnTo>
                  <a:pt x="11392" y="3820"/>
                </a:lnTo>
                <a:lnTo>
                  <a:pt x="11391" y="3817"/>
                </a:lnTo>
                <a:lnTo>
                  <a:pt x="11387" y="3814"/>
                </a:lnTo>
                <a:lnTo>
                  <a:pt x="11382" y="3808"/>
                </a:lnTo>
                <a:lnTo>
                  <a:pt x="11375" y="3805"/>
                </a:lnTo>
                <a:lnTo>
                  <a:pt x="11370" y="3802"/>
                </a:lnTo>
                <a:lnTo>
                  <a:pt x="11365" y="3800"/>
                </a:lnTo>
                <a:lnTo>
                  <a:pt x="11359" y="3800"/>
                </a:lnTo>
                <a:lnTo>
                  <a:pt x="11354" y="3798"/>
                </a:lnTo>
                <a:lnTo>
                  <a:pt x="11348" y="3800"/>
                </a:lnTo>
                <a:lnTo>
                  <a:pt x="11342" y="3801"/>
                </a:lnTo>
                <a:lnTo>
                  <a:pt x="11336" y="3802"/>
                </a:lnTo>
                <a:lnTo>
                  <a:pt x="11331" y="3806"/>
                </a:lnTo>
                <a:lnTo>
                  <a:pt x="11326" y="3808"/>
                </a:lnTo>
                <a:lnTo>
                  <a:pt x="11321" y="3812"/>
                </a:lnTo>
                <a:lnTo>
                  <a:pt x="11311" y="3822"/>
                </a:lnTo>
                <a:lnTo>
                  <a:pt x="11302" y="3834"/>
                </a:lnTo>
                <a:lnTo>
                  <a:pt x="11302" y="3834"/>
                </a:lnTo>
                <a:lnTo>
                  <a:pt x="11302" y="3834"/>
                </a:lnTo>
                <a:lnTo>
                  <a:pt x="11292" y="3834"/>
                </a:lnTo>
                <a:lnTo>
                  <a:pt x="11282" y="3835"/>
                </a:lnTo>
                <a:lnTo>
                  <a:pt x="11273" y="3838"/>
                </a:lnTo>
                <a:lnTo>
                  <a:pt x="11265" y="3840"/>
                </a:lnTo>
                <a:lnTo>
                  <a:pt x="11257" y="3845"/>
                </a:lnTo>
                <a:lnTo>
                  <a:pt x="11251" y="3850"/>
                </a:lnTo>
                <a:lnTo>
                  <a:pt x="11245" y="3857"/>
                </a:lnTo>
                <a:lnTo>
                  <a:pt x="11238" y="3863"/>
                </a:lnTo>
                <a:lnTo>
                  <a:pt x="11226" y="3877"/>
                </a:lnTo>
                <a:lnTo>
                  <a:pt x="11213" y="3888"/>
                </a:lnTo>
                <a:lnTo>
                  <a:pt x="11207" y="3895"/>
                </a:lnTo>
                <a:lnTo>
                  <a:pt x="11199" y="3898"/>
                </a:lnTo>
                <a:lnTo>
                  <a:pt x="11191" y="3902"/>
                </a:lnTo>
                <a:lnTo>
                  <a:pt x="11183" y="3905"/>
                </a:lnTo>
                <a:lnTo>
                  <a:pt x="11161" y="3898"/>
                </a:lnTo>
                <a:lnTo>
                  <a:pt x="11141" y="3895"/>
                </a:lnTo>
                <a:lnTo>
                  <a:pt x="11120" y="3892"/>
                </a:lnTo>
                <a:lnTo>
                  <a:pt x="11101" y="3892"/>
                </a:lnTo>
                <a:lnTo>
                  <a:pt x="11082" y="3895"/>
                </a:lnTo>
                <a:lnTo>
                  <a:pt x="11065" y="3897"/>
                </a:lnTo>
                <a:lnTo>
                  <a:pt x="11047" y="3904"/>
                </a:lnTo>
                <a:lnTo>
                  <a:pt x="11032" y="3910"/>
                </a:lnTo>
                <a:lnTo>
                  <a:pt x="11018" y="3919"/>
                </a:lnTo>
                <a:lnTo>
                  <a:pt x="11004" y="3929"/>
                </a:lnTo>
                <a:lnTo>
                  <a:pt x="10992" y="3940"/>
                </a:lnTo>
                <a:lnTo>
                  <a:pt x="10983" y="3953"/>
                </a:lnTo>
                <a:lnTo>
                  <a:pt x="10976" y="3967"/>
                </a:lnTo>
                <a:lnTo>
                  <a:pt x="10969" y="3983"/>
                </a:lnTo>
                <a:lnTo>
                  <a:pt x="10966" y="4000"/>
                </a:lnTo>
                <a:lnTo>
                  <a:pt x="10966" y="4018"/>
                </a:lnTo>
                <a:lnTo>
                  <a:pt x="10967" y="4030"/>
                </a:lnTo>
                <a:lnTo>
                  <a:pt x="10968" y="4043"/>
                </a:lnTo>
                <a:lnTo>
                  <a:pt x="10969" y="4056"/>
                </a:lnTo>
                <a:lnTo>
                  <a:pt x="10971" y="4068"/>
                </a:lnTo>
                <a:lnTo>
                  <a:pt x="10963" y="4068"/>
                </a:lnTo>
                <a:lnTo>
                  <a:pt x="10955" y="4070"/>
                </a:lnTo>
                <a:lnTo>
                  <a:pt x="10948" y="4068"/>
                </a:lnTo>
                <a:lnTo>
                  <a:pt x="10940" y="4067"/>
                </a:lnTo>
                <a:lnTo>
                  <a:pt x="10934" y="4066"/>
                </a:lnTo>
                <a:lnTo>
                  <a:pt x="10928" y="4062"/>
                </a:lnTo>
                <a:lnTo>
                  <a:pt x="10921" y="4057"/>
                </a:lnTo>
                <a:lnTo>
                  <a:pt x="10916" y="4051"/>
                </a:lnTo>
                <a:lnTo>
                  <a:pt x="10914" y="4038"/>
                </a:lnTo>
                <a:lnTo>
                  <a:pt x="10910" y="4027"/>
                </a:lnTo>
                <a:lnTo>
                  <a:pt x="10905" y="4015"/>
                </a:lnTo>
                <a:lnTo>
                  <a:pt x="10897" y="4006"/>
                </a:lnTo>
                <a:lnTo>
                  <a:pt x="10888" y="3999"/>
                </a:lnTo>
                <a:lnTo>
                  <a:pt x="10879" y="3992"/>
                </a:lnTo>
                <a:lnTo>
                  <a:pt x="10868" y="3987"/>
                </a:lnTo>
                <a:lnTo>
                  <a:pt x="10855" y="3982"/>
                </a:lnTo>
                <a:lnTo>
                  <a:pt x="10848" y="3989"/>
                </a:lnTo>
                <a:lnTo>
                  <a:pt x="10841" y="3994"/>
                </a:lnTo>
                <a:lnTo>
                  <a:pt x="10832" y="3997"/>
                </a:lnTo>
                <a:lnTo>
                  <a:pt x="10825" y="4000"/>
                </a:lnTo>
                <a:lnTo>
                  <a:pt x="10807" y="4005"/>
                </a:lnTo>
                <a:lnTo>
                  <a:pt x="10791" y="4010"/>
                </a:lnTo>
                <a:lnTo>
                  <a:pt x="10782" y="4013"/>
                </a:lnTo>
                <a:lnTo>
                  <a:pt x="10773" y="4015"/>
                </a:lnTo>
                <a:lnTo>
                  <a:pt x="10765" y="4019"/>
                </a:lnTo>
                <a:lnTo>
                  <a:pt x="10758" y="4024"/>
                </a:lnTo>
                <a:lnTo>
                  <a:pt x="10750" y="4029"/>
                </a:lnTo>
                <a:lnTo>
                  <a:pt x="10745" y="4035"/>
                </a:lnTo>
                <a:lnTo>
                  <a:pt x="10738" y="4043"/>
                </a:lnTo>
                <a:lnTo>
                  <a:pt x="10733" y="4052"/>
                </a:lnTo>
                <a:lnTo>
                  <a:pt x="10736" y="4039"/>
                </a:lnTo>
                <a:lnTo>
                  <a:pt x="10736" y="4025"/>
                </a:lnTo>
                <a:lnTo>
                  <a:pt x="10736" y="4013"/>
                </a:lnTo>
                <a:lnTo>
                  <a:pt x="10733" y="4001"/>
                </a:lnTo>
                <a:lnTo>
                  <a:pt x="10730" y="3990"/>
                </a:lnTo>
                <a:lnTo>
                  <a:pt x="10726" y="3978"/>
                </a:lnTo>
                <a:lnTo>
                  <a:pt x="10721" y="3968"/>
                </a:lnTo>
                <a:lnTo>
                  <a:pt x="10714" y="3958"/>
                </a:lnTo>
                <a:lnTo>
                  <a:pt x="10686" y="3920"/>
                </a:lnTo>
                <a:lnTo>
                  <a:pt x="10656" y="3882"/>
                </a:lnTo>
                <a:lnTo>
                  <a:pt x="10665" y="3879"/>
                </a:lnTo>
                <a:lnTo>
                  <a:pt x="10674" y="3877"/>
                </a:lnTo>
                <a:lnTo>
                  <a:pt x="10683" y="3873"/>
                </a:lnTo>
                <a:lnTo>
                  <a:pt x="10692" y="3869"/>
                </a:lnTo>
                <a:lnTo>
                  <a:pt x="10699" y="3864"/>
                </a:lnTo>
                <a:lnTo>
                  <a:pt x="10704" y="3858"/>
                </a:lnTo>
                <a:lnTo>
                  <a:pt x="10709" y="3849"/>
                </a:lnTo>
                <a:lnTo>
                  <a:pt x="10712" y="3839"/>
                </a:lnTo>
                <a:lnTo>
                  <a:pt x="10711" y="3833"/>
                </a:lnTo>
                <a:lnTo>
                  <a:pt x="10709" y="3826"/>
                </a:lnTo>
                <a:lnTo>
                  <a:pt x="10705" y="3821"/>
                </a:lnTo>
                <a:lnTo>
                  <a:pt x="10700" y="3816"/>
                </a:lnTo>
                <a:lnTo>
                  <a:pt x="10695" y="3814"/>
                </a:lnTo>
                <a:lnTo>
                  <a:pt x="10689" y="3812"/>
                </a:lnTo>
                <a:lnTo>
                  <a:pt x="10684" y="3812"/>
                </a:lnTo>
                <a:lnTo>
                  <a:pt x="10679" y="3815"/>
                </a:lnTo>
                <a:lnTo>
                  <a:pt x="10669" y="3822"/>
                </a:lnTo>
                <a:lnTo>
                  <a:pt x="10657" y="3827"/>
                </a:lnTo>
                <a:lnTo>
                  <a:pt x="10646" y="3833"/>
                </a:lnTo>
                <a:lnTo>
                  <a:pt x="10633" y="3835"/>
                </a:lnTo>
                <a:lnTo>
                  <a:pt x="10608" y="3839"/>
                </a:lnTo>
                <a:lnTo>
                  <a:pt x="10581" y="3843"/>
                </a:lnTo>
                <a:lnTo>
                  <a:pt x="10568" y="3845"/>
                </a:lnTo>
                <a:lnTo>
                  <a:pt x="10556" y="3848"/>
                </a:lnTo>
                <a:lnTo>
                  <a:pt x="10544" y="3853"/>
                </a:lnTo>
                <a:lnTo>
                  <a:pt x="10534" y="3859"/>
                </a:lnTo>
                <a:lnTo>
                  <a:pt x="10524" y="3867"/>
                </a:lnTo>
                <a:lnTo>
                  <a:pt x="10515" y="3877"/>
                </a:lnTo>
                <a:lnTo>
                  <a:pt x="10511" y="3883"/>
                </a:lnTo>
                <a:lnTo>
                  <a:pt x="10508" y="3890"/>
                </a:lnTo>
                <a:lnTo>
                  <a:pt x="10505" y="3897"/>
                </a:lnTo>
                <a:lnTo>
                  <a:pt x="10502" y="3905"/>
                </a:lnTo>
                <a:lnTo>
                  <a:pt x="10508" y="3911"/>
                </a:lnTo>
                <a:lnTo>
                  <a:pt x="10514" y="3916"/>
                </a:lnTo>
                <a:lnTo>
                  <a:pt x="10520" y="3920"/>
                </a:lnTo>
                <a:lnTo>
                  <a:pt x="10527" y="3923"/>
                </a:lnTo>
                <a:lnTo>
                  <a:pt x="10534" y="3924"/>
                </a:lnTo>
                <a:lnTo>
                  <a:pt x="10542" y="3924"/>
                </a:lnTo>
                <a:lnTo>
                  <a:pt x="10549" y="3924"/>
                </a:lnTo>
                <a:lnTo>
                  <a:pt x="10557" y="3924"/>
                </a:lnTo>
                <a:lnTo>
                  <a:pt x="10552" y="3935"/>
                </a:lnTo>
                <a:lnTo>
                  <a:pt x="10547" y="3948"/>
                </a:lnTo>
                <a:lnTo>
                  <a:pt x="10543" y="3961"/>
                </a:lnTo>
                <a:lnTo>
                  <a:pt x="10538" y="3972"/>
                </a:lnTo>
                <a:lnTo>
                  <a:pt x="10543" y="3973"/>
                </a:lnTo>
                <a:lnTo>
                  <a:pt x="10549" y="3975"/>
                </a:lnTo>
                <a:lnTo>
                  <a:pt x="10554" y="3973"/>
                </a:lnTo>
                <a:lnTo>
                  <a:pt x="10560" y="3973"/>
                </a:lnTo>
                <a:lnTo>
                  <a:pt x="10570" y="3970"/>
                </a:lnTo>
                <a:lnTo>
                  <a:pt x="10579" y="3964"/>
                </a:lnTo>
                <a:lnTo>
                  <a:pt x="10595" y="3952"/>
                </a:lnTo>
                <a:lnTo>
                  <a:pt x="10613" y="3940"/>
                </a:lnTo>
                <a:lnTo>
                  <a:pt x="10626" y="3939"/>
                </a:lnTo>
                <a:lnTo>
                  <a:pt x="10637" y="3937"/>
                </a:lnTo>
                <a:lnTo>
                  <a:pt x="10650" y="3942"/>
                </a:lnTo>
                <a:lnTo>
                  <a:pt x="10659" y="3949"/>
                </a:lnTo>
                <a:lnTo>
                  <a:pt x="10667" y="3956"/>
                </a:lnTo>
                <a:lnTo>
                  <a:pt x="10674" y="3964"/>
                </a:lnTo>
                <a:lnTo>
                  <a:pt x="10679" y="3973"/>
                </a:lnTo>
                <a:lnTo>
                  <a:pt x="10683" y="3982"/>
                </a:lnTo>
                <a:lnTo>
                  <a:pt x="10686" y="3992"/>
                </a:lnTo>
                <a:lnTo>
                  <a:pt x="10689" y="4002"/>
                </a:lnTo>
                <a:lnTo>
                  <a:pt x="10693" y="4023"/>
                </a:lnTo>
                <a:lnTo>
                  <a:pt x="10698" y="4044"/>
                </a:lnTo>
                <a:lnTo>
                  <a:pt x="10700" y="4054"/>
                </a:lnTo>
                <a:lnTo>
                  <a:pt x="10703" y="4063"/>
                </a:lnTo>
                <a:lnTo>
                  <a:pt x="10707" y="4074"/>
                </a:lnTo>
                <a:lnTo>
                  <a:pt x="10712" y="4082"/>
                </a:lnTo>
                <a:lnTo>
                  <a:pt x="10704" y="4084"/>
                </a:lnTo>
                <a:lnTo>
                  <a:pt x="10697" y="4084"/>
                </a:lnTo>
                <a:lnTo>
                  <a:pt x="10688" y="4084"/>
                </a:lnTo>
                <a:lnTo>
                  <a:pt x="10680" y="4082"/>
                </a:lnTo>
                <a:lnTo>
                  <a:pt x="10662" y="4077"/>
                </a:lnTo>
                <a:lnTo>
                  <a:pt x="10646" y="4074"/>
                </a:lnTo>
                <a:lnTo>
                  <a:pt x="10637" y="4072"/>
                </a:lnTo>
                <a:lnTo>
                  <a:pt x="10629" y="4072"/>
                </a:lnTo>
                <a:lnTo>
                  <a:pt x="10620" y="4072"/>
                </a:lnTo>
                <a:lnTo>
                  <a:pt x="10613" y="4075"/>
                </a:lnTo>
                <a:lnTo>
                  <a:pt x="10605" y="4079"/>
                </a:lnTo>
                <a:lnTo>
                  <a:pt x="10598" y="4084"/>
                </a:lnTo>
                <a:lnTo>
                  <a:pt x="10591" y="4091"/>
                </a:lnTo>
                <a:lnTo>
                  <a:pt x="10585" y="4101"/>
                </a:lnTo>
                <a:lnTo>
                  <a:pt x="10567" y="4099"/>
                </a:lnTo>
                <a:lnTo>
                  <a:pt x="10551" y="4099"/>
                </a:lnTo>
                <a:lnTo>
                  <a:pt x="10534" y="4100"/>
                </a:lnTo>
                <a:lnTo>
                  <a:pt x="10518" y="4104"/>
                </a:lnTo>
                <a:lnTo>
                  <a:pt x="10502" y="4109"/>
                </a:lnTo>
                <a:lnTo>
                  <a:pt x="10487" y="4115"/>
                </a:lnTo>
                <a:lnTo>
                  <a:pt x="10472" y="4122"/>
                </a:lnTo>
                <a:lnTo>
                  <a:pt x="10457" y="4129"/>
                </a:lnTo>
                <a:lnTo>
                  <a:pt x="10428" y="4145"/>
                </a:lnTo>
                <a:lnTo>
                  <a:pt x="10397" y="4157"/>
                </a:lnTo>
                <a:lnTo>
                  <a:pt x="10382" y="4162"/>
                </a:lnTo>
                <a:lnTo>
                  <a:pt x="10365" y="4165"/>
                </a:lnTo>
                <a:lnTo>
                  <a:pt x="10349" y="4167"/>
                </a:lnTo>
                <a:lnTo>
                  <a:pt x="10332" y="4166"/>
                </a:lnTo>
                <a:lnTo>
                  <a:pt x="10321" y="4170"/>
                </a:lnTo>
                <a:lnTo>
                  <a:pt x="10311" y="4174"/>
                </a:lnTo>
                <a:lnTo>
                  <a:pt x="10303" y="4179"/>
                </a:lnTo>
                <a:lnTo>
                  <a:pt x="10297" y="4186"/>
                </a:lnTo>
                <a:lnTo>
                  <a:pt x="10293" y="4194"/>
                </a:lnTo>
                <a:lnTo>
                  <a:pt x="10291" y="4203"/>
                </a:lnTo>
                <a:lnTo>
                  <a:pt x="10289" y="4213"/>
                </a:lnTo>
                <a:lnTo>
                  <a:pt x="10289" y="4226"/>
                </a:lnTo>
                <a:lnTo>
                  <a:pt x="10279" y="4226"/>
                </a:lnTo>
                <a:lnTo>
                  <a:pt x="10269" y="4227"/>
                </a:lnTo>
                <a:lnTo>
                  <a:pt x="10258" y="4228"/>
                </a:lnTo>
                <a:lnTo>
                  <a:pt x="10247" y="4231"/>
                </a:lnTo>
                <a:lnTo>
                  <a:pt x="10227" y="4237"/>
                </a:lnTo>
                <a:lnTo>
                  <a:pt x="10206" y="4243"/>
                </a:lnTo>
                <a:lnTo>
                  <a:pt x="10195" y="4247"/>
                </a:lnTo>
                <a:lnTo>
                  <a:pt x="10184" y="4249"/>
                </a:lnTo>
                <a:lnTo>
                  <a:pt x="10173" y="4251"/>
                </a:lnTo>
                <a:lnTo>
                  <a:pt x="10162" y="4251"/>
                </a:lnTo>
                <a:lnTo>
                  <a:pt x="10150" y="4251"/>
                </a:lnTo>
                <a:lnTo>
                  <a:pt x="10138" y="4249"/>
                </a:lnTo>
                <a:lnTo>
                  <a:pt x="10127" y="4245"/>
                </a:lnTo>
                <a:lnTo>
                  <a:pt x="10114" y="4240"/>
                </a:lnTo>
                <a:lnTo>
                  <a:pt x="10109" y="4238"/>
                </a:lnTo>
                <a:lnTo>
                  <a:pt x="10105" y="4237"/>
                </a:lnTo>
                <a:lnTo>
                  <a:pt x="10101" y="4238"/>
                </a:lnTo>
                <a:lnTo>
                  <a:pt x="10099" y="4241"/>
                </a:lnTo>
                <a:lnTo>
                  <a:pt x="10096" y="4245"/>
                </a:lnTo>
                <a:lnTo>
                  <a:pt x="10095" y="4249"/>
                </a:lnTo>
                <a:lnTo>
                  <a:pt x="10094" y="4254"/>
                </a:lnTo>
                <a:lnTo>
                  <a:pt x="10093" y="4259"/>
                </a:lnTo>
                <a:lnTo>
                  <a:pt x="10093" y="4284"/>
                </a:lnTo>
                <a:lnTo>
                  <a:pt x="10094" y="4308"/>
                </a:lnTo>
                <a:lnTo>
                  <a:pt x="10081" y="4311"/>
                </a:lnTo>
                <a:lnTo>
                  <a:pt x="10069" y="4312"/>
                </a:lnTo>
                <a:lnTo>
                  <a:pt x="10061" y="4306"/>
                </a:lnTo>
                <a:lnTo>
                  <a:pt x="10055" y="4301"/>
                </a:lnTo>
                <a:lnTo>
                  <a:pt x="10047" y="4297"/>
                </a:lnTo>
                <a:lnTo>
                  <a:pt x="10039" y="4294"/>
                </a:lnTo>
                <a:lnTo>
                  <a:pt x="10024" y="4290"/>
                </a:lnTo>
                <a:lnTo>
                  <a:pt x="10009" y="4289"/>
                </a:lnTo>
                <a:lnTo>
                  <a:pt x="9977" y="4290"/>
                </a:lnTo>
                <a:lnTo>
                  <a:pt x="9947" y="4290"/>
                </a:lnTo>
                <a:lnTo>
                  <a:pt x="9939" y="4289"/>
                </a:lnTo>
                <a:lnTo>
                  <a:pt x="9935" y="4289"/>
                </a:lnTo>
                <a:lnTo>
                  <a:pt x="9931" y="4290"/>
                </a:lnTo>
                <a:lnTo>
                  <a:pt x="9929" y="4292"/>
                </a:lnTo>
                <a:lnTo>
                  <a:pt x="9928" y="4294"/>
                </a:lnTo>
                <a:lnTo>
                  <a:pt x="9926" y="4297"/>
                </a:lnTo>
                <a:lnTo>
                  <a:pt x="9926" y="4299"/>
                </a:lnTo>
                <a:lnTo>
                  <a:pt x="9928" y="4303"/>
                </a:lnTo>
                <a:lnTo>
                  <a:pt x="9935" y="4318"/>
                </a:lnTo>
                <a:lnTo>
                  <a:pt x="9940" y="4332"/>
                </a:lnTo>
                <a:lnTo>
                  <a:pt x="9907" y="4337"/>
                </a:lnTo>
                <a:lnTo>
                  <a:pt x="9873" y="4341"/>
                </a:lnTo>
                <a:lnTo>
                  <a:pt x="9865" y="4342"/>
                </a:lnTo>
                <a:lnTo>
                  <a:pt x="9857" y="4345"/>
                </a:lnTo>
                <a:lnTo>
                  <a:pt x="9849" y="4347"/>
                </a:lnTo>
                <a:lnTo>
                  <a:pt x="9841" y="4351"/>
                </a:lnTo>
                <a:lnTo>
                  <a:pt x="9835" y="4355"/>
                </a:lnTo>
                <a:lnTo>
                  <a:pt x="9827" y="4361"/>
                </a:lnTo>
                <a:lnTo>
                  <a:pt x="9821" y="4368"/>
                </a:lnTo>
                <a:lnTo>
                  <a:pt x="9816" y="4377"/>
                </a:lnTo>
                <a:lnTo>
                  <a:pt x="9806" y="4378"/>
                </a:lnTo>
                <a:lnTo>
                  <a:pt x="9796" y="4380"/>
                </a:lnTo>
                <a:lnTo>
                  <a:pt x="9786" y="4380"/>
                </a:lnTo>
                <a:lnTo>
                  <a:pt x="9775" y="4380"/>
                </a:lnTo>
                <a:lnTo>
                  <a:pt x="9755" y="4380"/>
                </a:lnTo>
                <a:lnTo>
                  <a:pt x="9734" y="4380"/>
                </a:lnTo>
                <a:lnTo>
                  <a:pt x="9723" y="4382"/>
                </a:lnTo>
                <a:lnTo>
                  <a:pt x="9714" y="4383"/>
                </a:lnTo>
                <a:lnTo>
                  <a:pt x="9704" y="4386"/>
                </a:lnTo>
                <a:lnTo>
                  <a:pt x="9695" y="4391"/>
                </a:lnTo>
                <a:lnTo>
                  <a:pt x="9688" y="4396"/>
                </a:lnTo>
                <a:lnTo>
                  <a:pt x="9680" y="4403"/>
                </a:lnTo>
                <a:lnTo>
                  <a:pt x="9673" y="4413"/>
                </a:lnTo>
                <a:lnTo>
                  <a:pt x="9666" y="4426"/>
                </a:lnTo>
                <a:lnTo>
                  <a:pt x="9656" y="4427"/>
                </a:lnTo>
                <a:lnTo>
                  <a:pt x="9647" y="4431"/>
                </a:lnTo>
                <a:lnTo>
                  <a:pt x="9638" y="4435"/>
                </a:lnTo>
                <a:lnTo>
                  <a:pt x="9629" y="4439"/>
                </a:lnTo>
                <a:lnTo>
                  <a:pt x="9614" y="4449"/>
                </a:lnTo>
                <a:lnTo>
                  <a:pt x="9600" y="4460"/>
                </a:lnTo>
                <a:lnTo>
                  <a:pt x="9588" y="4474"/>
                </a:lnTo>
                <a:lnTo>
                  <a:pt x="9575" y="4488"/>
                </a:lnTo>
                <a:lnTo>
                  <a:pt x="9563" y="4503"/>
                </a:lnTo>
                <a:lnTo>
                  <a:pt x="9552" y="4519"/>
                </a:lnTo>
                <a:lnTo>
                  <a:pt x="9552" y="4519"/>
                </a:lnTo>
                <a:lnTo>
                  <a:pt x="9552" y="4519"/>
                </a:lnTo>
                <a:lnTo>
                  <a:pt x="9551" y="4509"/>
                </a:lnTo>
                <a:lnTo>
                  <a:pt x="9548" y="4500"/>
                </a:lnTo>
                <a:lnTo>
                  <a:pt x="9544" y="4492"/>
                </a:lnTo>
                <a:lnTo>
                  <a:pt x="9541" y="4486"/>
                </a:lnTo>
                <a:lnTo>
                  <a:pt x="9536" y="4481"/>
                </a:lnTo>
                <a:lnTo>
                  <a:pt x="9530" y="4477"/>
                </a:lnTo>
                <a:lnTo>
                  <a:pt x="9525" y="4473"/>
                </a:lnTo>
                <a:lnTo>
                  <a:pt x="9519" y="4470"/>
                </a:lnTo>
                <a:lnTo>
                  <a:pt x="9491" y="4464"/>
                </a:lnTo>
                <a:lnTo>
                  <a:pt x="9462" y="4459"/>
                </a:lnTo>
                <a:lnTo>
                  <a:pt x="9466" y="4439"/>
                </a:lnTo>
                <a:lnTo>
                  <a:pt x="9467" y="4418"/>
                </a:lnTo>
                <a:lnTo>
                  <a:pt x="9466" y="4399"/>
                </a:lnTo>
                <a:lnTo>
                  <a:pt x="9465" y="4379"/>
                </a:lnTo>
                <a:lnTo>
                  <a:pt x="9461" y="4360"/>
                </a:lnTo>
                <a:lnTo>
                  <a:pt x="9454" y="4341"/>
                </a:lnTo>
                <a:lnTo>
                  <a:pt x="9448" y="4322"/>
                </a:lnTo>
                <a:lnTo>
                  <a:pt x="9439" y="4304"/>
                </a:lnTo>
                <a:lnTo>
                  <a:pt x="9437" y="4292"/>
                </a:lnTo>
                <a:lnTo>
                  <a:pt x="9435" y="4279"/>
                </a:lnTo>
                <a:lnTo>
                  <a:pt x="9454" y="4276"/>
                </a:lnTo>
                <a:lnTo>
                  <a:pt x="9473" y="4274"/>
                </a:lnTo>
                <a:lnTo>
                  <a:pt x="9492" y="4270"/>
                </a:lnTo>
                <a:lnTo>
                  <a:pt x="9511" y="4268"/>
                </a:lnTo>
                <a:lnTo>
                  <a:pt x="9522" y="4271"/>
                </a:lnTo>
                <a:lnTo>
                  <a:pt x="9534" y="4273"/>
                </a:lnTo>
                <a:lnTo>
                  <a:pt x="9546" y="4273"/>
                </a:lnTo>
                <a:lnTo>
                  <a:pt x="9560" y="4270"/>
                </a:lnTo>
                <a:lnTo>
                  <a:pt x="9572" y="4268"/>
                </a:lnTo>
                <a:lnTo>
                  <a:pt x="9585" y="4262"/>
                </a:lnTo>
                <a:lnTo>
                  <a:pt x="9598" y="4257"/>
                </a:lnTo>
                <a:lnTo>
                  <a:pt x="9610" y="4250"/>
                </a:lnTo>
                <a:lnTo>
                  <a:pt x="9622" y="4242"/>
                </a:lnTo>
                <a:lnTo>
                  <a:pt x="9632" y="4235"/>
                </a:lnTo>
                <a:lnTo>
                  <a:pt x="9641" y="4226"/>
                </a:lnTo>
                <a:lnTo>
                  <a:pt x="9649" y="4217"/>
                </a:lnTo>
                <a:lnTo>
                  <a:pt x="9655" y="4207"/>
                </a:lnTo>
                <a:lnTo>
                  <a:pt x="9660" y="4197"/>
                </a:lnTo>
                <a:lnTo>
                  <a:pt x="9662" y="4186"/>
                </a:lnTo>
                <a:lnTo>
                  <a:pt x="9662" y="4178"/>
                </a:lnTo>
                <a:lnTo>
                  <a:pt x="9659" y="4175"/>
                </a:lnTo>
                <a:lnTo>
                  <a:pt x="9650" y="4172"/>
                </a:lnTo>
                <a:lnTo>
                  <a:pt x="9638" y="4171"/>
                </a:lnTo>
                <a:lnTo>
                  <a:pt x="9628" y="4170"/>
                </a:lnTo>
                <a:lnTo>
                  <a:pt x="9613" y="4175"/>
                </a:lnTo>
                <a:lnTo>
                  <a:pt x="9599" y="4180"/>
                </a:lnTo>
                <a:lnTo>
                  <a:pt x="9586" y="4186"/>
                </a:lnTo>
                <a:lnTo>
                  <a:pt x="9574" y="4194"/>
                </a:lnTo>
                <a:lnTo>
                  <a:pt x="9562" y="4203"/>
                </a:lnTo>
                <a:lnTo>
                  <a:pt x="9551" y="4213"/>
                </a:lnTo>
                <a:lnTo>
                  <a:pt x="9541" y="4223"/>
                </a:lnTo>
                <a:lnTo>
                  <a:pt x="9532" y="4236"/>
                </a:lnTo>
                <a:lnTo>
                  <a:pt x="9505" y="4242"/>
                </a:lnTo>
                <a:lnTo>
                  <a:pt x="9478" y="4246"/>
                </a:lnTo>
                <a:lnTo>
                  <a:pt x="9466" y="4250"/>
                </a:lnTo>
                <a:lnTo>
                  <a:pt x="9454" y="4256"/>
                </a:lnTo>
                <a:lnTo>
                  <a:pt x="9449" y="4260"/>
                </a:lnTo>
                <a:lnTo>
                  <a:pt x="9444" y="4265"/>
                </a:lnTo>
                <a:lnTo>
                  <a:pt x="9439" y="4271"/>
                </a:lnTo>
                <a:lnTo>
                  <a:pt x="9435" y="4279"/>
                </a:lnTo>
                <a:lnTo>
                  <a:pt x="9435" y="4279"/>
                </a:lnTo>
                <a:lnTo>
                  <a:pt x="9435" y="4279"/>
                </a:lnTo>
                <a:lnTo>
                  <a:pt x="9425" y="4283"/>
                </a:lnTo>
                <a:lnTo>
                  <a:pt x="9414" y="4285"/>
                </a:lnTo>
                <a:lnTo>
                  <a:pt x="9402" y="4287"/>
                </a:lnTo>
                <a:lnTo>
                  <a:pt x="9391" y="4288"/>
                </a:lnTo>
                <a:lnTo>
                  <a:pt x="9368" y="4288"/>
                </a:lnTo>
                <a:lnTo>
                  <a:pt x="9345" y="4287"/>
                </a:lnTo>
                <a:lnTo>
                  <a:pt x="9322" y="4287"/>
                </a:lnTo>
                <a:lnTo>
                  <a:pt x="9300" y="4288"/>
                </a:lnTo>
                <a:lnTo>
                  <a:pt x="9288" y="4290"/>
                </a:lnTo>
                <a:lnTo>
                  <a:pt x="9278" y="4294"/>
                </a:lnTo>
                <a:lnTo>
                  <a:pt x="9267" y="4299"/>
                </a:lnTo>
                <a:lnTo>
                  <a:pt x="9256" y="4307"/>
                </a:lnTo>
                <a:lnTo>
                  <a:pt x="9253" y="4313"/>
                </a:lnTo>
                <a:lnTo>
                  <a:pt x="9251" y="4321"/>
                </a:lnTo>
                <a:lnTo>
                  <a:pt x="9251" y="4328"/>
                </a:lnTo>
                <a:lnTo>
                  <a:pt x="9254" y="4335"/>
                </a:lnTo>
                <a:lnTo>
                  <a:pt x="9237" y="4344"/>
                </a:lnTo>
                <a:lnTo>
                  <a:pt x="9221" y="4351"/>
                </a:lnTo>
                <a:lnTo>
                  <a:pt x="9206" y="4360"/>
                </a:lnTo>
                <a:lnTo>
                  <a:pt x="9189" y="4368"/>
                </a:lnTo>
                <a:lnTo>
                  <a:pt x="9183" y="4365"/>
                </a:lnTo>
                <a:lnTo>
                  <a:pt x="9175" y="4365"/>
                </a:lnTo>
                <a:lnTo>
                  <a:pt x="9169" y="4366"/>
                </a:lnTo>
                <a:lnTo>
                  <a:pt x="9161" y="4370"/>
                </a:lnTo>
                <a:lnTo>
                  <a:pt x="9136" y="4374"/>
                </a:lnTo>
                <a:lnTo>
                  <a:pt x="9110" y="4378"/>
                </a:lnTo>
                <a:lnTo>
                  <a:pt x="9085" y="4382"/>
                </a:lnTo>
                <a:lnTo>
                  <a:pt x="9058" y="4386"/>
                </a:lnTo>
                <a:lnTo>
                  <a:pt x="9060" y="4389"/>
                </a:lnTo>
                <a:lnTo>
                  <a:pt x="9022" y="4405"/>
                </a:lnTo>
                <a:lnTo>
                  <a:pt x="8984" y="4418"/>
                </a:lnTo>
                <a:lnTo>
                  <a:pt x="8965" y="4427"/>
                </a:lnTo>
                <a:lnTo>
                  <a:pt x="8947" y="4436"/>
                </a:lnTo>
                <a:lnTo>
                  <a:pt x="8938" y="4443"/>
                </a:lnTo>
                <a:lnTo>
                  <a:pt x="8930" y="4449"/>
                </a:lnTo>
                <a:lnTo>
                  <a:pt x="8923" y="4455"/>
                </a:lnTo>
                <a:lnTo>
                  <a:pt x="8915" y="4463"/>
                </a:lnTo>
                <a:lnTo>
                  <a:pt x="8899" y="4462"/>
                </a:lnTo>
                <a:lnTo>
                  <a:pt x="8882" y="4462"/>
                </a:lnTo>
                <a:lnTo>
                  <a:pt x="8866" y="4463"/>
                </a:lnTo>
                <a:lnTo>
                  <a:pt x="8849" y="4464"/>
                </a:lnTo>
                <a:lnTo>
                  <a:pt x="8834" y="4467"/>
                </a:lnTo>
                <a:lnTo>
                  <a:pt x="8819" y="4470"/>
                </a:lnTo>
                <a:lnTo>
                  <a:pt x="8802" y="4477"/>
                </a:lnTo>
                <a:lnTo>
                  <a:pt x="8788" y="4484"/>
                </a:lnTo>
                <a:lnTo>
                  <a:pt x="8767" y="4487"/>
                </a:lnTo>
                <a:lnTo>
                  <a:pt x="8745" y="4491"/>
                </a:lnTo>
                <a:lnTo>
                  <a:pt x="8736" y="4495"/>
                </a:lnTo>
                <a:lnTo>
                  <a:pt x="8727" y="4501"/>
                </a:lnTo>
                <a:lnTo>
                  <a:pt x="8723" y="4505"/>
                </a:lnTo>
                <a:lnTo>
                  <a:pt x="8720" y="4509"/>
                </a:lnTo>
                <a:lnTo>
                  <a:pt x="8717" y="4514"/>
                </a:lnTo>
                <a:lnTo>
                  <a:pt x="8713" y="4519"/>
                </a:lnTo>
                <a:lnTo>
                  <a:pt x="8698" y="4514"/>
                </a:lnTo>
                <a:lnTo>
                  <a:pt x="8684" y="4511"/>
                </a:lnTo>
                <a:lnTo>
                  <a:pt x="8670" y="4510"/>
                </a:lnTo>
                <a:lnTo>
                  <a:pt x="8656" y="4510"/>
                </a:lnTo>
                <a:lnTo>
                  <a:pt x="8644" y="4511"/>
                </a:lnTo>
                <a:lnTo>
                  <a:pt x="8631" y="4515"/>
                </a:lnTo>
                <a:lnTo>
                  <a:pt x="8618" y="4519"/>
                </a:lnTo>
                <a:lnTo>
                  <a:pt x="8605" y="4524"/>
                </a:lnTo>
                <a:lnTo>
                  <a:pt x="8583" y="4535"/>
                </a:lnTo>
                <a:lnTo>
                  <a:pt x="8560" y="4549"/>
                </a:lnTo>
                <a:lnTo>
                  <a:pt x="8537" y="4564"/>
                </a:lnTo>
                <a:lnTo>
                  <a:pt x="8513" y="4578"/>
                </a:lnTo>
                <a:lnTo>
                  <a:pt x="8500" y="4578"/>
                </a:lnTo>
                <a:lnTo>
                  <a:pt x="8487" y="4577"/>
                </a:lnTo>
                <a:lnTo>
                  <a:pt x="8481" y="4567"/>
                </a:lnTo>
                <a:lnTo>
                  <a:pt x="8475" y="4559"/>
                </a:lnTo>
                <a:lnTo>
                  <a:pt x="8467" y="4553"/>
                </a:lnTo>
                <a:lnTo>
                  <a:pt x="8458" y="4549"/>
                </a:lnTo>
                <a:lnTo>
                  <a:pt x="8449" y="4547"/>
                </a:lnTo>
                <a:lnTo>
                  <a:pt x="8441" y="4545"/>
                </a:lnTo>
                <a:lnTo>
                  <a:pt x="8430" y="4544"/>
                </a:lnTo>
                <a:lnTo>
                  <a:pt x="8420" y="4545"/>
                </a:lnTo>
                <a:lnTo>
                  <a:pt x="8400" y="4545"/>
                </a:lnTo>
                <a:lnTo>
                  <a:pt x="8381" y="4544"/>
                </a:lnTo>
                <a:lnTo>
                  <a:pt x="8372" y="4541"/>
                </a:lnTo>
                <a:lnTo>
                  <a:pt x="8363" y="4538"/>
                </a:lnTo>
                <a:lnTo>
                  <a:pt x="8356" y="4533"/>
                </a:lnTo>
                <a:lnTo>
                  <a:pt x="8348" y="4525"/>
                </a:lnTo>
                <a:lnTo>
                  <a:pt x="8362" y="4515"/>
                </a:lnTo>
                <a:lnTo>
                  <a:pt x="8375" y="4503"/>
                </a:lnTo>
                <a:lnTo>
                  <a:pt x="8378" y="4498"/>
                </a:lnTo>
                <a:lnTo>
                  <a:pt x="8381" y="4491"/>
                </a:lnTo>
                <a:lnTo>
                  <a:pt x="8381" y="4488"/>
                </a:lnTo>
                <a:lnTo>
                  <a:pt x="8381" y="4484"/>
                </a:lnTo>
                <a:lnTo>
                  <a:pt x="8380" y="4481"/>
                </a:lnTo>
                <a:lnTo>
                  <a:pt x="8378" y="4476"/>
                </a:lnTo>
                <a:lnTo>
                  <a:pt x="8375" y="4470"/>
                </a:lnTo>
                <a:lnTo>
                  <a:pt x="8371" y="4465"/>
                </a:lnTo>
                <a:lnTo>
                  <a:pt x="8367" y="4463"/>
                </a:lnTo>
                <a:lnTo>
                  <a:pt x="8363" y="4460"/>
                </a:lnTo>
                <a:lnTo>
                  <a:pt x="8359" y="4459"/>
                </a:lnTo>
                <a:lnTo>
                  <a:pt x="8356" y="4458"/>
                </a:lnTo>
                <a:lnTo>
                  <a:pt x="8352" y="4459"/>
                </a:lnTo>
                <a:lnTo>
                  <a:pt x="8348" y="4460"/>
                </a:lnTo>
                <a:lnTo>
                  <a:pt x="8331" y="4468"/>
                </a:lnTo>
                <a:lnTo>
                  <a:pt x="8315" y="4478"/>
                </a:lnTo>
                <a:lnTo>
                  <a:pt x="8314" y="4465"/>
                </a:lnTo>
                <a:lnTo>
                  <a:pt x="8311" y="4453"/>
                </a:lnTo>
                <a:lnTo>
                  <a:pt x="8310" y="4440"/>
                </a:lnTo>
                <a:lnTo>
                  <a:pt x="8307" y="4427"/>
                </a:lnTo>
                <a:lnTo>
                  <a:pt x="8314" y="4421"/>
                </a:lnTo>
                <a:lnTo>
                  <a:pt x="8317" y="4416"/>
                </a:lnTo>
                <a:lnTo>
                  <a:pt x="8321" y="4410"/>
                </a:lnTo>
                <a:lnTo>
                  <a:pt x="8323" y="4405"/>
                </a:lnTo>
                <a:lnTo>
                  <a:pt x="8323" y="4399"/>
                </a:lnTo>
                <a:lnTo>
                  <a:pt x="8323" y="4394"/>
                </a:lnTo>
                <a:lnTo>
                  <a:pt x="8321" y="4391"/>
                </a:lnTo>
                <a:lnTo>
                  <a:pt x="8319" y="4386"/>
                </a:lnTo>
                <a:lnTo>
                  <a:pt x="8307" y="4368"/>
                </a:lnTo>
                <a:lnTo>
                  <a:pt x="8296" y="4350"/>
                </a:lnTo>
                <a:lnTo>
                  <a:pt x="8335" y="4364"/>
                </a:lnTo>
                <a:lnTo>
                  <a:pt x="8367" y="4373"/>
                </a:lnTo>
                <a:lnTo>
                  <a:pt x="8380" y="4375"/>
                </a:lnTo>
                <a:lnTo>
                  <a:pt x="8391" y="4378"/>
                </a:lnTo>
                <a:lnTo>
                  <a:pt x="8401" y="4378"/>
                </a:lnTo>
                <a:lnTo>
                  <a:pt x="8409" y="4378"/>
                </a:lnTo>
                <a:lnTo>
                  <a:pt x="8415" y="4377"/>
                </a:lnTo>
                <a:lnTo>
                  <a:pt x="8421" y="4375"/>
                </a:lnTo>
                <a:lnTo>
                  <a:pt x="8425" y="4372"/>
                </a:lnTo>
                <a:lnTo>
                  <a:pt x="8428" y="4368"/>
                </a:lnTo>
                <a:lnTo>
                  <a:pt x="8429" y="4363"/>
                </a:lnTo>
                <a:lnTo>
                  <a:pt x="8430" y="4356"/>
                </a:lnTo>
                <a:lnTo>
                  <a:pt x="8429" y="4350"/>
                </a:lnTo>
                <a:lnTo>
                  <a:pt x="8428" y="4341"/>
                </a:lnTo>
                <a:lnTo>
                  <a:pt x="8427" y="4330"/>
                </a:lnTo>
                <a:lnTo>
                  <a:pt x="8425" y="4320"/>
                </a:lnTo>
                <a:lnTo>
                  <a:pt x="8425" y="4311"/>
                </a:lnTo>
                <a:lnTo>
                  <a:pt x="8428" y="4303"/>
                </a:lnTo>
                <a:lnTo>
                  <a:pt x="8430" y="4298"/>
                </a:lnTo>
                <a:lnTo>
                  <a:pt x="8433" y="4293"/>
                </a:lnTo>
                <a:lnTo>
                  <a:pt x="8438" y="4289"/>
                </a:lnTo>
                <a:lnTo>
                  <a:pt x="8443" y="4285"/>
                </a:lnTo>
                <a:lnTo>
                  <a:pt x="8466" y="4278"/>
                </a:lnTo>
                <a:lnTo>
                  <a:pt x="8490" y="4270"/>
                </a:lnTo>
                <a:lnTo>
                  <a:pt x="8490" y="4270"/>
                </a:lnTo>
                <a:lnTo>
                  <a:pt x="8491" y="4269"/>
                </a:lnTo>
                <a:lnTo>
                  <a:pt x="8491" y="4270"/>
                </a:lnTo>
                <a:lnTo>
                  <a:pt x="8491" y="4270"/>
                </a:lnTo>
                <a:lnTo>
                  <a:pt x="8484" y="4297"/>
                </a:lnTo>
                <a:lnTo>
                  <a:pt x="8477" y="4323"/>
                </a:lnTo>
                <a:lnTo>
                  <a:pt x="8477" y="4330"/>
                </a:lnTo>
                <a:lnTo>
                  <a:pt x="8477" y="4336"/>
                </a:lnTo>
                <a:lnTo>
                  <a:pt x="8480" y="4342"/>
                </a:lnTo>
                <a:lnTo>
                  <a:pt x="8482" y="4347"/>
                </a:lnTo>
                <a:lnTo>
                  <a:pt x="8487" y="4353"/>
                </a:lnTo>
                <a:lnTo>
                  <a:pt x="8494" y="4356"/>
                </a:lnTo>
                <a:lnTo>
                  <a:pt x="8501" y="4360"/>
                </a:lnTo>
                <a:lnTo>
                  <a:pt x="8510" y="4363"/>
                </a:lnTo>
                <a:lnTo>
                  <a:pt x="8526" y="4365"/>
                </a:lnTo>
                <a:lnTo>
                  <a:pt x="8541" y="4366"/>
                </a:lnTo>
                <a:lnTo>
                  <a:pt x="8548" y="4365"/>
                </a:lnTo>
                <a:lnTo>
                  <a:pt x="8555" y="4364"/>
                </a:lnTo>
                <a:lnTo>
                  <a:pt x="8562" y="4363"/>
                </a:lnTo>
                <a:lnTo>
                  <a:pt x="8569" y="4360"/>
                </a:lnTo>
                <a:lnTo>
                  <a:pt x="8575" y="4356"/>
                </a:lnTo>
                <a:lnTo>
                  <a:pt x="8581" y="4353"/>
                </a:lnTo>
                <a:lnTo>
                  <a:pt x="8588" y="4347"/>
                </a:lnTo>
                <a:lnTo>
                  <a:pt x="8593" y="4342"/>
                </a:lnTo>
                <a:lnTo>
                  <a:pt x="8599" y="4336"/>
                </a:lnTo>
                <a:lnTo>
                  <a:pt x="8603" y="4328"/>
                </a:lnTo>
                <a:lnTo>
                  <a:pt x="8608" y="4320"/>
                </a:lnTo>
                <a:lnTo>
                  <a:pt x="8612" y="4311"/>
                </a:lnTo>
                <a:lnTo>
                  <a:pt x="8617" y="4298"/>
                </a:lnTo>
                <a:lnTo>
                  <a:pt x="8623" y="4287"/>
                </a:lnTo>
                <a:lnTo>
                  <a:pt x="8630" y="4274"/>
                </a:lnTo>
                <a:lnTo>
                  <a:pt x="8637" y="4262"/>
                </a:lnTo>
                <a:lnTo>
                  <a:pt x="8652" y="4238"/>
                </a:lnTo>
                <a:lnTo>
                  <a:pt x="8668" y="4216"/>
                </a:lnTo>
                <a:lnTo>
                  <a:pt x="8666" y="4214"/>
                </a:lnTo>
                <a:lnTo>
                  <a:pt x="8664" y="4213"/>
                </a:lnTo>
                <a:lnTo>
                  <a:pt x="8665" y="4213"/>
                </a:lnTo>
                <a:lnTo>
                  <a:pt x="8665" y="4213"/>
                </a:lnTo>
                <a:lnTo>
                  <a:pt x="8665" y="4213"/>
                </a:lnTo>
                <a:lnTo>
                  <a:pt x="8665" y="4213"/>
                </a:lnTo>
                <a:lnTo>
                  <a:pt x="8665" y="4213"/>
                </a:lnTo>
                <a:lnTo>
                  <a:pt x="8668" y="4216"/>
                </a:lnTo>
                <a:lnTo>
                  <a:pt x="8698" y="4226"/>
                </a:lnTo>
                <a:lnTo>
                  <a:pt x="8729" y="4236"/>
                </a:lnTo>
                <a:lnTo>
                  <a:pt x="8758" y="4246"/>
                </a:lnTo>
                <a:lnTo>
                  <a:pt x="8788" y="4256"/>
                </a:lnTo>
                <a:lnTo>
                  <a:pt x="8795" y="4252"/>
                </a:lnTo>
                <a:lnTo>
                  <a:pt x="8798" y="4247"/>
                </a:lnTo>
                <a:lnTo>
                  <a:pt x="8800" y="4242"/>
                </a:lnTo>
                <a:lnTo>
                  <a:pt x="8800" y="4236"/>
                </a:lnTo>
                <a:lnTo>
                  <a:pt x="8796" y="4223"/>
                </a:lnTo>
                <a:lnTo>
                  <a:pt x="8791" y="4209"/>
                </a:lnTo>
                <a:lnTo>
                  <a:pt x="8788" y="4202"/>
                </a:lnTo>
                <a:lnTo>
                  <a:pt x="8786" y="4195"/>
                </a:lnTo>
                <a:lnTo>
                  <a:pt x="8786" y="4189"/>
                </a:lnTo>
                <a:lnTo>
                  <a:pt x="8786" y="4184"/>
                </a:lnTo>
                <a:lnTo>
                  <a:pt x="8789" y="4179"/>
                </a:lnTo>
                <a:lnTo>
                  <a:pt x="8795" y="4174"/>
                </a:lnTo>
                <a:lnTo>
                  <a:pt x="8803" y="4170"/>
                </a:lnTo>
                <a:lnTo>
                  <a:pt x="8815" y="4167"/>
                </a:lnTo>
                <a:lnTo>
                  <a:pt x="8820" y="4174"/>
                </a:lnTo>
                <a:lnTo>
                  <a:pt x="8826" y="4178"/>
                </a:lnTo>
                <a:lnTo>
                  <a:pt x="8834" y="4181"/>
                </a:lnTo>
                <a:lnTo>
                  <a:pt x="8840" y="4183"/>
                </a:lnTo>
                <a:lnTo>
                  <a:pt x="8855" y="4184"/>
                </a:lnTo>
                <a:lnTo>
                  <a:pt x="8871" y="4183"/>
                </a:lnTo>
                <a:lnTo>
                  <a:pt x="8869" y="4181"/>
                </a:lnTo>
                <a:lnTo>
                  <a:pt x="8871" y="4181"/>
                </a:lnTo>
                <a:lnTo>
                  <a:pt x="8872" y="4180"/>
                </a:lnTo>
                <a:lnTo>
                  <a:pt x="8871" y="4181"/>
                </a:lnTo>
                <a:lnTo>
                  <a:pt x="8871" y="4183"/>
                </a:lnTo>
                <a:lnTo>
                  <a:pt x="8885" y="4198"/>
                </a:lnTo>
                <a:lnTo>
                  <a:pt x="8897" y="4209"/>
                </a:lnTo>
                <a:lnTo>
                  <a:pt x="8907" y="4217"/>
                </a:lnTo>
                <a:lnTo>
                  <a:pt x="8916" y="4221"/>
                </a:lnTo>
                <a:lnTo>
                  <a:pt x="8920" y="4221"/>
                </a:lnTo>
                <a:lnTo>
                  <a:pt x="8923" y="4221"/>
                </a:lnTo>
                <a:lnTo>
                  <a:pt x="8927" y="4219"/>
                </a:lnTo>
                <a:lnTo>
                  <a:pt x="8929" y="4218"/>
                </a:lnTo>
                <a:lnTo>
                  <a:pt x="8934" y="4213"/>
                </a:lnTo>
                <a:lnTo>
                  <a:pt x="8939" y="4207"/>
                </a:lnTo>
                <a:lnTo>
                  <a:pt x="8946" y="4189"/>
                </a:lnTo>
                <a:lnTo>
                  <a:pt x="8953" y="4170"/>
                </a:lnTo>
                <a:lnTo>
                  <a:pt x="8956" y="4161"/>
                </a:lnTo>
                <a:lnTo>
                  <a:pt x="8959" y="4153"/>
                </a:lnTo>
                <a:lnTo>
                  <a:pt x="8965" y="4146"/>
                </a:lnTo>
                <a:lnTo>
                  <a:pt x="8970" y="4141"/>
                </a:lnTo>
                <a:lnTo>
                  <a:pt x="8973" y="4148"/>
                </a:lnTo>
                <a:lnTo>
                  <a:pt x="8977" y="4153"/>
                </a:lnTo>
                <a:lnTo>
                  <a:pt x="8981" y="4158"/>
                </a:lnTo>
                <a:lnTo>
                  <a:pt x="8985" y="4162"/>
                </a:lnTo>
                <a:lnTo>
                  <a:pt x="8995" y="4167"/>
                </a:lnTo>
                <a:lnTo>
                  <a:pt x="9005" y="4171"/>
                </a:lnTo>
                <a:lnTo>
                  <a:pt x="9015" y="4174"/>
                </a:lnTo>
                <a:lnTo>
                  <a:pt x="9027" y="4174"/>
                </a:lnTo>
                <a:lnTo>
                  <a:pt x="9038" y="4172"/>
                </a:lnTo>
                <a:lnTo>
                  <a:pt x="9051" y="4171"/>
                </a:lnTo>
                <a:lnTo>
                  <a:pt x="9062" y="4170"/>
                </a:lnTo>
                <a:lnTo>
                  <a:pt x="9074" y="4169"/>
                </a:lnTo>
                <a:lnTo>
                  <a:pt x="9085" y="4169"/>
                </a:lnTo>
                <a:lnTo>
                  <a:pt x="9097" y="4170"/>
                </a:lnTo>
                <a:lnTo>
                  <a:pt x="9107" y="4171"/>
                </a:lnTo>
                <a:lnTo>
                  <a:pt x="9117" y="4176"/>
                </a:lnTo>
                <a:lnTo>
                  <a:pt x="9122" y="4180"/>
                </a:lnTo>
                <a:lnTo>
                  <a:pt x="9126" y="4184"/>
                </a:lnTo>
                <a:lnTo>
                  <a:pt x="9130" y="4188"/>
                </a:lnTo>
                <a:lnTo>
                  <a:pt x="9133" y="4194"/>
                </a:lnTo>
                <a:lnTo>
                  <a:pt x="9123" y="4208"/>
                </a:lnTo>
                <a:lnTo>
                  <a:pt x="9113" y="4223"/>
                </a:lnTo>
                <a:lnTo>
                  <a:pt x="9084" y="4228"/>
                </a:lnTo>
                <a:lnTo>
                  <a:pt x="9056" y="4233"/>
                </a:lnTo>
                <a:lnTo>
                  <a:pt x="9042" y="4236"/>
                </a:lnTo>
                <a:lnTo>
                  <a:pt x="9029" y="4240"/>
                </a:lnTo>
                <a:lnTo>
                  <a:pt x="9017" y="4245"/>
                </a:lnTo>
                <a:lnTo>
                  <a:pt x="9004" y="4250"/>
                </a:lnTo>
                <a:lnTo>
                  <a:pt x="8990" y="4261"/>
                </a:lnTo>
                <a:lnTo>
                  <a:pt x="8980" y="4271"/>
                </a:lnTo>
                <a:lnTo>
                  <a:pt x="8976" y="4276"/>
                </a:lnTo>
                <a:lnTo>
                  <a:pt x="8973" y="4282"/>
                </a:lnTo>
                <a:lnTo>
                  <a:pt x="8972" y="4287"/>
                </a:lnTo>
                <a:lnTo>
                  <a:pt x="8972" y="4292"/>
                </a:lnTo>
                <a:lnTo>
                  <a:pt x="8973" y="4295"/>
                </a:lnTo>
                <a:lnTo>
                  <a:pt x="8976" y="4301"/>
                </a:lnTo>
                <a:lnTo>
                  <a:pt x="8980" y="4304"/>
                </a:lnTo>
                <a:lnTo>
                  <a:pt x="8985" y="4308"/>
                </a:lnTo>
                <a:lnTo>
                  <a:pt x="8991" y="4311"/>
                </a:lnTo>
                <a:lnTo>
                  <a:pt x="9000" y="4313"/>
                </a:lnTo>
                <a:lnTo>
                  <a:pt x="9010" y="4314"/>
                </a:lnTo>
                <a:lnTo>
                  <a:pt x="9023" y="4316"/>
                </a:lnTo>
                <a:lnTo>
                  <a:pt x="9046" y="4299"/>
                </a:lnTo>
                <a:lnTo>
                  <a:pt x="9070" y="4283"/>
                </a:lnTo>
                <a:lnTo>
                  <a:pt x="9093" y="4266"/>
                </a:lnTo>
                <a:lnTo>
                  <a:pt x="9117" y="4250"/>
                </a:lnTo>
                <a:lnTo>
                  <a:pt x="9124" y="4252"/>
                </a:lnTo>
                <a:lnTo>
                  <a:pt x="9132" y="4255"/>
                </a:lnTo>
                <a:lnTo>
                  <a:pt x="9140" y="4255"/>
                </a:lnTo>
                <a:lnTo>
                  <a:pt x="9146" y="4255"/>
                </a:lnTo>
                <a:lnTo>
                  <a:pt x="9152" y="4254"/>
                </a:lnTo>
                <a:lnTo>
                  <a:pt x="9157" y="4252"/>
                </a:lnTo>
                <a:lnTo>
                  <a:pt x="9164" y="4249"/>
                </a:lnTo>
                <a:lnTo>
                  <a:pt x="9169" y="4246"/>
                </a:lnTo>
                <a:lnTo>
                  <a:pt x="9176" y="4237"/>
                </a:lnTo>
                <a:lnTo>
                  <a:pt x="9184" y="4228"/>
                </a:lnTo>
                <a:lnTo>
                  <a:pt x="9190" y="4217"/>
                </a:lnTo>
                <a:lnTo>
                  <a:pt x="9196" y="4204"/>
                </a:lnTo>
                <a:lnTo>
                  <a:pt x="9197" y="4202"/>
                </a:lnTo>
                <a:lnTo>
                  <a:pt x="9197" y="4199"/>
                </a:lnTo>
                <a:lnTo>
                  <a:pt x="9196" y="4197"/>
                </a:lnTo>
                <a:lnTo>
                  <a:pt x="9194" y="4195"/>
                </a:lnTo>
                <a:lnTo>
                  <a:pt x="9190" y="4193"/>
                </a:lnTo>
                <a:lnTo>
                  <a:pt x="9185" y="4191"/>
                </a:lnTo>
                <a:lnTo>
                  <a:pt x="9173" y="4189"/>
                </a:lnTo>
                <a:lnTo>
                  <a:pt x="9160" y="4189"/>
                </a:lnTo>
                <a:lnTo>
                  <a:pt x="9160" y="4179"/>
                </a:lnTo>
                <a:lnTo>
                  <a:pt x="9161" y="4170"/>
                </a:lnTo>
                <a:lnTo>
                  <a:pt x="9165" y="4161"/>
                </a:lnTo>
                <a:lnTo>
                  <a:pt x="9170" y="4153"/>
                </a:lnTo>
                <a:lnTo>
                  <a:pt x="9184" y="4138"/>
                </a:lnTo>
                <a:lnTo>
                  <a:pt x="9198" y="4124"/>
                </a:lnTo>
                <a:lnTo>
                  <a:pt x="9206" y="4118"/>
                </a:lnTo>
                <a:lnTo>
                  <a:pt x="9212" y="4110"/>
                </a:lnTo>
                <a:lnTo>
                  <a:pt x="9218" y="4103"/>
                </a:lnTo>
                <a:lnTo>
                  <a:pt x="9222" y="4094"/>
                </a:lnTo>
                <a:lnTo>
                  <a:pt x="9225" y="4085"/>
                </a:lnTo>
                <a:lnTo>
                  <a:pt x="9225" y="4075"/>
                </a:lnTo>
                <a:lnTo>
                  <a:pt x="9222" y="4063"/>
                </a:lnTo>
                <a:lnTo>
                  <a:pt x="9217" y="4052"/>
                </a:lnTo>
                <a:lnTo>
                  <a:pt x="9230" y="4049"/>
                </a:lnTo>
                <a:lnTo>
                  <a:pt x="9241" y="4047"/>
                </a:lnTo>
                <a:lnTo>
                  <a:pt x="9241" y="4034"/>
                </a:lnTo>
                <a:lnTo>
                  <a:pt x="9240" y="4023"/>
                </a:lnTo>
                <a:lnTo>
                  <a:pt x="9258" y="4013"/>
                </a:lnTo>
                <a:lnTo>
                  <a:pt x="9275" y="4004"/>
                </a:lnTo>
                <a:lnTo>
                  <a:pt x="9293" y="3994"/>
                </a:lnTo>
                <a:lnTo>
                  <a:pt x="9311" y="3983"/>
                </a:lnTo>
                <a:lnTo>
                  <a:pt x="9320" y="3981"/>
                </a:lnTo>
                <a:lnTo>
                  <a:pt x="9329" y="3980"/>
                </a:lnTo>
                <a:lnTo>
                  <a:pt x="9338" y="3978"/>
                </a:lnTo>
                <a:lnTo>
                  <a:pt x="9345" y="3980"/>
                </a:lnTo>
                <a:lnTo>
                  <a:pt x="9352" y="3981"/>
                </a:lnTo>
                <a:lnTo>
                  <a:pt x="9358" y="3983"/>
                </a:lnTo>
                <a:lnTo>
                  <a:pt x="9364" y="3986"/>
                </a:lnTo>
                <a:lnTo>
                  <a:pt x="9371" y="3991"/>
                </a:lnTo>
                <a:lnTo>
                  <a:pt x="9376" y="3996"/>
                </a:lnTo>
                <a:lnTo>
                  <a:pt x="9379" y="4004"/>
                </a:lnTo>
                <a:lnTo>
                  <a:pt x="9385" y="4011"/>
                </a:lnTo>
                <a:lnTo>
                  <a:pt x="9388" y="4020"/>
                </a:lnTo>
                <a:lnTo>
                  <a:pt x="9396" y="4041"/>
                </a:lnTo>
                <a:lnTo>
                  <a:pt x="9401" y="4067"/>
                </a:lnTo>
                <a:lnTo>
                  <a:pt x="9414" y="4023"/>
                </a:lnTo>
                <a:lnTo>
                  <a:pt x="9423" y="3986"/>
                </a:lnTo>
                <a:lnTo>
                  <a:pt x="9429" y="3970"/>
                </a:lnTo>
                <a:lnTo>
                  <a:pt x="9437" y="3957"/>
                </a:lnTo>
                <a:lnTo>
                  <a:pt x="9442" y="3950"/>
                </a:lnTo>
                <a:lnTo>
                  <a:pt x="9447" y="3944"/>
                </a:lnTo>
                <a:lnTo>
                  <a:pt x="9453" y="3940"/>
                </a:lnTo>
                <a:lnTo>
                  <a:pt x="9461" y="3935"/>
                </a:lnTo>
                <a:lnTo>
                  <a:pt x="9486" y="3931"/>
                </a:lnTo>
                <a:lnTo>
                  <a:pt x="9511" y="3926"/>
                </a:lnTo>
                <a:lnTo>
                  <a:pt x="9537" y="3923"/>
                </a:lnTo>
                <a:lnTo>
                  <a:pt x="9562" y="3919"/>
                </a:lnTo>
                <a:lnTo>
                  <a:pt x="9574" y="3904"/>
                </a:lnTo>
                <a:lnTo>
                  <a:pt x="9584" y="3890"/>
                </a:lnTo>
                <a:lnTo>
                  <a:pt x="9609" y="3886"/>
                </a:lnTo>
                <a:lnTo>
                  <a:pt x="9636" y="3882"/>
                </a:lnTo>
                <a:lnTo>
                  <a:pt x="9661" y="3878"/>
                </a:lnTo>
                <a:lnTo>
                  <a:pt x="9687" y="3874"/>
                </a:lnTo>
                <a:lnTo>
                  <a:pt x="9693" y="3868"/>
                </a:lnTo>
                <a:lnTo>
                  <a:pt x="9701" y="3864"/>
                </a:lnTo>
                <a:lnTo>
                  <a:pt x="9708" y="3860"/>
                </a:lnTo>
                <a:lnTo>
                  <a:pt x="9716" y="3859"/>
                </a:lnTo>
                <a:lnTo>
                  <a:pt x="9732" y="3857"/>
                </a:lnTo>
                <a:lnTo>
                  <a:pt x="9750" y="3855"/>
                </a:lnTo>
                <a:lnTo>
                  <a:pt x="9767" y="3854"/>
                </a:lnTo>
                <a:lnTo>
                  <a:pt x="9783" y="3850"/>
                </a:lnTo>
                <a:lnTo>
                  <a:pt x="9791" y="3848"/>
                </a:lnTo>
                <a:lnTo>
                  <a:pt x="9798" y="3843"/>
                </a:lnTo>
                <a:lnTo>
                  <a:pt x="9805" y="3836"/>
                </a:lnTo>
                <a:lnTo>
                  <a:pt x="9811" y="3829"/>
                </a:lnTo>
                <a:lnTo>
                  <a:pt x="9819" y="3819"/>
                </a:lnTo>
                <a:lnTo>
                  <a:pt x="9824" y="3806"/>
                </a:lnTo>
                <a:lnTo>
                  <a:pt x="9826" y="3794"/>
                </a:lnTo>
                <a:lnTo>
                  <a:pt x="9827" y="3783"/>
                </a:lnTo>
                <a:lnTo>
                  <a:pt x="9826" y="3778"/>
                </a:lnTo>
                <a:lnTo>
                  <a:pt x="9825" y="3774"/>
                </a:lnTo>
                <a:lnTo>
                  <a:pt x="9822" y="3769"/>
                </a:lnTo>
                <a:lnTo>
                  <a:pt x="9820" y="3767"/>
                </a:lnTo>
                <a:lnTo>
                  <a:pt x="9817" y="3764"/>
                </a:lnTo>
                <a:lnTo>
                  <a:pt x="9813" y="3763"/>
                </a:lnTo>
                <a:lnTo>
                  <a:pt x="9808" y="3762"/>
                </a:lnTo>
                <a:lnTo>
                  <a:pt x="9803" y="3763"/>
                </a:lnTo>
                <a:lnTo>
                  <a:pt x="9782" y="3765"/>
                </a:lnTo>
                <a:lnTo>
                  <a:pt x="9763" y="3767"/>
                </a:lnTo>
                <a:lnTo>
                  <a:pt x="9747" y="3765"/>
                </a:lnTo>
                <a:lnTo>
                  <a:pt x="9735" y="3762"/>
                </a:lnTo>
                <a:lnTo>
                  <a:pt x="9730" y="3759"/>
                </a:lnTo>
                <a:lnTo>
                  <a:pt x="9726" y="3756"/>
                </a:lnTo>
                <a:lnTo>
                  <a:pt x="9721" y="3754"/>
                </a:lnTo>
                <a:lnTo>
                  <a:pt x="9717" y="3750"/>
                </a:lnTo>
                <a:lnTo>
                  <a:pt x="9712" y="3741"/>
                </a:lnTo>
                <a:lnTo>
                  <a:pt x="9707" y="3732"/>
                </a:lnTo>
                <a:lnTo>
                  <a:pt x="9704" y="3722"/>
                </a:lnTo>
                <a:lnTo>
                  <a:pt x="9703" y="3711"/>
                </a:lnTo>
                <a:lnTo>
                  <a:pt x="9702" y="3699"/>
                </a:lnTo>
                <a:lnTo>
                  <a:pt x="9702" y="3687"/>
                </a:lnTo>
                <a:lnTo>
                  <a:pt x="9703" y="3661"/>
                </a:lnTo>
                <a:lnTo>
                  <a:pt x="9702" y="3637"/>
                </a:lnTo>
                <a:lnTo>
                  <a:pt x="9697" y="3641"/>
                </a:lnTo>
                <a:lnTo>
                  <a:pt x="9692" y="3645"/>
                </a:lnTo>
                <a:lnTo>
                  <a:pt x="9687" y="3650"/>
                </a:lnTo>
                <a:lnTo>
                  <a:pt x="9683" y="3655"/>
                </a:lnTo>
                <a:lnTo>
                  <a:pt x="9675" y="3665"/>
                </a:lnTo>
                <a:lnTo>
                  <a:pt x="9669" y="3678"/>
                </a:lnTo>
                <a:lnTo>
                  <a:pt x="9660" y="3704"/>
                </a:lnTo>
                <a:lnTo>
                  <a:pt x="9649" y="3731"/>
                </a:lnTo>
                <a:lnTo>
                  <a:pt x="9642" y="3744"/>
                </a:lnTo>
                <a:lnTo>
                  <a:pt x="9635" y="3755"/>
                </a:lnTo>
                <a:lnTo>
                  <a:pt x="9629" y="3760"/>
                </a:lnTo>
                <a:lnTo>
                  <a:pt x="9624" y="3765"/>
                </a:lnTo>
                <a:lnTo>
                  <a:pt x="9618" y="3770"/>
                </a:lnTo>
                <a:lnTo>
                  <a:pt x="9612" y="3774"/>
                </a:lnTo>
                <a:lnTo>
                  <a:pt x="9604" y="3778"/>
                </a:lnTo>
                <a:lnTo>
                  <a:pt x="9596" y="3782"/>
                </a:lnTo>
                <a:lnTo>
                  <a:pt x="9588" y="3784"/>
                </a:lnTo>
                <a:lnTo>
                  <a:pt x="9577" y="3786"/>
                </a:lnTo>
                <a:lnTo>
                  <a:pt x="9567" y="3787"/>
                </a:lnTo>
                <a:lnTo>
                  <a:pt x="9556" y="3788"/>
                </a:lnTo>
                <a:lnTo>
                  <a:pt x="9543" y="3788"/>
                </a:lnTo>
                <a:lnTo>
                  <a:pt x="9529" y="3787"/>
                </a:lnTo>
                <a:lnTo>
                  <a:pt x="9562" y="3797"/>
                </a:lnTo>
                <a:lnTo>
                  <a:pt x="9586" y="3805"/>
                </a:lnTo>
                <a:lnTo>
                  <a:pt x="9595" y="3808"/>
                </a:lnTo>
                <a:lnTo>
                  <a:pt x="9602" y="3812"/>
                </a:lnTo>
                <a:lnTo>
                  <a:pt x="9607" y="3816"/>
                </a:lnTo>
                <a:lnTo>
                  <a:pt x="9610" y="3819"/>
                </a:lnTo>
                <a:lnTo>
                  <a:pt x="9612" y="3822"/>
                </a:lnTo>
                <a:lnTo>
                  <a:pt x="9612" y="3827"/>
                </a:lnTo>
                <a:lnTo>
                  <a:pt x="9609" y="3831"/>
                </a:lnTo>
                <a:lnTo>
                  <a:pt x="9607" y="3836"/>
                </a:lnTo>
                <a:lnTo>
                  <a:pt x="9596" y="3849"/>
                </a:lnTo>
                <a:lnTo>
                  <a:pt x="9580" y="3864"/>
                </a:lnTo>
                <a:lnTo>
                  <a:pt x="9571" y="3862"/>
                </a:lnTo>
                <a:lnTo>
                  <a:pt x="9563" y="3859"/>
                </a:lnTo>
                <a:lnTo>
                  <a:pt x="9555" y="3859"/>
                </a:lnTo>
                <a:lnTo>
                  <a:pt x="9547" y="3859"/>
                </a:lnTo>
                <a:lnTo>
                  <a:pt x="9532" y="3863"/>
                </a:lnTo>
                <a:lnTo>
                  <a:pt x="9517" y="3868"/>
                </a:lnTo>
                <a:lnTo>
                  <a:pt x="9501" y="3873"/>
                </a:lnTo>
                <a:lnTo>
                  <a:pt x="9485" y="3879"/>
                </a:lnTo>
                <a:lnTo>
                  <a:pt x="9477" y="3882"/>
                </a:lnTo>
                <a:lnTo>
                  <a:pt x="9470" y="3883"/>
                </a:lnTo>
                <a:lnTo>
                  <a:pt x="9462" y="3885"/>
                </a:lnTo>
                <a:lnTo>
                  <a:pt x="9454" y="3885"/>
                </a:lnTo>
                <a:lnTo>
                  <a:pt x="9443" y="3895"/>
                </a:lnTo>
                <a:lnTo>
                  <a:pt x="9433" y="3902"/>
                </a:lnTo>
                <a:lnTo>
                  <a:pt x="9420" y="3909"/>
                </a:lnTo>
                <a:lnTo>
                  <a:pt x="9407" y="3914"/>
                </a:lnTo>
                <a:lnTo>
                  <a:pt x="9381" y="3920"/>
                </a:lnTo>
                <a:lnTo>
                  <a:pt x="9354" y="3924"/>
                </a:lnTo>
                <a:lnTo>
                  <a:pt x="9340" y="3926"/>
                </a:lnTo>
                <a:lnTo>
                  <a:pt x="9326" y="3928"/>
                </a:lnTo>
                <a:lnTo>
                  <a:pt x="9314" y="3931"/>
                </a:lnTo>
                <a:lnTo>
                  <a:pt x="9301" y="3935"/>
                </a:lnTo>
                <a:lnTo>
                  <a:pt x="9288" y="3940"/>
                </a:lnTo>
                <a:lnTo>
                  <a:pt x="9277" y="3947"/>
                </a:lnTo>
                <a:lnTo>
                  <a:pt x="9265" y="3956"/>
                </a:lnTo>
                <a:lnTo>
                  <a:pt x="9255" y="3966"/>
                </a:lnTo>
                <a:lnTo>
                  <a:pt x="9242" y="3968"/>
                </a:lnTo>
                <a:lnTo>
                  <a:pt x="9231" y="3971"/>
                </a:lnTo>
                <a:lnTo>
                  <a:pt x="9218" y="3973"/>
                </a:lnTo>
                <a:lnTo>
                  <a:pt x="9206" y="3976"/>
                </a:lnTo>
                <a:lnTo>
                  <a:pt x="9206" y="3976"/>
                </a:lnTo>
                <a:lnTo>
                  <a:pt x="9206" y="3976"/>
                </a:lnTo>
                <a:lnTo>
                  <a:pt x="9206" y="3976"/>
                </a:lnTo>
                <a:lnTo>
                  <a:pt x="9193" y="3977"/>
                </a:lnTo>
                <a:lnTo>
                  <a:pt x="9180" y="3978"/>
                </a:lnTo>
                <a:lnTo>
                  <a:pt x="9168" y="3980"/>
                </a:lnTo>
                <a:lnTo>
                  <a:pt x="9155" y="3982"/>
                </a:lnTo>
                <a:lnTo>
                  <a:pt x="9154" y="3978"/>
                </a:lnTo>
                <a:lnTo>
                  <a:pt x="9155" y="3975"/>
                </a:lnTo>
                <a:lnTo>
                  <a:pt x="9156" y="3971"/>
                </a:lnTo>
                <a:lnTo>
                  <a:pt x="9160" y="3968"/>
                </a:lnTo>
                <a:lnTo>
                  <a:pt x="9166" y="3961"/>
                </a:lnTo>
                <a:lnTo>
                  <a:pt x="9174" y="3954"/>
                </a:lnTo>
                <a:lnTo>
                  <a:pt x="9176" y="3952"/>
                </a:lnTo>
                <a:lnTo>
                  <a:pt x="9179" y="3948"/>
                </a:lnTo>
                <a:lnTo>
                  <a:pt x="9180" y="3945"/>
                </a:lnTo>
                <a:lnTo>
                  <a:pt x="9180" y="3942"/>
                </a:lnTo>
                <a:lnTo>
                  <a:pt x="9179" y="3938"/>
                </a:lnTo>
                <a:lnTo>
                  <a:pt x="9175" y="3934"/>
                </a:lnTo>
                <a:lnTo>
                  <a:pt x="9170" y="3930"/>
                </a:lnTo>
                <a:lnTo>
                  <a:pt x="9163" y="3926"/>
                </a:lnTo>
                <a:lnTo>
                  <a:pt x="9156" y="3923"/>
                </a:lnTo>
                <a:lnTo>
                  <a:pt x="9150" y="3921"/>
                </a:lnTo>
                <a:lnTo>
                  <a:pt x="9143" y="3920"/>
                </a:lnTo>
                <a:lnTo>
                  <a:pt x="9138" y="3920"/>
                </a:lnTo>
                <a:lnTo>
                  <a:pt x="9133" y="3920"/>
                </a:lnTo>
                <a:lnTo>
                  <a:pt x="9128" y="3921"/>
                </a:lnTo>
                <a:lnTo>
                  <a:pt x="9124" y="3924"/>
                </a:lnTo>
                <a:lnTo>
                  <a:pt x="9121" y="3926"/>
                </a:lnTo>
                <a:lnTo>
                  <a:pt x="9113" y="3933"/>
                </a:lnTo>
                <a:lnTo>
                  <a:pt x="9108" y="3942"/>
                </a:lnTo>
                <a:lnTo>
                  <a:pt x="9103" y="3953"/>
                </a:lnTo>
                <a:lnTo>
                  <a:pt x="9099" y="3964"/>
                </a:lnTo>
                <a:lnTo>
                  <a:pt x="9095" y="3971"/>
                </a:lnTo>
                <a:lnTo>
                  <a:pt x="9090" y="3976"/>
                </a:lnTo>
                <a:lnTo>
                  <a:pt x="9085" y="3981"/>
                </a:lnTo>
                <a:lnTo>
                  <a:pt x="9079" y="3985"/>
                </a:lnTo>
                <a:lnTo>
                  <a:pt x="9074" y="3986"/>
                </a:lnTo>
                <a:lnTo>
                  <a:pt x="9069" y="3986"/>
                </a:lnTo>
                <a:lnTo>
                  <a:pt x="9066" y="3986"/>
                </a:lnTo>
                <a:lnTo>
                  <a:pt x="9065" y="3985"/>
                </a:lnTo>
                <a:lnTo>
                  <a:pt x="9064" y="3983"/>
                </a:lnTo>
                <a:lnTo>
                  <a:pt x="9062" y="3981"/>
                </a:lnTo>
                <a:lnTo>
                  <a:pt x="9056" y="3962"/>
                </a:lnTo>
                <a:lnTo>
                  <a:pt x="9048" y="3945"/>
                </a:lnTo>
                <a:lnTo>
                  <a:pt x="9041" y="3933"/>
                </a:lnTo>
                <a:lnTo>
                  <a:pt x="9032" y="3923"/>
                </a:lnTo>
                <a:lnTo>
                  <a:pt x="9022" y="3915"/>
                </a:lnTo>
                <a:lnTo>
                  <a:pt x="9010" y="3910"/>
                </a:lnTo>
                <a:lnTo>
                  <a:pt x="8999" y="3906"/>
                </a:lnTo>
                <a:lnTo>
                  <a:pt x="8987" y="3905"/>
                </a:lnTo>
                <a:lnTo>
                  <a:pt x="8975" y="3904"/>
                </a:lnTo>
                <a:lnTo>
                  <a:pt x="8962" y="3905"/>
                </a:lnTo>
                <a:lnTo>
                  <a:pt x="8949" y="3906"/>
                </a:lnTo>
                <a:lnTo>
                  <a:pt x="8935" y="3909"/>
                </a:lnTo>
                <a:lnTo>
                  <a:pt x="8909" y="3915"/>
                </a:lnTo>
                <a:lnTo>
                  <a:pt x="8882" y="3919"/>
                </a:lnTo>
                <a:lnTo>
                  <a:pt x="8882" y="3919"/>
                </a:lnTo>
                <a:lnTo>
                  <a:pt x="8882" y="3919"/>
                </a:lnTo>
                <a:lnTo>
                  <a:pt x="8882" y="3919"/>
                </a:lnTo>
                <a:lnTo>
                  <a:pt x="8882" y="3919"/>
                </a:lnTo>
                <a:lnTo>
                  <a:pt x="8874" y="3909"/>
                </a:lnTo>
                <a:lnTo>
                  <a:pt x="8867" y="3897"/>
                </a:lnTo>
                <a:lnTo>
                  <a:pt x="8861" y="3886"/>
                </a:lnTo>
                <a:lnTo>
                  <a:pt x="8854" y="3873"/>
                </a:lnTo>
                <a:lnTo>
                  <a:pt x="8849" y="3862"/>
                </a:lnTo>
                <a:lnTo>
                  <a:pt x="8845" y="3848"/>
                </a:lnTo>
                <a:lnTo>
                  <a:pt x="8843" y="3835"/>
                </a:lnTo>
                <a:lnTo>
                  <a:pt x="8841" y="3821"/>
                </a:lnTo>
                <a:lnTo>
                  <a:pt x="8854" y="3819"/>
                </a:lnTo>
                <a:lnTo>
                  <a:pt x="8866" y="3816"/>
                </a:lnTo>
                <a:lnTo>
                  <a:pt x="8878" y="3815"/>
                </a:lnTo>
                <a:lnTo>
                  <a:pt x="8890" y="3812"/>
                </a:lnTo>
                <a:lnTo>
                  <a:pt x="8921" y="3801"/>
                </a:lnTo>
                <a:lnTo>
                  <a:pt x="8954" y="3789"/>
                </a:lnTo>
                <a:lnTo>
                  <a:pt x="8986" y="3778"/>
                </a:lnTo>
                <a:lnTo>
                  <a:pt x="9018" y="3767"/>
                </a:lnTo>
                <a:lnTo>
                  <a:pt x="9047" y="3756"/>
                </a:lnTo>
                <a:lnTo>
                  <a:pt x="9078" y="3746"/>
                </a:lnTo>
                <a:lnTo>
                  <a:pt x="9091" y="3741"/>
                </a:lnTo>
                <a:lnTo>
                  <a:pt x="9107" y="3735"/>
                </a:lnTo>
                <a:lnTo>
                  <a:pt x="9119" y="3727"/>
                </a:lnTo>
                <a:lnTo>
                  <a:pt x="9132" y="3720"/>
                </a:lnTo>
                <a:lnTo>
                  <a:pt x="9138" y="3713"/>
                </a:lnTo>
                <a:lnTo>
                  <a:pt x="9141" y="3710"/>
                </a:lnTo>
                <a:lnTo>
                  <a:pt x="9138" y="3707"/>
                </a:lnTo>
                <a:lnTo>
                  <a:pt x="9135" y="3704"/>
                </a:lnTo>
                <a:lnTo>
                  <a:pt x="9122" y="3702"/>
                </a:lnTo>
                <a:lnTo>
                  <a:pt x="9112" y="3699"/>
                </a:lnTo>
                <a:lnTo>
                  <a:pt x="9112" y="3699"/>
                </a:lnTo>
                <a:lnTo>
                  <a:pt x="9103" y="3688"/>
                </a:lnTo>
                <a:lnTo>
                  <a:pt x="9095" y="3678"/>
                </a:lnTo>
                <a:lnTo>
                  <a:pt x="9086" y="3666"/>
                </a:lnTo>
                <a:lnTo>
                  <a:pt x="9078" y="3655"/>
                </a:lnTo>
                <a:lnTo>
                  <a:pt x="9103" y="3651"/>
                </a:lnTo>
                <a:lnTo>
                  <a:pt x="9128" y="3647"/>
                </a:lnTo>
                <a:lnTo>
                  <a:pt x="9154" y="3644"/>
                </a:lnTo>
                <a:lnTo>
                  <a:pt x="9179" y="3641"/>
                </a:lnTo>
                <a:lnTo>
                  <a:pt x="9185" y="3654"/>
                </a:lnTo>
                <a:lnTo>
                  <a:pt x="9192" y="3664"/>
                </a:lnTo>
                <a:lnTo>
                  <a:pt x="9199" y="3671"/>
                </a:lnTo>
                <a:lnTo>
                  <a:pt x="9207" y="3677"/>
                </a:lnTo>
                <a:lnTo>
                  <a:pt x="9216" y="3678"/>
                </a:lnTo>
                <a:lnTo>
                  <a:pt x="9225" y="3678"/>
                </a:lnTo>
                <a:lnTo>
                  <a:pt x="9234" y="3677"/>
                </a:lnTo>
                <a:lnTo>
                  <a:pt x="9242" y="3675"/>
                </a:lnTo>
                <a:lnTo>
                  <a:pt x="9261" y="3669"/>
                </a:lnTo>
                <a:lnTo>
                  <a:pt x="9281" y="3664"/>
                </a:lnTo>
                <a:lnTo>
                  <a:pt x="9289" y="3663"/>
                </a:lnTo>
                <a:lnTo>
                  <a:pt x="9298" y="3663"/>
                </a:lnTo>
                <a:lnTo>
                  <a:pt x="9307" y="3665"/>
                </a:lnTo>
                <a:lnTo>
                  <a:pt x="9315" y="3670"/>
                </a:lnTo>
                <a:lnTo>
                  <a:pt x="9331" y="3668"/>
                </a:lnTo>
                <a:lnTo>
                  <a:pt x="9348" y="3663"/>
                </a:lnTo>
                <a:lnTo>
                  <a:pt x="9363" y="3658"/>
                </a:lnTo>
                <a:lnTo>
                  <a:pt x="9378" y="3651"/>
                </a:lnTo>
                <a:lnTo>
                  <a:pt x="9392" y="3644"/>
                </a:lnTo>
                <a:lnTo>
                  <a:pt x="9405" y="3635"/>
                </a:lnTo>
                <a:lnTo>
                  <a:pt x="9418" y="3625"/>
                </a:lnTo>
                <a:lnTo>
                  <a:pt x="9430" y="3616"/>
                </a:lnTo>
                <a:lnTo>
                  <a:pt x="9456" y="3594"/>
                </a:lnTo>
                <a:lnTo>
                  <a:pt x="9480" y="3573"/>
                </a:lnTo>
                <a:lnTo>
                  <a:pt x="9504" y="3552"/>
                </a:lnTo>
                <a:lnTo>
                  <a:pt x="9529" y="3533"/>
                </a:lnTo>
                <a:lnTo>
                  <a:pt x="9533" y="3531"/>
                </a:lnTo>
                <a:lnTo>
                  <a:pt x="9536" y="3527"/>
                </a:lnTo>
                <a:lnTo>
                  <a:pt x="9537" y="3522"/>
                </a:lnTo>
                <a:lnTo>
                  <a:pt x="9538" y="3518"/>
                </a:lnTo>
                <a:lnTo>
                  <a:pt x="9539" y="3507"/>
                </a:lnTo>
                <a:lnTo>
                  <a:pt x="9541" y="3496"/>
                </a:lnTo>
                <a:lnTo>
                  <a:pt x="9541" y="3491"/>
                </a:lnTo>
                <a:lnTo>
                  <a:pt x="9542" y="3488"/>
                </a:lnTo>
                <a:lnTo>
                  <a:pt x="9544" y="3483"/>
                </a:lnTo>
                <a:lnTo>
                  <a:pt x="9547" y="3480"/>
                </a:lnTo>
                <a:lnTo>
                  <a:pt x="9552" y="3477"/>
                </a:lnTo>
                <a:lnTo>
                  <a:pt x="9557" y="3475"/>
                </a:lnTo>
                <a:lnTo>
                  <a:pt x="9563" y="3475"/>
                </a:lnTo>
                <a:lnTo>
                  <a:pt x="9572" y="3475"/>
                </a:lnTo>
                <a:lnTo>
                  <a:pt x="9585" y="3493"/>
                </a:lnTo>
                <a:lnTo>
                  <a:pt x="9599" y="3512"/>
                </a:lnTo>
                <a:lnTo>
                  <a:pt x="9605" y="3522"/>
                </a:lnTo>
                <a:lnTo>
                  <a:pt x="9613" y="3531"/>
                </a:lnTo>
                <a:lnTo>
                  <a:pt x="9619" y="3538"/>
                </a:lnTo>
                <a:lnTo>
                  <a:pt x="9627" y="3543"/>
                </a:lnTo>
                <a:lnTo>
                  <a:pt x="9633" y="3547"/>
                </a:lnTo>
                <a:lnTo>
                  <a:pt x="9641" y="3548"/>
                </a:lnTo>
                <a:lnTo>
                  <a:pt x="9645" y="3548"/>
                </a:lnTo>
                <a:lnTo>
                  <a:pt x="9649" y="3547"/>
                </a:lnTo>
                <a:lnTo>
                  <a:pt x="9652" y="3546"/>
                </a:lnTo>
                <a:lnTo>
                  <a:pt x="9656" y="3543"/>
                </a:lnTo>
                <a:lnTo>
                  <a:pt x="9665" y="3535"/>
                </a:lnTo>
                <a:lnTo>
                  <a:pt x="9673" y="3522"/>
                </a:lnTo>
                <a:lnTo>
                  <a:pt x="9681" y="3504"/>
                </a:lnTo>
                <a:lnTo>
                  <a:pt x="9690" y="3483"/>
                </a:lnTo>
                <a:lnTo>
                  <a:pt x="9693" y="3477"/>
                </a:lnTo>
                <a:lnTo>
                  <a:pt x="9697" y="3474"/>
                </a:lnTo>
                <a:lnTo>
                  <a:pt x="9701" y="3469"/>
                </a:lnTo>
                <a:lnTo>
                  <a:pt x="9706" y="3465"/>
                </a:lnTo>
                <a:lnTo>
                  <a:pt x="9716" y="3457"/>
                </a:lnTo>
                <a:lnTo>
                  <a:pt x="9726" y="3450"/>
                </a:lnTo>
                <a:lnTo>
                  <a:pt x="9735" y="3441"/>
                </a:lnTo>
                <a:lnTo>
                  <a:pt x="9744" y="3432"/>
                </a:lnTo>
                <a:lnTo>
                  <a:pt x="9754" y="3425"/>
                </a:lnTo>
                <a:lnTo>
                  <a:pt x="9764" y="3420"/>
                </a:lnTo>
                <a:lnTo>
                  <a:pt x="9775" y="3417"/>
                </a:lnTo>
                <a:lnTo>
                  <a:pt x="9787" y="3413"/>
                </a:lnTo>
                <a:lnTo>
                  <a:pt x="9797" y="3410"/>
                </a:lnTo>
                <a:lnTo>
                  <a:pt x="9808" y="3409"/>
                </a:lnTo>
                <a:lnTo>
                  <a:pt x="9832" y="3406"/>
                </a:lnTo>
                <a:lnTo>
                  <a:pt x="9855" y="3405"/>
                </a:lnTo>
                <a:lnTo>
                  <a:pt x="9867" y="3404"/>
                </a:lnTo>
                <a:lnTo>
                  <a:pt x="9878" y="3403"/>
                </a:lnTo>
                <a:lnTo>
                  <a:pt x="9890" y="3400"/>
                </a:lnTo>
                <a:lnTo>
                  <a:pt x="9901" y="3396"/>
                </a:lnTo>
                <a:lnTo>
                  <a:pt x="9901" y="3398"/>
                </a:lnTo>
                <a:lnTo>
                  <a:pt x="9901" y="3398"/>
                </a:lnTo>
                <a:lnTo>
                  <a:pt x="9915" y="3403"/>
                </a:lnTo>
                <a:lnTo>
                  <a:pt x="9929" y="3406"/>
                </a:lnTo>
                <a:lnTo>
                  <a:pt x="9942" y="3410"/>
                </a:lnTo>
                <a:lnTo>
                  <a:pt x="9956" y="3414"/>
                </a:lnTo>
                <a:lnTo>
                  <a:pt x="9968" y="3413"/>
                </a:lnTo>
                <a:lnTo>
                  <a:pt x="9981" y="3411"/>
                </a:lnTo>
                <a:lnTo>
                  <a:pt x="10000" y="3423"/>
                </a:lnTo>
                <a:lnTo>
                  <a:pt x="10019" y="3436"/>
                </a:lnTo>
                <a:lnTo>
                  <a:pt x="10023" y="3438"/>
                </a:lnTo>
                <a:lnTo>
                  <a:pt x="10028" y="3439"/>
                </a:lnTo>
                <a:lnTo>
                  <a:pt x="10033" y="3441"/>
                </a:lnTo>
                <a:lnTo>
                  <a:pt x="10038" y="3439"/>
                </a:lnTo>
                <a:lnTo>
                  <a:pt x="10044" y="3438"/>
                </a:lnTo>
                <a:lnTo>
                  <a:pt x="10049" y="3434"/>
                </a:lnTo>
                <a:lnTo>
                  <a:pt x="10056" y="3431"/>
                </a:lnTo>
                <a:lnTo>
                  <a:pt x="10062" y="3424"/>
                </a:lnTo>
                <a:lnTo>
                  <a:pt x="10072" y="3409"/>
                </a:lnTo>
                <a:lnTo>
                  <a:pt x="10084" y="3394"/>
                </a:lnTo>
                <a:lnTo>
                  <a:pt x="10090" y="3404"/>
                </a:lnTo>
                <a:lnTo>
                  <a:pt x="10095" y="3414"/>
                </a:lnTo>
                <a:lnTo>
                  <a:pt x="10101" y="3423"/>
                </a:lnTo>
                <a:lnTo>
                  <a:pt x="10108" y="3433"/>
                </a:lnTo>
                <a:lnTo>
                  <a:pt x="10117" y="3422"/>
                </a:lnTo>
                <a:lnTo>
                  <a:pt x="10126" y="3410"/>
                </a:lnTo>
                <a:lnTo>
                  <a:pt x="10132" y="3399"/>
                </a:lnTo>
                <a:lnTo>
                  <a:pt x="10138" y="3386"/>
                </a:lnTo>
                <a:lnTo>
                  <a:pt x="10145" y="3373"/>
                </a:lnTo>
                <a:lnTo>
                  <a:pt x="10148" y="3361"/>
                </a:lnTo>
                <a:lnTo>
                  <a:pt x="10152" y="3347"/>
                </a:lnTo>
                <a:lnTo>
                  <a:pt x="10154" y="3332"/>
                </a:lnTo>
                <a:lnTo>
                  <a:pt x="10173" y="3335"/>
                </a:lnTo>
                <a:lnTo>
                  <a:pt x="10193" y="3339"/>
                </a:lnTo>
                <a:lnTo>
                  <a:pt x="10213" y="3342"/>
                </a:lnTo>
                <a:lnTo>
                  <a:pt x="10232" y="3346"/>
                </a:lnTo>
                <a:lnTo>
                  <a:pt x="10249" y="3347"/>
                </a:lnTo>
                <a:lnTo>
                  <a:pt x="10265" y="3348"/>
                </a:lnTo>
                <a:lnTo>
                  <a:pt x="10282" y="3347"/>
                </a:lnTo>
                <a:lnTo>
                  <a:pt x="10298" y="3344"/>
                </a:lnTo>
                <a:lnTo>
                  <a:pt x="10313" y="3342"/>
                </a:lnTo>
                <a:lnTo>
                  <a:pt x="10330" y="3338"/>
                </a:lnTo>
                <a:lnTo>
                  <a:pt x="10345" y="3333"/>
                </a:lnTo>
                <a:lnTo>
                  <a:pt x="10360" y="3327"/>
                </a:lnTo>
                <a:lnTo>
                  <a:pt x="10369" y="3334"/>
                </a:lnTo>
                <a:lnTo>
                  <a:pt x="10378" y="3340"/>
                </a:lnTo>
                <a:lnTo>
                  <a:pt x="10387" y="3346"/>
                </a:lnTo>
                <a:lnTo>
                  <a:pt x="10395" y="3349"/>
                </a:lnTo>
                <a:lnTo>
                  <a:pt x="10402" y="3352"/>
                </a:lnTo>
                <a:lnTo>
                  <a:pt x="10411" y="3353"/>
                </a:lnTo>
                <a:lnTo>
                  <a:pt x="10417" y="3352"/>
                </a:lnTo>
                <a:lnTo>
                  <a:pt x="10425" y="3351"/>
                </a:lnTo>
                <a:lnTo>
                  <a:pt x="10431" y="3348"/>
                </a:lnTo>
                <a:lnTo>
                  <a:pt x="10438" y="3344"/>
                </a:lnTo>
                <a:lnTo>
                  <a:pt x="10443" y="3339"/>
                </a:lnTo>
                <a:lnTo>
                  <a:pt x="10449" y="3333"/>
                </a:lnTo>
                <a:lnTo>
                  <a:pt x="10453" y="3327"/>
                </a:lnTo>
                <a:lnTo>
                  <a:pt x="10458" y="3319"/>
                </a:lnTo>
                <a:lnTo>
                  <a:pt x="10462" y="3311"/>
                </a:lnTo>
                <a:lnTo>
                  <a:pt x="10464" y="3302"/>
                </a:lnTo>
                <a:lnTo>
                  <a:pt x="10467" y="3291"/>
                </a:lnTo>
                <a:lnTo>
                  <a:pt x="10468" y="3283"/>
                </a:lnTo>
                <a:lnTo>
                  <a:pt x="10468" y="3276"/>
                </a:lnTo>
                <a:lnTo>
                  <a:pt x="10467" y="3271"/>
                </a:lnTo>
                <a:lnTo>
                  <a:pt x="10464" y="3267"/>
                </a:lnTo>
                <a:lnTo>
                  <a:pt x="10461" y="3264"/>
                </a:lnTo>
                <a:lnTo>
                  <a:pt x="10456" y="3263"/>
                </a:lnTo>
                <a:lnTo>
                  <a:pt x="10450" y="3263"/>
                </a:lnTo>
                <a:lnTo>
                  <a:pt x="10426" y="3266"/>
                </a:lnTo>
                <a:lnTo>
                  <a:pt x="10403" y="3267"/>
                </a:lnTo>
                <a:lnTo>
                  <a:pt x="10391" y="3268"/>
                </a:lnTo>
                <a:lnTo>
                  <a:pt x="10378" y="3269"/>
                </a:lnTo>
                <a:lnTo>
                  <a:pt x="10376" y="3258"/>
                </a:lnTo>
                <a:lnTo>
                  <a:pt x="10374" y="3245"/>
                </a:lnTo>
                <a:lnTo>
                  <a:pt x="10373" y="3234"/>
                </a:lnTo>
                <a:lnTo>
                  <a:pt x="10370" y="3221"/>
                </a:lnTo>
                <a:lnTo>
                  <a:pt x="10409" y="3215"/>
                </a:lnTo>
                <a:lnTo>
                  <a:pt x="10447" y="3209"/>
                </a:lnTo>
                <a:lnTo>
                  <a:pt x="10485" y="3202"/>
                </a:lnTo>
                <a:lnTo>
                  <a:pt x="10523" y="3196"/>
                </a:lnTo>
                <a:lnTo>
                  <a:pt x="10528" y="3198"/>
                </a:lnTo>
                <a:lnTo>
                  <a:pt x="10533" y="3201"/>
                </a:lnTo>
                <a:lnTo>
                  <a:pt x="10535" y="3203"/>
                </a:lnTo>
                <a:lnTo>
                  <a:pt x="10538" y="3206"/>
                </a:lnTo>
                <a:lnTo>
                  <a:pt x="10539" y="3212"/>
                </a:lnTo>
                <a:lnTo>
                  <a:pt x="10539" y="3220"/>
                </a:lnTo>
                <a:lnTo>
                  <a:pt x="10534" y="3233"/>
                </a:lnTo>
                <a:lnTo>
                  <a:pt x="10532" y="3247"/>
                </a:lnTo>
                <a:lnTo>
                  <a:pt x="10534" y="3262"/>
                </a:lnTo>
                <a:lnTo>
                  <a:pt x="10538" y="3275"/>
                </a:lnTo>
                <a:lnTo>
                  <a:pt x="10542" y="3285"/>
                </a:lnTo>
                <a:lnTo>
                  <a:pt x="10547" y="3291"/>
                </a:lnTo>
                <a:lnTo>
                  <a:pt x="10553" y="3296"/>
                </a:lnTo>
                <a:lnTo>
                  <a:pt x="10561" y="3299"/>
                </a:lnTo>
                <a:lnTo>
                  <a:pt x="10567" y="3300"/>
                </a:lnTo>
                <a:lnTo>
                  <a:pt x="10575" y="3300"/>
                </a:lnTo>
                <a:lnTo>
                  <a:pt x="10609" y="3291"/>
                </a:lnTo>
                <a:lnTo>
                  <a:pt x="10642" y="3283"/>
                </a:lnTo>
                <a:lnTo>
                  <a:pt x="10665" y="3280"/>
                </a:lnTo>
                <a:lnTo>
                  <a:pt x="10688" y="3273"/>
                </a:lnTo>
                <a:lnTo>
                  <a:pt x="10698" y="3272"/>
                </a:lnTo>
                <a:lnTo>
                  <a:pt x="10708" y="3272"/>
                </a:lnTo>
                <a:lnTo>
                  <a:pt x="10713" y="3273"/>
                </a:lnTo>
                <a:lnTo>
                  <a:pt x="10717" y="3276"/>
                </a:lnTo>
                <a:lnTo>
                  <a:pt x="10721" y="3278"/>
                </a:lnTo>
                <a:lnTo>
                  <a:pt x="10725" y="3282"/>
                </a:lnTo>
                <a:lnTo>
                  <a:pt x="10735" y="3295"/>
                </a:lnTo>
                <a:lnTo>
                  <a:pt x="10744" y="3304"/>
                </a:lnTo>
                <a:lnTo>
                  <a:pt x="10747" y="3307"/>
                </a:lnTo>
                <a:lnTo>
                  <a:pt x="10751" y="3309"/>
                </a:lnTo>
                <a:lnTo>
                  <a:pt x="10755" y="3311"/>
                </a:lnTo>
                <a:lnTo>
                  <a:pt x="10759" y="3311"/>
                </a:lnTo>
                <a:lnTo>
                  <a:pt x="10761" y="3310"/>
                </a:lnTo>
                <a:lnTo>
                  <a:pt x="10765" y="3309"/>
                </a:lnTo>
                <a:lnTo>
                  <a:pt x="10768" y="3307"/>
                </a:lnTo>
                <a:lnTo>
                  <a:pt x="10771" y="3304"/>
                </a:lnTo>
                <a:lnTo>
                  <a:pt x="10777" y="3294"/>
                </a:lnTo>
                <a:lnTo>
                  <a:pt x="10780" y="3281"/>
                </a:lnTo>
                <a:lnTo>
                  <a:pt x="10783" y="3272"/>
                </a:lnTo>
                <a:lnTo>
                  <a:pt x="10784" y="3262"/>
                </a:lnTo>
                <a:lnTo>
                  <a:pt x="10784" y="3250"/>
                </a:lnTo>
                <a:lnTo>
                  <a:pt x="10782" y="3240"/>
                </a:lnTo>
                <a:lnTo>
                  <a:pt x="10780" y="3235"/>
                </a:lnTo>
                <a:lnTo>
                  <a:pt x="10778" y="3231"/>
                </a:lnTo>
                <a:lnTo>
                  <a:pt x="10774" y="3226"/>
                </a:lnTo>
                <a:lnTo>
                  <a:pt x="10770" y="3224"/>
                </a:lnTo>
                <a:lnTo>
                  <a:pt x="10766" y="3220"/>
                </a:lnTo>
                <a:lnTo>
                  <a:pt x="10760" y="3217"/>
                </a:lnTo>
                <a:lnTo>
                  <a:pt x="10754" y="3216"/>
                </a:lnTo>
                <a:lnTo>
                  <a:pt x="10746" y="3216"/>
                </a:lnTo>
                <a:lnTo>
                  <a:pt x="10725" y="3216"/>
                </a:lnTo>
                <a:lnTo>
                  <a:pt x="10703" y="3220"/>
                </a:lnTo>
                <a:lnTo>
                  <a:pt x="10681" y="3224"/>
                </a:lnTo>
                <a:lnTo>
                  <a:pt x="10659" y="3228"/>
                </a:lnTo>
                <a:lnTo>
                  <a:pt x="10657" y="3215"/>
                </a:lnTo>
                <a:lnTo>
                  <a:pt x="10656" y="3202"/>
                </a:lnTo>
                <a:lnTo>
                  <a:pt x="10653" y="3190"/>
                </a:lnTo>
                <a:lnTo>
                  <a:pt x="10652" y="3177"/>
                </a:lnTo>
                <a:lnTo>
                  <a:pt x="10676" y="3173"/>
                </a:lnTo>
                <a:lnTo>
                  <a:pt x="10699" y="3167"/>
                </a:lnTo>
                <a:lnTo>
                  <a:pt x="10704" y="3164"/>
                </a:lnTo>
                <a:lnTo>
                  <a:pt x="10709" y="3160"/>
                </a:lnTo>
                <a:lnTo>
                  <a:pt x="10714" y="3158"/>
                </a:lnTo>
                <a:lnTo>
                  <a:pt x="10719" y="3153"/>
                </a:lnTo>
                <a:lnTo>
                  <a:pt x="10723" y="3148"/>
                </a:lnTo>
                <a:lnTo>
                  <a:pt x="10727" y="3143"/>
                </a:lnTo>
                <a:lnTo>
                  <a:pt x="10731" y="3135"/>
                </a:lnTo>
                <a:lnTo>
                  <a:pt x="10733" y="3127"/>
                </a:lnTo>
                <a:lnTo>
                  <a:pt x="10711" y="3127"/>
                </a:lnTo>
                <a:lnTo>
                  <a:pt x="10688" y="3127"/>
                </a:lnTo>
                <a:lnTo>
                  <a:pt x="10665" y="3126"/>
                </a:lnTo>
                <a:lnTo>
                  <a:pt x="10642" y="3126"/>
                </a:lnTo>
                <a:lnTo>
                  <a:pt x="10624" y="3129"/>
                </a:lnTo>
                <a:lnTo>
                  <a:pt x="10605" y="3132"/>
                </a:lnTo>
                <a:lnTo>
                  <a:pt x="10586" y="3135"/>
                </a:lnTo>
                <a:lnTo>
                  <a:pt x="10568" y="3138"/>
                </a:lnTo>
                <a:lnTo>
                  <a:pt x="10548" y="3140"/>
                </a:lnTo>
                <a:lnTo>
                  <a:pt x="10529" y="3144"/>
                </a:lnTo>
                <a:lnTo>
                  <a:pt x="10509" y="3146"/>
                </a:lnTo>
                <a:lnTo>
                  <a:pt x="10490" y="3149"/>
                </a:lnTo>
                <a:lnTo>
                  <a:pt x="10482" y="3154"/>
                </a:lnTo>
                <a:lnTo>
                  <a:pt x="10476" y="3159"/>
                </a:lnTo>
                <a:lnTo>
                  <a:pt x="10468" y="3163"/>
                </a:lnTo>
                <a:lnTo>
                  <a:pt x="10461" y="3167"/>
                </a:lnTo>
                <a:lnTo>
                  <a:pt x="10445" y="3171"/>
                </a:lnTo>
                <a:lnTo>
                  <a:pt x="10429" y="3173"/>
                </a:lnTo>
                <a:lnTo>
                  <a:pt x="10396" y="3176"/>
                </a:lnTo>
                <a:lnTo>
                  <a:pt x="10362" y="3174"/>
                </a:lnTo>
                <a:lnTo>
                  <a:pt x="10345" y="3174"/>
                </a:lnTo>
                <a:lnTo>
                  <a:pt x="10329" y="3174"/>
                </a:lnTo>
                <a:lnTo>
                  <a:pt x="10312" y="3176"/>
                </a:lnTo>
                <a:lnTo>
                  <a:pt x="10296" y="3179"/>
                </a:lnTo>
                <a:lnTo>
                  <a:pt x="10280" y="3183"/>
                </a:lnTo>
                <a:lnTo>
                  <a:pt x="10265" y="3191"/>
                </a:lnTo>
                <a:lnTo>
                  <a:pt x="10258" y="3196"/>
                </a:lnTo>
                <a:lnTo>
                  <a:pt x="10251" y="3201"/>
                </a:lnTo>
                <a:lnTo>
                  <a:pt x="10245" y="3207"/>
                </a:lnTo>
                <a:lnTo>
                  <a:pt x="10237" y="3214"/>
                </a:lnTo>
                <a:lnTo>
                  <a:pt x="10237" y="3214"/>
                </a:lnTo>
                <a:lnTo>
                  <a:pt x="10237" y="3214"/>
                </a:lnTo>
                <a:lnTo>
                  <a:pt x="10237" y="3214"/>
                </a:lnTo>
                <a:lnTo>
                  <a:pt x="10226" y="3216"/>
                </a:lnTo>
                <a:lnTo>
                  <a:pt x="10214" y="3217"/>
                </a:lnTo>
                <a:lnTo>
                  <a:pt x="10203" y="3211"/>
                </a:lnTo>
                <a:lnTo>
                  <a:pt x="10192" y="3207"/>
                </a:lnTo>
                <a:lnTo>
                  <a:pt x="10179" y="3203"/>
                </a:lnTo>
                <a:lnTo>
                  <a:pt x="10167" y="3202"/>
                </a:lnTo>
                <a:lnTo>
                  <a:pt x="10156" y="3201"/>
                </a:lnTo>
                <a:lnTo>
                  <a:pt x="10145" y="3202"/>
                </a:lnTo>
                <a:lnTo>
                  <a:pt x="10133" y="3202"/>
                </a:lnTo>
                <a:lnTo>
                  <a:pt x="10122" y="3205"/>
                </a:lnTo>
                <a:lnTo>
                  <a:pt x="10075" y="3215"/>
                </a:lnTo>
                <a:lnTo>
                  <a:pt x="10029" y="3225"/>
                </a:lnTo>
                <a:lnTo>
                  <a:pt x="10029" y="3225"/>
                </a:lnTo>
                <a:lnTo>
                  <a:pt x="10029" y="3225"/>
                </a:lnTo>
                <a:lnTo>
                  <a:pt x="10029" y="3225"/>
                </a:lnTo>
                <a:lnTo>
                  <a:pt x="10029" y="3225"/>
                </a:lnTo>
                <a:lnTo>
                  <a:pt x="9985" y="3230"/>
                </a:lnTo>
                <a:lnTo>
                  <a:pt x="9940" y="3235"/>
                </a:lnTo>
                <a:lnTo>
                  <a:pt x="9896" y="3242"/>
                </a:lnTo>
                <a:lnTo>
                  <a:pt x="9852" y="3247"/>
                </a:lnTo>
                <a:lnTo>
                  <a:pt x="9853" y="3243"/>
                </a:lnTo>
                <a:lnTo>
                  <a:pt x="9854" y="3239"/>
                </a:lnTo>
                <a:lnTo>
                  <a:pt x="9855" y="3234"/>
                </a:lnTo>
                <a:lnTo>
                  <a:pt x="9859" y="3230"/>
                </a:lnTo>
                <a:lnTo>
                  <a:pt x="9865" y="3223"/>
                </a:lnTo>
                <a:lnTo>
                  <a:pt x="9873" y="3216"/>
                </a:lnTo>
                <a:lnTo>
                  <a:pt x="9878" y="3209"/>
                </a:lnTo>
                <a:lnTo>
                  <a:pt x="9881" y="3202"/>
                </a:lnTo>
                <a:lnTo>
                  <a:pt x="9881" y="3200"/>
                </a:lnTo>
                <a:lnTo>
                  <a:pt x="9878" y="3196"/>
                </a:lnTo>
                <a:lnTo>
                  <a:pt x="9876" y="3193"/>
                </a:lnTo>
                <a:lnTo>
                  <a:pt x="9871" y="3191"/>
                </a:lnTo>
                <a:lnTo>
                  <a:pt x="9862" y="3187"/>
                </a:lnTo>
                <a:lnTo>
                  <a:pt x="9854" y="3186"/>
                </a:lnTo>
                <a:lnTo>
                  <a:pt x="9848" y="3186"/>
                </a:lnTo>
                <a:lnTo>
                  <a:pt x="9843" y="3187"/>
                </a:lnTo>
                <a:lnTo>
                  <a:pt x="9836" y="3190"/>
                </a:lnTo>
                <a:lnTo>
                  <a:pt x="9832" y="3193"/>
                </a:lnTo>
                <a:lnTo>
                  <a:pt x="9829" y="3197"/>
                </a:lnTo>
                <a:lnTo>
                  <a:pt x="9825" y="3202"/>
                </a:lnTo>
                <a:lnTo>
                  <a:pt x="9813" y="3228"/>
                </a:lnTo>
                <a:lnTo>
                  <a:pt x="9801" y="3252"/>
                </a:lnTo>
                <a:lnTo>
                  <a:pt x="9791" y="3249"/>
                </a:lnTo>
                <a:lnTo>
                  <a:pt x="9780" y="3249"/>
                </a:lnTo>
                <a:lnTo>
                  <a:pt x="9770" y="3249"/>
                </a:lnTo>
                <a:lnTo>
                  <a:pt x="9761" y="3250"/>
                </a:lnTo>
                <a:lnTo>
                  <a:pt x="9751" y="3253"/>
                </a:lnTo>
                <a:lnTo>
                  <a:pt x="9742" y="3255"/>
                </a:lnTo>
                <a:lnTo>
                  <a:pt x="9732" y="3259"/>
                </a:lnTo>
                <a:lnTo>
                  <a:pt x="9723" y="3264"/>
                </a:lnTo>
                <a:lnTo>
                  <a:pt x="9723" y="3264"/>
                </a:lnTo>
                <a:lnTo>
                  <a:pt x="9723" y="3264"/>
                </a:lnTo>
                <a:lnTo>
                  <a:pt x="9723" y="3264"/>
                </a:lnTo>
                <a:lnTo>
                  <a:pt x="9723" y="3264"/>
                </a:lnTo>
                <a:lnTo>
                  <a:pt x="9721" y="3252"/>
                </a:lnTo>
                <a:lnTo>
                  <a:pt x="9720" y="3239"/>
                </a:lnTo>
                <a:lnTo>
                  <a:pt x="9720" y="3225"/>
                </a:lnTo>
                <a:lnTo>
                  <a:pt x="9721" y="3212"/>
                </a:lnTo>
                <a:lnTo>
                  <a:pt x="9722" y="3200"/>
                </a:lnTo>
                <a:lnTo>
                  <a:pt x="9726" y="3187"/>
                </a:lnTo>
                <a:lnTo>
                  <a:pt x="9730" y="3174"/>
                </a:lnTo>
                <a:lnTo>
                  <a:pt x="9735" y="3162"/>
                </a:lnTo>
                <a:lnTo>
                  <a:pt x="9747" y="3159"/>
                </a:lnTo>
                <a:lnTo>
                  <a:pt x="9760" y="3157"/>
                </a:lnTo>
                <a:lnTo>
                  <a:pt x="9792" y="3153"/>
                </a:lnTo>
                <a:lnTo>
                  <a:pt x="9824" y="3149"/>
                </a:lnTo>
                <a:lnTo>
                  <a:pt x="9857" y="3148"/>
                </a:lnTo>
                <a:lnTo>
                  <a:pt x="9888" y="3146"/>
                </a:lnTo>
                <a:lnTo>
                  <a:pt x="9921" y="3143"/>
                </a:lnTo>
                <a:lnTo>
                  <a:pt x="9953" y="3138"/>
                </a:lnTo>
                <a:lnTo>
                  <a:pt x="9968" y="3134"/>
                </a:lnTo>
                <a:lnTo>
                  <a:pt x="9983" y="3130"/>
                </a:lnTo>
                <a:lnTo>
                  <a:pt x="9999" y="3124"/>
                </a:lnTo>
                <a:lnTo>
                  <a:pt x="10014" y="3116"/>
                </a:lnTo>
                <a:lnTo>
                  <a:pt x="10023" y="3116"/>
                </a:lnTo>
                <a:lnTo>
                  <a:pt x="10032" y="3116"/>
                </a:lnTo>
                <a:lnTo>
                  <a:pt x="10041" y="3117"/>
                </a:lnTo>
                <a:lnTo>
                  <a:pt x="10049" y="3119"/>
                </a:lnTo>
                <a:lnTo>
                  <a:pt x="10069" y="3122"/>
                </a:lnTo>
                <a:lnTo>
                  <a:pt x="10088" y="3126"/>
                </a:lnTo>
                <a:lnTo>
                  <a:pt x="10096" y="3126"/>
                </a:lnTo>
                <a:lnTo>
                  <a:pt x="10105" y="3125"/>
                </a:lnTo>
                <a:lnTo>
                  <a:pt x="10113" y="3122"/>
                </a:lnTo>
                <a:lnTo>
                  <a:pt x="10119" y="3117"/>
                </a:lnTo>
                <a:lnTo>
                  <a:pt x="10126" y="3110"/>
                </a:lnTo>
                <a:lnTo>
                  <a:pt x="10131" y="3101"/>
                </a:lnTo>
                <a:lnTo>
                  <a:pt x="10136" y="3088"/>
                </a:lnTo>
                <a:lnTo>
                  <a:pt x="10138" y="3072"/>
                </a:lnTo>
                <a:lnTo>
                  <a:pt x="10132" y="3059"/>
                </a:lnTo>
                <a:lnTo>
                  <a:pt x="10126" y="3048"/>
                </a:lnTo>
                <a:lnTo>
                  <a:pt x="10118" y="3040"/>
                </a:lnTo>
                <a:lnTo>
                  <a:pt x="10110" y="3035"/>
                </a:lnTo>
                <a:lnTo>
                  <a:pt x="10103" y="3031"/>
                </a:lnTo>
                <a:lnTo>
                  <a:pt x="10094" y="3028"/>
                </a:lnTo>
                <a:lnTo>
                  <a:pt x="10085" y="3028"/>
                </a:lnTo>
                <a:lnTo>
                  <a:pt x="10076" y="3028"/>
                </a:lnTo>
                <a:lnTo>
                  <a:pt x="10057" y="3032"/>
                </a:lnTo>
                <a:lnTo>
                  <a:pt x="10039" y="3037"/>
                </a:lnTo>
                <a:lnTo>
                  <a:pt x="10029" y="3039"/>
                </a:lnTo>
                <a:lnTo>
                  <a:pt x="10020" y="3041"/>
                </a:lnTo>
                <a:lnTo>
                  <a:pt x="10011" y="3042"/>
                </a:lnTo>
                <a:lnTo>
                  <a:pt x="10003" y="3041"/>
                </a:lnTo>
                <a:lnTo>
                  <a:pt x="9995" y="3044"/>
                </a:lnTo>
                <a:lnTo>
                  <a:pt x="9987" y="3045"/>
                </a:lnTo>
                <a:lnTo>
                  <a:pt x="9980" y="3049"/>
                </a:lnTo>
                <a:lnTo>
                  <a:pt x="9973" y="3051"/>
                </a:lnTo>
                <a:lnTo>
                  <a:pt x="9968" y="3056"/>
                </a:lnTo>
                <a:lnTo>
                  <a:pt x="9963" y="3061"/>
                </a:lnTo>
                <a:lnTo>
                  <a:pt x="9958" y="3068"/>
                </a:lnTo>
                <a:lnTo>
                  <a:pt x="9954" y="3075"/>
                </a:lnTo>
                <a:lnTo>
                  <a:pt x="9938" y="3070"/>
                </a:lnTo>
                <a:lnTo>
                  <a:pt x="9921" y="3068"/>
                </a:lnTo>
                <a:lnTo>
                  <a:pt x="9905" y="3067"/>
                </a:lnTo>
                <a:lnTo>
                  <a:pt x="9887" y="3065"/>
                </a:lnTo>
                <a:lnTo>
                  <a:pt x="9871" y="3065"/>
                </a:lnTo>
                <a:lnTo>
                  <a:pt x="9853" y="3068"/>
                </a:lnTo>
                <a:lnTo>
                  <a:pt x="9835" y="3070"/>
                </a:lnTo>
                <a:lnTo>
                  <a:pt x="9816" y="3074"/>
                </a:lnTo>
                <a:lnTo>
                  <a:pt x="9792" y="3083"/>
                </a:lnTo>
                <a:lnTo>
                  <a:pt x="9763" y="3097"/>
                </a:lnTo>
                <a:lnTo>
                  <a:pt x="9747" y="3103"/>
                </a:lnTo>
                <a:lnTo>
                  <a:pt x="9732" y="3110"/>
                </a:lnTo>
                <a:lnTo>
                  <a:pt x="9716" y="3115"/>
                </a:lnTo>
                <a:lnTo>
                  <a:pt x="9701" y="3119"/>
                </a:lnTo>
                <a:lnTo>
                  <a:pt x="9693" y="3120"/>
                </a:lnTo>
                <a:lnTo>
                  <a:pt x="9685" y="3120"/>
                </a:lnTo>
                <a:lnTo>
                  <a:pt x="9678" y="3120"/>
                </a:lnTo>
                <a:lnTo>
                  <a:pt x="9670" y="3119"/>
                </a:lnTo>
                <a:lnTo>
                  <a:pt x="9662" y="3116"/>
                </a:lnTo>
                <a:lnTo>
                  <a:pt x="9656" y="3113"/>
                </a:lnTo>
                <a:lnTo>
                  <a:pt x="9650" y="3110"/>
                </a:lnTo>
                <a:lnTo>
                  <a:pt x="9643" y="3106"/>
                </a:lnTo>
                <a:lnTo>
                  <a:pt x="9637" y="3099"/>
                </a:lnTo>
                <a:lnTo>
                  <a:pt x="9632" y="3093"/>
                </a:lnTo>
                <a:lnTo>
                  <a:pt x="9627" y="3084"/>
                </a:lnTo>
                <a:lnTo>
                  <a:pt x="9622" y="3075"/>
                </a:lnTo>
                <a:lnTo>
                  <a:pt x="9618" y="3064"/>
                </a:lnTo>
                <a:lnTo>
                  <a:pt x="9614" y="3053"/>
                </a:lnTo>
                <a:lnTo>
                  <a:pt x="9610" y="3039"/>
                </a:lnTo>
                <a:lnTo>
                  <a:pt x="9608" y="3023"/>
                </a:lnTo>
                <a:lnTo>
                  <a:pt x="9605" y="3011"/>
                </a:lnTo>
                <a:lnTo>
                  <a:pt x="9604" y="2998"/>
                </a:lnTo>
                <a:lnTo>
                  <a:pt x="9613" y="2989"/>
                </a:lnTo>
                <a:lnTo>
                  <a:pt x="9622" y="2983"/>
                </a:lnTo>
                <a:lnTo>
                  <a:pt x="9629" y="2978"/>
                </a:lnTo>
                <a:lnTo>
                  <a:pt x="9638" y="2975"/>
                </a:lnTo>
                <a:lnTo>
                  <a:pt x="9646" y="2974"/>
                </a:lnTo>
                <a:lnTo>
                  <a:pt x="9655" y="2973"/>
                </a:lnTo>
                <a:lnTo>
                  <a:pt x="9662" y="2974"/>
                </a:lnTo>
                <a:lnTo>
                  <a:pt x="9671" y="2975"/>
                </a:lnTo>
                <a:lnTo>
                  <a:pt x="9703" y="2989"/>
                </a:lnTo>
                <a:lnTo>
                  <a:pt x="9736" y="3004"/>
                </a:lnTo>
                <a:lnTo>
                  <a:pt x="9769" y="2998"/>
                </a:lnTo>
                <a:lnTo>
                  <a:pt x="9802" y="2994"/>
                </a:lnTo>
                <a:lnTo>
                  <a:pt x="9811" y="2993"/>
                </a:lnTo>
                <a:lnTo>
                  <a:pt x="9819" y="2990"/>
                </a:lnTo>
                <a:lnTo>
                  <a:pt x="9826" y="2988"/>
                </a:lnTo>
                <a:lnTo>
                  <a:pt x="9834" y="2984"/>
                </a:lnTo>
                <a:lnTo>
                  <a:pt x="9840" y="2980"/>
                </a:lnTo>
                <a:lnTo>
                  <a:pt x="9848" y="2974"/>
                </a:lnTo>
                <a:lnTo>
                  <a:pt x="9854" y="2968"/>
                </a:lnTo>
                <a:lnTo>
                  <a:pt x="9859" y="2959"/>
                </a:lnTo>
                <a:lnTo>
                  <a:pt x="9825" y="2945"/>
                </a:lnTo>
                <a:lnTo>
                  <a:pt x="9789" y="2930"/>
                </a:lnTo>
                <a:lnTo>
                  <a:pt x="9755" y="2916"/>
                </a:lnTo>
                <a:lnTo>
                  <a:pt x="9720" y="2902"/>
                </a:lnTo>
                <a:lnTo>
                  <a:pt x="9703" y="2878"/>
                </a:lnTo>
                <a:lnTo>
                  <a:pt x="9687" y="2855"/>
                </a:lnTo>
                <a:lnTo>
                  <a:pt x="9670" y="2831"/>
                </a:lnTo>
                <a:lnTo>
                  <a:pt x="9654" y="2808"/>
                </a:lnTo>
                <a:lnTo>
                  <a:pt x="9664" y="2793"/>
                </a:lnTo>
                <a:lnTo>
                  <a:pt x="9675" y="2779"/>
                </a:lnTo>
                <a:lnTo>
                  <a:pt x="9685" y="2763"/>
                </a:lnTo>
                <a:lnTo>
                  <a:pt x="9695" y="2748"/>
                </a:lnTo>
                <a:lnTo>
                  <a:pt x="9720" y="2763"/>
                </a:lnTo>
                <a:lnTo>
                  <a:pt x="9745" y="2779"/>
                </a:lnTo>
                <a:lnTo>
                  <a:pt x="9769" y="2794"/>
                </a:lnTo>
                <a:lnTo>
                  <a:pt x="9794" y="2808"/>
                </a:lnTo>
                <a:lnTo>
                  <a:pt x="9807" y="2814"/>
                </a:lnTo>
                <a:lnTo>
                  <a:pt x="9821" y="2819"/>
                </a:lnTo>
                <a:lnTo>
                  <a:pt x="9834" y="2824"/>
                </a:lnTo>
                <a:lnTo>
                  <a:pt x="9849" y="2829"/>
                </a:lnTo>
                <a:lnTo>
                  <a:pt x="9863" y="2833"/>
                </a:lnTo>
                <a:lnTo>
                  <a:pt x="9878" y="2836"/>
                </a:lnTo>
                <a:lnTo>
                  <a:pt x="9893" y="2838"/>
                </a:lnTo>
                <a:lnTo>
                  <a:pt x="9909" y="2840"/>
                </a:lnTo>
                <a:lnTo>
                  <a:pt x="9905" y="2818"/>
                </a:lnTo>
                <a:lnTo>
                  <a:pt x="9898" y="2799"/>
                </a:lnTo>
                <a:lnTo>
                  <a:pt x="9890" y="2782"/>
                </a:lnTo>
                <a:lnTo>
                  <a:pt x="9881" y="2767"/>
                </a:lnTo>
                <a:lnTo>
                  <a:pt x="9874" y="2761"/>
                </a:lnTo>
                <a:lnTo>
                  <a:pt x="9869" y="2756"/>
                </a:lnTo>
                <a:lnTo>
                  <a:pt x="9863" y="2749"/>
                </a:lnTo>
                <a:lnTo>
                  <a:pt x="9855" y="2744"/>
                </a:lnTo>
                <a:lnTo>
                  <a:pt x="9841" y="2736"/>
                </a:lnTo>
                <a:lnTo>
                  <a:pt x="9824" y="2729"/>
                </a:lnTo>
                <a:lnTo>
                  <a:pt x="9812" y="2723"/>
                </a:lnTo>
                <a:lnTo>
                  <a:pt x="9803" y="2716"/>
                </a:lnTo>
                <a:lnTo>
                  <a:pt x="9796" y="2710"/>
                </a:lnTo>
                <a:lnTo>
                  <a:pt x="9789" y="2703"/>
                </a:lnTo>
                <a:lnTo>
                  <a:pt x="9784" y="2695"/>
                </a:lnTo>
                <a:lnTo>
                  <a:pt x="9780" y="2686"/>
                </a:lnTo>
                <a:lnTo>
                  <a:pt x="9778" y="2678"/>
                </a:lnTo>
                <a:lnTo>
                  <a:pt x="9777" y="2670"/>
                </a:lnTo>
                <a:lnTo>
                  <a:pt x="9775" y="2659"/>
                </a:lnTo>
                <a:lnTo>
                  <a:pt x="9777" y="2651"/>
                </a:lnTo>
                <a:lnTo>
                  <a:pt x="9778" y="2640"/>
                </a:lnTo>
                <a:lnTo>
                  <a:pt x="9780" y="2630"/>
                </a:lnTo>
                <a:lnTo>
                  <a:pt x="9787" y="2609"/>
                </a:lnTo>
                <a:lnTo>
                  <a:pt x="9796" y="2586"/>
                </a:lnTo>
                <a:lnTo>
                  <a:pt x="9780" y="2591"/>
                </a:lnTo>
                <a:lnTo>
                  <a:pt x="9764" y="2592"/>
                </a:lnTo>
                <a:lnTo>
                  <a:pt x="9756" y="2599"/>
                </a:lnTo>
                <a:lnTo>
                  <a:pt x="9747" y="2604"/>
                </a:lnTo>
                <a:lnTo>
                  <a:pt x="9737" y="2606"/>
                </a:lnTo>
                <a:lnTo>
                  <a:pt x="9727" y="2610"/>
                </a:lnTo>
                <a:lnTo>
                  <a:pt x="9717" y="2611"/>
                </a:lnTo>
                <a:lnTo>
                  <a:pt x="9706" y="2612"/>
                </a:lnTo>
                <a:lnTo>
                  <a:pt x="9694" y="2614"/>
                </a:lnTo>
                <a:lnTo>
                  <a:pt x="9681" y="2614"/>
                </a:lnTo>
                <a:lnTo>
                  <a:pt x="9679" y="2618"/>
                </a:lnTo>
                <a:lnTo>
                  <a:pt x="9676" y="2621"/>
                </a:lnTo>
                <a:lnTo>
                  <a:pt x="9673" y="2625"/>
                </a:lnTo>
                <a:lnTo>
                  <a:pt x="9669" y="2629"/>
                </a:lnTo>
                <a:lnTo>
                  <a:pt x="9665" y="2632"/>
                </a:lnTo>
                <a:lnTo>
                  <a:pt x="9660" y="2634"/>
                </a:lnTo>
                <a:lnTo>
                  <a:pt x="9650" y="2637"/>
                </a:lnTo>
                <a:lnTo>
                  <a:pt x="9640" y="2638"/>
                </a:lnTo>
                <a:lnTo>
                  <a:pt x="9628" y="2638"/>
                </a:lnTo>
                <a:lnTo>
                  <a:pt x="9618" y="2638"/>
                </a:lnTo>
                <a:lnTo>
                  <a:pt x="9608" y="2639"/>
                </a:lnTo>
                <a:lnTo>
                  <a:pt x="9598" y="2642"/>
                </a:lnTo>
                <a:lnTo>
                  <a:pt x="9608" y="2643"/>
                </a:lnTo>
                <a:lnTo>
                  <a:pt x="9619" y="2645"/>
                </a:lnTo>
                <a:lnTo>
                  <a:pt x="9608" y="2662"/>
                </a:lnTo>
                <a:lnTo>
                  <a:pt x="9598" y="2673"/>
                </a:lnTo>
                <a:lnTo>
                  <a:pt x="9591" y="2678"/>
                </a:lnTo>
                <a:lnTo>
                  <a:pt x="9586" y="2682"/>
                </a:lnTo>
                <a:lnTo>
                  <a:pt x="9581" y="2686"/>
                </a:lnTo>
                <a:lnTo>
                  <a:pt x="9575" y="2689"/>
                </a:lnTo>
                <a:lnTo>
                  <a:pt x="9570" y="2690"/>
                </a:lnTo>
                <a:lnTo>
                  <a:pt x="9563" y="2691"/>
                </a:lnTo>
                <a:lnTo>
                  <a:pt x="9557" y="2692"/>
                </a:lnTo>
                <a:lnTo>
                  <a:pt x="9551" y="2691"/>
                </a:lnTo>
                <a:lnTo>
                  <a:pt x="9538" y="2690"/>
                </a:lnTo>
                <a:lnTo>
                  <a:pt x="9524" y="2685"/>
                </a:lnTo>
                <a:lnTo>
                  <a:pt x="9525" y="2682"/>
                </a:lnTo>
                <a:lnTo>
                  <a:pt x="9525" y="2678"/>
                </a:lnTo>
                <a:lnTo>
                  <a:pt x="9514" y="2690"/>
                </a:lnTo>
                <a:lnTo>
                  <a:pt x="9504" y="2703"/>
                </a:lnTo>
                <a:lnTo>
                  <a:pt x="9494" y="2715"/>
                </a:lnTo>
                <a:lnTo>
                  <a:pt x="9484" y="2729"/>
                </a:lnTo>
                <a:lnTo>
                  <a:pt x="9482" y="2716"/>
                </a:lnTo>
                <a:lnTo>
                  <a:pt x="9480" y="2704"/>
                </a:lnTo>
                <a:lnTo>
                  <a:pt x="9471" y="2697"/>
                </a:lnTo>
                <a:lnTo>
                  <a:pt x="9463" y="2692"/>
                </a:lnTo>
                <a:lnTo>
                  <a:pt x="9456" y="2689"/>
                </a:lnTo>
                <a:lnTo>
                  <a:pt x="9448" y="2686"/>
                </a:lnTo>
                <a:lnTo>
                  <a:pt x="9442" y="2685"/>
                </a:lnTo>
                <a:lnTo>
                  <a:pt x="9435" y="2685"/>
                </a:lnTo>
                <a:lnTo>
                  <a:pt x="9430" y="2686"/>
                </a:lnTo>
                <a:lnTo>
                  <a:pt x="9425" y="2689"/>
                </a:lnTo>
                <a:lnTo>
                  <a:pt x="9421" y="2691"/>
                </a:lnTo>
                <a:lnTo>
                  <a:pt x="9418" y="2695"/>
                </a:lnTo>
                <a:lnTo>
                  <a:pt x="9415" y="2701"/>
                </a:lnTo>
                <a:lnTo>
                  <a:pt x="9412" y="2706"/>
                </a:lnTo>
                <a:lnTo>
                  <a:pt x="9409" y="2722"/>
                </a:lnTo>
                <a:lnTo>
                  <a:pt x="9406" y="2741"/>
                </a:lnTo>
                <a:lnTo>
                  <a:pt x="9406" y="2741"/>
                </a:lnTo>
                <a:lnTo>
                  <a:pt x="9406" y="2741"/>
                </a:lnTo>
                <a:lnTo>
                  <a:pt x="9390" y="2738"/>
                </a:lnTo>
                <a:lnTo>
                  <a:pt x="9374" y="2734"/>
                </a:lnTo>
                <a:lnTo>
                  <a:pt x="9358" y="2729"/>
                </a:lnTo>
                <a:lnTo>
                  <a:pt x="9341" y="2724"/>
                </a:lnTo>
                <a:lnTo>
                  <a:pt x="9334" y="2723"/>
                </a:lnTo>
                <a:lnTo>
                  <a:pt x="9325" y="2722"/>
                </a:lnTo>
                <a:lnTo>
                  <a:pt x="9317" y="2722"/>
                </a:lnTo>
                <a:lnTo>
                  <a:pt x="9308" y="2722"/>
                </a:lnTo>
                <a:lnTo>
                  <a:pt x="9301" y="2723"/>
                </a:lnTo>
                <a:lnTo>
                  <a:pt x="9292" y="2725"/>
                </a:lnTo>
                <a:lnTo>
                  <a:pt x="9284" y="2729"/>
                </a:lnTo>
                <a:lnTo>
                  <a:pt x="9275" y="2736"/>
                </a:lnTo>
                <a:lnTo>
                  <a:pt x="9260" y="2738"/>
                </a:lnTo>
                <a:lnTo>
                  <a:pt x="9248" y="2744"/>
                </a:lnTo>
                <a:lnTo>
                  <a:pt x="9241" y="2748"/>
                </a:lnTo>
                <a:lnTo>
                  <a:pt x="9236" y="2753"/>
                </a:lnTo>
                <a:lnTo>
                  <a:pt x="9231" y="2760"/>
                </a:lnTo>
                <a:lnTo>
                  <a:pt x="9227" y="2767"/>
                </a:lnTo>
                <a:lnTo>
                  <a:pt x="9216" y="2768"/>
                </a:lnTo>
                <a:lnTo>
                  <a:pt x="9203" y="2770"/>
                </a:lnTo>
                <a:lnTo>
                  <a:pt x="9190" y="2772"/>
                </a:lnTo>
                <a:lnTo>
                  <a:pt x="9178" y="2774"/>
                </a:lnTo>
                <a:lnTo>
                  <a:pt x="9182" y="2763"/>
                </a:lnTo>
                <a:lnTo>
                  <a:pt x="9184" y="2755"/>
                </a:lnTo>
                <a:lnTo>
                  <a:pt x="9184" y="2744"/>
                </a:lnTo>
                <a:lnTo>
                  <a:pt x="9184" y="2736"/>
                </a:lnTo>
                <a:lnTo>
                  <a:pt x="9182" y="2727"/>
                </a:lnTo>
                <a:lnTo>
                  <a:pt x="9178" y="2718"/>
                </a:lnTo>
                <a:lnTo>
                  <a:pt x="9173" y="2710"/>
                </a:lnTo>
                <a:lnTo>
                  <a:pt x="9166" y="2701"/>
                </a:lnTo>
                <a:lnTo>
                  <a:pt x="9179" y="2691"/>
                </a:lnTo>
                <a:lnTo>
                  <a:pt x="9192" y="2684"/>
                </a:lnTo>
                <a:lnTo>
                  <a:pt x="9206" y="2678"/>
                </a:lnTo>
                <a:lnTo>
                  <a:pt x="9220" y="2675"/>
                </a:lnTo>
                <a:lnTo>
                  <a:pt x="9250" y="2670"/>
                </a:lnTo>
                <a:lnTo>
                  <a:pt x="9281" y="2667"/>
                </a:lnTo>
                <a:lnTo>
                  <a:pt x="9296" y="2666"/>
                </a:lnTo>
                <a:lnTo>
                  <a:pt x="9311" y="2663"/>
                </a:lnTo>
                <a:lnTo>
                  <a:pt x="9326" y="2659"/>
                </a:lnTo>
                <a:lnTo>
                  <a:pt x="9340" y="2654"/>
                </a:lnTo>
                <a:lnTo>
                  <a:pt x="9354" y="2648"/>
                </a:lnTo>
                <a:lnTo>
                  <a:pt x="9366" y="2639"/>
                </a:lnTo>
                <a:lnTo>
                  <a:pt x="9372" y="2634"/>
                </a:lnTo>
                <a:lnTo>
                  <a:pt x="9377" y="2628"/>
                </a:lnTo>
                <a:lnTo>
                  <a:pt x="9383" y="2621"/>
                </a:lnTo>
                <a:lnTo>
                  <a:pt x="9387" y="2614"/>
                </a:lnTo>
                <a:lnTo>
                  <a:pt x="9432" y="2600"/>
                </a:lnTo>
                <a:lnTo>
                  <a:pt x="9475" y="2586"/>
                </a:lnTo>
                <a:lnTo>
                  <a:pt x="9518" y="2573"/>
                </a:lnTo>
                <a:lnTo>
                  <a:pt x="9561" y="2559"/>
                </a:lnTo>
                <a:lnTo>
                  <a:pt x="9566" y="2560"/>
                </a:lnTo>
                <a:lnTo>
                  <a:pt x="9572" y="2564"/>
                </a:lnTo>
                <a:lnTo>
                  <a:pt x="9577" y="2568"/>
                </a:lnTo>
                <a:lnTo>
                  <a:pt x="9583" y="2573"/>
                </a:lnTo>
                <a:lnTo>
                  <a:pt x="9594" y="2583"/>
                </a:lnTo>
                <a:lnTo>
                  <a:pt x="9605" y="2591"/>
                </a:lnTo>
                <a:lnTo>
                  <a:pt x="9610" y="2593"/>
                </a:lnTo>
                <a:lnTo>
                  <a:pt x="9616" y="2595"/>
                </a:lnTo>
                <a:lnTo>
                  <a:pt x="9621" y="2593"/>
                </a:lnTo>
                <a:lnTo>
                  <a:pt x="9624" y="2591"/>
                </a:lnTo>
                <a:lnTo>
                  <a:pt x="9628" y="2585"/>
                </a:lnTo>
                <a:lnTo>
                  <a:pt x="9631" y="2574"/>
                </a:lnTo>
                <a:lnTo>
                  <a:pt x="9633" y="2562"/>
                </a:lnTo>
                <a:lnTo>
                  <a:pt x="9636" y="2545"/>
                </a:lnTo>
                <a:lnTo>
                  <a:pt x="9637" y="2541"/>
                </a:lnTo>
                <a:lnTo>
                  <a:pt x="9641" y="2536"/>
                </a:lnTo>
                <a:lnTo>
                  <a:pt x="9647" y="2533"/>
                </a:lnTo>
                <a:lnTo>
                  <a:pt x="9655" y="2529"/>
                </a:lnTo>
                <a:lnTo>
                  <a:pt x="9671" y="2522"/>
                </a:lnTo>
                <a:lnTo>
                  <a:pt x="9687" y="2515"/>
                </a:lnTo>
                <a:lnTo>
                  <a:pt x="9699" y="2512"/>
                </a:lnTo>
                <a:lnTo>
                  <a:pt x="9712" y="2511"/>
                </a:lnTo>
                <a:lnTo>
                  <a:pt x="9759" y="2510"/>
                </a:lnTo>
                <a:lnTo>
                  <a:pt x="9806" y="2508"/>
                </a:lnTo>
                <a:lnTo>
                  <a:pt x="9817" y="2507"/>
                </a:lnTo>
                <a:lnTo>
                  <a:pt x="9829" y="2505"/>
                </a:lnTo>
                <a:lnTo>
                  <a:pt x="9840" y="2501"/>
                </a:lnTo>
                <a:lnTo>
                  <a:pt x="9850" y="2496"/>
                </a:lnTo>
                <a:lnTo>
                  <a:pt x="9860" y="2489"/>
                </a:lnTo>
                <a:lnTo>
                  <a:pt x="9869" y="2482"/>
                </a:lnTo>
                <a:lnTo>
                  <a:pt x="9878" y="2472"/>
                </a:lnTo>
                <a:lnTo>
                  <a:pt x="9887" y="2459"/>
                </a:lnTo>
                <a:lnTo>
                  <a:pt x="9898" y="2450"/>
                </a:lnTo>
                <a:lnTo>
                  <a:pt x="9909" y="2443"/>
                </a:lnTo>
                <a:lnTo>
                  <a:pt x="9920" y="2435"/>
                </a:lnTo>
                <a:lnTo>
                  <a:pt x="9933" y="2429"/>
                </a:lnTo>
                <a:lnTo>
                  <a:pt x="9945" y="2424"/>
                </a:lnTo>
                <a:lnTo>
                  <a:pt x="9958" y="2420"/>
                </a:lnTo>
                <a:lnTo>
                  <a:pt x="9971" y="2416"/>
                </a:lnTo>
                <a:lnTo>
                  <a:pt x="9985" y="2413"/>
                </a:lnTo>
                <a:lnTo>
                  <a:pt x="9989" y="2426"/>
                </a:lnTo>
                <a:lnTo>
                  <a:pt x="9994" y="2437"/>
                </a:lnTo>
                <a:lnTo>
                  <a:pt x="9996" y="2443"/>
                </a:lnTo>
                <a:lnTo>
                  <a:pt x="10000" y="2446"/>
                </a:lnTo>
                <a:lnTo>
                  <a:pt x="10001" y="2446"/>
                </a:lnTo>
                <a:lnTo>
                  <a:pt x="10004" y="2446"/>
                </a:lnTo>
                <a:lnTo>
                  <a:pt x="10006" y="2446"/>
                </a:lnTo>
                <a:lnTo>
                  <a:pt x="10009" y="2445"/>
                </a:lnTo>
                <a:lnTo>
                  <a:pt x="10016" y="2439"/>
                </a:lnTo>
                <a:lnTo>
                  <a:pt x="10024" y="2431"/>
                </a:lnTo>
                <a:lnTo>
                  <a:pt x="10030" y="2424"/>
                </a:lnTo>
                <a:lnTo>
                  <a:pt x="10036" y="2415"/>
                </a:lnTo>
                <a:lnTo>
                  <a:pt x="10047" y="2397"/>
                </a:lnTo>
                <a:lnTo>
                  <a:pt x="10058" y="2379"/>
                </a:lnTo>
                <a:lnTo>
                  <a:pt x="10091" y="2378"/>
                </a:lnTo>
                <a:lnTo>
                  <a:pt x="10124" y="2374"/>
                </a:lnTo>
                <a:lnTo>
                  <a:pt x="10156" y="2368"/>
                </a:lnTo>
                <a:lnTo>
                  <a:pt x="10188" y="2360"/>
                </a:lnTo>
                <a:lnTo>
                  <a:pt x="10218" y="2351"/>
                </a:lnTo>
                <a:lnTo>
                  <a:pt x="10249" y="2341"/>
                </a:lnTo>
                <a:lnTo>
                  <a:pt x="10279" y="2328"/>
                </a:lnTo>
                <a:lnTo>
                  <a:pt x="10310" y="2314"/>
                </a:lnTo>
                <a:lnTo>
                  <a:pt x="10324" y="2295"/>
                </a:lnTo>
                <a:lnTo>
                  <a:pt x="10338" y="2278"/>
                </a:lnTo>
                <a:lnTo>
                  <a:pt x="10331" y="2274"/>
                </a:lnTo>
                <a:lnTo>
                  <a:pt x="10325" y="2271"/>
                </a:lnTo>
                <a:lnTo>
                  <a:pt x="10320" y="2270"/>
                </a:lnTo>
                <a:lnTo>
                  <a:pt x="10315" y="2270"/>
                </a:lnTo>
                <a:lnTo>
                  <a:pt x="10310" y="2271"/>
                </a:lnTo>
                <a:lnTo>
                  <a:pt x="10305" y="2274"/>
                </a:lnTo>
                <a:lnTo>
                  <a:pt x="10299" y="2276"/>
                </a:lnTo>
                <a:lnTo>
                  <a:pt x="10294" y="2279"/>
                </a:lnTo>
                <a:lnTo>
                  <a:pt x="10285" y="2287"/>
                </a:lnTo>
                <a:lnTo>
                  <a:pt x="10275" y="2293"/>
                </a:lnTo>
                <a:lnTo>
                  <a:pt x="10270" y="2295"/>
                </a:lnTo>
                <a:lnTo>
                  <a:pt x="10265" y="2297"/>
                </a:lnTo>
                <a:lnTo>
                  <a:pt x="10260" y="2298"/>
                </a:lnTo>
                <a:lnTo>
                  <a:pt x="10255" y="2297"/>
                </a:lnTo>
                <a:lnTo>
                  <a:pt x="10228" y="2302"/>
                </a:lnTo>
                <a:lnTo>
                  <a:pt x="10203" y="2304"/>
                </a:lnTo>
                <a:lnTo>
                  <a:pt x="10176" y="2308"/>
                </a:lnTo>
                <a:lnTo>
                  <a:pt x="10150" y="2312"/>
                </a:lnTo>
                <a:lnTo>
                  <a:pt x="10137" y="2314"/>
                </a:lnTo>
                <a:lnTo>
                  <a:pt x="10124" y="2318"/>
                </a:lnTo>
                <a:lnTo>
                  <a:pt x="10112" y="2322"/>
                </a:lnTo>
                <a:lnTo>
                  <a:pt x="10100" y="2326"/>
                </a:lnTo>
                <a:lnTo>
                  <a:pt x="10088" y="2332"/>
                </a:lnTo>
                <a:lnTo>
                  <a:pt x="10076" y="2339"/>
                </a:lnTo>
                <a:lnTo>
                  <a:pt x="10065" y="2346"/>
                </a:lnTo>
                <a:lnTo>
                  <a:pt x="10053" y="2355"/>
                </a:lnTo>
                <a:lnTo>
                  <a:pt x="10034" y="2359"/>
                </a:lnTo>
                <a:lnTo>
                  <a:pt x="10015" y="2361"/>
                </a:lnTo>
                <a:lnTo>
                  <a:pt x="9996" y="2365"/>
                </a:lnTo>
                <a:lnTo>
                  <a:pt x="9978" y="2369"/>
                </a:lnTo>
                <a:lnTo>
                  <a:pt x="9953" y="2379"/>
                </a:lnTo>
                <a:lnTo>
                  <a:pt x="9929" y="2389"/>
                </a:lnTo>
                <a:lnTo>
                  <a:pt x="9904" y="2398"/>
                </a:lnTo>
                <a:lnTo>
                  <a:pt x="9879" y="2408"/>
                </a:lnTo>
                <a:lnTo>
                  <a:pt x="9849" y="2413"/>
                </a:lnTo>
                <a:lnTo>
                  <a:pt x="9820" y="2420"/>
                </a:lnTo>
                <a:lnTo>
                  <a:pt x="9791" y="2429"/>
                </a:lnTo>
                <a:lnTo>
                  <a:pt x="9763" y="2439"/>
                </a:lnTo>
                <a:lnTo>
                  <a:pt x="9736" y="2450"/>
                </a:lnTo>
                <a:lnTo>
                  <a:pt x="9709" y="2464"/>
                </a:lnTo>
                <a:lnTo>
                  <a:pt x="9683" y="2478"/>
                </a:lnTo>
                <a:lnTo>
                  <a:pt x="9656" y="2493"/>
                </a:lnTo>
                <a:lnTo>
                  <a:pt x="9652" y="2495"/>
                </a:lnTo>
                <a:lnTo>
                  <a:pt x="9647" y="2496"/>
                </a:lnTo>
                <a:lnTo>
                  <a:pt x="9642" y="2496"/>
                </a:lnTo>
                <a:lnTo>
                  <a:pt x="9637" y="2496"/>
                </a:lnTo>
                <a:lnTo>
                  <a:pt x="9627" y="2493"/>
                </a:lnTo>
                <a:lnTo>
                  <a:pt x="9617" y="2491"/>
                </a:lnTo>
                <a:lnTo>
                  <a:pt x="9607" y="2489"/>
                </a:lnTo>
                <a:lnTo>
                  <a:pt x="9596" y="2491"/>
                </a:lnTo>
                <a:lnTo>
                  <a:pt x="9593" y="2493"/>
                </a:lnTo>
                <a:lnTo>
                  <a:pt x="9588" y="2496"/>
                </a:lnTo>
                <a:lnTo>
                  <a:pt x="9584" y="2500"/>
                </a:lnTo>
                <a:lnTo>
                  <a:pt x="9580" y="2506"/>
                </a:lnTo>
                <a:lnTo>
                  <a:pt x="9580" y="2506"/>
                </a:lnTo>
                <a:lnTo>
                  <a:pt x="9580" y="2506"/>
                </a:lnTo>
                <a:lnTo>
                  <a:pt x="9580" y="2506"/>
                </a:lnTo>
                <a:lnTo>
                  <a:pt x="9580" y="2506"/>
                </a:lnTo>
                <a:lnTo>
                  <a:pt x="9555" y="2512"/>
                </a:lnTo>
                <a:lnTo>
                  <a:pt x="9529" y="2520"/>
                </a:lnTo>
                <a:lnTo>
                  <a:pt x="9505" y="2528"/>
                </a:lnTo>
                <a:lnTo>
                  <a:pt x="9480" y="2534"/>
                </a:lnTo>
                <a:lnTo>
                  <a:pt x="9454" y="2541"/>
                </a:lnTo>
                <a:lnTo>
                  <a:pt x="9430" y="2548"/>
                </a:lnTo>
                <a:lnTo>
                  <a:pt x="9405" y="2555"/>
                </a:lnTo>
                <a:lnTo>
                  <a:pt x="9379" y="2562"/>
                </a:lnTo>
                <a:lnTo>
                  <a:pt x="9377" y="2553"/>
                </a:lnTo>
                <a:lnTo>
                  <a:pt x="9373" y="2543"/>
                </a:lnTo>
                <a:lnTo>
                  <a:pt x="9368" y="2534"/>
                </a:lnTo>
                <a:lnTo>
                  <a:pt x="9363" y="2528"/>
                </a:lnTo>
                <a:lnTo>
                  <a:pt x="9359" y="2525"/>
                </a:lnTo>
                <a:lnTo>
                  <a:pt x="9357" y="2522"/>
                </a:lnTo>
                <a:lnTo>
                  <a:pt x="9353" y="2520"/>
                </a:lnTo>
                <a:lnTo>
                  <a:pt x="9349" y="2520"/>
                </a:lnTo>
                <a:lnTo>
                  <a:pt x="9344" y="2519"/>
                </a:lnTo>
                <a:lnTo>
                  <a:pt x="9339" y="2520"/>
                </a:lnTo>
                <a:lnTo>
                  <a:pt x="9334" y="2521"/>
                </a:lnTo>
                <a:lnTo>
                  <a:pt x="9327" y="2524"/>
                </a:lnTo>
                <a:lnTo>
                  <a:pt x="9320" y="2528"/>
                </a:lnTo>
                <a:lnTo>
                  <a:pt x="9314" y="2533"/>
                </a:lnTo>
                <a:lnTo>
                  <a:pt x="9310" y="2536"/>
                </a:lnTo>
                <a:lnTo>
                  <a:pt x="9307" y="2540"/>
                </a:lnTo>
                <a:lnTo>
                  <a:pt x="9306" y="2545"/>
                </a:lnTo>
                <a:lnTo>
                  <a:pt x="9306" y="2550"/>
                </a:lnTo>
                <a:lnTo>
                  <a:pt x="9307" y="2554"/>
                </a:lnTo>
                <a:lnTo>
                  <a:pt x="9310" y="2559"/>
                </a:lnTo>
                <a:lnTo>
                  <a:pt x="9321" y="2577"/>
                </a:lnTo>
                <a:lnTo>
                  <a:pt x="9331" y="2595"/>
                </a:lnTo>
                <a:lnTo>
                  <a:pt x="9334" y="2596"/>
                </a:lnTo>
                <a:lnTo>
                  <a:pt x="9320" y="2593"/>
                </a:lnTo>
                <a:lnTo>
                  <a:pt x="9307" y="2593"/>
                </a:lnTo>
                <a:lnTo>
                  <a:pt x="9294" y="2596"/>
                </a:lnTo>
                <a:lnTo>
                  <a:pt x="9282" y="2600"/>
                </a:lnTo>
                <a:lnTo>
                  <a:pt x="9256" y="2609"/>
                </a:lnTo>
                <a:lnTo>
                  <a:pt x="9232" y="2621"/>
                </a:lnTo>
                <a:lnTo>
                  <a:pt x="9220" y="2626"/>
                </a:lnTo>
                <a:lnTo>
                  <a:pt x="9207" y="2632"/>
                </a:lnTo>
                <a:lnTo>
                  <a:pt x="9194" y="2635"/>
                </a:lnTo>
                <a:lnTo>
                  <a:pt x="9182" y="2638"/>
                </a:lnTo>
                <a:lnTo>
                  <a:pt x="9169" y="2639"/>
                </a:lnTo>
                <a:lnTo>
                  <a:pt x="9156" y="2638"/>
                </a:lnTo>
                <a:lnTo>
                  <a:pt x="9142" y="2634"/>
                </a:lnTo>
                <a:lnTo>
                  <a:pt x="9128" y="2628"/>
                </a:lnTo>
                <a:lnTo>
                  <a:pt x="9124" y="2625"/>
                </a:lnTo>
                <a:lnTo>
                  <a:pt x="9121" y="2623"/>
                </a:lnTo>
                <a:lnTo>
                  <a:pt x="9118" y="2623"/>
                </a:lnTo>
                <a:lnTo>
                  <a:pt x="9114" y="2623"/>
                </a:lnTo>
                <a:lnTo>
                  <a:pt x="9112" y="2623"/>
                </a:lnTo>
                <a:lnTo>
                  <a:pt x="9108" y="2624"/>
                </a:lnTo>
                <a:lnTo>
                  <a:pt x="9105" y="2626"/>
                </a:lnTo>
                <a:lnTo>
                  <a:pt x="9103" y="2630"/>
                </a:lnTo>
                <a:lnTo>
                  <a:pt x="9094" y="2640"/>
                </a:lnTo>
                <a:lnTo>
                  <a:pt x="9085" y="2649"/>
                </a:lnTo>
                <a:lnTo>
                  <a:pt x="9076" y="2658"/>
                </a:lnTo>
                <a:lnTo>
                  <a:pt x="9067" y="2666"/>
                </a:lnTo>
                <a:lnTo>
                  <a:pt x="9057" y="2672"/>
                </a:lnTo>
                <a:lnTo>
                  <a:pt x="9047" y="2680"/>
                </a:lnTo>
                <a:lnTo>
                  <a:pt x="9037" y="2685"/>
                </a:lnTo>
                <a:lnTo>
                  <a:pt x="9027" y="2690"/>
                </a:lnTo>
                <a:lnTo>
                  <a:pt x="9015" y="2695"/>
                </a:lnTo>
                <a:lnTo>
                  <a:pt x="9004" y="2699"/>
                </a:lnTo>
                <a:lnTo>
                  <a:pt x="8992" y="2701"/>
                </a:lnTo>
                <a:lnTo>
                  <a:pt x="8981" y="2704"/>
                </a:lnTo>
                <a:lnTo>
                  <a:pt x="8968" y="2706"/>
                </a:lnTo>
                <a:lnTo>
                  <a:pt x="8956" y="2706"/>
                </a:lnTo>
                <a:lnTo>
                  <a:pt x="8944" y="2708"/>
                </a:lnTo>
                <a:lnTo>
                  <a:pt x="8930" y="2708"/>
                </a:lnTo>
                <a:lnTo>
                  <a:pt x="8924" y="2697"/>
                </a:lnTo>
                <a:lnTo>
                  <a:pt x="8920" y="2689"/>
                </a:lnTo>
                <a:lnTo>
                  <a:pt x="8918" y="2680"/>
                </a:lnTo>
                <a:lnTo>
                  <a:pt x="8918" y="2673"/>
                </a:lnTo>
                <a:lnTo>
                  <a:pt x="8918" y="2670"/>
                </a:lnTo>
                <a:lnTo>
                  <a:pt x="8920" y="2666"/>
                </a:lnTo>
                <a:lnTo>
                  <a:pt x="8923" y="2663"/>
                </a:lnTo>
                <a:lnTo>
                  <a:pt x="8927" y="2661"/>
                </a:lnTo>
                <a:lnTo>
                  <a:pt x="8935" y="2657"/>
                </a:lnTo>
                <a:lnTo>
                  <a:pt x="8949" y="2654"/>
                </a:lnTo>
                <a:lnTo>
                  <a:pt x="8939" y="2647"/>
                </a:lnTo>
                <a:lnTo>
                  <a:pt x="8929" y="2642"/>
                </a:lnTo>
                <a:lnTo>
                  <a:pt x="8919" y="2639"/>
                </a:lnTo>
                <a:lnTo>
                  <a:pt x="8910" y="2638"/>
                </a:lnTo>
                <a:lnTo>
                  <a:pt x="8901" y="2638"/>
                </a:lnTo>
                <a:lnTo>
                  <a:pt x="8892" y="2640"/>
                </a:lnTo>
                <a:lnTo>
                  <a:pt x="8885" y="2643"/>
                </a:lnTo>
                <a:lnTo>
                  <a:pt x="8876" y="2647"/>
                </a:lnTo>
                <a:lnTo>
                  <a:pt x="8859" y="2656"/>
                </a:lnTo>
                <a:lnTo>
                  <a:pt x="8840" y="2666"/>
                </a:lnTo>
                <a:lnTo>
                  <a:pt x="8830" y="2670"/>
                </a:lnTo>
                <a:lnTo>
                  <a:pt x="8819" y="2672"/>
                </a:lnTo>
                <a:lnTo>
                  <a:pt x="8807" y="2675"/>
                </a:lnTo>
                <a:lnTo>
                  <a:pt x="8795" y="2675"/>
                </a:lnTo>
                <a:lnTo>
                  <a:pt x="8828" y="2691"/>
                </a:lnTo>
                <a:lnTo>
                  <a:pt x="8850" y="2703"/>
                </a:lnTo>
                <a:lnTo>
                  <a:pt x="8867" y="2711"/>
                </a:lnTo>
                <a:lnTo>
                  <a:pt x="8881" y="2718"/>
                </a:lnTo>
                <a:lnTo>
                  <a:pt x="8877" y="2725"/>
                </a:lnTo>
                <a:lnTo>
                  <a:pt x="8872" y="2732"/>
                </a:lnTo>
                <a:lnTo>
                  <a:pt x="8867" y="2736"/>
                </a:lnTo>
                <a:lnTo>
                  <a:pt x="8861" y="2739"/>
                </a:lnTo>
                <a:lnTo>
                  <a:pt x="8847" y="2746"/>
                </a:lnTo>
                <a:lnTo>
                  <a:pt x="8833" y="2751"/>
                </a:lnTo>
                <a:lnTo>
                  <a:pt x="8817" y="2756"/>
                </a:lnTo>
                <a:lnTo>
                  <a:pt x="8805" y="2762"/>
                </a:lnTo>
                <a:lnTo>
                  <a:pt x="8798" y="2766"/>
                </a:lnTo>
                <a:lnTo>
                  <a:pt x="8793" y="2772"/>
                </a:lnTo>
                <a:lnTo>
                  <a:pt x="8789" y="2779"/>
                </a:lnTo>
                <a:lnTo>
                  <a:pt x="8786" y="2786"/>
                </a:lnTo>
                <a:lnTo>
                  <a:pt x="8760" y="2789"/>
                </a:lnTo>
                <a:lnTo>
                  <a:pt x="8735" y="2793"/>
                </a:lnTo>
                <a:lnTo>
                  <a:pt x="8710" y="2795"/>
                </a:lnTo>
                <a:lnTo>
                  <a:pt x="8683" y="2798"/>
                </a:lnTo>
                <a:lnTo>
                  <a:pt x="8687" y="2804"/>
                </a:lnTo>
                <a:lnTo>
                  <a:pt x="8683" y="2805"/>
                </a:lnTo>
                <a:lnTo>
                  <a:pt x="8679" y="2805"/>
                </a:lnTo>
                <a:lnTo>
                  <a:pt x="8680" y="2801"/>
                </a:lnTo>
                <a:lnTo>
                  <a:pt x="8683" y="2798"/>
                </a:lnTo>
                <a:lnTo>
                  <a:pt x="8679" y="2788"/>
                </a:lnTo>
                <a:lnTo>
                  <a:pt x="8674" y="2779"/>
                </a:lnTo>
                <a:lnTo>
                  <a:pt x="8668" y="2770"/>
                </a:lnTo>
                <a:lnTo>
                  <a:pt x="8660" y="2762"/>
                </a:lnTo>
                <a:lnTo>
                  <a:pt x="8645" y="2747"/>
                </a:lnTo>
                <a:lnTo>
                  <a:pt x="8628" y="2733"/>
                </a:lnTo>
                <a:lnTo>
                  <a:pt x="8621" y="2725"/>
                </a:lnTo>
                <a:lnTo>
                  <a:pt x="8613" y="2718"/>
                </a:lnTo>
                <a:lnTo>
                  <a:pt x="8605" y="2710"/>
                </a:lnTo>
                <a:lnTo>
                  <a:pt x="8599" y="2701"/>
                </a:lnTo>
                <a:lnTo>
                  <a:pt x="8594" y="2692"/>
                </a:lnTo>
                <a:lnTo>
                  <a:pt x="8589" y="2682"/>
                </a:lnTo>
                <a:lnTo>
                  <a:pt x="8586" y="2672"/>
                </a:lnTo>
                <a:lnTo>
                  <a:pt x="8584" y="2659"/>
                </a:lnTo>
                <a:lnTo>
                  <a:pt x="8590" y="2656"/>
                </a:lnTo>
                <a:lnTo>
                  <a:pt x="8597" y="2653"/>
                </a:lnTo>
                <a:lnTo>
                  <a:pt x="8604" y="2651"/>
                </a:lnTo>
                <a:lnTo>
                  <a:pt x="8612" y="2649"/>
                </a:lnTo>
                <a:lnTo>
                  <a:pt x="8628" y="2648"/>
                </a:lnTo>
                <a:lnTo>
                  <a:pt x="8644" y="2645"/>
                </a:lnTo>
                <a:lnTo>
                  <a:pt x="8651" y="2643"/>
                </a:lnTo>
                <a:lnTo>
                  <a:pt x="8657" y="2640"/>
                </a:lnTo>
                <a:lnTo>
                  <a:pt x="8664" y="2637"/>
                </a:lnTo>
                <a:lnTo>
                  <a:pt x="8670" y="2633"/>
                </a:lnTo>
                <a:lnTo>
                  <a:pt x="8674" y="2626"/>
                </a:lnTo>
                <a:lnTo>
                  <a:pt x="8678" y="2618"/>
                </a:lnTo>
                <a:lnTo>
                  <a:pt x="8680" y="2609"/>
                </a:lnTo>
                <a:lnTo>
                  <a:pt x="8680" y="2596"/>
                </a:lnTo>
                <a:lnTo>
                  <a:pt x="8718" y="2600"/>
                </a:lnTo>
                <a:lnTo>
                  <a:pt x="8756" y="2602"/>
                </a:lnTo>
                <a:lnTo>
                  <a:pt x="8765" y="2601"/>
                </a:lnTo>
                <a:lnTo>
                  <a:pt x="8774" y="2599"/>
                </a:lnTo>
                <a:lnTo>
                  <a:pt x="8782" y="2595"/>
                </a:lnTo>
                <a:lnTo>
                  <a:pt x="8788" y="2590"/>
                </a:lnTo>
                <a:lnTo>
                  <a:pt x="8795" y="2582"/>
                </a:lnTo>
                <a:lnTo>
                  <a:pt x="8800" y="2572"/>
                </a:lnTo>
                <a:lnTo>
                  <a:pt x="8803" y="2559"/>
                </a:lnTo>
                <a:lnTo>
                  <a:pt x="8807" y="2544"/>
                </a:lnTo>
                <a:lnTo>
                  <a:pt x="8800" y="2549"/>
                </a:lnTo>
                <a:lnTo>
                  <a:pt x="8797" y="2548"/>
                </a:lnTo>
                <a:lnTo>
                  <a:pt x="8796" y="2545"/>
                </a:lnTo>
                <a:lnTo>
                  <a:pt x="8801" y="2545"/>
                </a:lnTo>
                <a:lnTo>
                  <a:pt x="8807" y="2544"/>
                </a:lnTo>
                <a:lnTo>
                  <a:pt x="8816" y="2545"/>
                </a:lnTo>
                <a:lnTo>
                  <a:pt x="8826" y="2543"/>
                </a:lnTo>
                <a:lnTo>
                  <a:pt x="8840" y="2550"/>
                </a:lnTo>
                <a:lnTo>
                  <a:pt x="8854" y="2555"/>
                </a:lnTo>
                <a:lnTo>
                  <a:pt x="8868" y="2558"/>
                </a:lnTo>
                <a:lnTo>
                  <a:pt x="8881" y="2557"/>
                </a:lnTo>
                <a:lnTo>
                  <a:pt x="8894" y="2555"/>
                </a:lnTo>
                <a:lnTo>
                  <a:pt x="8906" y="2552"/>
                </a:lnTo>
                <a:lnTo>
                  <a:pt x="8919" y="2548"/>
                </a:lnTo>
                <a:lnTo>
                  <a:pt x="8932" y="2541"/>
                </a:lnTo>
                <a:lnTo>
                  <a:pt x="8956" y="2530"/>
                </a:lnTo>
                <a:lnTo>
                  <a:pt x="8981" y="2520"/>
                </a:lnTo>
                <a:lnTo>
                  <a:pt x="8994" y="2516"/>
                </a:lnTo>
                <a:lnTo>
                  <a:pt x="9006" y="2514"/>
                </a:lnTo>
                <a:lnTo>
                  <a:pt x="9019" y="2514"/>
                </a:lnTo>
                <a:lnTo>
                  <a:pt x="9032" y="2515"/>
                </a:lnTo>
                <a:lnTo>
                  <a:pt x="9050" y="2503"/>
                </a:lnTo>
                <a:lnTo>
                  <a:pt x="9066" y="2492"/>
                </a:lnTo>
                <a:lnTo>
                  <a:pt x="9084" y="2481"/>
                </a:lnTo>
                <a:lnTo>
                  <a:pt x="9100" y="2470"/>
                </a:lnTo>
                <a:lnTo>
                  <a:pt x="9100" y="2470"/>
                </a:lnTo>
                <a:lnTo>
                  <a:pt x="9100" y="2470"/>
                </a:lnTo>
                <a:lnTo>
                  <a:pt x="9100" y="2470"/>
                </a:lnTo>
                <a:lnTo>
                  <a:pt x="9114" y="2468"/>
                </a:lnTo>
                <a:lnTo>
                  <a:pt x="9130" y="2467"/>
                </a:lnTo>
                <a:lnTo>
                  <a:pt x="9143" y="2464"/>
                </a:lnTo>
                <a:lnTo>
                  <a:pt x="9157" y="2462"/>
                </a:lnTo>
                <a:lnTo>
                  <a:pt x="9169" y="2455"/>
                </a:lnTo>
                <a:lnTo>
                  <a:pt x="9180" y="2449"/>
                </a:lnTo>
                <a:lnTo>
                  <a:pt x="9192" y="2443"/>
                </a:lnTo>
                <a:lnTo>
                  <a:pt x="9203" y="2436"/>
                </a:lnTo>
                <a:lnTo>
                  <a:pt x="9216" y="2427"/>
                </a:lnTo>
                <a:lnTo>
                  <a:pt x="9227" y="2418"/>
                </a:lnTo>
                <a:lnTo>
                  <a:pt x="9239" y="2410"/>
                </a:lnTo>
                <a:lnTo>
                  <a:pt x="9250" y="2401"/>
                </a:lnTo>
                <a:lnTo>
                  <a:pt x="9265" y="2410"/>
                </a:lnTo>
                <a:lnTo>
                  <a:pt x="9279" y="2418"/>
                </a:lnTo>
                <a:lnTo>
                  <a:pt x="9291" y="2415"/>
                </a:lnTo>
                <a:lnTo>
                  <a:pt x="9302" y="2412"/>
                </a:lnTo>
                <a:lnTo>
                  <a:pt x="9314" y="2408"/>
                </a:lnTo>
                <a:lnTo>
                  <a:pt x="9325" y="2404"/>
                </a:lnTo>
                <a:lnTo>
                  <a:pt x="9325" y="2404"/>
                </a:lnTo>
                <a:lnTo>
                  <a:pt x="9325" y="2404"/>
                </a:lnTo>
                <a:lnTo>
                  <a:pt x="9350" y="2398"/>
                </a:lnTo>
                <a:lnTo>
                  <a:pt x="9377" y="2391"/>
                </a:lnTo>
                <a:lnTo>
                  <a:pt x="9402" y="2383"/>
                </a:lnTo>
                <a:lnTo>
                  <a:pt x="9429" y="2374"/>
                </a:lnTo>
                <a:lnTo>
                  <a:pt x="9454" y="2365"/>
                </a:lnTo>
                <a:lnTo>
                  <a:pt x="9478" y="2355"/>
                </a:lnTo>
                <a:lnTo>
                  <a:pt x="9504" y="2344"/>
                </a:lnTo>
                <a:lnTo>
                  <a:pt x="9527" y="2331"/>
                </a:lnTo>
                <a:lnTo>
                  <a:pt x="9532" y="2325"/>
                </a:lnTo>
                <a:lnTo>
                  <a:pt x="9537" y="2320"/>
                </a:lnTo>
                <a:lnTo>
                  <a:pt x="9544" y="2317"/>
                </a:lnTo>
                <a:lnTo>
                  <a:pt x="9551" y="2313"/>
                </a:lnTo>
                <a:lnTo>
                  <a:pt x="9558" y="2311"/>
                </a:lnTo>
                <a:lnTo>
                  <a:pt x="9565" y="2307"/>
                </a:lnTo>
                <a:lnTo>
                  <a:pt x="9571" y="2303"/>
                </a:lnTo>
                <a:lnTo>
                  <a:pt x="9576" y="2298"/>
                </a:lnTo>
                <a:lnTo>
                  <a:pt x="9602" y="2293"/>
                </a:lnTo>
                <a:lnTo>
                  <a:pt x="9627" y="2289"/>
                </a:lnTo>
                <a:lnTo>
                  <a:pt x="9654" y="2287"/>
                </a:lnTo>
                <a:lnTo>
                  <a:pt x="9679" y="2283"/>
                </a:lnTo>
                <a:lnTo>
                  <a:pt x="9693" y="2280"/>
                </a:lnTo>
                <a:lnTo>
                  <a:pt x="9704" y="2276"/>
                </a:lnTo>
                <a:lnTo>
                  <a:pt x="9717" y="2273"/>
                </a:lnTo>
                <a:lnTo>
                  <a:pt x="9730" y="2268"/>
                </a:lnTo>
                <a:lnTo>
                  <a:pt x="9741" y="2262"/>
                </a:lnTo>
                <a:lnTo>
                  <a:pt x="9753" y="2255"/>
                </a:lnTo>
                <a:lnTo>
                  <a:pt x="9764" y="2247"/>
                </a:lnTo>
                <a:lnTo>
                  <a:pt x="9774" y="2237"/>
                </a:lnTo>
                <a:lnTo>
                  <a:pt x="9774" y="2245"/>
                </a:lnTo>
                <a:lnTo>
                  <a:pt x="9791" y="2247"/>
                </a:lnTo>
                <a:lnTo>
                  <a:pt x="9806" y="2247"/>
                </a:lnTo>
                <a:lnTo>
                  <a:pt x="9820" y="2245"/>
                </a:lnTo>
                <a:lnTo>
                  <a:pt x="9832" y="2240"/>
                </a:lnTo>
                <a:lnTo>
                  <a:pt x="9844" y="2233"/>
                </a:lnTo>
                <a:lnTo>
                  <a:pt x="9855" y="2224"/>
                </a:lnTo>
                <a:lnTo>
                  <a:pt x="9864" y="2213"/>
                </a:lnTo>
                <a:lnTo>
                  <a:pt x="9873" y="2199"/>
                </a:lnTo>
                <a:lnTo>
                  <a:pt x="9902" y="2194"/>
                </a:lnTo>
                <a:lnTo>
                  <a:pt x="9930" y="2189"/>
                </a:lnTo>
                <a:lnTo>
                  <a:pt x="9959" y="2185"/>
                </a:lnTo>
                <a:lnTo>
                  <a:pt x="9987" y="2180"/>
                </a:lnTo>
                <a:lnTo>
                  <a:pt x="10016" y="2175"/>
                </a:lnTo>
                <a:lnTo>
                  <a:pt x="10046" y="2171"/>
                </a:lnTo>
                <a:lnTo>
                  <a:pt x="10074" y="2166"/>
                </a:lnTo>
                <a:lnTo>
                  <a:pt x="10103" y="2161"/>
                </a:lnTo>
                <a:lnTo>
                  <a:pt x="10127" y="2150"/>
                </a:lnTo>
                <a:lnTo>
                  <a:pt x="10151" y="2138"/>
                </a:lnTo>
                <a:lnTo>
                  <a:pt x="10175" y="2128"/>
                </a:lnTo>
                <a:lnTo>
                  <a:pt x="10200" y="2117"/>
                </a:lnTo>
                <a:lnTo>
                  <a:pt x="10216" y="2114"/>
                </a:lnTo>
                <a:lnTo>
                  <a:pt x="10232" y="2113"/>
                </a:lnTo>
                <a:lnTo>
                  <a:pt x="10249" y="2112"/>
                </a:lnTo>
                <a:lnTo>
                  <a:pt x="10264" y="2108"/>
                </a:lnTo>
                <a:lnTo>
                  <a:pt x="10270" y="2105"/>
                </a:lnTo>
                <a:lnTo>
                  <a:pt x="10277" y="2101"/>
                </a:lnTo>
                <a:lnTo>
                  <a:pt x="10283" y="2096"/>
                </a:lnTo>
                <a:lnTo>
                  <a:pt x="10288" y="2091"/>
                </a:lnTo>
                <a:lnTo>
                  <a:pt x="10292" y="2084"/>
                </a:lnTo>
                <a:lnTo>
                  <a:pt x="10296" y="2076"/>
                </a:lnTo>
                <a:lnTo>
                  <a:pt x="10298" y="2066"/>
                </a:lnTo>
                <a:lnTo>
                  <a:pt x="10299" y="2053"/>
                </a:lnTo>
                <a:lnTo>
                  <a:pt x="10299" y="2053"/>
                </a:lnTo>
                <a:lnTo>
                  <a:pt x="10299" y="2053"/>
                </a:lnTo>
                <a:lnTo>
                  <a:pt x="10299" y="2053"/>
                </a:lnTo>
                <a:lnTo>
                  <a:pt x="10299" y="2053"/>
                </a:lnTo>
                <a:lnTo>
                  <a:pt x="10308" y="2053"/>
                </a:lnTo>
                <a:lnTo>
                  <a:pt x="10317" y="2052"/>
                </a:lnTo>
                <a:lnTo>
                  <a:pt x="10325" y="2058"/>
                </a:lnTo>
                <a:lnTo>
                  <a:pt x="10332" y="2062"/>
                </a:lnTo>
                <a:lnTo>
                  <a:pt x="10340" y="2066"/>
                </a:lnTo>
                <a:lnTo>
                  <a:pt x="10348" y="2067"/>
                </a:lnTo>
                <a:lnTo>
                  <a:pt x="10354" y="2068"/>
                </a:lnTo>
                <a:lnTo>
                  <a:pt x="10362" y="2067"/>
                </a:lnTo>
                <a:lnTo>
                  <a:pt x="10368" y="2066"/>
                </a:lnTo>
                <a:lnTo>
                  <a:pt x="10374" y="2065"/>
                </a:lnTo>
                <a:lnTo>
                  <a:pt x="10400" y="2051"/>
                </a:lnTo>
                <a:lnTo>
                  <a:pt x="10425" y="2035"/>
                </a:lnTo>
                <a:lnTo>
                  <a:pt x="10436" y="2039"/>
                </a:lnTo>
                <a:lnTo>
                  <a:pt x="10448" y="2042"/>
                </a:lnTo>
                <a:lnTo>
                  <a:pt x="10458" y="2042"/>
                </a:lnTo>
                <a:lnTo>
                  <a:pt x="10467" y="2041"/>
                </a:lnTo>
                <a:lnTo>
                  <a:pt x="10477" y="2037"/>
                </a:lnTo>
                <a:lnTo>
                  <a:pt x="10486" y="2033"/>
                </a:lnTo>
                <a:lnTo>
                  <a:pt x="10494" y="2028"/>
                </a:lnTo>
                <a:lnTo>
                  <a:pt x="10502" y="2023"/>
                </a:lnTo>
                <a:lnTo>
                  <a:pt x="10519" y="2011"/>
                </a:lnTo>
                <a:lnTo>
                  <a:pt x="10535" y="2000"/>
                </a:lnTo>
                <a:lnTo>
                  <a:pt x="10543" y="1995"/>
                </a:lnTo>
                <a:lnTo>
                  <a:pt x="10552" y="1991"/>
                </a:lnTo>
                <a:lnTo>
                  <a:pt x="10561" y="1989"/>
                </a:lnTo>
                <a:lnTo>
                  <a:pt x="10571" y="1987"/>
                </a:lnTo>
                <a:lnTo>
                  <a:pt x="10581" y="1989"/>
                </a:lnTo>
                <a:lnTo>
                  <a:pt x="10590" y="1991"/>
                </a:lnTo>
                <a:lnTo>
                  <a:pt x="10599" y="1991"/>
                </a:lnTo>
                <a:lnTo>
                  <a:pt x="10608" y="1991"/>
                </a:lnTo>
                <a:lnTo>
                  <a:pt x="10617" y="1990"/>
                </a:lnTo>
                <a:lnTo>
                  <a:pt x="10626" y="1989"/>
                </a:lnTo>
                <a:lnTo>
                  <a:pt x="10633" y="1987"/>
                </a:lnTo>
                <a:lnTo>
                  <a:pt x="10641" y="1983"/>
                </a:lnTo>
                <a:lnTo>
                  <a:pt x="10656" y="1977"/>
                </a:lnTo>
                <a:lnTo>
                  <a:pt x="10671" y="1967"/>
                </a:lnTo>
                <a:lnTo>
                  <a:pt x="10684" y="1956"/>
                </a:lnTo>
                <a:lnTo>
                  <a:pt x="10698" y="1942"/>
                </a:lnTo>
                <a:lnTo>
                  <a:pt x="10722" y="1937"/>
                </a:lnTo>
                <a:lnTo>
                  <a:pt x="10749" y="1931"/>
                </a:lnTo>
                <a:lnTo>
                  <a:pt x="10774" y="1929"/>
                </a:lnTo>
                <a:lnTo>
                  <a:pt x="10801" y="1925"/>
                </a:lnTo>
                <a:lnTo>
                  <a:pt x="10813" y="1923"/>
                </a:lnTo>
                <a:lnTo>
                  <a:pt x="10826" y="1920"/>
                </a:lnTo>
                <a:lnTo>
                  <a:pt x="10837" y="1916"/>
                </a:lnTo>
                <a:lnTo>
                  <a:pt x="10850" y="1912"/>
                </a:lnTo>
                <a:lnTo>
                  <a:pt x="10862" y="1907"/>
                </a:lnTo>
                <a:lnTo>
                  <a:pt x="10873" y="1901"/>
                </a:lnTo>
                <a:lnTo>
                  <a:pt x="10884" y="1893"/>
                </a:lnTo>
                <a:lnTo>
                  <a:pt x="10896" y="1885"/>
                </a:lnTo>
                <a:lnTo>
                  <a:pt x="10903" y="1882"/>
                </a:lnTo>
                <a:lnTo>
                  <a:pt x="10911" y="1881"/>
                </a:lnTo>
                <a:lnTo>
                  <a:pt x="10917" y="1878"/>
                </a:lnTo>
                <a:lnTo>
                  <a:pt x="10924" y="1876"/>
                </a:lnTo>
                <a:lnTo>
                  <a:pt x="10930" y="1871"/>
                </a:lnTo>
                <a:lnTo>
                  <a:pt x="10935" y="1865"/>
                </a:lnTo>
                <a:lnTo>
                  <a:pt x="10940" y="1859"/>
                </a:lnTo>
                <a:lnTo>
                  <a:pt x="10944" y="1852"/>
                </a:lnTo>
                <a:lnTo>
                  <a:pt x="10964" y="1855"/>
                </a:lnTo>
                <a:lnTo>
                  <a:pt x="10983" y="1858"/>
                </a:lnTo>
                <a:lnTo>
                  <a:pt x="11004" y="1860"/>
                </a:lnTo>
                <a:lnTo>
                  <a:pt x="11024" y="1863"/>
                </a:lnTo>
                <a:lnTo>
                  <a:pt x="11037" y="1863"/>
                </a:lnTo>
                <a:lnTo>
                  <a:pt x="11047" y="1860"/>
                </a:lnTo>
                <a:lnTo>
                  <a:pt x="11057" y="1857"/>
                </a:lnTo>
                <a:lnTo>
                  <a:pt x="11066" y="1852"/>
                </a:lnTo>
                <a:lnTo>
                  <a:pt x="11073" y="1845"/>
                </a:lnTo>
                <a:lnTo>
                  <a:pt x="11080" y="1838"/>
                </a:lnTo>
                <a:lnTo>
                  <a:pt x="11085" y="1830"/>
                </a:lnTo>
                <a:lnTo>
                  <a:pt x="11090" y="1822"/>
                </a:lnTo>
                <a:lnTo>
                  <a:pt x="11092" y="1813"/>
                </a:lnTo>
                <a:lnTo>
                  <a:pt x="11095" y="1806"/>
                </a:lnTo>
                <a:lnTo>
                  <a:pt x="11098" y="1797"/>
                </a:lnTo>
                <a:lnTo>
                  <a:pt x="11098" y="1789"/>
                </a:lnTo>
                <a:lnTo>
                  <a:pt x="11098" y="1783"/>
                </a:lnTo>
                <a:lnTo>
                  <a:pt x="11098" y="1777"/>
                </a:lnTo>
                <a:lnTo>
                  <a:pt x="11096" y="1772"/>
                </a:lnTo>
                <a:lnTo>
                  <a:pt x="11095" y="1769"/>
                </a:lnTo>
                <a:lnTo>
                  <a:pt x="11087" y="1759"/>
                </a:lnTo>
                <a:lnTo>
                  <a:pt x="11080" y="1751"/>
                </a:lnTo>
                <a:lnTo>
                  <a:pt x="11072" y="1746"/>
                </a:lnTo>
                <a:lnTo>
                  <a:pt x="11065" y="1744"/>
                </a:lnTo>
                <a:lnTo>
                  <a:pt x="11058" y="1744"/>
                </a:lnTo>
                <a:lnTo>
                  <a:pt x="11051" y="1744"/>
                </a:lnTo>
                <a:lnTo>
                  <a:pt x="11044" y="1746"/>
                </a:lnTo>
                <a:lnTo>
                  <a:pt x="11038" y="1750"/>
                </a:lnTo>
                <a:lnTo>
                  <a:pt x="11011" y="1770"/>
                </a:lnTo>
                <a:lnTo>
                  <a:pt x="10986" y="1793"/>
                </a:lnTo>
                <a:lnTo>
                  <a:pt x="10968" y="1802"/>
                </a:lnTo>
                <a:lnTo>
                  <a:pt x="10950" y="1811"/>
                </a:lnTo>
                <a:lnTo>
                  <a:pt x="10933" y="1821"/>
                </a:lnTo>
                <a:lnTo>
                  <a:pt x="10915" y="1830"/>
                </a:lnTo>
                <a:lnTo>
                  <a:pt x="10907" y="1825"/>
                </a:lnTo>
                <a:lnTo>
                  <a:pt x="10901" y="1820"/>
                </a:lnTo>
                <a:lnTo>
                  <a:pt x="10895" y="1817"/>
                </a:lnTo>
                <a:lnTo>
                  <a:pt x="10889" y="1816"/>
                </a:lnTo>
                <a:lnTo>
                  <a:pt x="10886" y="1815"/>
                </a:lnTo>
                <a:lnTo>
                  <a:pt x="10882" y="1815"/>
                </a:lnTo>
                <a:lnTo>
                  <a:pt x="10878" y="1816"/>
                </a:lnTo>
                <a:lnTo>
                  <a:pt x="10876" y="1819"/>
                </a:lnTo>
                <a:lnTo>
                  <a:pt x="10872" y="1826"/>
                </a:lnTo>
                <a:lnTo>
                  <a:pt x="10869" y="1835"/>
                </a:lnTo>
                <a:lnTo>
                  <a:pt x="10868" y="1846"/>
                </a:lnTo>
                <a:lnTo>
                  <a:pt x="10867" y="1859"/>
                </a:lnTo>
                <a:lnTo>
                  <a:pt x="10859" y="1862"/>
                </a:lnTo>
                <a:lnTo>
                  <a:pt x="10851" y="1863"/>
                </a:lnTo>
                <a:lnTo>
                  <a:pt x="10843" y="1863"/>
                </a:lnTo>
                <a:lnTo>
                  <a:pt x="10834" y="1862"/>
                </a:lnTo>
                <a:lnTo>
                  <a:pt x="10817" y="1859"/>
                </a:lnTo>
                <a:lnTo>
                  <a:pt x="10799" y="1855"/>
                </a:lnTo>
                <a:lnTo>
                  <a:pt x="10792" y="1854"/>
                </a:lnTo>
                <a:lnTo>
                  <a:pt x="10783" y="1853"/>
                </a:lnTo>
                <a:lnTo>
                  <a:pt x="10775" y="1854"/>
                </a:lnTo>
                <a:lnTo>
                  <a:pt x="10766" y="1855"/>
                </a:lnTo>
                <a:lnTo>
                  <a:pt x="10759" y="1859"/>
                </a:lnTo>
                <a:lnTo>
                  <a:pt x="10752" y="1864"/>
                </a:lnTo>
                <a:lnTo>
                  <a:pt x="10745" y="1872"/>
                </a:lnTo>
                <a:lnTo>
                  <a:pt x="10738" y="1882"/>
                </a:lnTo>
                <a:lnTo>
                  <a:pt x="10738" y="1882"/>
                </a:lnTo>
                <a:lnTo>
                  <a:pt x="10738" y="1882"/>
                </a:lnTo>
                <a:lnTo>
                  <a:pt x="10738" y="1882"/>
                </a:lnTo>
                <a:lnTo>
                  <a:pt x="10738" y="1882"/>
                </a:lnTo>
                <a:lnTo>
                  <a:pt x="10708" y="1868"/>
                </a:lnTo>
                <a:lnTo>
                  <a:pt x="10678" y="1855"/>
                </a:lnTo>
                <a:lnTo>
                  <a:pt x="10662" y="1850"/>
                </a:lnTo>
                <a:lnTo>
                  <a:pt x="10648" y="1846"/>
                </a:lnTo>
                <a:lnTo>
                  <a:pt x="10633" y="1844"/>
                </a:lnTo>
                <a:lnTo>
                  <a:pt x="10619" y="1843"/>
                </a:lnTo>
                <a:lnTo>
                  <a:pt x="10605" y="1844"/>
                </a:lnTo>
                <a:lnTo>
                  <a:pt x="10591" y="1846"/>
                </a:lnTo>
                <a:lnTo>
                  <a:pt x="10585" y="1849"/>
                </a:lnTo>
                <a:lnTo>
                  <a:pt x="10579" y="1852"/>
                </a:lnTo>
                <a:lnTo>
                  <a:pt x="10572" y="1855"/>
                </a:lnTo>
                <a:lnTo>
                  <a:pt x="10566" y="1859"/>
                </a:lnTo>
                <a:lnTo>
                  <a:pt x="10560" y="1864"/>
                </a:lnTo>
                <a:lnTo>
                  <a:pt x="10554" y="1871"/>
                </a:lnTo>
                <a:lnTo>
                  <a:pt x="10548" y="1877"/>
                </a:lnTo>
                <a:lnTo>
                  <a:pt x="10543" y="1885"/>
                </a:lnTo>
                <a:lnTo>
                  <a:pt x="10532" y="1902"/>
                </a:lnTo>
                <a:lnTo>
                  <a:pt x="10521" y="1923"/>
                </a:lnTo>
                <a:lnTo>
                  <a:pt x="10518" y="1916"/>
                </a:lnTo>
                <a:lnTo>
                  <a:pt x="10514" y="1910"/>
                </a:lnTo>
                <a:lnTo>
                  <a:pt x="10513" y="1904"/>
                </a:lnTo>
                <a:lnTo>
                  <a:pt x="10511" y="1897"/>
                </a:lnTo>
                <a:lnTo>
                  <a:pt x="10511" y="1885"/>
                </a:lnTo>
                <a:lnTo>
                  <a:pt x="10513" y="1872"/>
                </a:lnTo>
                <a:lnTo>
                  <a:pt x="10514" y="1865"/>
                </a:lnTo>
                <a:lnTo>
                  <a:pt x="10514" y="1859"/>
                </a:lnTo>
                <a:lnTo>
                  <a:pt x="10513" y="1854"/>
                </a:lnTo>
                <a:lnTo>
                  <a:pt x="10511" y="1848"/>
                </a:lnTo>
                <a:lnTo>
                  <a:pt x="10509" y="1841"/>
                </a:lnTo>
                <a:lnTo>
                  <a:pt x="10505" y="1835"/>
                </a:lnTo>
                <a:lnTo>
                  <a:pt x="10500" y="1830"/>
                </a:lnTo>
                <a:lnTo>
                  <a:pt x="10492" y="1824"/>
                </a:lnTo>
                <a:lnTo>
                  <a:pt x="10492" y="1836"/>
                </a:lnTo>
                <a:lnTo>
                  <a:pt x="10492" y="1849"/>
                </a:lnTo>
                <a:lnTo>
                  <a:pt x="10490" y="1862"/>
                </a:lnTo>
                <a:lnTo>
                  <a:pt x="10487" y="1873"/>
                </a:lnTo>
                <a:lnTo>
                  <a:pt x="10483" y="1883"/>
                </a:lnTo>
                <a:lnTo>
                  <a:pt x="10480" y="1895"/>
                </a:lnTo>
                <a:lnTo>
                  <a:pt x="10476" y="1905"/>
                </a:lnTo>
                <a:lnTo>
                  <a:pt x="10469" y="1914"/>
                </a:lnTo>
                <a:lnTo>
                  <a:pt x="10458" y="1933"/>
                </a:lnTo>
                <a:lnTo>
                  <a:pt x="10444" y="1950"/>
                </a:lnTo>
                <a:lnTo>
                  <a:pt x="10430" y="1967"/>
                </a:lnTo>
                <a:lnTo>
                  <a:pt x="10415" y="1983"/>
                </a:lnTo>
                <a:lnTo>
                  <a:pt x="10402" y="1985"/>
                </a:lnTo>
                <a:lnTo>
                  <a:pt x="10390" y="1986"/>
                </a:lnTo>
                <a:lnTo>
                  <a:pt x="10377" y="1987"/>
                </a:lnTo>
                <a:lnTo>
                  <a:pt x="10364" y="1990"/>
                </a:lnTo>
                <a:lnTo>
                  <a:pt x="10344" y="1975"/>
                </a:lnTo>
                <a:lnTo>
                  <a:pt x="10326" y="1962"/>
                </a:lnTo>
                <a:lnTo>
                  <a:pt x="10310" y="1954"/>
                </a:lnTo>
                <a:lnTo>
                  <a:pt x="10296" y="1948"/>
                </a:lnTo>
                <a:lnTo>
                  <a:pt x="10289" y="1947"/>
                </a:lnTo>
                <a:lnTo>
                  <a:pt x="10283" y="1945"/>
                </a:lnTo>
                <a:lnTo>
                  <a:pt x="10277" y="1945"/>
                </a:lnTo>
                <a:lnTo>
                  <a:pt x="10270" y="1945"/>
                </a:lnTo>
                <a:lnTo>
                  <a:pt x="10265" y="1947"/>
                </a:lnTo>
                <a:lnTo>
                  <a:pt x="10260" y="1949"/>
                </a:lnTo>
                <a:lnTo>
                  <a:pt x="10256" y="1950"/>
                </a:lnTo>
                <a:lnTo>
                  <a:pt x="10251" y="1954"/>
                </a:lnTo>
                <a:lnTo>
                  <a:pt x="10244" y="1962"/>
                </a:lnTo>
                <a:lnTo>
                  <a:pt x="10237" y="1971"/>
                </a:lnTo>
                <a:lnTo>
                  <a:pt x="10232" y="1982"/>
                </a:lnTo>
                <a:lnTo>
                  <a:pt x="10228" y="1996"/>
                </a:lnTo>
                <a:lnTo>
                  <a:pt x="10225" y="2011"/>
                </a:lnTo>
                <a:lnTo>
                  <a:pt x="10222" y="2029"/>
                </a:lnTo>
                <a:lnTo>
                  <a:pt x="10220" y="2047"/>
                </a:lnTo>
                <a:lnTo>
                  <a:pt x="10218" y="2066"/>
                </a:lnTo>
                <a:lnTo>
                  <a:pt x="10207" y="2070"/>
                </a:lnTo>
                <a:lnTo>
                  <a:pt x="10194" y="2073"/>
                </a:lnTo>
                <a:lnTo>
                  <a:pt x="10181" y="2076"/>
                </a:lnTo>
                <a:lnTo>
                  <a:pt x="10169" y="2080"/>
                </a:lnTo>
                <a:lnTo>
                  <a:pt x="10169" y="2080"/>
                </a:lnTo>
                <a:lnTo>
                  <a:pt x="10154" y="2066"/>
                </a:lnTo>
                <a:lnTo>
                  <a:pt x="10138" y="2053"/>
                </a:lnTo>
                <a:lnTo>
                  <a:pt x="10143" y="2033"/>
                </a:lnTo>
                <a:lnTo>
                  <a:pt x="10150" y="2013"/>
                </a:lnTo>
                <a:lnTo>
                  <a:pt x="10152" y="2001"/>
                </a:lnTo>
                <a:lnTo>
                  <a:pt x="10151" y="1991"/>
                </a:lnTo>
                <a:lnTo>
                  <a:pt x="10148" y="1985"/>
                </a:lnTo>
                <a:lnTo>
                  <a:pt x="10146" y="1978"/>
                </a:lnTo>
                <a:lnTo>
                  <a:pt x="10142" y="1973"/>
                </a:lnTo>
                <a:lnTo>
                  <a:pt x="10137" y="1967"/>
                </a:lnTo>
                <a:lnTo>
                  <a:pt x="10131" y="1977"/>
                </a:lnTo>
                <a:lnTo>
                  <a:pt x="10124" y="1989"/>
                </a:lnTo>
                <a:lnTo>
                  <a:pt x="10119" y="1999"/>
                </a:lnTo>
                <a:lnTo>
                  <a:pt x="10115" y="2010"/>
                </a:lnTo>
                <a:lnTo>
                  <a:pt x="10113" y="2021"/>
                </a:lnTo>
                <a:lnTo>
                  <a:pt x="10112" y="2033"/>
                </a:lnTo>
                <a:lnTo>
                  <a:pt x="10112" y="2044"/>
                </a:lnTo>
                <a:lnTo>
                  <a:pt x="10113" y="2057"/>
                </a:lnTo>
                <a:lnTo>
                  <a:pt x="10101" y="2065"/>
                </a:lnTo>
                <a:lnTo>
                  <a:pt x="10089" y="2073"/>
                </a:lnTo>
                <a:lnTo>
                  <a:pt x="10077" y="2082"/>
                </a:lnTo>
                <a:lnTo>
                  <a:pt x="10066" y="2091"/>
                </a:lnTo>
                <a:lnTo>
                  <a:pt x="10048" y="2081"/>
                </a:lnTo>
                <a:lnTo>
                  <a:pt x="10030" y="2075"/>
                </a:lnTo>
                <a:lnTo>
                  <a:pt x="10023" y="2072"/>
                </a:lnTo>
                <a:lnTo>
                  <a:pt x="10015" y="2071"/>
                </a:lnTo>
                <a:lnTo>
                  <a:pt x="10008" y="2071"/>
                </a:lnTo>
                <a:lnTo>
                  <a:pt x="10001" y="2072"/>
                </a:lnTo>
                <a:lnTo>
                  <a:pt x="9995" y="2075"/>
                </a:lnTo>
                <a:lnTo>
                  <a:pt x="9989" y="2077"/>
                </a:lnTo>
                <a:lnTo>
                  <a:pt x="9983" y="2082"/>
                </a:lnTo>
                <a:lnTo>
                  <a:pt x="9978" y="2089"/>
                </a:lnTo>
                <a:lnTo>
                  <a:pt x="9975" y="2098"/>
                </a:lnTo>
                <a:lnTo>
                  <a:pt x="9972" y="2106"/>
                </a:lnTo>
                <a:lnTo>
                  <a:pt x="9970" y="2118"/>
                </a:lnTo>
                <a:lnTo>
                  <a:pt x="9967" y="2131"/>
                </a:lnTo>
                <a:lnTo>
                  <a:pt x="9954" y="2132"/>
                </a:lnTo>
                <a:lnTo>
                  <a:pt x="9942" y="2134"/>
                </a:lnTo>
                <a:lnTo>
                  <a:pt x="9926" y="2123"/>
                </a:lnTo>
                <a:lnTo>
                  <a:pt x="9912" y="2113"/>
                </a:lnTo>
                <a:lnTo>
                  <a:pt x="9897" y="2103"/>
                </a:lnTo>
                <a:lnTo>
                  <a:pt x="9883" y="2093"/>
                </a:lnTo>
                <a:lnTo>
                  <a:pt x="9893" y="2080"/>
                </a:lnTo>
                <a:lnTo>
                  <a:pt x="9906" y="2067"/>
                </a:lnTo>
                <a:lnTo>
                  <a:pt x="9919" y="2056"/>
                </a:lnTo>
                <a:lnTo>
                  <a:pt x="9933" y="2044"/>
                </a:lnTo>
                <a:lnTo>
                  <a:pt x="9959" y="2023"/>
                </a:lnTo>
                <a:lnTo>
                  <a:pt x="9987" y="2001"/>
                </a:lnTo>
                <a:lnTo>
                  <a:pt x="10000" y="1990"/>
                </a:lnTo>
                <a:lnTo>
                  <a:pt x="10013" y="1978"/>
                </a:lnTo>
                <a:lnTo>
                  <a:pt x="10024" y="1966"/>
                </a:lnTo>
                <a:lnTo>
                  <a:pt x="10034" y="1952"/>
                </a:lnTo>
                <a:lnTo>
                  <a:pt x="10044" y="1938"/>
                </a:lnTo>
                <a:lnTo>
                  <a:pt x="10052" y="1921"/>
                </a:lnTo>
                <a:lnTo>
                  <a:pt x="10058" y="1905"/>
                </a:lnTo>
                <a:lnTo>
                  <a:pt x="10062" y="1886"/>
                </a:lnTo>
                <a:lnTo>
                  <a:pt x="10061" y="1885"/>
                </a:lnTo>
                <a:lnTo>
                  <a:pt x="10060" y="1883"/>
                </a:lnTo>
                <a:lnTo>
                  <a:pt x="10060" y="1883"/>
                </a:lnTo>
                <a:lnTo>
                  <a:pt x="10060" y="1883"/>
                </a:lnTo>
                <a:lnTo>
                  <a:pt x="10062" y="1886"/>
                </a:lnTo>
                <a:lnTo>
                  <a:pt x="10088" y="1891"/>
                </a:lnTo>
                <a:lnTo>
                  <a:pt x="10113" y="1893"/>
                </a:lnTo>
                <a:lnTo>
                  <a:pt x="10137" y="1895"/>
                </a:lnTo>
                <a:lnTo>
                  <a:pt x="10160" y="1895"/>
                </a:lnTo>
                <a:lnTo>
                  <a:pt x="10181" y="1892"/>
                </a:lnTo>
                <a:lnTo>
                  <a:pt x="10203" y="1888"/>
                </a:lnTo>
                <a:lnTo>
                  <a:pt x="10225" y="1882"/>
                </a:lnTo>
                <a:lnTo>
                  <a:pt x="10245" y="1874"/>
                </a:lnTo>
                <a:lnTo>
                  <a:pt x="10264" y="1865"/>
                </a:lnTo>
                <a:lnTo>
                  <a:pt x="10282" y="1854"/>
                </a:lnTo>
                <a:lnTo>
                  <a:pt x="10301" y="1841"/>
                </a:lnTo>
                <a:lnTo>
                  <a:pt x="10317" y="1827"/>
                </a:lnTo>
                <a:lnTo>
                  <a:pt x="10334" y="1811"/>
                </a:lnTo>
                <a:lnTo>
                  <a:pt x="10350" y="1793"/>
                </a:lnTo>
                <a:lnTo>
                  <a:pt x="10365" y="1774"/>
                </a:lnTo>
                <a:lnTo>
                  <a:pt x="10379" y="1753"/>
                </a:lnTo>
                <a:lnTo>
                  <a:pt x="10397" y="1741"/>
                </a:lnTo>
                <a:lnTo>
                  <a:pt x="10415" y="1729"/>
                </a:lnTo>
                <a:lnTo>
                  <a:pt x="10433" y="1717"/>
                </a:lnTo>
                <a:lnTo>
                  <a:pt x="10450" y="1704"/>
                </a:lnTo>
                <a:lnTo>
                  <a:pt x="10469" y="1704"/>
                </a:lnTo>
                <a:lnTo>
                  <a:pt x="10489" y="1703"/>
                </a:lnTo>
                <a:lnTo>
                  <a:pt x="10509" y="1702"/>
                </a:lnTo>
                <a:lnTo>
                  <a:pt x="10528" y="1702"/>
                </a:lnTo>
                <a:lnTo>
                  <a:pt x="10558" y="1685"/>
                </a:lnTo>
                <a:lnTo>
                  <a:pt x="10587" y="1668"/>
                </a:lnTo>
                <a:lnTo>
                  <a:pt x="10618" y="1651"/>
                </a:lnTo>
                <a:lnTo>
                  <a:pt x="10648" y="1635"/>
                </a:lnTo>
                <a:lnTo>
                  <a:pt x="10666" y="1621"/>
                </a:lnTo>
                <a:lnTo>
                  <a:pt x="10684" y="1604"/>
                </a:lnTo>
                <a:lnTo>
                  <a:pt x="10686" y="1600"/>
                </a:lnTo>
                <a:lnTo>
                  <a:pt x="10690" y="1595"/>
                </a:lnTo>
                <a:lnTo>
                  <a:pt x="10693" y="1592"/>
                </a:lnTo>
                <a:lnTo>
                  <a:pt x="10694" y="1585"/>
                </a:lnTo>
                <a:lnTo>
                  <a:pt x="10695" y="1580"/>
                </a:lnTo>
                <a:lnTo>
                  <a:pt x="10695" y="1574"/>
                </a:lnTo>
                <a:lnTo>
                  <a:pt x="10695" y="1567"/>
                </a:lnTo>
                <a:lnTo>
                  <a:pt x="10694" y="1560"/>
                </a:lnTo>
                <a:lnTo>
                  <a:pt x="10680" y="1566"/>
                </a:lnTo>
                <a:lnTo>
                  <a:pt x="10667" y="1573"/>
                </a:lnTo>
                <a:lnTo>
                  <a:pt x="10653" y="1579"/>
                </a:lnTo>
                <a:lnTo>
                  <a:pt x="10641" y="1584"/>
                </a:lnTo>
                <a:lnTo>
                  <a:pt x="10632" y="1571"/>
                </a:lnTo>
                <a:lnTo>
                  <a:pt x="10623" y="1559"/>
                </a:lnTo>
                <a:lnTo>
                  <a:pt x="10615" y="1546"/>
                </a:lnTo>
                <a:lnTo>
                  <a:pt x="10607" y="1533"/>
                </a:lnTo>
                <a:lnTo>
                  <a:pt x="10617" y="1519"/>
                </a:lnTo>
                <a:lnTo>
                  <a:pt x="10628" y="1505"/>
                </a:lnTo>
                <a:lnTo>
                  <a:pt x="10656" y="1502"/>
                </a:lnTo>
                <a:lnTo>
                  <a:pt x="10683" y="1498"/>
                </a:lnTo>
                <a:lnTo>
                  <a:pt x="10695" y="1494"/>
                </a:lnTo>
                <a:lnTo>
                  <a:pt x="10708" y="1488"/>
                </a:lnTo>
                <a:lnTo>
                  <a:pt x="10713" y="1484"/>
                </a:lnTo>
                <a:lnTo>
                  <a:pt x="10718" y="1479"/>
                </a:lnTo>
                <a:lnTo>
                  <a:pt x="10723" y="1472"/>
                </a:lnTo>
                <a:lnTo>
                  <a:pt x="10728" y="1466"/>
                </a:lnTo>
                <a:lnTo>
                  <a:pt x="10749" y="1462"/>
                </a:lnTo>
                <a:lnTo>
                  <a:pt x="10769" y="1457"/>
                </a:lnTo>
                <a:lnTo>
                  <a:pt x="10779" y="1453"/>
                </a:lnTo>
                <a:lnTo>
                  <a:pt x="10788" y="1447"/>
                </a:lnTo>
                <a:lnTo>
                  <a:pt x="10792" y="1443"/>
                </a:lnTo>
                <a:lnTo>
                  <a:pt x="10794" y="1439"/>
                </a:lnTo>
                <a:lnTo>
                  <a:pt x="10798" y="1434"/>
                </a:lnTo>
                <a:lnTo>
                  <a:pt x="10801" y="1429"/>
                </a:lnTo>
                <a:lnTo>
                  <a:pt x="10822" y="1425"/>
                </a:lnTo>
                <a:lnTo>
                  <a:pt x="10844" y="1422"/>
                </a:lnTo>
                <a:lnTo>
                  <a:pt x="10854" y="1419"/>
                </a:lnTo>
                <a:lnTo>
                  <a:pt x="10864" y="1417"/>
                </a:lnTo>
                <a:lnTo>
                  <a:pt x="10873" y="1413"/>
                </a:lnTo>
                <a:lnTo>
                  <a:pt x="10882" y="1409"/>
                </a:lnTo>
                <a:lnTo>
                  <a:pt x="10891" y="1404"/>
                </a:lnTo>
                <a:lnTo>
                  <a:pt x="10897" y="1399"/>
                </a:lnTo>
                <a:lnTo>
                  <a:pt x="10903" y="1391"/>
                </a:lnTo>
                <a:lnTo>
                  <a:pt x="10909" y="1382"/>
                </a:lnTo>
                <a:lnTo>
                  <a:pt x="10912" y="1372"/>
                </a:lnTo>
                <a:lnTo>
                  <a:pt x="10915" y="1361"/>
                </a:lnTo>
                <a:lnTo>
                  <a:pt x="10916" y="1348"/>
                </a:lnTo>
                <a:lnTo>
                  <a:pt x="10916" y="1333"/>
                </a:lnTo>
                <a:lnTo>
                  <a:pt x="10914" y="1320"/>
                </a:lnTo>
                <a:lnTo>
                  <a:pt x="10912" y="1306"/>
                </a:lnTo>
                <a:lnTo>
                  <a:pt x="10928" y="1295"/>
                </a:lnTo>
                <a:lnTo>
                  <a:pt x="10941" y="1281"/>
                </a:lnTo>
                <a:lnTo>
                  <a:pt x="10945" y="1274"/>
                </a:lnTo>
                <a:lnTo>
                  <a:pt x="10948" y="1266"/>
                </a:lnTo>
                <a:lnTo>
                  <a:pt x="10948" y="1262"/>
                </a:lnTo>
                <a:lnTo>
                  <a:pt x="10948" y="1257"/>
                </a:lnTo>
                <a:lnTo>
                  <a:pt x="10947" y="1252"/>
                </a:lnTo>
                <a:lnTo>
                  <a:pt x="10944" y="1247"/>
                </a:lnTo>
                <a:lnTo>
                  <a:pt x="10941" y="1242"/>
                </a:lnTo>
                <a:lnTo>
                  <a:pt x="10938" y="1239"/>
                </a:lnTo>
                <a:lnTo>
                  <a:pt x="10935" y="1236"/>
                </a:lnTo>
                <a:lnTo>
                  <a:pt x="10931" y="1234"/>
                </a:lnTo>
                <a:lnTo>
                  <a:pt x="10925" y="1234"/>
                </a:lnTo>
                <a:lnTo>
                  <a:pt x="10919" y="1235"/>
                </a:lnTo>
                <a:lnTo>
                  <a:pt x="10905" y="1243"/>
                </a:lnTo>
                <a:lnTo>
                  <a:pt x="10891" y="1252"/>
                </a:lnTo>
                <a:lnTo>
                  <a:pt x="10884" y="1254"/>
                </a:lnTo>
                <a:lnTo>
                  <a:pt x="10877" y="1258"/>
                </a:lnTo>
                <a:lnTo>
                  <a:pt x="10870" y="1259"/>
                </a:lnTo>
                <a:lnTo>
                  <a:pt x="10863" y="1262"/>
                </a:lnTo>
                <a:lnTo>
                  <a:pt x="10846" y="1264"/>
                </a:lnTo>
                <a:lnTo>
                  <a:pt x="10831" y="1267"/>
                </a:lnTo>
                <a:lnTo>
                  <a:pt x="10816" y="1271"/>
                </a:lnTo>
                <a:lnTo>
                  <a:pt x="10802" y="1277"/>
                </a:lnTo>
                <a:lnTo>
                  <a:pt x="10796" y="1281"/>
                </a:lnTo>
                <a:lnTo>
                  <a:pt x="10789" y="1286"/>
                </a:lnTo>
                <a:lnTo>
                  <a:pt x="10784" y="1292"/>
                </a:lnTo>
                <a:lnTo>
                  <a:pt x="10779" y="1300"/>
                </a:lnTo>
                <a:lnTo>
                  <a:pt x="10747" y="1300"/>
                </a:lnTo>
                <a:lnTo>
                  <a:pt x="10714" y="1297"/>
                </a:lnTo>
                <a:lnTo>
                  <a:pt x="10705" y="1297"/>
                </a:lnTo>
                <a:lnTo>
                  <a:pt x="10698" y="1297"/>
                </a:lnTo>
                <a:lnTo>
                  <a:pt x="10690" y="1299"/>
                </a:lnTo>
                <a:lnTo>
                  <a:pt x="10683" y="1301"/>
                </a:lnTo>
                <a:lnTo>
                  <a:pt x="10675" y="1304"/>
                </a:lnTo>
                <a:lnTo>
                  <a:pt x="10667" y="1309"/>
                </a:lnTo>
                <a:lnTo>
                  <a:pt x="10660" y="1314"/>
                </a:lnTo>
                <a:lnTo>
                  <a:pt x="10653" y="1320"/>
                </a:lnTo>
                <a:lnTo>
                  <a:pt x="10642" y="1324"/>
                </a:lnTo>
                <a:lnTo>
                  <a:pt x="10633" y="1325"/>
                </a:lnTo>
                <a:lnTo>
                  <a:pt x="10623" y="1325"/>
                </a:lnTo>
                <a:lnTo>
                  <a:pt x="10614" y="1325"/>
                </a:lnTo>
                <a:lnTo>
                  <a:pt x="10607" y="1324"/>
                </a:lnTo>
                <a:lnTo>
                  <a:pt x="10599" y="1321"/>
                </a:lnTo>
                <a:lnTo>
                  <a:pt x="10591" y="1318"/>
                </a:lnTo>
                <a:lnTo>
                  <a:pt x="10584" y="1314"/>
                </a:lnTo>
                <a:lnTo>
                  <a:pt x="10571" y="1304"/>
                </a:lnTo>
                <a:lnTo>
                  <a:pt x="10560" y="1291"/>
                </a:lnTo>
                <a:lnTo>
                  <a:pt x="10549" y="1277"/>
                </a:lnTo>
                <a:lnTo>
                  <a:pt x="10539" y="1262"/>
                </a:lnTo>
                <a:lnTo>
                  <a:pt x="10557" y="1257"/>
                </a:lnTo>
                <a:lnTo>
                  <a:pt x="10574" y="1252"/>
                </a:lnTo>
                <a:lnTo>
                  <a:pt x="10591" y="1245"/>
                </a:lnTo>
                <a:lnTo>
                  <a:pt x="10607" y="1239"/>
                </a:lnTo>
                <a:lnTo>
                  <a:pt x="10622" y="1230"/>
                </a:lnTo>
                <a:lnTo>
                  <a:pt x="10636" y="1219"/>
                </a:lnTo>
                <a:lnTo>
                  <a:pt x="10642" y="1214"/>
                </a:lnTo>
                <a:lnTo>
                  <a:pt x="10648" y="1206"/>
                </a:lnTo>
                <a:lnTo>
                  <a:pt x="10655" y="1198"/>
                </a:lnTo>
                <a:lnTo>
                  <a:pt x="10660" y="1191"/>
                </a:lnTo>
                <a:lnTo>
                  <a:pt x="10693" y="1184"/>
                </a:lnTo>
                <a:lnTo>
                  <a:pt x="10725" y="1176"/>
                </a:lnTo>
                <a:lnTo>
                  <a:pt x="10740" y="1169"/>
                </a:lnTo>
                <a:lnTo>
                  <a:pt x="10755" y="1163"/>
                </a:lnTo>
                <a:lnTo>
                  <a:pt x="10769" y="1154"/>
                </a:lnTo>
                <a:lnTo>
                  <a:pt x="10783" y="1144"/>
                </a:lnTo>
                <a:lnTo>
                  <a:pt x="10804" y="1141"/>
                </a:lnTo>
                <a:lnTo>
                  <a:pt x="10826" y="1138"/>
                </a:lnTo>
                <a:lnTo>
                  <a:pt x="10846" y="1134"/>
                </a:lnTo>
                <a:lnTo>
                  <a:pt x="10867" y="1127"/>
                </a:lnTo>
                <a:lnTo>
                  <a:pt x="10876" y="1124"/>
                </a:lnTo>
                <a:lnTo>
                  <a:pt x="10884" y="1118"/>
                </a:lnTo>
                <a:lnTo>
                  <a:pt x="10893" y="1112"/>
                </a:lnTo>
                <a:lnTo>
                  <a:pt x="10901" y="1106"/>
                </a:lnTo>
                <a:lnTo>
                  <a:pt x="10909" y="1098"/>
                </a:lnTo>
                <a:lnTo>
                  <a:pt x="10916" y="1089"/>
                </a:lnTo>
                <a:lnTo>
                  <a:pt x="10922" y="1079"/>
                </a:lnTo>
                <a:lnTo>
                  <a:pt x="10929" y="1069"/>
                </a:lnTo>
                <a:lnTo>
                  <a:pt x="10955" y="1050"/>
                </a:lnTo>
                <a:lnTo>
                  <a:pt x="10982" y="1031"/>
                </a:lnTo>
                <a:lnTo>
                  <a:pt x="10994" y="1020"/>
                </a:lnTo>
                <a:lnTo>
                  <a:pt x="11004" y="1008"/>
                </a:lnTo>
                <a:lnTo>
                  <a:pt x="11009" y="1001"/>
                </a:lnTo>
                <a:lnTo>
                  <a:pt x="11013" y="993"/>
                </a:lnTo>
                <a:lnTo>
                  <a:pt x="11015" y="985"/>
                </a:lnTo>
                <a:lnTo>
                  <a:pt x="11018" y="976"/>
                </a:lnTo>
                <a:lnTo>
                  <a:pt x="11030" y="969"/>
                </a:lnTo>
                <a:lnTo>
                  <a:pt x="11042" y="961"/>
                </a:lnTo>
                <a:lnTo>
                  <a:pt x="11054" y="954"/>
                </a:lnTo>
                <a:lnTo>
                  <a:pt x="11066" y="946"/>
                </a:lnTo>
                <a:lnTo>
                  <a:pt x="11087" y="951"/>
                </a:lnTo>
                <a:lnTo>
                  <a:pt x="11108" y="954"/>
                </a:lnTo>
                <a:lnTo>
                  <a:pt x="11127" y="954"/>
                </a:lnTo>
                <a:lnTo>
                  <a:pt x="11145" y="952"/>
                </a:lnTo>
                <a:lnTo>
                  <a:pt x="11161" y="947"/>
                </a:lnTo>
                <a:lnTo>
                  <a:pt x="11178" y="942"/>
                </a:lnTo>
                <a:lnTo>
                  <a:pt x="11193" y="935"/>
                </a:lnTo>
                <a:lnTo>
                  <a:pt x="11207" y="924"/>
                </a:lnTo>
                <a:lnTo>
                  <a:pt x="11221" y="914"/>
                </a:lnTo>
                <a:lnTo>
                  <a:pt x="11235" y="903"/>
                </a:lnTo>
                <a:lnTo>
                  <a:pt x="11247" y="891"/>
                </a:lnTo>
                <a:lnTo>
                  <a:pt x="11260" y="879"/>
                </a:lnTo>
                <a:lnTo>
                  <a:pt x="11285" y="853"/>
                </a:lnTo>
                <a:lnTo>
                  <a:pt x="11311" y="828"/>
                </a:lnTo>
                <a:lnTo>
                  <a:pt x="11321" y="832"/>
                </a:lnTo>
                <a:lnTo>
                  <a:pt x="11331" y="833"/>
                </a:lnTo>
                <a:lnTo>
                  <a:pt x="11341" y="834"/>
                </a:lnTo>
                <a:lnTo>
                  <a:pt x="11350" y="833"/>
                </a:lnTo>
                <a:lnTo>
                  <a:pt x="11360" y="831"/>
                </a:lnTo>
                <a:lnTo>
                  <a:pt x="11369" y="827"/>
                </a:lnTo>
                <a:lnTo>
                  <a:pt x="11378" y="822"/>
                </a:lnTo>
                <a:lnTo>
                  <a:pt x="11387" y="814"/>
                </a:lnTo>
                <a:lnTo>
                  <a:pt x="11403" y="799"/>
                </a:lnTo>
                <a:lnTo>
                  <a:pt x="11421" y="784"/>
                </a:lnTo>
                <a:lnTo>
                  <a:pt x="11438" y="768"/>
                </a:lnTo>
                <a:lnTo>
                  <a:pt x="11455" y="752"/>
                </a:lnTo>
                <a:lnTo>
                  <a:pt x="11468" y="751"/>
                </a:lnTo>
                <a:lnTo>
                  <a:pt x="11481" y="748"/>
                </a:lnTo>
                <a:lnTo>
                  <a:pt x="11505" y="742"/>
                </a:lnTo>
                <a:lnTo>
                  <a:pt x="11528" y="733"/>
                </a:lnTo>
                <a:lnTo>
                  <a:pt x="11552" y="723"/>
                </a:lnTo>
                <a:lnTo>
                  <a:pt x="11573" y="713"/>
                </a:lnTo>
                <a:lnTo>
                  <a:pt x="11595" y="701"/>
                </a:lnTo>
                <a:lnTo>
                  <a:pt x="11617" y="689"/>
                </a:lnTo>
                <a:lnTo>
                  <a:pt x="11638" y="676"/>
                </a:lnTo>
                <a:lnTo>
                  <a:pt x="11658" y="662"/>
                </a:lnTo>
                <a:lnTo>
                  <a:pt x="11698" y="633"/>
                </a:lnTo>
                <a:lnTo>
                  <a:pt x="11737" y="602"/>
                </a:lnTo>
                <a:lnTo>
                  <a:pt x="11775" y="572"/>
                </a:lnTo>
                <a:lnTo>
                  <a:pt x="11814" y="540"/>
                </a:lnTo>
                <a:lnTo>
                  <a:pt x="11814" y="540"/>
                </a:lnTo>
                <a:lnTo>
                  <a:pt x="11814" y="540"/>
                </a:lnTo>
                <a:lnTo>
                  <a:pt x="11814" y="540"/>
                </a:lnTo>
                <a:lnTo>
                  <a:pt x="11814" y="540"/>
                </a:lnTo>
                <a:lnTo>
                  <a:pt x="11814" y="540"/>
                </a:lnTo>
                <a:lnTo>
                  <a:pt x="11807" y="534"/>
                </a:lnTo>
                <a:lnTo>
                  <a:pt x="11799" y="527"/>
                </a:lnTo>
                <a:lnTo>
                  <a:pt x="11790" y="522"/>
                </a:lnTo>
                <a:lnTo>
                  <a:pt x="11783" y="517"/>
                </a:lnTo>
                <a:lnTo>
                  <a:pt x="11766" y="508"/>
                </a:lnTo>
                <a:lnTo>
                  <a:pt x="11749" y="502"/>
                </a:lnTo>
                <a:lnTo>
                  <a:pt x="11712" y="493"/>
                </a:lnTo>
                <a:lnTo>
                  <a:pt x="11675" y="483"/>
                </a:lnTo>
                <a:lnTo>
                  <a:pt x="11666" y="472"/>
                </a:lnTo>
                <a:lnTo>
                  <a:pt x="11658" y="460"/>
                </a:lnTo>
                <a:lnTo>
                  <a:pt x="11650" y="449"/>
                </a:lnTo>
                <a:lnTo>
                  <a:pt x="11641" y="437"/>
                </a:lnTo>
                <a:lnTo>
                  <a:pt x="11676" y="412"/>
                </a:lnTo>
                <a:lnTo>
                  <a:pt x="11712" y="387"/>
                </a:lnTo>
                <a:lnTo>
                  <a:pt x="11747" y="361"/>
                </a:lnTo>
                <a:lnTo>
                  <a:pt x="11783" y="336"/>
                </a:lnTo>
                <a:lnTo>
                  <a:pt x="11792" y="328"/>
                </a:lnTo>
                <a:lnTo>
                  <a:pt x="11801" y="321"/>
                </a:lnTo>
                <a:lnTo>
                  <a:pt x="11811" y="316"/>
                </a:lnTo>
                <a:lnTo>
                  <a:pt x="11822" y="311"/>
                </a:lnTo>
                <a:lnTo>
                  <a:pt x="11845" y="302"/>
                </a:lnTo>
                <a:lnTo>
                  <a:pt x="11869" y="293"/>
                </a:lnTo>
                <a:lnTo>
                  <a:pt x="11880" y="288"/>
                </a:lnTo>
                <a:lnTo>
                  <a:pt x="11892" y="283"/>
                </a:lnTo>
                <a:lnTo>
                  <a:pt x="11902" y="275"/>
                </a:lnTo>
                <a:lnTo>
                  <a:pt x="11912" y="267"/>
                </a:lnTo>
                <a:lnTo>
                  <a:pt x="11921" y="257"/>
                </a:lnTo>
                <a:lnTo>
                  <a:pt x="11930" y="245"/>
                </a:lnTo>
                <a:lnTo>
                  <a:pt x="11936" y="231"/>
                </a:lnTo>
                <a:lnTo>
                  <a:pt x="11941" y="214"/>
                </a:lnTo>
                <a:lnTo>
                  <a:pt x="11929" y="217"/>
                </a:lnTo>
                <a:lnTo>
                  <a:pt x="11917" y="222"/>
                </a:lnTo>
                <a:lnTo>
                  <a:pt x="11906" y="227"/>
                </a:lnTo>
                <a:lnTo>
                  <a:pt x="11896" y="232"/>
                </a:lnTo>
                <a:lnTo>
                  <a:pt x="11875" y="243"/>
                </a:lnTo>
                <a:lnTo>
                  <a:pt x="11855" y="256"/>
                </a:lnTo>
                <a:lnTo>
                  <a:pt x="11836" y="267"/>
                </a:lnTo>
                <a:lnTo>
                  <a:pt x="11817" y="276"/>
                </a:lnTo>
                <a:lnTo>
                  <a:pt x="11807" y="280"/>
                </a:lnTo>
                <a:lnTo>
                  <a:pt x="11797" y="283"/>
                </a:lnTo>
                <a:lnTo>
                  <a:pt x="11785" y="285"/>
                </a:lnTo>
                <a:lnTo>
                  <a:pt x="11775" y="285"/>
                </a:lnTo>
                <a:lnTo>
                  <a:pt x="11751" y="298"/>
                </a:lnTo>
                <a:lnTo>
                  <a:pt x="11728" y="312"/>
                </a:lnTo>
                <a:lnTo>
                  <a:pt x="11705" y="326"/>
                </a:lnTo>
                <a:lnTo>
                  <a:pt x="11685" y="341"/>
                </a:lnTo>
                <a:lnTo>
                  <a:pt x="11676" y="350"/>
                </a:lnTo>
                <a:lnTo>
                  <a:pt x="11669" y="360"/>
                </a:lnTo>
                <a:lnTo>
                  <a:pt x="11661" y="370"/>
                </a:lnTo>
                <a:lnTo>
                  <a:pt x="11655" y="380"/>
                </a:lnTo>
                <a:lnTo>
                  <a:pt x="11648" y="393"/>
                </a:lnTo>
                <a:lnTo>
                  <a:pt x="11644" y="407"/>
                </a:lnTo>
                <a:lnTo>
                  <a:pt x="11642" y="421"/>
                </a:lnTo>
                <a:lnTo>
                  <a:pt x="11641" y="436"/>
                </a:lnTo>
                <a:lnTo>
                  <a:pt x="11622" y="440"/>
                </a:lnTo>
                <a:lnTo>
                  <a:pt x="11601" y="444"/>
                </a:lnTo>
                <a:lnTo>
                  <a:pt x="11582" y="446"/>
                </a:lnTo>
                <a:lnTo>
                  <a:pt x="11562" y="450"/>
                </a:lnTo>
                <a:lnTo>
                  <a:pt x="11549" y="459"/>
                </a:lnTo>
                <a:lnTo>
                  <a:pt x="11537" y="468"/>
                </a:lnTo>
                <a:lnTo>
                  <a:pt x="11523" y="475"/>
                </a:lnTo>
                <a:lnTo>
                  <a:pt x="11509" y="482"/>
                </a:lnTo>
                <a:lnTo>
                  <a:pt x="11480" y="495"/>
                </a:lnTo>
                <a:lnTo>
                  <a:pt x="11449" y="507"/>
                </a:lnTo>
                <a:lnTo>
                  <a:pt x="11435" y="514"/>
                </a:lnTo>
                <a:lnTo>
                  <a:pt x="11421" y="520"/>
                </a:lnTo>
                <a:lnTo>
                  <a:pt x="11407" y="527"/>
                </a:lnTo>
                <a:lnTo>
                  <a:pt x="11394" y="536"/>
                </a:lnTo>
                <a:lnTo>
                  <a:pt x="11382" y="547"/>
                </a:lnTo>
                <a:lnTo>
                  <a:pt x="11370" y="558"/>
                </a:lnTo>
                <a:lnTo>
                  <a:pt x="11360" y="571"/>
                </a:lnTo>
                <a:lnTo>
                  <a:pt x="11351" y="585"/>
                </a:lnTo>
                <a:lnTo>
                  <a:pt x="11339" y="601"/>
                </a:lnTo>
                <a:lnTo>
                  <a:pt x="11327" y="616"/>
                </a:lnTo>
                <a:lnTo>
                  <a:pt x="11303" y="619"/>
                </a:lnTo>
                <a:lnTo>
                  <a:pt x="11278" y="623"/>
                </a:lnTo>
                <a:lnTo>
                  <a:pt x="11252" y="625"/>
                </a:lnTo>
                <a:lnTo>
                  <a:pt x="11227" y="629"/>
                </a:lnTo>
                <a:lnTo>
                  <a:pt x="11216" y="600"/>
                </a:lnTo>
                <a:lnTo>
                  <a:pt x="11204" y="569"/>
                </a:lnTo>
                <a:lnTo>
                  <a:pt x="11193" y="540"/>
                </a:lnTo>
                <a:lnTo>
                  <a:pt x="11183" y="511"/>
                </a:lnTo>
                <a:lnTo>
                  <a:pt x="11193" y="501"/>
                </a:lnTo>
                <a:lnTo>
                  <a:pt x="11203" y="493"/>
                </a:lnTo>
                <a:lnTo>
                  <a:pt x="11214" y="486"/>
                </a:lnTo>
                <a:lnTo>
                  <a:pt x="11226" y="479"/>
                </a:lnTo>
                <a:lnTo>
                  <a:pt x="11238" y="473"/>
                </a:lnTo>
                <a:lnTo>
                  <a:pt x="11251" y="468"/>
                </a:lnTo>
                <a:lnTo>
                  <a:pt x="11264" y="464"/>
                </a:lnTo>
                <a:lnTo>
                  <a:pt x="11276" y="460"/>
                </a:lnTo>
                <a:lnTo>
                  <a:pt x="11298" y="450"/>
                </a:lnTo>
                <a:lnTo>
                  <a:pt x="11318" y="437"/>
                </a:lnTo>
                <a:lnTo>
                  <a:pt x="11327" y="431"/>
                </a:lnTo>
                <a:lnTo>
                  <a:pt x="11335" y="423"/>
                </a:lnTo>
                <a:lnTo>
                  <a:pt x="11342" y="413"/>
                </a:lnTo>
                <a:lnTo>
                  <a:pt x="11349" y="403"/>
                </a:lnTo>
                <a:lnTo>
                  <a:pt x="11360" y="401"/>
                </a:lnTo>
                <a:lnTo>
                  <a:pt x="11373" y="398"/>
                </a:lnTo>
                <a:lnTo>
                  <a:pt x="11384" y="397"/>
                </a:lnTo>
                <a:lnTo>
                  <a:pt x="11397" y="394"/>
                </a:lnTo>
                <a:lnTo>
                  <a:pt x="11419" y="401"/>
                </a:lnTo>
                <a:lnTo>
                  <a:pt x="11440" y="407"/>
                </a:lnTo>
                <a:lnTo>
                  <a:pt x="11445" y="407"/>
                </a:lnTo>
                <a:lnTo>
                  <a:pt x="11450" y="407"/>
                </a:lnTo>
                <a:lnTo>
                  <a:pt x="11455" y="406"/>
                </a:lnTo>
                <a:lnTo>
                  <a:pt x="11459" y="404"/>
                </a:lnTo>
                <a:lnTo>
                  <a:pt x="11464" y="401"/>
                </a:lnTo>
                <a:lnTo>
                  <a:pt x="11468" y="396"/>
                </a:lnTo>
                <a:lnTo>
                  <a:pt x="11473" y="389"/>
                </a:lnTo>
                <a:lnTo>
                  <a:pt x="11477" y="382"/>
                </a:lnTo>
                <a:lnTo>
                  <a:pt x="11478" y="373"/>
                </a:lnTo>
                <a:lnTo>
                  <a:pt x="11480" y="364"/>
                </a:lnTo>
                <a:lnTo>
                  <a:pt x="11482" y="356"/>
                </a:lnTo>
                <a:lnTo>
                  <a:pt x="11485" y="349"/>
                </a:lnTo>
                <a:lnTo>
                  <a:pt x="11487" y="342"/>
                </a:lnTo>
                <a:lnTo>
                  <a:pt x="11491" y="337"/>
                </a:lnTo>
                <a:lnTo>
                  <a:pt x="11495" y="331"/>
                </a:lnTo>
                <a:lnTo>
                  <a:pt x="11500" y="326"/>
                </a:lnTo>
                <a:lnTo>
                  <a:pt x="11509" y="318"/>
                </a:lnTo>
                <a:lnTo>
                  <a:pt x="11520" y="311"/>
                </a:lnTo>
                <a:lnTo>
                  <a:pt x="11532" y="304"/>
                </a:lnTo>
                <a:lnTo>
                  <a:pt x="11544" y="299"/>
                </a:lnTo>
                <a:lnTo>
                  <a:pt x="11571" y="292"/>
                </a:lnTo>
                <a:lnTo>
                  <a:pt x="11596" y="281"/>
                </a:lnTo>
                <a:lnTo>
                  <a:pt x="11609" y="276"/>
                </a:lnTo>
                <a:lnTo>
                  <a:pt x="11620" y="270"/>
                </a:lnTo>
                <a:lnTo>
                  <a:pt x="11632" y="262"/>
                </a:lnTo>
                <a:lnTo>
                  <a:pt x="11641" y="254"/>
                </a:lnTo>
                <a:lnTo>
                  <a:pt x="11658" y="255"/>
                </a:lnTo>
                <a:lnTo>
                  <a:pt x="11675" y="255"/>
                </a:lnTo>
                <a:lnTo>
                  <a:pt x="11683" y="254"/>
                </a:lnTo>
                <a:lnTo>
                  <a:pt x="11690" y="252"/>
                </a:lnTo>
                <a:lnTo>
                  <a:pt x="11696" y="251"/>
                </a:lnTo>
                <a:lnTo>
                  <a:pt x="11702" y="247"/>
                </a:lnTo>
                <a:lnTo>
                  <a:pt x="11705" y="243"/>
                </a:lnTo>
                <a:lnTo>
                  <a:pt x="11709" y="240"/>
                </a:lnTo>
                <a:lnTo>
                  <a:pt x="11712" y="233"/>
                </a:lnTo>
                <a:lnTo>
                  <a:pt x="11713" y="227"/>
                </a:lnTo>
                <a:lnTo>
                  <a:pt x="11713" y="219"/>
                </a:lnTo>
                <a:lnTo>
                  <a:pt x="11712" y="209"/>
                </a:lnTo>
                <a:lnTo>
                  <a:pt x="11709" y="199"/>
                </a:lnTo>
                <a:lnTo>
                  <a:pt x="11705" y="186"/>
                </a:lnTo>
                <a:lnTo>
                  <a:pt x="11704" y="176"/>
                </a:lnTo>
                <a:lnTo>
                  <a:pt x="11705" y="166"/>
                </a:lnTo>
                <a:lnTo>
                  <a:pt x="11740" y="141"/>
                </a:lnTo>
                <a:lnTo>
                  <a:pt x="11775" y="115"/>
                </a:lnTo>
                <a:lnTo>
                  <a:pt x="11811" y="90"/>
                </a:lnTo>
                <a:lnTo>
                  <a:pt x="11845" y="65"/>
                </a:lnTo>
                <a:lnTo>
                  <a:pt x="11854" y="60"/>
                </a:lnTo>
                <a:lnTo>
                  <a:pt x="11861" y="54"/>
                </a:lnTo>
                <a:lnTo>
                  <a:pt x="11868" y="48"/>
                </a:lnTo>
                <a:lnTo>
                  <a:pt x="11873" y="40"/>
                </a:lnTo>
                <a:lnTo>
                  <a:pt x="11878" y="33"/>
                </a:lnTo>
                <a:lnTo>
                  <a:pt x="11883" y="24"/>
                </a:lnTo>
                <a:lnTo>
                  <a:pt x="11886" y="15"/>
                </a:lnTo>
                <a:lnTo>
                  <a:pt x="11888" y="6"/>
                </a:lnTo>
                <a:lnTo>
                  <a:pt x="11880" y="4"/>
                </a:lnTo>
                <a:lnTo>
                  <a:pt x="11873" y="1"/>
                </a:lnTo>
                <a:lnTo>
                  <a:pt x="11865" y="1"/>
                </a:lnTo>
                <a:lnTo>
                  <a:pt x="11858" y="0"/>
                </a:lnTo>
                <a:lnTo>
                  <a:pt x="11850" y="0"/>
                </a:lnTo>
                <a:lnTo>
                  <a:pt x="11844" y="1"/>
                </a:lnTo>
                <a:lnTo>
                  <a:pt x="11837" y="4"/>
                </a:lnTo>
                <a:lnTo>
                  <a:pt x="11831" y="5"/>
                </a:lnTo>
                <a:lnTo>
                  <a:pt x="11825" y="9"/>
                </a:lnTo>
                <a:lnTo>
                  <a:pt x="11820" y="13"/>
                </a:lnTo>
                <a:lnTo>
                  <a:pt x="11813" y="16"/>
                </a:lnTo>
                <a:lnTo>
                  <a:pt x="11808" y="21"/>
                </a:lnTo>
                <a:lnTo>
                  <a:pt x="11799" y="33"/>
                </a:lnTo>
                <a:lnTo>
                  <a:pt x="11790" y="47"/>
                </a:lnTo>
                <a:lnTo>
                  <a:pt x="11779" y="48"/>
                </a:lnTo>
                <a:lnTo>
                  <a:pt x="11768" y="52"/>
                </a:lnTo>
                <a:lnTo>
                  <a:pt x="11756" y="56"/>
                </a:lnTo>
                <a:lnTo>
                  <a:pt x="11747" y="61"/>
                </a:lnTo>
                <a:lnTo>
                  <a:pt x="11737" y="66"/>
                </a:lnTo>
                <a:lnTo>
                  <a:pt x="11728" y="72"/>
                </a:lnTo>
                <a:lnTo>
                  <a:pt x="11721" y="80"/>
                </a:lnTo>
                <a:lnTo>
                  <a:pt x="11712" y="87"/>
                </a:lnTo>
                <a:lnTo>
                  <a:pt x="11696" y="103"/>
                </a:lnTo>
                <a:lnTo>
                  <a:pt x="11681" y="118"/>
                </a:lnTo>
                <a:lnTo>
                  <a:pt x="11665" y="133"/>
                </a:lnTo>
                <a:lnTo>
                  <a:pt x="11647" y="146"/>
                </a:lnTo>
                <a:lnTo>
                  <a:pt x="11636" y="151"/>
                </a:lnTo>
                <a:lnTo>
                  <a:pt x="11625" y="155"/>
                </a:lnTo>
                <a:lnTo>
                  <a:pt x="11617" y="156"/>
                </a:lnTo>
                <a:lnTo>
                  <a:pt x="11609" y="157"/>
                </a:lnTo>
                <a:lnTo>
                  <a:pt x="11601" y="158"/>
                </a:lnTo>
                <a:lnTo>
                  <a:pt x="11595" y="162"/>
                </a:lnTo>
                <a:lnTo>
                  <a:pt x="11584" y="170"/>
                </a:lnTo>
                <a:lnTo>
                  <a:pt x="11572" y="179"/>
                </a:lnTo>
                <a:lnTo>
                  <a:pt x="11552" y="200"/>
                </a:lnTo>
                <a:lnTo>
                  <a:pt x="11530" y="219"/>
                </a:lnTo>
                <a:lnTo>
                  <a:pt x="11514" y="204"/>
                </a:lnTo>
                <a:lnTo>
                  <a:pt x="11499" y="195"/>
                </a:lnTo>
                <a:lnTo>
                  <a:pt x="11492" y="191"/>
                </a:lnTo>
                <a:lnTo>
                  <a:pt x="11487" y="190"/>
                </a:lnTo>
                <a:lnTo>
                  <a:pt x="11482" y="189"/>
                </a:lnTo>
                <a:lnTo>
                  <a:pt x="11478" y="189"/>
                </a:lnTo>
                <a:lnTo>
                  <a:pt x="11474" y="190"/>
                </a:lnTo>
                <a:lnTo>
                  <a:pt x="11472" y="191"/>
                </a:lnTo>
                <a:lnTo>
                  <a:pt x="11468" y="194"/>
                </a:lnTo>
                <a:lnTo>
                  <a:pt x="11467" y="196"/>
                </a:lnTo>
                <a:lnTo>
                  <a:pt x="11463" y="204"/>
                </a:lnTo>
                <a:lnTo>
                  <a:pt x="11460" y="214"/>
                </a:lnTo>
                <a:lnTo>
                  <a:pt x="11457" y="236"/>
                </a:lnTo>
                <a:lnTo>
                  <a:pt x="11453" y="256"/>
                </a:lnTo>
                <a:lnTo>
                  <a:pt x="11450" y="266"/>
                </a:lnTo>
                <a:lnTo>
                  <a:pt x="11447" y="273"/>
                </a:lnTo>
                <a:lnTo>
                  <a:pt x="11444" y="275"/>
                </a:lnTo>
                <a:lnTo>
                  <a:pt x="11441" y="278"/>
                </a:lnTo>
                <a:lnTo>
                  <a:pt x="11438" y="279"/>
                </a:lnTo>
                <a:lnTo>
                  <a:pt x="11434" y="279"/>
                </a:lnTo>
                <a:lnTo>
                  <a:pt x="11422" y="290"/>
                </a:lnTo>
                <a:lnTo>
                  <a:pt x="11411" y="300"/>
                </a:lnTo>
                <a:lnTo>
                  <a:pt x="11398" y="311"/>
                </a:lnTo>
                <a:lnTo>
                  <a:pt x="11387" y="322"/>
                </a:lnTo>
                <a:lnTo>
                  <a:pt x="11388" y="314"/>
                </a:lnTo>
                <a:lnTo>
                  <a:pt x="11384" y="304"/>
                </a:lnTo>
                <a:lnTo>
                  <a:pt x="11381" y="293"/>
                </a:lnTo>
                <a:lnTo>
                  <a:pt x="11375" y="283"/>
                </a:lnTo>
                <a:lnTo>
                  <a:pt x="11368" y="273"/>
                </a:lnTo>
                <a:lnTo>
                  <a:pt x="11360" y="264"/>
                </a:lnTo>
                <a:lnTo>
                  <a:pt x="11351" y="255"/>
                </a:lnTo>
                <a:lnTo>
                  <a:pt x="11339" y="247"/>
                </a:lnTo>
                <a:lnTo>
                  <a:pt x="11325" y="241"/>
                </a:lnTo>
                <a:lnTo>
                  <a:pt x="11329" y="266"/>
                </a:lnTo>
                <a:lnTo>
                  <a:pt x="11332" y="289"/>
                </a:lnTo>
                <a:lnTo>
                  <a:pt x="11335" y="309"/>
                </a:lnTo>
                <a:lnTo>
                  <a:pt x="11339" y="328"/>
                </a:lnTo>
                <a:lnTo>
                  <a:pt x="11339" y="328"/>
                </a:lnTo>
                <a:lnTo>
                  <a:pt x="11335" y="330"/>
                </a:lnTo>
                <a:lnTo>
                  <a:pt x="11331" y="331"/>
                </a:lnTo>
                <a:lnTo>
                  <a:pt x="11326" y="332"/>
                </a:lnTo>
                <a:lnTo>
                  <a:pt x="11321" y="332"/>
                </a:lnTo>
                <a:lnTo>
                  <a:pt x="11309" y="330"/>
                </a:lnTo>
                <a:lnTo>
                  <a:pt x="11298" y="327"/>
                </a:lnTo>
                <a:lnTo>
                  <a:pt x="11273" y="318"/>
                </a:lnTo>
                <a:lnTo>
                  <a:pt x="11249" y="312"/>
                </a:lnTo>
                <a:lnTo>
                  <a:pt x="11237" y="312"/>
                </a:lnTo>
                <a:lnTo>
                  <a:pt x="11228" y="312"/>
                </a:lnTo>
                <a:lnTo>
                  <a:pt x="11224" y="314"/>
                </a:lnTo>
                <a:lnTo>
                  <a:pt x="11221" y="317"/>
                </a:lnTo>
                <a:lnTo>
                  <a:pt x="11217" y="319"/>
                </a:lnTo>
                <a:lnTo>
                  <a:pt x="11214" y="323"/>
                </a:lnTo>
                <a:lnTo>
                  <a:pt x="11212" y="328"/>
                </a:lnTo>
                <a:lnTo>
                  <a:pt x="11211" y="335"/>
                </a:lnTo>
                <a:lnTo>
                  <a:pt x="11211" y="342"/>
                </a:lnTo>
                <a:lnTo>
                  <a:pt x="11211" y="351"/>
                </a:lnTo>
                <a:lnTo>
                  <a:pt x="11213" y="373"/>
                </a:lnTo>
                <a:lnTo>
                  <a:pt x="11218" y="399"/>
                </a:lnTo>
                <a:lnTo>
                  <a:pt x="11213" y="406"/>
                </a:lnTo>
                <a:lnTo>
                  <a:pt x="11209" y="412"/>
                </a:lnTo>
                <a:lnTo>
                  <a:pt x="11203" y="416"/>
                </a:lnTo>
                <a:lnTo>
                  <a:pt x="11198" y="420"/>
                </a:lnTo>
                <a:lnTo>
                  <a:pt x="11186" y="426"/>
                </a:lnTo>
                <a:lnTo>
                  <a:pt x="11172" y="430"/>
                </a:lnTo>
                <a:lnTo>
                  <a:pt x="11146" y="435"/>
                </a:lnTo>
                <a:lnTo>
                  <a:pt x="11119" y="440"/>
                </a:lnTo>
                <a:lnTo>
                  <a:pt x="11122" y="430"/>
                </a:lnTo>
                <a:lnTo>
                  <a:pt x="11123" y="420"/>
                </a:lnTo>
                <a:lnTo>
                  <a:pt x="11123" y="412"/>
                </a:lnTo>
                <a:lnTo>
                  <a:pt x="11122" y="404"/>
                </a:lnTo>
                <a:lnTo>
                  <a:pt x="11119" y="398"/>
                </a:lnTo>
                <a:lnTo>
                  <a:pt x="11117" y="393"/>
                </a:lnTo>
                <a:lnTo>
                  <a:pt x="11112" y="388"/>
                </a:lnTo>
                <a:lnTo>
                  <a:pt x="11106" y="383"/>
                </a:lnTo>
                <a:lnTo>
                  <a:pt x="11081" y="369"/>
                </a:lnTo>
                <a:lnTo>
                  <a:pt x="11051" y="354"/>
                </a:lnTo>
                <a:lnTo>
                  <a:pt x="11048" y="385"/>
                </a:lnTo>
                <a:lnTo>
                  <a:pt x="11047" y="416"/>
                </a:lnTo>
                <a:lnTo>
                  <a:pt x="11046" y="444"/>
                </a:lnTo>
                <a:lnTo>
                  <a:pt x="11044" y="470"/>
                </a:lnTo>
                <a:lnTo>
                  <a:pt x="11033" y="481"/>
                </a:lnTo>
                <a:lnTo>
                  <a:pt x="11021" y="489"/>
                </a:lnTo>
                <a:lnTo>
                  <a:pt x="11010" y="498"/>
                </a:lnTo>
                <a:lnTo>
                  <a:pt x="10999" y="507"/>
                </a:lnTo>
                <a:lnTo>
                  <a:pt x="10986" y="491"/>
                </a:lnTo>
                <a:lnTo>
                  <a:pt x="10974" y="475"/>
                </a:lnTo>
                <a:lnTo>
                  <a:pt x="10963" y="463"/>
                </a:lnTo>
                <a:lnTo>
                  <a:pt x="10952" y="453"/>
                </a:lnTo>
                <a:lnTo>
                  <a:pt x="10940" y="445"/>
                </a:lnTo>
                <a:lnTo>
                  <a:pt x="10930" y="439"/>
                </a:lnTo>
                <a:lnTo>
                  <a:pt x="10920" y="435"/>
                </a:lnTo>
                <a:lnTo>
                  <a:pt x="10909" y="434"/>
                </a:lnTo>
                <a:lnTo>
                  <a:pt x="10903" y="435"/>
                </a:lnTo>
                <a:lnTo>
                  <a:pt x="10898" y="435"/>
                </a:lnTo>
                <a:lnTo>
                  <a:pt x="10893" y="437"/>
                </a:lnTo>
                <a:lnTo>
                  <a:pt x="10889" y="440"/>
                </a:lnTo>
                <a:lnTo>
                  <a:pt x="10879" y="446"/>
                </a:lnTo>
                <a:lnTo>
                  <a:pt x="10869" y="456"/>
                </a:lnTo>
                <a:lnTo>
                  <a:pt x="10860" y="469"/>
                </a:lnTo>
                <a:lnTo>
                  <a:pt x="10851" y="484"/>
                </a:lnTo>
                <a:lnTo>
                  <a:pt x="10841" y="502"/>
                </a:lnTo>
                <a:lnTo>
                  <a:pt x="10832" y="524"/>
                </a:lnTo>
                <a:lnTo>
                  <a:pt x="10829" y="536"/>
                </a:lnTo>
                <a:lnTo>
                  <a:pt x="10823" y="550"/>
                </a:lnTo>
                <a:lnTo>
                  <a:pt x="10818" y="566"/>
                </a:lnTo>
                <a:lnTo>
                  <a:pt x="10811" y="578"/>
                </a:lnTo>
                <a:lnTo>
                  <a:pt x="10806" y="585"/>
                </a:lnTo>
                <a:lnTo>
                  <a:pt x="10801" y="590"/>
                </a:lnTo>
                <a:lnTo>
                  <a:pt x="10796" y="595"/>
                </a:lnTo>
                <a:lnTo>
                  <a:pt x="10788" y="599"/>
                </a:lnTo>
                <a:lnTo>
                  <a:pt x="10780" y="600"/>
                </a:lnTo>
                <a:lnTo>
                  <a:pt x="10771" y="601"/>
                </a:lnTo>
                <a:lnTo>
                  <a:pt x="10763" y="601"/>
                </a:lnTo>
                <a:lnTo>
                  <a:pt x="10751" y="600"/>
                </a:lnTo>
                <a:lnTo>
                  <a:pt x="10746" y="585"/>
                </a:lnTo>
                <a:lnTo>
                  <a:pt x="10741" y="571"/>
                </a:lnTo>
                <a:lnTo>
                  <a:pt x="10735" y="560"/>
                </a:lnTo>
                <a:lnTo>
                  <a:pt x="10730" y="552"/>
                </a:lnTo>
                <a:lnTo>
                  <a:pt x="10723" y="545"/>
                </a:lnTo>
                <a:lnTo>
                  <a:pt x="10717" y="541"/>
                </a:lnTo>
                <a:lnTo>
                  <a:pt x="10711" y="539"/>
                </a:lnTo>
                <a:lnTo>
                  <a:pt x="10703" y="539"/>
                </a:lnTo>
                <a:lnTo>
                  <a:pt x="10697" y="540"/>
                </a:lnTo>
                <a:lnTo>
                  <a:pt x="10689" y="543"/>
                </a:lnTo>
                <a:lnTo>
                  <a:pt x="10683" y="548"/>
                </a:lnTo>
                <a:lnTo>
                  <a:pt x="10675" y="553"/>
                </a:lnTo>
                <a:lnTo>
                  <a:pt x="10667" y="560"/>
                </a:lnTo>
                <a:lnTo>
                  <a:pt x="10660" y="569"/>
                </a:lnTo>
                <a:lnTo>
                  <a:pt x="10652" y="578"/>
                </a:lnTo>
                <a:lnTo>
                  <a:pt x="10645" y="590"/>
                </a:lnTo>
                <a:lnTo>
                  <a:pt x="10640" y="586"/>
                </a:lnTo>
                <a:lnTo>
                  <a:pt x="10634" y="583"/>
                </a:lnTo>
                <a:lnTo>
                  <a:pt x="10629" y="582"/>
                </a:lnTo>
                <a:lnTo>
                  <a:pt x="10624" y="582"/>
                </a:lnTo>
                <a:lnTo>
                  <a:pt x="10614" y="583"/>
                </a:lnTo>
                <a:lnTo>
                  <a:pt x="10605" y="588"/>
                </a:lnTo>
                <a:lnTo>
                  <a:pt x="10596" y="593"/>
                </a:lnTo>
                <a:lnTo>
                  <a:pt x="10587" y="599"/>
                </a:lnTo>
                <a:lnTo>
                  <a:pt x="10582" y="600"/>
                </a:lnTo>
                <a:lnTo>
                  <a:pt x="10577" y="601"/>
                </a:lnTo>
                <a:lnTo>
                  <a:pt x="10574" y="602"/>
                </a:lnTo>
                <a:lnTo>
                  <a:pt x="10568" y="602"/>
                </a:lnTo>
                <a:lnTo>
                  <a:pt x="10544" y="612"/>
                </a:lnTo>
                <a:lnTo>
                  <a:pt x="10520" y="623"/>
                </a:lnTo>
                <a:lnTo>
                  <a:pt x="10496" y="631"/>
                </a:lnTo>
                <a:lnTo>
                  <a:pt x="10471" y="640"/>
                </a:lnTo>
                <a:lnTo>
                  <a:pt x="10445" y="647"/>
                </a:lnTo>
                <a:lnTo>
                  <a:pt x="10420" y="652"/>
                </a:lnTo>
                <a:lnTo>
                  <a:pt x="10395" y="656"/>
                </a:lnTo>
                <a:lnTo>
                  <a:pt x="10368" y="659"/>
                </a:lnTo>
                <a:lnTo>
                  <a:pt x="10365" y="647"/>
                </a:lnTo>
                <a:lnTo>
                  <a:pt x="10364" y="634"/>
                </a:lnTo>
                <a:lnTo>
                  <a:pt x="10379" y="630"/>
                </a:lnTo>
                <a:lnTo>
                  <a:pt x="10392" y="624"/>
                </a:lnTo>
                <a:lnTo>
                  <a:pt x="10398" y="619"/>
                </a:lnTo>
                <a:lnTo>
                  <a:pt x="10403" y="614"/>
                </a:lnTo>
                <a:lnTo>
                  <a:pt x="10409" y="607"/>
                </a:lnTo>
                <a:lnTo>
                  <a:pt x="10411" y="600"/>
                </a:lnTo>
                <a:lnTo>
                  <a:pt x="10421" y="597"/>
                </a:lnTo>
                <a:lnTo>
                  <a:pt x="10430" y="593"/>
                </a:lnTo>
                <a:lnTo>
                  <a:pt x="10438" y="588"/>
                </a:lnTo>
                <a:lnTo>
                  <a:pt x="10445" y="583"/>
                </a:lnTo>
                <a:lnTo>
                  <a:pt x="10448" y="579"/>
                </a:lnTo>
                <a:lnTo>
                  <a:pt x="10449" y="577"/>
                </a:lnTo>
                <a:lnTo>
                  <a:pt x="10452" y="573"/>
                </a:lnTo>
                <a:lnTo>
                  <a:pt x="10452" y="568"/>
                </a:lnTo>
                <a:lnTo>
                  <a:pt x="10453" y="564"/>
                </a:lnTo>
                <a:lnTo>
                  <a:pt x="10452" y="558"/>
                </a:lnTo>
                <a:lnTo>
                  <a:pt x="10450" y="553"/>
                </a:lnTo>
                <a:lnTo>
                  <a:pt x="10449" y="547"/>
                </a:lnTo>
                <a:lnTo>
                  <a:pt x="10444" y="540"/>
                </a:lnTo>
                <a:lnTo>
                  <a:pt x="10438" y="534"/>
                </a:lnTo>
                <a:lnTo>
                  <a:pt x="10429" y="529"/>
                </a:lnTo>
                <a:lnTo>
                  <a:pt x="10421" y="526"/>
                </a:lnTo>
                <a:lnTo>
                  <a:pt x="10415" y="526"/>
                </a:lnTo>
                <a:lnTo>
                  <a:pt x="10409" y="526"/>
                </a:lnTo>
                <a:lnTo>
                  <a:pt x="10403" y="527"/>
                </a:lnTo>
                <a:lnTo>
                  <a:pt x="10400" y="530"/>
                </a:lnTo>
                <a:lnTo>
                  <a:pt x="10396" y="531"/>
                </a:lnTo>
                <a:lnTo>
                  <a:pt x="10393" y="534"/>
                </a:lnTo>
                <a:lnTo>
                  <a:pt x="10390" y="538"/>
                </a:lnTo>
                <a:lnTo>
                  <a:pt x="10388" y="541"/>
                </a:lnTo>
                <a:lnTo>
                  <a:pt x="10384" y="549"/>
                </a:lnTo>
                <a:lnTo>
                  <a:pt x="10382" y="558"/>
                </a:lnTo>
                <a:lnTo>
                  <a:pt x="10382" y="568"/>
                </a:lnTo>
                <a:lnTo>
                  <a:pt x="10381" y="578"/>
                </a:lnTo>
                <a:lnTo>
                  <a:pt x="10364" y="572"/>
                </a:lnTo>
                <a:lnTo>
                  <a:pt x="10348" y="568"/>
                </a:lnTo>
                <a:lnTo>
                  <a:pt x="10340" y="567"/>
                </a:lnTo>
                <a:lnTo>
                  <a:pt x="10334" y="567"/>
                </a:lnTo>
                <a:lnTo>
                  <a:pt x="10326" y="568"/>
                </a:lnTo>
                <a:lnTo>
                  <a:pt x="10320" y="569"/>
                </a:lnTo>
                <a:lnTo>
                  <a:pt x="10313" y="573"/>
                </a:lnTo>
                <a:lnTo>
                  <a:pt x="10308" y="576"/>
                </a:lnTo>
                <a:lnTo>
                  <a:pt x="10303" y="581"/>
                </a:lnTo>
                <a:lnTo>
                  <a:pt x="10298" y="586"/>
                </a:lnTo>
                <a:lnTo>
                  <a:pt x="10293" y="592"/>
                </a:lnTo>
                <a:lnTo>
                  <a:pt x="10289" y="600"/>
                </a:lnTo>
                <a:lnTo>
                  <a:pt x="10285" y="609"/>
                </a:lnTo>
                <a:lnTo>
                  <a:pt x="10282" y="618"/>
                </a:lnTo>
                <a:lnTo>
                  <a:pt x="10263" y="623"/>
                </a:lnTo>
                <a:lnTo>
                  <a:pt x="10244" y="626"/>
                </a:lnTo>
                <a:lnTo>
                  <a:pt x="10225" y="630"/>
                </a:lnTo>
                <a:lnTo>
                  <a:pt x="10206" y="634"/>
                </a:lnTo>
                <a:lnTo>
                  <a:pt x="10165" y="639"/>
                </a:lnTo>
                <a:lnTo>
                  <a:pt x="10126" y="643"/>
                </a:lnTo>
                <a:lnTo>
                  <a:pt x="10115" y="645"/>
                </a:lnTo>
                <a:lnTo>
                  <a:pt x="10105" y="647"/>
                </a:lnTo>
                <a:lnTo>
                  <a:pt x="10096" y="651"/>
                </a:lnTo>
                <a:lnTo>
                  <a:pt x="10088" y="654"/>
                </a:lnTo>
                <a:lnTo>
                  <a:pt x="10079" y="659"/>
                </a:lnTo>
                <a:lnTo>
                  <a:pt x="10070" y="664"/>
                </a:lnTo>
                <a:lnTo>
                  <a:pt x="10062" y="672"/>
                </a:lnTo>
                <a:lnTo>
                  <a:pt x="10055" y="681"/>
                </a:lnTo>
                <a:lnTo>
                  <a:pt x="10038" y="685"/>
                </a:lnTo>
                <a:lnTo>
                  <a:pt x="10022" y="687"/>
                </a:lnTo>
                <a:lnTo>
                  <a:pt x="10008" y="689"/>
                </a:lnTo>
                <a:lnTo>
                  <a:pt x="9992" y="686"/>
                </a:lnTo>
                <a:lnTo>
                  <a:pt x="9978" y="682"/>
                </a:lnTo>
                <a:lnTo>
                  <a:pt x="9966" y="677"/>
                </a:lnTo>
                <a:lnTo>
                  <a:pt x="9952" y="671"/>
                </a:lnTo>
                <a:lnTo>
                  <a:pt x="9939" y="662"/>
                </a:lnTo>
                <a:lnTo>
                  <a:pt x="9911" y="643"/>
                </a:lnTo>
                <a:lnTo>
                  <a:pt x="9883" y="620"/>
                </a:lnTo>
                <a:lnTo>
                  <a:pt x="9852" y="595"/>
                </a:lnTo>
                <a:lnTo>
                  <a:pt x="9816" y="569"/>
                </a:lnTo>
                <a:lnTo>
                  <a:pt x="9829" y="586"/>
                </a:lnTo>
                <a:lnTo>
                  <a:pt x="9839" y="601"/>
                </a:lnTo>
                <a:lnTo>
                  <a:pt x="9846" y="615"/>
                </a:lnTo>
                <a:lnTo>
                  <a:pt x="9850" y="626"/>
                </a:lnTo>
                <a:lnTo>
                  <a:pt x="9853" y="637"/>
                </a:lnTo>
                <a:lnTo>
                  <a:pt x="9853" y="645"/>
                </a:lnTo>
                <a:lnTo>
                  <a:pt x="9850" y="653"/>
                </a:lnTo>
                <a:lnTo>
                  <a:pt x="9848" y="659"/>
                </a:lnTo>
                <a:lnTo>
                  <a:pt x="9843" y="664"/>
                </a:lnTo>
                <a:lnTo>
                  <a:pt x="9838" y="670"/>
                </a:lnTo>
                <a:lnTo>
                  <a:pt x="9831" y="675"/>
                </a:lnTo>
                <a:lnTo>
                  <a:pt x="9824" y="678"/>
                </a:lnTo>
                <a:lnTo>
                  <a:pt x="9810" y="687"/>
                </a:lnTo>
                <a:lnTo>
                  <a:pt x="9798" y="696"/>
                </a:lnTo>
                <a:lnTo>
                  <a:pt x="9783" y="703"/>
                </a:lnTo>
                <a:lnTo>
                  <a:pt x="9767" y="708"/>
                </a:lnTo>
                <a:lnTo>
                  <a:pt x="9751" y="713"/>
                </a:lnTo>
                <a:lnTo>
                  <a:pt x="9735" y="718"/>
                </a:lnTo>
                <a:lnTo>
                  <a:pt x="9703" y="725"/>
                </a:lnTo>
                <a:lnTo>
                  <a:pt x="9670" y="732"/>
                </a:lnTo>
                <a:lnTo>
                  <a:pt x="9638" y="741"/>
                </a:lnTo>
                <a:lnTo>
                  <a:pt x="9607" y="751"/>
                </a:lnTo>
                <a:lnTo>
                  <a:pt x="9591" y="757"/>
                </a:lnTo>
                <a:lnTo>
                  <a:pt x="9576" y="763"/>
                </a:lnTo>
                <a:lnTo>
                  <a:pt x="9562" y="772"/>
                </a:lnTo>
                <a:lnTo>
                  <a:pt x="9547" y="781"/>
                </a:lnTo>
                <a:lnTo>
                  <a:pt x="9532" y="798"/>
                </a:lnTo>
                <a:lnTo>
                  <a:pt x="9515" y="813"/>
                </a:lnTo>
                <a:lnTo>
                  <a:pt x="9500" y="829"/>
                </a:lnTo>
                <a:lnTo>
                  <a:pt x="9485" y="845"/>
                </a:lnTo>
                <a:lnTo>
                  <a:pt x="9484" y="845"/>
                </a:lnTo>
                <a:lnTo>
                  <a:pt x="9482" y="846"/>
                </a:lnTo>
                <a:lnTo>
                  <a:pt x="9484" y="846"/>
                </a:lnTo>
                <a:lnTo>
                  <a:pt x="9484" y="846"/>
                </a:lnTo>
                <a:lnTo>
                  <a:pt x="9484" y="846"/>
                </a:lnTo>
                <a:lnTo>
                  <a:pt x="9484" y="846"/>
                </a:lnTo>
                <a:lnTo>
                  <a:pt x="9484" y="846"/>
                </a:lnTo>
                <a:lnTo>
                  <a:pt x="9484" y="846"/>
                </a:lnTo>
                <a:lnTo>
                  <a:pt x="9484" y="846"/>
                </a:lnTo>
                <a:lnTo>
                  <a:pt x="9468" y="851"/>
                </a:lnTo>
                <a:lnTo>
                  <a:pt x="9454" y="853"/>
                </a:lnTo>
                <a:lnTo>
                  <a:pt x="9440" y="856"/>
                </a:lnTo>
                <a:lnTo>
                  <a:pt x="9425" y="857"/>
                </a:lnTo>
                <a:lnTo>
                  <a:pt x="9396" y="860"/>
                </a:lnTo>
                <a:lnTo>
                  <a:pt x="9366" y="862"/>
                </a:lnTo>
                <a:lnTo>
                  <a:pt x="9352" y="864"/>
                </a:lnTo>
                <a:lnTo>
                  <a:pt x="9336" y="866"/>
                </a:lnTo>
                <a:lnTo>
                  <a:pt x="9322" y="870"/>
                </a:lnTo>
                <a:lnTo>
                  <a:pt x="9308" y="875"/>
                </a:lnTo>
                <a:lnTo>
                  <a:pt x="9294" y="881"/>
                </a:lnTo>
                <a:lnTo>
                  <a:pt x="9282" y="889"/>
                </a:lnTo>
                <a:lnTo>
                  <a:pt x="9269" y="898"/>
                </a:lnTo>
                <a:lnTo>
                  <a:pt x="9258" y="909"/>
                </a:lnTo>
                <a:lnTo>
                  <a:pt x="9244" y="912"/>
                </a:lnTo>
                <a:lnTo>
                  <a:pt x="9231" y="914"/>
                </a:lnTo>
                <a:lnTo>
                  <a:pt x="9218" y="917"/>
                </a:lnTo>
                <a:lnTo>
                  <a:pt x="9206" y="918"/>
                </a:lnTo>
                <a:lnTo>
                  <a:pt x="9206" y="918"/>
                </a:lnTo>
                <a:lnTo>
                  <a:pt x="9204" y="918"/>
                </a:lnTo>
                <a:lnTo>
                  <a:pt x="9206" y="918"/>
                </a:lnTo>
                <a:lnTo>
                  <a:pt x="9206" y="918"/>
                </a:lnTo>
                <a:lnTo>
                  <a:pt x="9204" y="907"/>
                </a:lnTo>
                <a:lnTo>
                  <a:pt x="9204" y="897"/>
                </a:lnTo>
                <a:lnTo>
                  <a:pt x="9203" y="885"/>
                </a:lnTo>
                <a:lnTo>
                  <a:pt x="9203" y="874"/>
                </a:lnTo>
                <a:lnTo>
                  <a:pt x="9192" y="875"/>
                </a:lnTo>
                <a:lnTo>
                  <a:pt x="9182" y="879"/>
                </a:lnTo>
                <a:lnTo>
                  <a:pt x="9176" y="883"/>
                </a:lnTo>
                <a:lnTo>
                  <a:pt x="9173" y="886"/>
                </a:lnTo>
                <a:lnTo>
                  <a:pt x="9169" y="890"/>
                </a:lnTo>
                <a:lnTo>
                  <a:pt x="9168" y="894"/>
                </a:lnTo>
                <a:lnTo>
                  <a:pt x="9165" y="902"/>
                </a:lnTo>
                <a:lnTo>
                  <a:pt x="9165" y="909"/>
                </a:lnTo>
                <a:lnTo>
                  <a:pt x="9168" y="918"/>
                </a:lnTo>
                <a:lnTo>
                  <a:pt x="9171" y="926"/>
                </a:lnTo>
                <a:lnTo>
                  <a:pt x="9175" y="933"/>
                </a:lnTo>
                <a:lnTo>
                  <a:pt x="9182" y="941"/>
                </a:lnTo>
                <a:lnTo>
                  <a:pt x="9163" y="946"/>
                </a:lnTo>
                <a:lnTo>
                  <a:pt x="9143" y="951"/>
                </a:lnTo>
                <a:lnTo>
                  <a:pt x="9126" y="956"/>
                </a:lnTo>
                <a:lnTo>
                  <a:pt x="9107" y="961"/>
                </a:lnTo>
                <a:lnTo>
                  <a:pt x="9105" y="950"/>
                </a:lnTo>
                <a:lnTo>
                  <a:pt x="9105" y="938"/>
                </a:lnTo>
                <a:lnTo>
                  <a:pt x="9104" y="927"/>
                </a:lnTo>
                <a:lnTo>
                  <a:pt x="9103" y="916"/>
                </a:lnTo>
                <a:lnTo>
                  <a:pt x="9089" y="926"/>
                </a:lnTo>
                <a:lnTo>
                  <a:pt x="9076" y="935"/>
                </a:lnTo>
                <a:lnTo>
                  <a:pt x="9061" y="942"/>
                </a:lnTo>
                <a:lnTo>
                  <a:pt x="9047" y="950"/>
                </a:lnTo>
                <a:lnTo>
                  <a:pt x="9017" y="964"/>
                </a:lnTo>
                <a:lnTo>
                  <a:pt x="8985" y="978"/>
                </a:lnTo>
                <a:lnTo>
                  <a:pt x="8971" y="985"/>
                </a:lnTo>
                <a:lnTo>
                  <a:pt x="8956" y="993"/>
                </a:lnTo>
                <a:lnTo>
                  <a:pt x="8942" y="1002"/>
                </a:lnTo>
                <a:lnTo>
                  <a:pt x="8929" y="1012"/>
                </a:lnTo>
                <a:lnTo>
                  <a:pt x="8916" y="1023"/>
                </a:lnTo>
                <a:lnTo>
                  <a:pt x="8905" y="1035"/>
                </a:lnTo>
                <a:lnTo>
                  <a:pt x="8894" y="1049"/>
                </a:lnTo>
                <a:lnTo>
                  <a:pt x="8885" y="1065"/>
                </a:lnTo>
                <a:lnTo>
                  <a:pt x="8887" y="1066"/>
                </a:lnTo>
                <a:lnTo>
                  <a:pt x="8890" y="1068"/>
                </a:lnTo>
                <a:lnTo>
                  <a:pt x="8888" y="1069"/>
                </a:lnTo>
                <a:lnTo>
                  <a:pt x="8887" y="1069"/>
                </a:lnTo>
                <a:lnTo>
                  <a:pt x="8885" y="1065"/>
                </a:lnTo>
                <a:lnTo>
                  <a:pt x="8853" y="1063"/>
                </a:lnTo>
                <a:lnTo>
                  <a:pt x="8820" y="1061"/>
                </a:lnTo>
                <a:lnTo>
                  <a:pt x="8803" y="1061"/>
                </a:lnTo>
                <a:lnTo>
                  <a:pt x="8788" y="1061"/>
                </a:lnTo>
                <a:lnTo>
                  <a:pt x="8773" y="1064"/>
                </a:lnTo>
                <a:lnTo>
                  <a:pt x="8758" y="1066"/>
                </a:lnTo>
                <a:lnTo>
                  <a:pt x="8744" y="1070"/>
                </a:lnTo>
                <a:lnTo>
                  <a:pt x="8730" y="1075"/>
                </a:lnTo>
                <a:lnTo>
                  <a:pt x="8717" y="1083"/>
                </a:lnTo>
                <a:lnTo>
                  <a:pt x="8704" y="1092"/>
                </a:lnTo>
                <a:lnTo>
                  <a:pt x="8693" y="1103"/>
                </a:lnTo>
                <a:lnTo>
                  <a:pt x="8683" y="1117"/>
                </a:lnTo>
                <a:lnTo>
                  <a:pt x="8674" y="1134"/>
                </a:lnTo>
                <a:lnTo>
                  <a:pt x="8665" y="1153"/>
                </a:lnTo>
                <a:lnTo>
                  <a:pt x="8654" y="1159"/>
                </a:lnTo>
                <a:lnTo>
                  <a:pt x="8641" y="1167"/>
                </a:lnTo>
                <a:lnTo>
                  <a:pt x="8633" y="1173"/>
                </a:lnTo>
                <a:lnTo>
                  <a:pt x="8626" y="1179"/>
                </a:lnTo>
                <a:lnTo>
                  <a:pt x="8617" y="1184"/>
                </a:lnTo>
                <a:lnTo>
                  <a:pt x="8607" y="1188"/>
                </a:lnTo>
                <a:lnTo>
                  <a:pt x="8588" y="1193"/>
                </a:lnTo>
                <a:lnTo>
                  <a:pt x="8567" y="1197"/>
                </a:lnTo>
                <a:lnTo>
                  <a:pt x="8547" y="1202"/>
                </a:lnTo>
                <a:lnTo>
                  <a:pt x="8528" y="1209"/>
                </a:lnTo>
                <a:lnTo>
                  <a:pt x="8518" y="1212"/>
                </a:lnTo>
                <a:lnTo>
                  <a:pt x="8510" y="1219"/>
                </a:lnTo>
                <a:lnTo>
                  <a:pt x="8503" y="1226"/>
                </a:lnTo>
                <a:lnTo>
                  <a:pt x="8495" y="1234"/>
                </a:lnTo>
                <a:lnTo>
                  <a:pt x="8484" y="1239"/>
                </a:lnTo>
                <a:lnTo>
                  <a:pt x="8471" y="1244"/>
                </a:lnTo>
                <a:lnTo>
                  <a:pt x="8458" y="1249"/>
                </a:lnTo>
                <a:lnTo>
                  <a:pt x="8447" y="1254"/>
                </a:lnTo>
                <a:lnTo>
                  <a:pt x="8421" y="1266"/>
                </a:lnTo>
                <a:lnTo>
                  <a:pt x="8396" y="1274"/>
                </a:lnTo>
                <a:lnTo>
                  <a:pt x="8369" y="1283"/>
                </a:lnTo>
                <a:lnTo>
                  <a:pt x="8344" y="1292"/>
                </a:lnTo>
                <a:lnTo>
                  <a:pt x="8331" y="1297"/>
                </a:lnTo>
                <a:lnTo>
                  <a:pt x="8319" y="1302"/>
                </a:lnTo>
                <a:lnTo>
                  <a:pt x="8307" y="1309"/>
                </a:lnTo>
                <a:lnTo>
                  <a:pt x="8295" y="1315"/>
                </a:lnTo>
                <a:lnTo>
                  <a:pt x="8283" y="1323"/>
                </a:lnTo>
                <a:lnTo>
                  <a:pt x="8273" y="1330"/>
                </a:lnTo>
                <a:lnTo>
                  <a:pt x="8262" y="1340"/>
                </a:lnTo>
                <a:lnTo>
                  <a:pt x="8253" y="1351"/>
                </a:lnTo>
                <a:lnTo>
                  <a:pt x="8240" y="1354"/>
                </a:lnTo>
                <a:lnTo>
                  <a:pt x="8227" y="1357"/>
                </a:lnTo>
                <a:lnTo>
                  <a:pt x="8215" y="1361"/>
                </a:lnTo>
                <a:lnTo>
                  <a:pt x="8203" y="1365"/>
                </a:lnTo>
                <a:lnTo>
                  <a:pt x="8191" y="1363"/>
                </a:lnTo>
                <a:lnTo>
                  <a:pt x="8178" y="1363"/>
                </a:lnTo>
                <a:lnTo>
                  <a:pt x="8161" y="1353"/>
                </a:lnTo>
                <a:lnTo>
                  <a:pt x="8146" y="1346"/>
                </a:lnTo>
                <a:lnTo>
                  <a:pt x="8132" y="1342"/>
                </a:lnTo>
                <a:lnTo>
                  <a:pt x="8121" y="1340"/>
                </a:lnTo>
                <a:lnTo>
                  <a:pt x="8109" y="1342"/>
                </a:lnTo>
                <a:lnTo>
                  <a:pt x="8099" y="1344"/>
                </a:lnTo>
                <a:lnTo>
                  <a:pt x="8090" y="1349"/>
                </a:lnTo>
                <a:lnTo>
                  <a:pt x="8081" y="1356"/>
                </a:lnTo>
                <a:lnTo>
                  <a:pt x="8074" y="1363"/>
                </a:lnTo>
                <a:lnTo>
                  <a:pt x="8067" y="1372"/>
                </a:lnTo>
                <a:lnTo>
                  <a:pt x="8060" y="1382"/>
                </a:lnTo>
                <a:lnTo>
                  <a:pt x="8054" y="1392"/>
                </a:lnTo>
                <a:lnTo>
                  <a:pt x="8042" y="1415"/>
                </a:lnTo>
                <a:lnTo>
                  <a:pt x="8029" y="1437"/>
                </a:lnTo>
                <a:lnTo>
                  <a:pt x="8024" y="1439"/>
                </a:lnTo>
                <a:lnTo>
                  <a:pt x="8018" y="1442"/>
                </a:lnTo>
                <a:lnTo>
                  <a:pt x="8013" y="1443"/>
                </a:lnTo>
                <a:lnTo>
                  <a:pt x="8007" y="1443"/>
                </a:lnTo>
                <a:lnTo>
                  <a:pt x="7989" y="1442"/>
                </a:lnTo>
                <a:lnTo>
                  <a:pt x="7971" y="1441"/>
                </a:lnTo>
                <a:lnTo>
                  <a:pt x="7963" y="1442"/>
                </a:lnTo>
                <a:lnTo>
                  <a:pt x="7956" y="1442"/>
                </a:lnTo>
                <a:lnTo>
                  <a:pt x="7948" y="1444"/>
                </a:lnTo>
                <a:lnTo>
                  <a:pt x="7942" y="1447"/>
                </a:lnTo>
                <a:lnTo>
                  <a:pt x="7936" y="1451"/>
                </a:lnTo>
                <a:lnTo>
                  <a:pt x="7930" y="1455"/>
                </a:lnTo>
                <a:lnTo>
                  <a:pt x="7925" y="1460"/>
                </a:lnTo>
                <a:lnTo>
                  <a:pt x="7920" y="1466"/>
                </a:lnTo>
                <a:lnTo>
                  <a:pt x="7916" y="1474"/>
                </a:lnTo>
                <a:lnTo>
                  <a:pt x="7913" y="1481"/>
                </a:lnTo>
                <a:lnTo>
                  <a:pt x="7910" y="1491"/>
                </a:lnTo>
                <a:lnTo>
                  <a:pt x="7909" y="1502"/>
                </a:lnTo>
                <a:lnTo>
                  <a:pt x="7897" y="1507"/>
                </a:lnTo>
                <a:lnTo>
                  <a:pt x="7885" y="1510"/>
                </a:lnTo>
                <a:lnTo>
                  <a:pt x="7872" y="1515"/>
                </a:lnTo>
                <a:lnTo>
                  <a:pt x="7861" y="1519"/>
                </a:lnTo>
                <a:lnTo>
                  <a:pt x="7866" y="1502"/>
                </a:lnTo>
                <a:lnTo>
                  <a:pt x="7870" y="1485"/>
                </a:lnTo>
                <a:lnTo>
                  <a:pt x="7871" y="1469"/>
                </a:lnTo>
                <a:lnTo>
                  <a:pt x="7871" y="1452"/>
                </a:lnTo>
                <a:lnTo>
                  <a:pt x="7870" y="1443"/>
                </a:lnTo>
                <a:lnTo>
                  <a:pt x="7867" y="1436"/>
                </a:lnTo>
                <a:lnTo>
                  <a:pt x="7864" y="1428"/>
                </a:lnTo>
                <a:lnTo>
                  <a:pt x="7862" y="1420"/>
                </a:lnTo>
                <a:lnTo>
                  <a:pt x="7857" y="1413"/>
                </a:lnTo>
                <a:lnTo>
                  <a:pt x="7852" y="1405"/>
                </a:lnTo>
                <a:lnTo>
                  <a:pt x="7847" y="1398"/>
                </a:lnTo>
                <a:lnTo>
                  <a:pt x="7839" y="1391"/>
                </a:lnTo>
                <a:lnTo>
                  <a:pt x="7852" y="1381"/>
                </a:lnTo>
                <a:lnTo>
                  <a:pt x="7863" y="1372"/>
                </a:lnTo>
                <a:lnTo>
                  <a:pt x="7875" y="1363"/>
                </a:lnTo>
                <a:lnTo>
                  <a:pt x="7886" y="1354"/>
                </a:lnTo>
                <a:lnTo>
                  <a:pt x="7905" y="1351"/>
                </a:lnTo>
                <a:lnTo>
                  <a:pt x="7924" y="1348"/>
                </a:lnTo>
                <a:lnTo>
                  <a:pt x="7933" y="1344"/>
                </a:lnTo>
                <a:lnTo>
                  <a:pt x="7939" y="1340"/>
                </a:lnTo>
                <a:lnTo>
                  <a:pt x="7942" y="1337"/>
                </a:lnTo>
                <a:lnTo>
                  <a:pt x="7943" y="1333"/>
                </a:lnTo>
                <a:lnTo>
                  <a:pt x="7944" y="1329"/>
                </a:lnTo>
                <a:lnTo>
                  <a:pt x="7944" y="1325"/>
                </a:lnTo>
                <a:lnTo>
                  <a:pt x="7943" y="1318"/>
                </a:lnTo>
                <a:lnTo>
                  <a:pt x="7942" y="1311"/>
                </a:lnTo>
                <a:lnTo>
                  <a:pt x="7939" y="1306"/>
                </a:lnTo>
                <a:lnTo>
                  <a:pt x="7937" y="1304"/>
                </a:lnTo>
                <a:lnTo>
                  <a:pt x="7933" y="1301"/>
                </a:lnTo>
                <a:lnTo>
                  <a:pt x="7929" y="1299"/>
                </a:lnTo>
                <a:lnTo>
                  <a:pt x="7924" y="1299"/>
                </a:lnTo>
                <a:lnTo>
                  <a:pt x="7919" y="1299"/>
                </a:lnTo>
                <a:lnTo>
                  <a:pt x="7897" y="1301"/>
                </a:lnTo>
                <a:lnTo>
                  <a:pt x="7877" y="1304"/>
                </a:lnTo>
                <a:lnTo>
                  <a:pt x="7859" y="1311"/>
                </a:lnTo>
                <a:lnTo>
                  <a:pt x="7842" y="1319"/>
                </a:lnTo>
                <a:lnTo>
                  <a:pt x="7824" y="1328"/>
                </a:lnTo>
                <a:lnTo>
                  <a:pt x="7809" y="1338"/>
                </a:lnTo>
                <a:lnTo>
                  <a:pt x="7801" y="1343"/>
                </a:lnTo>
                <a:lnTo>
                  <a:pt x="7793" y="1349"/>
                </a:lnTo>
                <a:lnTo>
                  <a:pt x="7787" y="1356"/>
                </a:lnTo>
                <a:lnTo>
                  <a:pt x="7781" y="1363"/>
                </a:lnTo>
                <a:lnTo>
                  <a:pt x="7776" y="1371"/>
                </a:lnTo>
                <a:lnTo>
                  <a:pt x="7771" y="1380"/>
                </a:lnTo>
                <a:lnTo>
                  <a:pt x="7765" y="1390"/>
                </a:lnTo>
                <a:lnTo>
                  <a:pt x="7762" y="1399"/>
                </a:lnTo>
                <a:lnTo>
                  <a:pt x="7741" y="1403"/>
                </a:lnTo>
                <a:lnTo>
                  <a:pt x="7720" y="1406"/>
                </a:lnTo>
                <a:lnTo>
                  <a:pt x="7699" y="1413"/>
                </a:lnTo>
                <a:lnTo>
                  <a:pt x="7680" y="1419"/>
                </a:lnTo>
                <a:lnTo>
                  <a:pt x="7672" y="1423"/>
                </a:lnTo>
                <a:lnTo>
                  <a:pt x="7663" y="1428"/>
                </a:lnTo>
                <a:lnTo>
                  <a:pt x="7654" y="1434"/>
                </a:lnTo>
                <a:lnTo>
                  <a:pt x="7645" y="1441"/>
                </a:lnTo>
                <a:lnTo>
                  <a:pt x="7637" y="1447"/>
                </a:lnTo>
                <a:lnTo>
                  <a:pt x="7630" y="1455"/>
                </a:lnTo>
                <a:lnTo>
                  <a:pt x="7623" y="1463"/>
                </a:lnTo>
                <a:lnTo>
                  <a:pt x="7617" y="1474"/>
                </a:lnTo>
                <a:lnTo>
                  <a:pt x="7590" y="1479"/>
                </a:lnTo>
                <a:lnTo>
                  <a:pt x="7565" y="1484"/>
                </a:lnTo>
                <a:lnTo>
                  <a:pt x="7552" y="1488"/>
                </a:lnTo>
                <a:lnTo>
                  <a:pt x="7541" y="1491"/>
                </a:lnTo>
                <a:lnTo>
                  <a:pt x="7529" y="1496"/>
                </a:lnTo>
                <a:lnTo>
                  <a:pt x="7518" y="1502"/>
                </a:lnTo>
                <a:lnTo>
                  <a:pt x="7507" y="1508"/>
                </a:lnTo>
                <a:lnTo>
                  <a:pt x="7496" y="1514"/>
                </a:lnTo>
                <a:lnTo>
                  <a:pt x="7488" y="1523"/>
                </a:lnTo>
                <a:lnTo>
                  <a:pt x="7479" y="1532"/>
                </a:lnTo>
                <a:lnTo>
                  <a:pt x="7470" y="1541"/>
                </a:lnTo>
                <a:lnTo>
                  <a:pt x="7462" y="1552"/>
                </a:lnTo>
                <a:lnTo>
                  <a:pt x="7456" y="1565"/>
                </a:lnTo>
                <a:lnTo>
                  <a:pt x="7450" y="1579"/>
                </a:lnTo>
                <a:lnTo>
                  <a:pt x="7436" y="1593"/>
                </a:lnTo>
                <a:lnTo>
                  <a:pt x="7422" y="1606"/>
                </a:lnTo>
                <a:lnTo>
                  <a:pt x="7405" y="1616"/>
                </a:lnTo>
                <a:lnTo>
                  <a:pt x="7390" y="1625"/>
                </a:lnTo>
                <a:lnTo>
                  <a:pt x="7372" y="1632"/>
                </a:lnTo>
                <a:lnTo>
                  <a:pt x="7354" y="1637"/>
                </a:lnTo>
                <a:lnTo>
                  <a:pt x="7337" y="1642"/>
                </a:lnTo>
                <a:lnTo>
                  <a:pt x="7319" y="1646"/>
                </a:lnTo>
                <a:lnTo>
                  <a:pt x="7282" y="1655"/>
                </a:lnTo>
                <a:lnTo>
                  <a:pt x="7245" y="1664"/>
                </a:lnTo>
                <a:lnTo>
                  <a:pt x="7229" y="1670"/>
                </a:lnTo>
                <a:lnTo>
                  <a:pt x="7211" y="1678"/>
                </a:lnTo>
                <a:lnTo>
                  <a:pt x="7196" y="1687"/>
                </a:lnTo>
                <a:lnTo>
                  <a:pt x="7181" y="1697"/>
                </a:lnTo>
                <a:lnTo>
                  <a:pt x="7169" y="1706"/>
                </a:lnTo>
                <a:lnTo>
                  <a:pt x="7158" y="1713"/>
                </a:lnTo>
                <a:lnTo>
                  <a:pt x="7146" y="1721"/>
                </a:lnTo>
                <a:lnTo>
                  <a:pt x="7135" y="1727"/>
                </a:lnTo>
                <a:lnTo>
                  <a:pt x="7122" y="1731"/>
                </a:lnTo>
                <a:lnTo>
                  <a:pt x="7109" y="1736"/>
                </a:lnTo>
                <a:lnTo>
                  <a:pt x="7095" y="1739"/>
                </a:lnTo>
                <a:lnTo>
                  <a:pt x="7082" y="1741"/>
                </a:lnTo>
                <a:lnTo>
                  <a:pt x="7065" y="1756"/>
                </a:lnTo>
                <a:lnTo>
                  <a:pt x="7049" y="1770"/>
                </a:lnTo>
                <a:lnTo>
                  <a:pt x="7032" y="1784"/>
                </a:lnTo>
                <a:lnTo>
                  <a:pt x="7016" y="1800"/>
                </a:lnTo>
                <a:lnTo>
                  <a:pt x="7017" y="1815"/>
                </a:lnTo>
                <a:lnTo>
                  <a:pt x="7017" y="1830"/>
                </a:lnTo>
                <a:lnTo>
                  <a:pt x="7004" y="1825"/>
                </a:lnTo>
                <a:lnTo>
                  <a:pt x="6991" y="1820"/>
                </a:lnTo>
                <a:lnTo>
                  <a:pt x="6979" y="1817"/>
                </a:lnTo>
                <a:lnTo>
                  <a:pt x="6966" y="1815"/>
                </a:lnTo>
                <a:lnTo>
                  <a:pt x="6953" y="1813"/>
                </a:lnTo>
                <a:lnTo>
                  <a:pt x="6941" y="1813"/>
                </a:lnTo>
                <a:lnTo>
                  <a:pt x="6927" y="1816"/>
                </a:lnTo>
                <a:lnTo>
                  <a:pt x="6914" y="1819"/>
                </a:lnTo>
                <a:lnTo>
                  <a:pt x="6906" y="1815"/>
                </a:lnTo>
                <a:lnTo>
                  <a:pt x="6900" y="1811"/>
                </a:lnTo>
                <a:lnTo>
                  <a:pt x="6895" y="1806"/>
                </a:lnTo>
                <a:lnTo>
                  <a:pt x="6890" y="1800"/>
                </a:lnTo>
                <a:lnTo>
                  <a:pt x="6882" y="1788"/>
                </a:lnTo>
                <a:lnTo>
                  <a:pt x="6875" y="1774"/>
                </a:lnTo>
                <a:lnTo>
                  <a:pt x="6868" y="1761"/>
                </a:lnTo>
                <a:lnTo>
                  <a:pt x="6862" y="1748"/>
                </a:lnTo>
                <a:lnTo>
                  <a:pt x="6854" y="1735"/>
                </a:lnTo>
                <a:lnTo>
                  <a:pt x="6844" y="1723"/>
                </a:lnTo>
                <a:lnTo>
                  <a:pt x="6856" y="1709"/>
                </a:lnTo>
                <a:lnTo>
                  <a:pt x="6866" y="1694"/>
                </a:lnTo>
                <a:lnTo>
                  <a:pt x="6877" y="1680"/>
                </a:lnTo>
                <a:lnTo>
                  <a:pt x="6887" y="1665"/>
                </a:lnTo>
                <a:lnTo>
                  <a:pt x="6886" y="1652"/>
                </a:lnTo>
                <a:lnTo>
                  <a:pt x="6884" y="1640"/>
                </a:lnTo>
                <a:lnTo>
                  <a:pt x="6882" y="1627"/>
                </a:lnTo>
                <a:lnTo>
                  <a:pt x="6880" y="1614"/>
                </a:lnTo>
                <a:lnTo>
                  <a:pt x="6880" y="1614"/>
                </a:lnTo>
                <a:lnTo>
                  <a:pt x="6880" y="1614"/>
                </a:lnTo>
                <a:lnTo>
                  <a:pt x="6877" y="1607"/>
                </a:lnTo>
                <a:lnTo>
                  <a:pt x="6875" y="1599"/>
                </a:lnTo>
                <a:lnTo>
                  <a:pt x="6872" y="1592"/>
                </a:lnTo>
                <a:lnTo>
                  <a:pt x="6868" y="1585"/>
                </a:lnTo>
                <a:lnTo>
                  <a:pt x="6865" y="1580"/>
                </a:lnTo>
                <a:lnTo>
                  <a:pt x="6858" y="1576"/>
                </a:lnTo>
                <a:lnTo>
                  <a:pt x="6854" y="1576"/>
                </a:lnTo>
                <a:lnTo>
                  <a:pt x="6851" y="1575"/>
                </a:lnTo>
                <a:lnTo>
                  <a:pt x="6846" y="1576"/>
                </a:lnTo>
                <a:lnTo>
                  <a:pt x="6840" y="1578"/>
                </a:lnTo>
                <a:lnTo>
                  <a:pt x="6834" y="1580"/>
                </a:lnTo>
                <a:lnTo>
                  <a:pt x="6826" y="1583"/>
                </a:lnTo>
                <a:lnTo>
                  <a:pt x="6821" y="1588"/>
                </a:lnTo>
                <a:lnTo>
                  <a:pt x="6816" y="1593"/>
                </a:lnTo>
                <a:lnTo>
                  <a:pt x="6815" y="1595"/>
                </a:lnTo>
                <a:lnTo>
                  <a:pt x="6815" y="1599"/>
                </a:lnTo>
                <a:lnTo>
                  <a:pt x="6815" y="1602"/>
                </a:lnTo>
                <a:lnTo>
                  <a:pt x="6815" y="1606"/>
                </a:lnTo>
                <a:lnTo>
                  <a:pt x="6818" y="1609"/>
                </a:lnTo>
                <a:lnTo>
                  <a:pt x="6820" y="1613"/>
                </a:lnTo>
                <a:lnTo>
                  <a:pt x="6824" y="1617"/>
                </a:lnTo>
                <a:lnTo>
                  <a:pt x="6829" y="1622"/>
                </a:lnTo>
                <a:lnTo>
                  <a:pt x="6824" y="1636"/>
                </a:lnTo>
                <a:lnTo>
                  <a:pt x="6820" y="1649"/>
                </a:lnTo>
                <a:lnTo>
                  <a:pt x="6815" y="1663"/>
                </a:lnTo>
                <a:lnTo>
                  <a:pt x="6811" y="1677"/>
                </a:lnTo>
                <a:lnTo>
                  <a:pt x="6785" y="1682"/>
                </a:lnTo>
                <a:lnTo>
                  <a:pt x="6757" y="1685"/>
                </a:lnTo>
                <a:lnTo>
                  <a:pt x="6744" y="1689"/>
                </a:lnTo>
                <a:lnTo>
                  <a:pt x="6733" y="1696"/>
                </a:lnTo>
                <a:lnTo>
                  <a:pt x="6728" y="1699"/>
                </a:lnTo>
                <a:lnTo>
                  <a:pt x="6722" y="1704"/>
                </a:lnTo>
                <a:lnTo>
                  <a:pt x="6717" y="1709"/>
                </a:lnTo>
                <a:lnTo>
                  <a:pt x="6714" y="1717"/>
                </a:lnTo>
                <a:lnTo>
                  <a:pt x="6689" y="1722"/>
                </a:lnTo>
                <a:lnTo>
                  <a:pt x="6667" y="1730"/>
                </a:lnTo>
                <a:lnTo>
                  <a:pt x="6645" y="1739"/>
                </a:lnTo>
                <a:lnTo>
                  <a:pt x="6623" y="1749"/>
                </a:lnTo>
                <a:lnTo>
                  <a:pt x="6583" y="1772"/>
                </a:lnTo>
                <a:lnTo>
                  <a:pt x="6542" y="1797"/>
                </a:lnTo>
                <a:lnTo>
                  <a:pt x="6537" y="1787"/>
                </a:lnTo>
                <a:lnTo>
                  <a:pt x="6531" y="1778"/>
                </a:lnTo>
                <a:lnTo>
                  <a:pt x="6523" y="1769"/>
                </a:lnTo>
                <a:lnTo>
                  <a:pt x="6516" y="1760"/>
                </a:lnTo>
                <a:lnTo>
                  <a:pt x="6499" y="1742"/>
                </a:lnTo>
                <a:lnTo>
                  <a:pt x="6481" y="1727"/>
                </a:lnTo>
                <a:lnTo>
                  <a:pt x="6465" y="1716"/>
                </a:lnTo>
                <a:lnTo>
                  <a:pt x="6451" y="1707"/>
                </a:lnTo>
                <a:lnTo>
                  <a:pt x="6445" y="1704"/>
                </a:lnTo>
                <a:lnTo>
                  <a:pt x="6439" y="1704"/>
                </a:lnTo>
                <a:lnTo>
                  <a:pt x="6436" y="1704"/>
                </a:lnTo>
                <a:lnTo>
                  <a:pt x="6433" y="1706"/>
                </a:lnTo>
                <a:lnTo>
                  <a:pt x="6426" y="1718"/>
                </a:lnTo>
                <a:lnTo>
                  <a:pt x="6417" y="1730"/>
                </a:lnTo>
                <a:lnTo>
                  <a:pt x="6406" y="1741"/>
                </a:lnTo>
                <a:lnTo>
                  <a:pt x="6395" y="1751"/>
                </a:lnTo>
                <a:lnTo>
                  <a:pt x="6371" y="1772"/>
                </a:lnTo>
                <a:lnTo>
                  <a:pt x="6348" y="1792"/>
                </a:lnTo>
                <a:lnTo>
                  <a:pt x="6338" y="1802"/>
                </a:lnTo>
                <a:lnTo>
                  <a:pt x="6329" y="1813"/>
                </a:lnTo>
                <a:lnTo>
                  <a:pt x="6321" y="1826"/>
                </a:lnTo>
                <a:lnTo>
                  <a:pt x="6316" y="1840"/>
                </a:lnTo>
                <a:lnTo>
                  <a:pt x="6315" y="1846"/>
                </a:lnTo>
                <a:lnTo>
                  <a:pt x="6314" y="1854"/>
                </a:lnTo>
                <a:lnTo>
                  <a:pt x="6314" y="1862"/>
                </a:lnTo>
                <a:lnTo>
                  <a:pt x="6314" y="1871"/>
                </a:lnTo>
                <a:lnTo>
                  <a:pt x="6315" y="1879"/>
                </a:lnTo>
                <a:lnTo>
                  <a:pt x="6318" y="1888"/>
                </a:lnTo>
                <a:lnTo>
                  <a:pt x="6320" y="1897"/>
                </a:lnTo>
                <a:lnTo>
                  <a:pt x="6324" y="1907"/>
                </a:lnTo>
                <a:lnTo>
                  <a:pt x="6311" y="1910"/>
                </a:lnTo>
                <a:lnTo>
                  <a:pt x="6299" y="1911"/>
                </a:lnTo>
                <a:lnTo>
                  <a:pt x="6286" y="1914"/>
                </a:lnTo>
                <a:lnTo>
                  <a:pt x="6273" y="1916"/>
                </a:lnTo>
                <a:lnTo>
                  <a:pt x="6258" y="1905"/>
                </a:lnTo>
                <a:lnTo>
                  <a:pt x="6244" y="1895"/>
                </a:lnTo>
                <a:lnTo>
                  <a:pt x="6248" y="1881"/>
                </a:lnTo>
                <a:lnTo>
                  <a:pt x="6249" y="1867"/>
                </a:lnTo>
                <a:lnTo>
                  <a:pt x="6249" y="1860"/>
                </a:lnTo>
                <a:lnTo>
                  <a:pt x="6248" y="1855"/>
                </a:lnTo>
                <a:lnTo>
                  <a:pt x="6247" y="1850"/>
                </a:lnTo>
                <a:lnTo>
                  <a:pt x="6244" y="1845"/>
                </a:lnTo>
                <a:lnTo>
                  <a:pt x="6242" y="1840"/>
                </a:lnTo>
                <a:lnTo>
                  <a:pt x="6238" y="1836"/>
                </a:lnTo>
                <a:lnTo>
                  <a:pt x="6234" y="1834"/>
                </a:lnTo>
                <a:lnTo>
                  <a:pt x="6229" y="1831"/>
                </a:lnTo>
                <a:lnTo>
                  <a:pt x="6222" y="1829"/>
                </a:lnTo>
                <a:lnTo>
                  <a:pt x="6216" y="1827"/>
                </a:lnTo>
                <a:lnTo>
                  <a:pt x="6209" y="1826"/>
                </a:lnTo>
                <a:lnTo>
                  <a:pt x="6200" y="1826"/>
                </a:lnTo>
                <a:lnTo>
                  <a:pt x="6184" y="1826"/>
                </a:lnTo>
                <a:lnTo>
                  <a:pt x="6169" y="1827"/>
                </a:lnTo>
                <a:lnTo>
                  <a:pt x="6154" y="1829"/>
                </a:lnTo>
                <a:lnTo>
                  <a:pt x="6140" y="1834"/>
                </a:lnTo>
                <a:lnTo>
                  <a:pt x="6134" y="1836"/>
                </a:lnTo>
                <a:lnTo>
                  <a:pt x="6129" y="1841"/>
                </a:lnTo>
                <a:lnTo>
                  <a:pt x="6124" y="1845"/>
                </a:lnTo>
                <a:lnTo>
                  <a:pt x="6118" y="1852"/>
                </a:lnTo>
                <a:lnTo>
                  <a:pt x="6116" y="1859"/>
                </a:lnTo>
                <a:lnTo>
                  <a:pt x="6113" y="1868"/>
                </a:lnTo>
                <a:lnTo>
                  <a:pt x="6112" y="1878"/>
                </a:lnTo>
                <a:lnTo>
                  <a:pt x="6112" y="1890"/>
                </a:lnTo>
                <a:lnTo>
                  <a:pt x="6112" y="1890"/>
                </a:lnTo>
                <a:lnTo>
                  <a:pt x="6093" y="1898"/>
                </a:lnTo>
                <a:lnTo>
                  <a:pt x="6075" y="1907"/>
                </a:lnTo>
                <a:lnTo>
                  <a:pt x="6058" y="1917"/>
                </a:lnTo>
                <a:lnTo>
                  <a:pt x="6040" y="1926"/>
                </a:lnTo>
                <a:lnTo>
                  <a:pt x="6036" y="1929"/>
                </a:lnTo>
                <a:lnTo>
                  <a:pt x="6032" y="1930"/>
                </a:lnTo>
                <a:lnTo>
                  <a:pt x="6027" y="1930"/>
                </a:lnTo>
                <a:lnTo>
                  <a:pt x="6023" y="1930"/>
                </a:lnTo>
                <a:lnTo>
                  <a:pt x="6016" y="1930"/>
                </a:lnTo>
                <a:lnTo>
                  <a:pt x="6007" y="1926"/>
                </a:lnTo>
                <a:lnTo>
                  <a:pt x="5989" y="1919"/>
                </a:lnTo>
                <a:lnTo>
                  <a:pt x="5971" y="1910"/>
                </a:lnTo>
                <a:lnTo>
                  <a:pt x="5962" y="1906"/>
                </a:lnTo>
                <a:lnTo>
                  <a:pt x="5953" y="1904"/>
                </a:lnTo>
                <a:lnTo>
                  <a:pt x="5946" y="1904"/>
                </a:lnTo>
                <a:lnTo>
                  <a:pt x="5938" y="1906"/>
                </a:lnTo>
                <a:lnTo>
                  <a:pt x="5934" y="1907"/>
                </a:lnTo>
                <a:lnTo>
                  <a:pt x="5931" y="1910"/>
                </a:lnTo>
                <a:lnTo>
                  <a:pt x="5927" y="1914"/>
                </a:lnTo>
                <a:lnTo>
                  <a:pt x="5923" y="1919"/>
                </a:lnTo>
                <a:lnTo>
                  <a:pt x="5917" y="1930"/>
                </a:lnTo>
                <a:lnTo>
                  <a:pt x="5912" y="1947"/>
                </a:lnTo>
                <a:lnTo>
                  <a:pt x="5908" y="1954"/>
                </a:lnTo>
                <a:lnTo>
                  <a:pt x="5904" y="1961"/>
                </a:lnTo>
                <a:lnTo>
                  <a:pt x="5899" y="1966"/>
                </a:lnTo>
                <a:lnTo>
                  <a:pt x="5893" y="1969"/>
                </a:lnTo>
                <a:lnTo>
                  <a:pt x="5886" y="1973"/>
                </a:lnTo>
                <a:lnTo>
                  <a:pt x="5879" y="1976"/>
                </a:lnTo>
                <a:lnTo>
                  <a:pt x="5872" y="1977"/>
                </a:lnTo>
                <a:lnTo>
                  <a:pt x="5863" y="1978"/>
                </a:lnTo>
                <a:lnTo>
                  <a:pt x="5866" y="1968"/>
                </a:lnTo>
                <a:lnTo>
                  <a:pt x="5867" y="1958"/>
                </a:lnTo>
                <a:lnTo>
                  <a:pt x="5868" y="1949"/>
                </a:lnTo>
                <a:lnTo>
                  <a:pt x="5868" y="1942"/>
                </a:lnTo>
                <a:lnTo>
                  <a:pt x="5867" y="1934"/>
                </a:lnTo>
                <a:lnTo>
                  <a:pt x="5866" y="1928"/>
                </a:lnTo>
                <a:lnTo>
                  <a:pt x="5863" y="1923"/>
                </a:lnTo>
                <a:lnTo>
                  <a:pt x="5860" y="1919"/>
                </a:lnTo>
                <a:lnTo>
                  <a:pt x="5856" y="1916"/>
                </a:lnTo>
                <a:lnTo>
                  <a:pt x="5851" y="1914"/>
                </a:lnTo>
                <a:lnTo>
                  <a:pt x="5844" y="1912"/>
                </a:lnTo>
                <a:lnTo>
                  <a:pt x="5838" y="1914"/>
                </a:lnTo>
                <a:lnTo>
                  <a:pt x="5830" y="1915"/>
                </a:lnTo>
                <a:lnTo>
                  <a:pt x="5822" y="1917"/>
                </a:lnTo>
                <a:lnTo>
                  <a:pt x="5811" y="1921"/>
                </a:lnTo>
                <a:lnTo>
                  <a:pt x="5801" y="1926"/>
                </a:lnTo>
                <a:lnTo>
                  <a:pt x="5786" y="1935"/>
                </a:lnTo>
                <a:lnTo>
                  <a:pt x="5772" y="1944"/>
                </a:lnTo>
                <a:lnTo>
                  <a:pt x="5759" y="1956"/>
                </a:lnTo>
                <a:lnTo>
                  <a:pt x="5748" y="1968"/>
                </a:lnTo>
                <a:lnTo>
                  <a:pt x="5738" y="1981"/>
                </a:lnTo>
                <a:lnTo>
                  <a:pt x="5728" y="1996"/>
                </a:lnTo>
                <a:lnTo>
                  <a:pt x="5721" y="2011"/>
                </a:lnTo>
                <a:lnTo>
                  <a:pt x="5715" y="2028"/>
                </a:lnTo>
                <a:lnTo>
                  <a:pt x="5691" y="2044"/>
                </a:lnTo>
                <a:lnTo>
                  <a:pt x="5668" y="2062"/>
                </a:lnTo>
                <a:lnTo>
                  <a:pt x="5644" y="2079"/>
                </a:lnTo>
                <a:lnTo>
                  <a:pt x="5621" y="2095"/>
                </a:lnTo>
                <a:lnTo>
                  <a:pt x="5607" y="2076"/>
                </a:lnTo>
                <a:lnTo>
                  <a:pt x="5594" y="2057"/>
                </a:lnTo>
                <a:lnTo>
                  <a:pt x="5588" y="2048"/>
                </a:lnTo>
                <a:lnTo>
                  <a:pt x="5580" y="2043"/>
                </a:lnTo>
                <a:lnTo>
                  <a:pt x="5575" y="2041"/>
                </a:lnTo>
                <a:lnTo>
                  <a:pt x="5570" y="2039"/>
                </a:lnTo>
                <a:lnTo>
                  <a:pt x="5565" y="2039"/>
                </a:lnTo>
                <a:lnTo>
                  <a:pt x="5560" y="2041"/>
                </a:lnTo>
                <a:lnTo>
                  <a:pt x="5553" y="2043"/>
                </a:lnTo>
                <a:lnTo>
                  <a:pt x="5546" y="2047"/>
                </a:lnTo>
                <a:lnTo>
                  <a:pt x="5541" y="2051"/>
                </a:lnTo>
                <a:lnTo>
                  <a:pt x="5537" y="2056"/>
                </a:lnTo>
                <a:lnTo>
                  <a:pt x="5533" y="2061"/>
                </a:lnTo>
                <a:lnTo>
                  <a:pt x="5530" y="2067"/>
                </a:lnTo>
                <a:lnTo>
                  <a:pt x="5527" y="2072"/>
                </a:lnTo>
                <a:lnTo>
                  <a:pt x="5526" y="2080"/>
                </a:lnTo>
                <a:lnTo>
                  <a:pt x="5523" y="2093"/>
                </a:lnTo>
                <a:lnTo>
                  <a:pt x="5522" y="2108"/>
                </a:lnTo>
                <a:lnTo>
                  <a:pt x="5522" y="2122"/>
                </a:lnTo>
                <a:lnTo>
                  <a:pt x="5522" y="2136"/>
                </a:lnTo>
                <a:lnTo>
                  <a:pt x="5485" y="2148"/>
                </a:lnTo>
                <a:lnTo>
                  <a:pt x="5448" y="2161"/>
                </a:lnTo>
                <a:lnTo>
                  <a:pt x="5412" y="2174"/>
                </a:lnTo>
                <a:lnTo>
                  <a:pt x="5375" y="2186"/>
                </a:lnTo>
                <a:lnTo>
                  <a:pt x="5365" y="2179"/>
                </a:lnTo>
                <a:lnTo>
                  <a:pt x="5356" y="2174"/>
                </a:lnTo>
                <a:lnTo>
                  <a:pt x="5348" y="2169"/>
                </a:lnTo>
                <a:lnTo>
                  <a:pt x="5341" y="2165"/>
                </a:lnTo>
                <a:lnTo>
                  <a:pt x="5333" y="2162"/>
                </a:lnTo>
                <a:lnTo>
                  <a:pt x="5327" y="2161"/>
                </a:lnTo>
                <a:lnTo>
                  <a:pt x="5320" y="2160"/>
                </a:lnTo>
                <a:lnTo>
                  <a:pt x="5315" y="2161"/>
                </a:lnTo>
                <a:lnTo>
                  <a:pt x="5310" y="2162"/>
                </a:lnTo>
                <a:lnTo>
                  <a:pt x="5305" y="2164"/>
                </a:lnTo>
                <a:lnTo>
                  <a:pt x="5301" y="2166"/>
                </a:lnTo>
                <a:lnTo>
                  <a:pt x="5297" y="2170"/>
                </a:lnTo>
                <a:lnTo>
                  <a:pt x="5290" y="2177"/>
                </a:lnTo>
                <a:lnTo>
                  <a:pt x="5284" y="2188"/>
                </a:lnTo>
                <a:lnTo>
                  <a:pt x="5271" y="2210"/>
                </a:lnTo>
                <a:lnTo>
                  <a:pt x="5259" y="2233"/>
                </a:lnTo>
                <a:lnTo>
                  <a:pt x="5253" y="2243"/>
                </a:lnTo>
                <a:lnTo>
                  <a:pt x="5245" y="2251"/>
                </a:lnTo>
                <a:lnTo>
                  <a:pt x="5242" y="2255"/>
                </a:lnTo>
                <a:lnTo>
                  <a:pt x="5238" y="2257"/>
                </a:lnTo>
                <a:lnTo>
                  <a:pt x="5233" y="2259"/>
                </a:lnTo>
                <a:lnTo>
                  <a:pt x="5228" y="2260"/>
                </a:lnTo>
                <a:lnTo>
                  <a:pt x="5215" y="2262"/>
                </a:lnTo>
                <a:lnTo>
                  <a:pt x="5201" y="2264"/>
                </a:lnTo>
                <a:lnTo>
                  <a:pt x="5195" y="2251"/>
                </a:lnTo>
                <a:lnTo>
                  <a:pt x="5188" y="2241"/>
                </a:lnTo>
                <a:lnTo>
                  <a:pt x="5182" y="2233"/>
                </a:lnTo>
                <a:lnTo>
                  <a:pt x="5176" y="2228"/>
                </a:lnTo>
                <a:lnTo>
                  <a:pt x="5171" y="2224"/>
                </a:lnTo>
                <a:lnTo>
                  <a:pt x="5166" y="2223"/>
                </a:lnTo>
                <a:lnTo>
                  <a:pt x="5160" y="2223"/>
                </a:lnTo>
                <a:lnTo>
                  <a:pt x="5155" y="2224"/>
                </a:lnTo>
                <a:lnTo>
                  <a:pt x="5152" y="2227"/>
                </a:lnTo>
                <a:lnTo>
                  <a:pt x="5148" y="2232"/>
                </a:lnTo>
                <a:lnTo>
                  <a:pt x="5144" y="2237"/>
                </a:lnTo>
                <a:lnTo>
                  <a:pt x="5139" y="2243"/>
                </a:lnTo>
                <a:lnTo>
                  <a:pt x="5133" y="2259"/>
                </a:lnTo>
                <a:lnTo>
                  <a:pt x="5125" y="2276"/>
                </a:lnTo>
                <a:lnTo>
                  <a:pt x="5127" y="2288"/>
                </a:lnTo>
                <a:lnTo>
                  <a:pt x="5129" y="2301"/>
                </a:lnTo>
                <a:lnTo>
                  <a:pt x="5131" y="2303"/>
                </a:lnTo>
                <a:lnTo>
                  <a:pt x="5116" y="2313"/>
                </a:lnTo>
                <a:lnTo>
                  <a:pt x="5102" y="2322"/>
                </a:lnTo>
                <a:lnTo>
                  <a:pt x="5087" y="2328"/>
                </a:lnTo>
                <a:lnTo>
                  <a:pt x="5072" y="2335"/>
                </a:lnTo>
                <a:lnTo>
                  <a:pt x="5055" y="2340"/>
                </a:lnTo>
                <a:lnTo>
                  <a:pt x="5039" y="2344"/>
                </a:lnTo>
                <a:lnTo>
                  <a:pt x="5022" y="2346"/>
                </a:lnTo>
                <a:lnTo>
                  <a:pt x="5006" y="2349"/>
                </a:lnTo>
                <a:lnTo>
                  <a:pt x="5003" y="2335"/>
                </a:lnTo>
                <a:lnTo>
                  <a:pt x="5001" y="2321"/>
                </a:lnTo>
                <a:lnTo>
                  <a:pt x="4997" y="2308"/>
                </a:lnTo>
                <a:lnTo>
                  <a:pt x="4992" y="2297"/>
                </a:lnTo>
                <a:lnTo>
                  <a:pt x="4988" y="2293"/>
                </a:lnTo>
                <a:lnTo>
                  <a:pt x="4984" y="2288"/>
                </a:lnTo>
                <a:lnTo>
                  <a:pt x="4979" y="2284"/>
                </a:lnTo>
                <a:lnTo>
                  <a:pt x="4974" y="2281"/>
                </a:lnTo>
                <a:lnTo>
                  <a:pt x="4968" y="2279"/>
                </a:lnTo>
                <a:lnTo>
                  <a:pt x="4960" y="2278"/>
                </a:lnTo>
                <a:lnTo>
                  <a:pt x="4952" y="2278"/>
                </a:lnTo>
                <a:lnTo>
                  <a:pt x="4942" y="2278"/>
                </a:lnTo>
                <a:lnTo>
                  <a:pt x="4936" y="2273"/>
                </a:lnTo>
                <a:lnTo>
                  <a:pt x="4930" y="2269"/>
                </a:lnTo>
                <a:lnTo>
                  <a:pt x="4924" y="2266"/>
                </a:lnTo>
                <a:lnTo>
                  <a:pt x="4918" y="2264"/>
                </a:lnTo>
                <a:lnTo>
                  <a:pt x="4913" y="2264"/>
                </a:lnTo>
                <a:lnTo>
                  <a:pt x="4908" y="2264"/>
                </a:lnTo>
                <a:lnTo>
                  <a:pt x="4904" y="2265"/>
                </a:lnTo>
                <a:lnTo>
                  <a:pt x="4899" y="2266"/>
                </a:lnTo>
                <a:lnTo>
                  <a:pt x="4891" y="2273"/>
                </a:lnTo>
                <a:lnTo>
                  <a:pt x="4885" y="2280"/>
                </a:lnTo>
                <a:lnTo>
                  <a:pt x="4880" y="2290"/>
                </a:lnTo>
                <a:lnTo>
                  <a:pt x="4876" y="2302"/>
                </a:lnTo>
                <a:lnTo>
                  <a:pt x="4872" y="2313"/>
                </a:lnTo>
                <a:lnTo>
                  <a:pt x="4869" y="2323"/>
                </a:lnTo>
                <a:lnTo>
                  <a:pt x="4862" y="2333"/>
                </a:lnTo>
                <a:lnTo>
                  <a:pt x="4857" y="2342"/>
                </a:lnTo>
                <a:lnTo>
                  <a:pt x="4851" y="2350"/>
                </a:lnTo>
                <a:lnTo>
                  <a:pt x="4843" y="2356"/>
                </a:lnTo>
                <a:lnTo>
                  <a:pt x="4836" y="2361"/>
                </a:lnTo>
                <a:lnTo>
                  <a:pt x="4828" y="2366"/>
                </a:lnTo>
                <a:lnTo>
                  <a:pt x="4819" y="2372"/>
                </a:lnTo>
                <a:lnTo>
                  <a:pt x="4810" y="2375"/>
                </a:lnTo>
                <a:lnTo>
                  <a:pt x="4801" y="2378"/>
                </a:lnTo>
                <a:lnTo>
                  <a:pt x="4791" y="2380"/>
                </a:lnTo>
                <a:lnTo>
                  <a:pt x="4771" y="2384"/>
                </a:lnTo>
                <a:lnTo>
                  <a:pt x="4751" y="2387"/>
                </a:lnTo>
                <a:lnTo>
                  <a:pt x="4742" y="2380"/>
                </a:lnTo>
                <a:lnTo>
                  <a:pt x="4734" y="2375"/>
                </a:lnTo>
                <a:lnTo>
                  <a:pt x="4726" y="2372"/>
                </a:lnTo>
                <a:lnTo>
                  <a:pt x="4718" y="2369"/>
                </a:lnTo>
                <a:lnTo>
                  <a:pt x="4710" y="2368"/>
                </a:lnTo>
                <a:lnTo>
                  <a:pt x="4701" y="2368"/>
                </a:lnTo>
                <a:lnTo>
                  <a:pt x="4693" y="2368"/>
                </a:lnTo>
                <a:lnTo>
                  <a:pt x="4685" y="2369"/>
                </a:lnTo>
                <a:lnTo>
                  <a:pt x="4652" y="2375"/>
                </a:lnTo>
                <a:lnTo>
                  <a:pt x="4619" y="2380"/>
                </a:lnTo>
                <a:lnTo>
                  <a:pt x="4611" y="2374"/>
                </a:lnTo>
                <a:lnTo>
                  <a:pt x="4603" y="2369"/>
                </a:lnTo>
                <a:lnTo>
                  <a:pt x="4596" y="2365"/>
                </a:lnTo>
                <a:lnTo>
                  <a:pt x="4589" y="2363"/>
                </a:lnTo>
                <a:lnTo>
                  <a:pt x="4583" y="2363"/>
                </a:lnTo>
                <a:lnTo>
                  <a:pt x="4577" y="2363"/>
                </a:lnTo>
                <a:lnTo>
                  <a:pt x="4570" y="2364"/>
                </a:lnTo>
                <a:lnTo>
                  <a:pt x="4564" y="2366"/>
                </a:lnTo>
                <a:lnTo>
                  <a:pt x="4540" y="2380"/>
                </a:lnTo>
                <a:lnTo>
                  <a:pt x="4516" y="2396"/>
                </a:lnTo>
                <a:lnTo>
                  <a:pt x="4497" y="2399"/>
                </a:lnTo>
                <a:lnTo>
                  <a:pt x="4478" y="2402"/>
                </a:lnTo>
                <a:lnTo>
                  <a:pt x="4459" y="2404"/>
                </a:lnTo>
                <a:lnTo>
                  <a:pt x="4440" y="2408"/>
                </a:lnTo>
                <a:lnTo>
                  <a:pt x="4427" y="2410"/>
                </a:lnTo>
                <a:lnTo>
                  <a:pt x="4414" y="2411"/>
                </a:lnTo>
                <a:lnTo>
                  <a:pt x="4402" y="2413"/>
                </a:lnTo>
                <a:lnTo>
                  <a:pt x="4389" y="2415"/>
                </a:lnTo>
                <a:lnTo>
                  <a:pt x="4385" y="2402"/>
                </a:lnTo>
                <a:lnTo>
                  <a:pt x="4384" y="2388"/>
                </a:lnTo>
                <a:lnTo>
                  <a:pt x="4384" y="2375"/>
                </a:lnTo>
                <a:lnTo>
                  <a:pt x="4385" y="2361"/>
                </a:lnTo>
                <a:lnTo>
                  <a:pt x="4386" y="2349"/>
                </a:lnTo>
                <a:lnTo>
                  <a:pt x="4390" y="2336"/>
                </a:lnTo>
                <a:lnTo>
                  <a:pt x="4394" y="2323"/>
                </a:lnTo>
                <a:lnTo>
                  <a:pt x="4398" y="2311"/>
                </a:lnTo>
                <a:lnTo>
                  <a:pt x="4404" y="2299"/>
                </a:lnTo>
                <a:lnTo>
                  <a:pt x="4411" y="2289"/>
                </a:lnTo>
                <a:lnTo>
                  <a:pt x="4418" y="2281"/>
                </a:lnTo>
                <a:lnTo>
                  <a:pt x="4426" y="2274"/>
                </a:lnTo>
                <a:lnTo>
                  <a:pt x="4435" y="2269"/>
                </a:lnTo>
                <a:lnTo>
                  <a:pt x="4444" y="2264"/>
                </a:lnTo>
                <a:lnTo>
                  <a:pt x="4452" y="2260"/>
                </a:lnTo>
                <a:lnTo>
                  <a:pt x="4463" y="2256"/>
                </a:lnTo>
                <a:lnTo>
                  <a:pt x="4483" y="2251"/>
                </a:lnTo>
                <a:lnTo>
                  <a:pt x="4504" y="2247"/>
                </a:lnTo>
                <a:lnTo>
                  <a:pt x="4525" y="2242"/>
                </a:lnTo>
                <a:lnTo>
                  <a:pt x="4544" y="2235"/>
                </a:lnTo>
                <a:lnTo>
                  <a:pt x="4549" y="2238"/>
                </a:lnTo>
                <a:lnTo>
                  <a:pt x="4554" y="2242"/>
                </a:lnTo>
                <a:lnTo>
                  <a:pt x="4559" y="2243"/>
                </a:lnTo>
                <a:lnTo>
                  <a:pt x="4564" y="2243"/>
                </a:lnTo>
                <a:lnTo>
                  <a:pt x="4574" y="2241"/>
                </a:lnTo>
                <a:lnTo>
                  <a:pt x="4583" y="2237"/>
                </a:lnTo>
                <a:lnTo>
                  <a:pt x="4592" y="2232"/>
                </a:lnTo>
                <a:lnTo>
                  <a:pt x="4601" y="2227"/>
                </a:lnTo>
                <a:lnTo>
                  <a:pt x="4606" y="2224"/>
                </a:lnTo>
                <a:lnTo>
                  <a:pt x="4610" y="2223"/>
                </a:lnTo>
                <a:lnTo>
                  <a:pt x="4615" y="2223"/>
                </a:lnTo>
                <a:lnTo>
                  <a:pt x="4620" y="2223"/>
                </a:lnTo>
                <a:lnTo>
                  <a:pt x="4628" y="2216"/>
                </a:lnTo>
                <a:lnTo>
                  <a:pt x="4636" y="2209"/>
                </a:lnTo>
                <a:lnTo>
                  <a:pt x="4645" y="2204"/>
                </a:lnTo>
                <a:lnTo>
                  <a:pt x="4654" y="2200"/>
                </a:lnTo>
                <a:lnTo>
                  <a:pt x="4672" y="2195"/>
                </a:lnTo>
                <a:lnTo>
                  <a:pt x="4691" y="2193"/>
                </a:lnTo>
                <a:lnTo>
                  <a:pt x="4729" y="2190"/>
                </a:lnTo>
                <a:lnTo>
                  <a:pt x="4767" y="2185"/>
                </a:lnTo>
                <a:lnTo>
                  <a:pt x="4771" y="2184"/>
                </a:lnTo>
                <a:lnTo>
                  <a:pt x="4773" y="2180"/>
                </a:lnTo>
                <a:lnTo>
                  <a:pt x="4777" y="2175"/>
                </a:lnTo>
                <a:lnTo>
                  <a:pt x="4780" y="2170"/>
                </a:lnTo>
                <a:lnTo>
                  <a:pt x="4785" y="2156"/>
                </a:lnTo>
                <a:lnTo>
                  <a:pt x="4791" y="2145"/>
                </a:lnTo>
                <a:lnTo>
                  <a:pt x="4798" y="2143"/>
                </a:lnTo>
                <a:lnTo>
                  <a:pt x="4804" y="2142"/>
                </a:lnTo>
                <a:lnTo>
                  <a:pt x="4815" y="2141"/>
                </a:lnTo>
                <a:lnTo>
                  <a:pt x="4828" y="2145"/>
                </a:lnTo>
                <a:lnTo>
                  <a:pt x="4838" y="2147"/>
                </a:lnTo>
                <a:lnTo>
                  <a:pt x="4848" y="2148"/>
                </a:lnTo>
                <a:lnTo>
                  <a:pt x="4856" y="2147"/>
                </a:lnTo>
                <a:lnTo>
                  <a:pt x="4862" y="2143"/>
                </a:lnTo>
                <a:lnTo>
                  <a:pt x="4869" y="2139"/>
                </a:lnTo>
                <a:lnTo>
                  <a:pt x="4874" y="2134"/>
                </a:lnTo>
                <a:lnTo>
                  <a:pt x="4877" y="2128"/>
                </a:lnTo>
                <a:lnTo>
                  <a:pt x="4886" y="2114"/>
                </a:lnTo>
                <a:lnTo>
                  <a:pt x="4893" y="2099"/>
                </a:lnTo>
                <a:lnTo>
                  <a:pt x="4897" y="2091"/>
                </a:lnTo>
                <a:lnTo>
                  <a:pt x="4902" y="2085"/>
                </a:lnTo>
                <a:lnTo>
                  <a:pt x="4905" y="2079"/>
                </a:lnTo>
                <a:lnTo>
                  <a:pt x="4910" y="2073"/>
                </a:lnTo>
                <a:lnTo>
                  <a:pt x="4936" y="2070"/>
                </a:lnTo>
                <a:lnTo>
                  <a:pt x="4959" y="2063"/>
                </a:lnTo>
                <a:lnTo>
                  <a:pt x="4964" y="2062"/>
                </a:lnTo>
                <a:lnTo>
                  <a:pt x="4969" y="2058"/>
                </a:lnTo>
                <a:lnTo>
                  <a:pt x="4974" y="2056"/>
                </a:lnTo>
                <a:lnTo>
                  <a:pt x="4978" y="2051"/>
                </a:lnTo>
                <a:lnTo>
                  <a:pt x="4982" y="2046"/>
                </a:lnTo>
                <a:lnTo>
                  <a:pt x="4984" y="2041"/>
                </a:lnTo>
                <a:lnTo>
                  <a:pt x="4987" y="2033"/>
                </a:lnTo>
                <a:lnTo>
                  <a:pt x="4989" y="2025"/>
                </a:lnTo>
                <a:lnTo>
                  <a:pt x="4983" y="2021"/>
                </a:lnTo>
                <a:lnTo>
                  <a:pt x="4978" y="2019"/>
                </a:lnTo>
                <a:lnTo>
                  <a:pt x="4973" y="2018"/>
                </a:lnTo>
                <a:lnTo>
                  <a:pt x="4968" y="2016"/>
                </a:lnTo>
                <a:lnTo>
                  <a:pt x="4956" y="2015"/>
                </a:lnTo>
                <a:lnTo>
                  <a:pt x="4946" y="2016"/>
                </a:lnTo>
                <a:lnTo>
                  <a:pt x="4924" y="2020"/>
                </a:lnTo>
                <a:lnTo>
                  <a:pt x="4903" y="2023"/>
                </a:lnTo>
                <a:lnTo>
                  <a:pt x="4894" y="2021"/>
                </a:lnTo>
                <a:lnTo>
                  <a:pt x="4885" y="2023"/>
                </a:lnTo>
                <a:lnTo>
                  <a:pt x="4877" y="2024"/>
                </a:lnTo>
                <a:lnTo>
                  <a:pt x="4871" y="2027"/>
                </a:lnTo>
                <a:lnTo>
                  <a:pt x="4865" y="2030"/>
                </a:lnTo>
                <a:lnTo>
                  <a:pt x="4860" y="2035"/>
                </a:lnTo>
                <a:lnTo>
                  <a:pt x="4853" y="2041"/>
                </a:lnTo>
                <a:lnTo>
                  <a:pt x="4850" y="2046"/>
                </a:lnTo>
                <a:lnTo>
                  <a:pt x="4839" y="2058"/>
                </a:lnTo>
                <a:lnTo>
                  <a:pt x="4831" y="2070"/>
                </a:lnTo>
                <a:lnTo>
                  <a:pt x="4825" y="2076"/>
                </a:lnTo>
                <a:lnTo>
                  <a:pt x="4820" y="2081"/>
                </a:lnTo>
                <a:lnTo>
                  <a:pt x="4815" y="2085"/>
                </a:lnTo>
                <a:lnTo>
                  <a:pt x="4809" y="2089"/>
                </a:lnTo>
                <a:lnTo>
                  <a:pt x="4784" y="2094"/>
                </a:lnTo>
                <a:lnTo>
                  <a:pt x="4758" y="2098"/>
                </a:lnTo>
                <a:lnTo>
                  <a:pt x="4732" y="2101"/>
                </a:lnTo>
                <a:lnTo>
                  <a:pt x="4706" y="2105"/>
                </a:lnTo>
                <a:lnTo>
                  <a:pt x="4693" y="2098"/>
                </a:lnTo>
                <a:lnTo>
                  <a:pt x="4681" y="2091"/>
                </a:lnTo>
                <a:lnTo>
                  <a:pt x="4668" y="2089"/>
                </a:lnTo>
                <a:lnTo>
                  <a:pt x="4657" y="2087"/>
                </a:lnTo>
                <a:lnTo>
                  <a:pt x="4644" y="2087"/>
                </a:lnTo>
                <a:lnTo>
                  <a:pt x="4631" y="2089"/>
                </a:lnTo>
                <a:lnTo>
                  <a:pt x="4620" y="2091"/>
                </a:lnTo>
                <a:lnTo>
                  <a:pt x="4607" y="2095"/>
                </a:lnTo>
                <a:lnTo>
                  <a:pt x="4582" y="2104"/>
                </a:lnTo>
                <a:lnTo>
                  <a:pt x="4555" y="2113"/>
                </a:lnTo>
                <a:lnTo>
                  <a:pt x="4541" y="2118"/>
                </a:lnTo>
                <a:lnTo>
                  <a:pt x="4526" y="2120"/>
                </a:lnTo>
                <a:lnTo>
                  <a:pt x="4511" y="2123"/>
                </a:lnTo>
                <a:lnTo>
                  <a:pt x="4496" y="2124"/>
                </a:lnTo>
                <a:lnTo>
                  <a:pt x="4532" y="2139"/>
                </a:lnTo>
                <a:lnTo>
                  <a:pt x="4563" y="2152"/>
                </a:lnTo>
                <a:lnTo>
                  <a:pt x="4589" y="2162"/>
                </a:lnTo>
                <a:lnTo>
                  <a:pt x="4612" y="2171"/>
                </a:lnTo>
                <a:lnTo>
                  <a:pt x="4587" y="2175"/>
                </a:lnTo>
                <a:lnTo>
                  <a:pt x="4562" y="2180"/>
                </a:lnTo>
                <a:lnTo>
                  <a:pt x="4536" y="2184"/>
                </a:lnTo>
                <a:lnTo>
                  <a:pt x="4509" y="2188"/>
                </a:lnTo>
                <a:lnTo>
                  <a:pt x="4487" y="2204"/>
                </a:lnTo>
                <a:lnTo>
                  <a:pt x="4463" y="2218"/>
                </a:lnTo>
                <a:lnTo>
                  <a:pt x="4456" y="2221"/>
                </a:lnTo>
                <a:lnTo>
                  <a:pt x="4450" y="2222"/>
                </a:lnTo>
                <a:lnTo>
                  <a:pt x="4444" y="2222"/>
                </a:lnTo>
                <a:lnTo>
                  <a:pt x="4437" y="2222"/>
                </a:lnTo>
                <a:lnTo>
                  <a:pt x="4430" y="2219"/>
                </a:lnTo>
                <a:lnTo>
                  <a:pt x="4423" y="2216"/>
                </a:lnTo>
                <a:lnTo>
                  <a:pt x="4416" y="2210"/>
                </a:lnTo>
                <a:lnTo>
                  <a:pt x="4408" y="2204"/>
                </a:lnTo>
                <a:lnTo>
                  <a:pt x="4399" y="2197"/>
                </a:lnTo>
                <a:lnTo>
                  <a:pt x="4391" y="2191"/>
                </a:lnTo>
                <a:lnTo>
                  <a:pt x="4383" y="2188"/>
                </a:lnTo>
                <a:lnTo>
                  <a:pt x="4374" y="2185"/>
                </a:lnTo>
                <a:lnTo>
                  <a:pt x="4369" y="2185"/>
                </a:lnTo>
                <a:lnTo>
                  <a:pt x="4365" y="2185"/>
                </a:lnTo>
                <a:lnTo>
                  <a:pt x="4361" y="2186"/>
                </a:lnTo>
                <a:lnTo>
                  <a:pt x="4357" y="2189"/>
                </a:lnTo>
                <a:lnTo>
                  <a:pt x="4353" y="2191"/>
                </a:lnTo>
                <a:lnTo>
                  <a:pt x="4351" y="2194"/>
                </a:lnTo>
                <a:lnTo>
                  <a:pt x="4348" y="2199"/>
                </a:lnTo>
                <a:lnTo>
                  <a:pt x="4346" y="2204"/>
                </a:lnTo>
                <a:lnTo>
                  <a:pt x="4343" y="2209"/>
                </a:lnTo>
                <a:lnTo>
                  <a:pt x="4343" y="2213"/>
                </a:lnTo>
                <a:lnTo>
                  <a:pt x="4343" y="2217"/>
                </a:lnTo>
                <a:lnTo>
                  <a:pt x="4343" y="2221"/>
                </a:lnTo>
                <a:lnTo>
                  <a:pt x="4345" y="2223"/>
                </a:lnTo>
                <a:lnTo>
                  <a:pt x="4347" y="2226"/>
                </a:lnTo>
                <a:lnTo>
                  <a:pt x="4350" y="2227"/>
                </a:lnTo>
                <a:lnTo>
                  <a:pt x="4353" y="2228"/>
                </a:lnTo>
                <a:lnTo>
                  <a:pt x="4360" y="2231"/>
                </a:lnTo>
                <a:lnTo>
                  <a:pt x="4369" y="2232"/>
                </a:lnTo>
                <a:lnTo>
                  <a:pt x="4378" y="2233"/>
                </a:lnTo>
                <a:lnTo>
                  <a:pt x="4385" y="2233"/>
                </a:lnTo>
                <a:lnTo>
                  <a:pt x="4375" y="2249"/>
                </a:lnTo>
                <a:lnTo>
                  <a:pt x="4365" y="2264"/>
                </a:lnTo>
                <a:lnTo>
                  <a:pt x="4351" y="2264"/>
                </a:lnTo>
                <a:lnTo>
                  <a:pt x="4337" y="2266"/>
                </a:lnTo>
                <a:lnTo>
                  <a:pt x="4324" y="2270"/>
                </a:lnTo>
                <a:lnTo>
                  <a:pt x="4312" y="2275"/>
                </a:lnTo>
                <a:lnTo>
                  <a:pt x="4300" y="2281"/>
                </a:lnTo>
                <a:lnTo>
                  <a:pt x="4289" y="2288"/>
                </a:lnTo>
                <a:lnTo>
                  <a:pt x="4277" y="2295"/>
                </a:lnTo>
                <a:lnTo>
                  <a:pt x="4267" y="2304"/>
                </a:lnTo>
                <a:lnTo>
                  <a:pt x="4248" y="2307"/>
                </a:lnTo>
                <a:lnTo>
                  <a:pt x="4229" y="2309"/>
                </a:lnTo>
                <a:lnTo>
                  <a:pt x="4211" y="2313"/>
                </a:lnTo>
                <a:lnTo>
                  <a:pt x="4195" y="2318"/>
                </a:lnTo>
                <a:lnTo>
                  <a:pt x="4187" y="2322"/>
                </a:lnTo>
                <a:lnTo>
                  <a:pt x="4180" y="2326"/>
                </a:lnTo>
                <a:lnTo>
                  <a:pt x="4172" y="2331"/>
                </a:lnTo>
                <a:lnTo>
                  <a:pt x="4166" y="2337"/>
                </a:lnTo>
                <a:lnTo>
                  <a:pt x="4159" y="2345"/>
                </a:lnTo>
                <a:lnTo>
                  <a:pt x="4154" y="2352"/>
                </a:lnTo>
                <a:lnTo>
                  <a:pt x="4150" y="2363"/>
                </a:lnTo>
                <a:lnTo>
                  <a:pt x="4147" y="2374"/>
                </a:lnTo>
                <a:lnTo>
                  <a:pt x="4122" y="2373"/>
                </a:lnTo>
                <a:lnTo>
                  <a:pt x="4098" y="2374"/>
                </a:lnTo>
                <a:lnTo>
                  <a:pt x="4076" y="2378"/>
                </a:lnTo>
                <a:lnTo>
                  <a:pt x="4054" y="2383"/>
                </a:lnTo>
                <a:lnTo>
                  <a:pt x="4032" y="2391"/>
                </a:lnTo>
                <a:lnTo>
                  <a:pt x="4011" y="2399"/>
                </a:lnTo>
                <a:lnTo>
                  <a:pt x="4001" y="2406"/>
                </a:lnTo>
                <a:lnTo>
                  <a:pt x="3991" y="2412"/>
                </a:lnTo>
                <a:lnTo>
                  <a:pt x="3982" y="2420"/>
                </a:lnTo>
                <a:lnTo>
                  <a:pt x="3971" y="2427"/>
                </a:lnTo>
                <a:lnTo>
                  <a:pt x="3952" y="2431"/>
                </a:lnTo>
                <a:lnTo>
                  <a:pt x="3933" y="2434"/>
                </a:lnTo>
                <a:lnTo>
                  <a:pt x="3914" y="2437"/>
                </a:lnTo>
                <a:lnTo>
                  <a:pt x="3895" y="2440"/>
                </a:lnTo>
                <a:lnTo>
                  <a:pt x="3883" y="2427"/>
                </a:lnTo>
                <a:lnTo>
                  <a:pt x="3871" y="2417"/>
                </a:lnTo>
                <a:lnTo>
                  <a:pt x="3862" y="2411"/>
                </a:lnTo>
                <a:lnTo>
                  <a:pt x="3853" y="2407"/>
                </a:lnTo>
                <a:lnTo>
                  <a:pt x="3846" y="2407"/>
                </a:lnTo>
                <a:lnTo>
                  <a:pt x="3840" y="2408"/>
                </a:lnTo>
                <a:lnTo>
                  <a:pt x="3834" y="2412"/>
                </a:lnTo>
                <a:lnTo>
                  <a:pt x="3829" y="2417"/>
                </a:lnTo>
                <a:lnTo>
                  <a:pt x="3820" y="2432"/>
                </a:lnTo>
                <a:lnTo>
                  <a:pt x="3813" y="2449"/>
                </a:lnTo>
                <a:lnTo>
                  <a:pt x="3805" y="2465"/>
                </a:lnTo>
                <a:lnTo>
                  <a:pt x="3796" y="2479"/>
                </a:lnTo>
                <a:lnTo>
                  <a:pt x="3784" y="2482"/>
                </a:lnTo>
                <a:lnTo>
                  <a:pt x="3771" y="2484"/>
                </a:lnTo>
                <a:lnTo>
                  <a:pt x="3760" y="2472"/>
                </a:lnTo>
                <a:lnTo>
                  <a:pt x="3748" y="2459"/>
                </a:lnTo>
                <a:lnTo>
                  <a:pt x="3742" y="2454"/>
                </a:lnTo>
                <a:lnTo>
                  <a:pt x="3737" y="2450"/>
                </a:lnTo>
                <a:lnTo>
                  <a:pt x="3732" y="2448"/>
                </a:lnTo>
                <a:lnTo>
                  <a:pt x="3725" y="2445"/>
                </a:lnTo>
                <a:lnTo>
                  <a:pt x="3722" y="2445"/>
                </a:lnTo>
                <a:lnTo>
                  <a:pt x="3716" y="2446"/>
                </a:lnTo>
                <a:lnTo>
                  <a:pt x="3711" y="2449"/>
                </a:lnTo>
                <a:lnTo>
                  <a:pt x="3708" y="2454"/>
                </a:lnTo>
                <a:lnTo>
                  <a:pt x="3704" y="2462"/>
                </a:lnTo>
                <a:lnTo>
                  <a:pt x="3700" y="2470"/>
                </a:lnTo>
                <a:lnTo>
                  <a:pt x="3697" y="2482"/>
                </a:lnTo>
                <a:lnTo>
                  <a:pt x="3695" y="2497"/>
                </a:lnTo>
                <a:lnTo>
                  <a:pt x="3682" y="2493"/>
                </a:lnTo>
                <a:lnTo>
                  <a:pt x="3672" y="2492"/>
                </a:lnTo>
                <a:lnTo>
                  <a:pt x="3663" y="2491"/>
                </a:lnTo>
                <a:lnTo>
                  <a:pt x="3656" y="2492"/>
                </a:lnTo>
                <a:lnTo>
                  <a:pt x="3654" y="2495"/>
                </a:lnTo>
                <a:lnTo>
                  <a:pt x="3652" y="2497"/>
                </a:lnTo>
                <a:lnTo>
                  <a:pt x="3652" y="2501"/>
                </a:lnTo>
                <a:lnTo>
                  <a:pt x="3652" y="2505"/>
                </a:lnTo>
                <a:lnTo>
                  <a:pt x="3656" y="2517"/>
                </a:lnTo>
                <a:lnTo>
                  <a:pt x="3662" y="2534"/>
                </a:lnTo>
                <a:lnTo>
                  <a:pt x="3666" y="2543"/>
                </a:lnTo>
                <a:lnTo>
                  <a:pt x="3668" y="2549"/>
                </a:lnTo>
                <a:lnTo>
                  <a:pt x="3669" y="2554"/>
                </a:lnTo>
                <a:lnTo>
                  <a:pt x="3669" y="2558"/>
                </a:lnTo>
                <a:lnTo>
                  <a:pt x="3668" y="2562"/>
                </a:lnTo>
                <a:lnTo>
                  <a:pt x="3666" y="2563"/>
                </a:lnTo>
                <a:lnTo>
                  <a:pt x="3663" y="2564"/>
                </a:lnTo>
                <a:lnTo>
                  <a:pt x="3659" y="2564"/>
                </a:lnTo>
                <a:lnTo>
                  <a:pt x="3643" y="2560"/>
                </a:lnTo>
                <a:lnTo>
                  <a:pt x="3626" y="2558"/>
                </a:lnTo>
                <a:lnTo>
                  <a:pt x="3609" y="2553"/>
                </a:lnTo>
                <a:lnTo>
                  <a:pt x="3590" y="2550"/>
                </a:lnTo>
                <a:lnTo>
                  <a:pt x="3569" y="2550"/>
                </a:lnTo>
                <a:lnTo>
                  <a:pt x="3550" y="2552"/>
                </a:lnTo>
                <a:lnTo>
                  <a:pt x="3529" y="2555"/>
                </a:lnTo>
                <a:lnTo>
                  <a:pt x="3508" y="2560"/>
                </a:lnTo>
                <a:lnTo>
                  <a:pt x="3488" y="2567"/>
                </a:lnTo>
                <a:lnTo>
                  <a:pt x="3469" y="2574"/>
                </a:lnTo>
                <a:lnTo>
                  <a:pt x="3450" y="2585"/>
                </a:lnTo>
                <a:lnTo>
                  <a:pt x="3431" y="2595"/>
                </a:lnTo>
                <a:lnTo>
                  <a:pt x="3414" y="2606"/>
                </a:lnTo>
                <a:lnTo>
                  <a:pt x="3399" y="2619"/>
                </a:lnTo>
                <a:lnTo>
                  <a:pt x="3385" y="2633"/>
                </a:lnTo>
                <a:lnTo>
                  <a:pt x="3374" y="2647"/>
                </a:lnTo>
                <a:lnTo>
                  <a:pt x="3364" y="2662"/>
                </a:lnTo>
                <a:lnTo>
                  <a:pt x="3356" y="2678"/>
                </a:lnTo>
                <a:lnTo>
                  <a:pt x="3337" y="2681"/>
                </a:lnTo>
                <a:lnTo>
                  <a:pt x="3318" y="2684"/>
                </a:lnTo>
                <a:lnTo>
                  <a:pt x="3299" y="2687"/>
                </a:lnTo>
                <a:lnTo>
                  <a:pt x="3279" y="2690"/>
                </a:lnTo>
                <a:lnTo>
                  <a:pt x="3265" y="2681"/>
                </a:lnTo>
                <a:lnTo>
                  <a:pt x="3251" y="2675"/>
                </a:lnTo>
                <a:lnTo>
                  <a:pt x="3237" y="2670"/>
                </a:lnTo>
                <a:lnTo>
                  <a:pt x="3225" y="2666"/>
                </a:lnTo>
                <a:lnTo>
                  <a:pt x="3214" y="2664"/>
                </a:lnTo>
                <a:lnTo>
                  <a:pt x="3204" y="2663"/>
                </a:lnTo>
                <a:lnTo>
                  <a:pt x="3194" y="2664"/>
                </a:lnTo>
                <a:lnTo>
                  <a:pt x="3186" y="2667"/>
                </a:lnTo>
                <a:lnTo>
                  <a:pt x="3178" y="2672"/>
                </a:lnTo>
                <a:lnTo>
                  <a:pt x="3172" y="2678"/>
                </a:lnTo>
                <a:lnTo>
                  <a:pt x="3167" y="2687"/>
                </a:lnTo>
                <a:lnTo>
                  <a:pt x="3163" y="2697"/>
                </a:lnTo>
                <a:lnTo>
                  <a:pt x="3161" y="2710"/>
                </a:lnTo>
                <a:lnTo>
                  <a:pt x="3159" y="2724"/>
                </a:lnTo>
                <a:lnTo>
                  <a:pt x="3159" y="2741"/>
                </a:lnTo>
                <a:lnTo>
                  <a:pt x="3159" y="2760"/>
                </a:lnTo>
                <a:lnTo>
                  <a:pt x="3149" y="2763"/>
                </a:lnTo>
                <a:lnTo>
                  <a:pt x="3137" y="2766"/>
                </a:lnTo>
                <a:lnTo>
                  <a:pt x="3131" y="2763"/>
                </a:lnTo>
                <a:lnTo>
                  <a:pt x="3126" y="2761"/>
                </a:lnTo>
                <a:lnTo>
                  <a:pt x="3124" y="2756"/>
                </a:lnTo>
                <a:lnTo>
                  <a:pt x="3121" y="2752"/>
                </a:lnTo>
                <a:lnTo>
                  <a:pt x="3120" y="2741"/>
                </a:lnTo>
                <a:lnTo>
                  <a:pt x="3119" y="2728"/>
                </a:lnTo>
                <a:lnTo>
                  <a:pt x="3119" y="2716"/>
                </a:lnTo>
                <a:lnTo>
                  <a:pt x="3115" y="2708"/>
                </a:lnTo>
                <a:lnTo>
                  <a:pt x="3112" y="2705"/>
                </a:lnTo>
                <a:lnTo>
                  <a:pt x="3109" y="2703"/>
                </a:lnTo>
                <a:lnTo>
                  <a:pt x="3104" y="2703"/>
                </a:lnTo>
                <a:lnTo>
                  <a:pt x="3097" y="2703"/>
                </a:lnTo>
                <a:lnTo>
                  <a:pt x="3078" y="2709"/>
                </a:lnTo>
                <a:lnTo>
                  <a:pt x="3062" y="2715"/>
                </a:lnTo>
                <a:lnTo>
                  <a:pt x="3054" y="2720"/>
                </a:lnTo>
                <a:lnTo>
                  <a:pt x="3046" y="2725"/>
                </a:lnTo>
                <a:lnTo>
                  <a:pt x="3039" y="2730"/>
                </a:lnTo>
                <a:lnTo>
                  <a:pt x="3033" y="2737"/>
                </a:lnTo>
                <a:lnTo>
                  <a:pt x="3027" y="2743"/>
                </a:lnTo>
                <a:lnTo>
                  <a:pt x="3022" y="2751"/>
                </a:lnTo>
                <a:lnTo>
                  <a:pt x="3019" y="2760"/>
                </a:lnTo>
                <a:lnTo>
                  <a:pt x="3015" y="2768"/>
                </a:lnTo>
                <a:lnTo>
                  <a:pt x="3012" y="2777"/>
                </a:lnTo>
                <a:lnTo>
                  <a:pt x="3011" y="2788"/>
                </a:lnTo>
                <a:lnTo>
                  <a:pt x="3010" y="2799"/>
                </a:lnTo>
                <a:lnTo>
                  <a:pt x="3011" y="2810"/>
                </a:lnTo>
                <a:lnTo>
                  <a:pt x="2998" y="2812"/>
                </a:lnTo>
                <a:lnTo>
                  <a:pt x="2984" y="2813"/>
                </a:lnTo>
                <a:lnTo>
                  <a:pt x="2980" y="2790"/>
                </a:lnTo>
                <a:lnTo>
                  <a:pt x="2975" y="2768"/>
                </a:lnTo>
                <a:lnTo>
                  <a:pt x="2973" y="2765"/>
                </a:lnTo>
                <a:lnTo>
                  <a:pt x="2969" y="2761"/>
                </a:lnTo>
                <a:lnTo>
                  <a:pt x="2965" y="2760"/>
                </a:lnTo>
                <a:lnTo>
                  <a:pt x="2960" y="2758"/>
                </a:lnTo>
                <a:lnTo>
                  <a:pt x="2955" y="2760"/>
                </a:lnTo>
                <a:lnTo>
                  <a:pt x="2947" y="2761"/>
                </a:lnTo>
                <a:lnTo>
                  <a:pt x="2939" y="2765"/>
                </a:lnTo>
                <a:lnTo>
                  <a:pt x="2930" y="2771"/>
                </a:lnTo>
                <a:lnTo>
                  <a:pt x="2917" y="2780"/>
                </a:lnTo>
                <a:lnTo>
                  <a:pt x="2906" y="2790"/>
                </a:lnTo>
                <a:lnTo>
                  <a:pt x="2894" y="2800"/>
                </a:lnTo>
                <a:lnTo>
                  <a:pt x="2884" y="2812"/>
                </a:lnTo>
                <a:lnTo>
                  <a:pt x="2873" y="2822"/>
                </a:lnTo>
                <a:lnTo>
                  <a:pt x="2860" y="2829"/>
                </a:lnTo>
                <a:lnTo>
                  <a:pt x="2854" y="2833"/>
                </a:lnTo>
                <a:lnTo>
                  <a:pt x="2846" y="2836"/>
                </a:lnTo>
                <a:lnTo>
                  <a:pt x="2838" y="2838"/>
                </a:lnTo>
                <a:lnTo>
                  <a:pt x="2829" y="2840"/>
                </a:lnTo>
                <a:lnTo>
                  <a:pt x="2819" y="2842"/>
                </a:lnTo>
                <a:lnTo>
                  <a:pt x="2809" y="2843"/>
                </a:lnTo>
                <a:lnTo>
                  <a:pt x="2796" y="2840"/>
                </a:lnTo>
                <a:lnTo>
                  <a:pt x="2784" y="2837"/>
                </a:lnTo>
                <a:lnTo>
                  <a:pt x="2771" y="2836"/>
                </a:lnTo>
                <a:lnTo>
                  <a:pt x="2758" y="2836"/>
                </a:lnTo>
                <a:lnTo>
                  <a:pt x="2747" y="2836"/>
                </a:lnTo>
                <a:lnTo>
                  <a:pt x="2736" y="2838"/>
                </a:lnTo>
                <a:lnTo>
                  <a:pt x="2724" y="2841"/>
                </a:lnTo>
                <a:lnTo>
                  <a:pt x="2713" y="2845"/>
                </a:lnTo>
                <a:lnTo>
                  <a:pt x="2703" y="2850"/>
                </a:lnTo>
                <a:lnTo>
                  <a:pt x="2691" y="2855"/>
                </a:lnTo>
                <a:lnTo>
                  <a:pt x="2681" y="2860"/>
                </a:lnTo>
                <a:lnTo>
                  <a:pt x="2671" y="2866"/>
                </a:lnTo>
                <a:lnTo>
                  <a:pt x="2651" y="2881"/>
                </a:lnTo>
                <a:lnTo>
                  <a:pt x="2632" y="2897"/>
                </a:lnTo>
                <a:lnTo>
                  <a:pt x="2620" y="2899"/>
                </a:lnTo>
                <a:lnTo>
                  <a:pt x="2609" y="2899"/>
                </a:lnTo>
                <a:lnTo>
                  <a:pt x="2596" y="2903"/>
                </a:lnTo>
                <a:lnTo>
                  <a:pt x="2582" y="2905"/>
                </a:lnTo>
                <a:lnTo>
                  <a:pt x="2569" y="2908"/>
                </a:lnTo>
                <a:lnTo>
                  <a:pt x="2557" y="2909"/>
                </a:lnTo>
                <a:lnTo>
                  <a:pt x="2530" y="2911"/>
                </a:lnTo>
                <a:lnTo>
                  <a:pt x="2503" y="2913"/>
                </a:lnTo>
                <a:lnTo>
                  <a:pt x="2489" y="2914"/>
                </a:lnTo>
                <a:lnTo>
                  <a:pt x="2477" y="2917"/>
                </a:lnTo>
                <a:lnTo>
                  <a:pt x="2464" y="2921"/>
                </a:lnTo>
                <a:lnTo>
                  <a:pt x="2451" y="2924"/>
                </a:lnTo>
                <a:lnTo>
                  <a:pt x="2440" y="2931"/>
                </a:lnTo>
                <a:lnTo>
                  <a:pt x="2429" y="2937"/>
                </a:lnTo>
                <a:lnTo>
                  <a:pt x="2417" y="2946"/>
                </a:lnTo>
                <a:lnTo>
                  <a:pt x="2407" y="2957"/>
                </a:lnTo>
                <a:lnTo>
                  <a:pt x="2388" y="2961"/>
                </a:lnTo>
                <a:lnTo>
                  <a:pt x="2368" y="2965"/>
                </a:lnTo>
                <a:lnTo>
                  <a:pt x="2349" y="2968"/>
                </a:lnTo>
                <a:lnTo>
                  <a:pt x="2328" y="2969"/>
                </a:lnTo>
                <a:lnTo>
                  <a:pt x="2289" y="2971"/>
                </a:lnTo>
                <a:lnTo>
                  <a:pt x="2250" y="2973"/>
                </a:lnTo>
                <a:lnTo>
                  <a:pt x="2231" y="2974"/>
                </a:lnTo>
                <a:lnTo>
                  <a:pt x="2210" y="2975"/>
                </a:lnTo>
                <a:lnTo>
                  <a:pt x="2191" y="2978"/>
                </a:lnTo>
                <a:lnTo>
                  <a:pt x="2172" y="2982"/>
                </a:lnTo>
                <a:lnTo>
                  <a:pt x="2152" y="2985"/>
                </a:lnTo>
                <a:lnTo>
                  <a:pt x="2133" y="2990"/>
                </a:lnTo>
                <a:lnTo>
                  <a:pt x="2115" y="2997"/>
                </a:lnTo>
                <a:lnTo>
                  <a:pt x="2096" y="3006"/>
                </a:lnTo>
                <a:lnTo>
                  <a:pt x="2085" y="3007"/>
                </a:lnTo>
                <a:lnTo>
                  <a:pt x="2073" y="3008"/>
                </a:lnTo>
                <a:lnTo>
                  <a:pt x="2073" y="3001"/>
                </a:lnTo>
                <a:lnTo>
                  <a:pt x="2071" y="2994"/>
                </a:lnTo>
                <a:lnTo>
                  <a:pt x="2069" y="2988"/>
                </a:lnTo>
                <a:lnTo>
                  <a:pt x="2066" y="2983"/>
                </a:lnTo>
                <a:lnTo>
                  <a:pt x="2058" y="2974"/>
                </a:lnTo>
                <a:lnTo>
                  <a:pt x="2049" y="2968"/>
                </a:lnTo>
                <a:lnTo>
                  <a:pt x="2039" y="2960"/>
                </a:lnTo>
                <a:lnTo>
                  <a:pt x="2029" y="2954"/>
                </a:lnTo>
                <a:lnTo>
                  <a:pt x="2019" y="2947"/>
                </a:lnTo>
                <a:lnTo>
                  <a:pt x="2011" y="2938"/>
                </a:lnTo>
                <a:lnTo>
                  <a:pt x="2016" y="2932"/>
                </a:lnTo>
                <a:lnTo>
                  <a:pt x="2020" y="2927"/>
                </a:lnTo>
                <a:lnTo>
                  <a:pt x="2022" y="2922"/>
                </a:lnTo>
                <a:lnTo>
                  <a:pt x="2025" y="2917"/>
                </a:lnTo>
                <a:lnTo>
                  <a:pt x="2025" y="2912"/>
                </a:lnTo>
                <a:lnTo>
                  <a:pt x="2026" y="2907"/>
                </a:lnTo>
                <a:lnTo>
                  <a:pt x="2025" y="2903"/>
                </a:lnTo>
                <a:lnTo>
                  <a:pt x="2024" y="2899"/>
                </a:lnTo>
                <a:lnTo>
                  <a:pt x="2019" y="2892"/>
                </a:lnTo>
                <a:lnTo>
                  <a:pt x="2011" y="2885"/>
                </a:lnTo>
                <a:lnTo>
                  <a:pt x="2001" y="2880"/>
                </a:lnTo>
                <a:lnTo>
                  <a:pt x="1991" y="2875"/>
                </a:lnTo>
                <a:lnTo>
                  <a:pt x="1986" y="2875"/>
                </a:lnTo>
                <a:lnTo>
                  <a:pt x="1979" y="2875"/>
                </a:lnTo>
                <a:lnTo>
                  <a:pt x="1974" y="2876"/>
                </a:lnTo>
                <a:lnTo>
                  <a:pt x="1968" y="2878"/>
                </a:lnTo>
                <a:lnTo>
                  <a:pt x="1962" y="2880"/>
                </a:lnTo>
                <a:lnTo>
                  <a:pt x="1956" y="2884"/>
                </a:lnTo>
                <a:lnTo>
                  <a:pt x="1953" y="2886"/>
                </a:lnTo>
                <a:lnTo>
                  <a:pt x="1949" y="2890"/>
                </a:lnTo>
                <a:lnTo>
                  <a:pt x="1946" y="2897"/>
                </a:lnTo>
                <a:lnTo>
                  <a:pt x="1945" y="2902"/>
                </a:lnTo>
                <a:lnTo>
                  <a:pt x="1945" y="2907"/>
                </a:lnTo>
                <a:lnTo>
                  <a:pt x="1946" y="2911"/>
                </a:lnTo>
                <a:lnTo>
                  <a:pt x="1949" y="2913"/>
                </a:lnTo>
                <a:lnTo>
                  <a:pt x="1951" y="2917"/>
                </a:lnTo>
                <a:lnTo>
                  <a:pt x="1954" y="2919"/>
                </a:lnTo>
                <a:lnTo>
                  <a:pt x="1958" y="2922"/>
                </a:lnTo>
                <a:lnTo>
                  <a:pt x="1967" y="2926"/>
                </a:lnTo>
                <a:lnTo>
                  <a:pt x="1974" y="2931"/>
                </a:lnTo>
                <a:lnTo>
                  <a:pt x="1978" y="2933"/>
                </a:lnTo>
                <a:lnTo>
                  <a:pt x="1981" y="2936"/>
                </a:lnTo>
                <a:lnTo>
                  <a:pt x="1983" y="2938"/>
                </a:lnTo>
                <a:lnTo>
                  <a:pt x="1986" y="2942"/>
                </a:lnTo>
                <a:lnTo>
                  <a:pt x="1968" y="2950"/>
                </a:lnTo>
                <a:lnTo>
                  <a:pt x="1950" y="2957"/>
                </a:lnTo>
                <a:lnTo>
                  <a:pt x="1932" y="2965"/>
                </a:lnTo>
                <a:lnTo>
                  <a:pt x="1915" y="2973"/>
                </a:lnTo>
                <a:lnTo>
                  <a:pt x="1910" y="2974"/>
                </a:lnTo>
                <a:lnTo>
                  <a:pt x="1906" y="2974"/>
                </a:lnTo>
                <a:lnTo>
                  <a:pt x="1902" y="2971"/>
                </a:lnTo>
                <a:lnTo>
                  <a:pt x="1901" y="2966"/>
                </a:lnTo>
                <a:lnTo>
                  <a:pt x="1899" y="2956"/>
                </a:lnTo>
                <a:lnTo>
                  <a:pt x="1898" y="2944"/>
                </a:lnTo>
                <a:lnTo>
                  <a:pt x="1898" y="2938"/>
                </a:lnTo>
                <a:lnTo>
                  <a:pt x="1897" y="2933"/>
                </a:lnTo>
                <a:lnTo>
                  <a:pt x="1896" y="2930"/>
                </a:lnTo>
                <a:lnTo>
                  <a:pt x="1893" y="2927"/>
                </a:lnTo>
                <a:lnTo>
                  <a:pt x="1889" y="2926"/>
                </a:lnTo>
                <a:lnTo>
                  <a:pt x="1884" y="2928"/>
                </a:lnTo>
                <a:lnTo>
                  <a:pt x="1878" y="2932"/>
                </a:lnTo>
                <a:lnTo>
                  <a:pt x="1870" y="2940"/>
                </a:lnTo>
                <a:lnTo>
                  <a:pt x="1865" y="2945"/>
                </a:lnTo>
                <a:lnTo>
                  <a:pt x="1863" y="2949"/>
                </a:lnTo>
                <a:lnTo>
                  <a:pt x="1860" y="2954"/>
                </a:lnTo>
                <a:lnTo>
                  <a:pt x="1859" y="2959"/>
                </a:lnTo>
                <a:lnTo>
                  <a:pt x="1858" y="2964"/>
                </a:lnTo>
                <a:lnTo>
                  <a:pt x="1859" y="2969"/>
                </a:lnTo>
                <a:lnTo>
                  <a:pt x="1859" y="2974"/>
                </a:lnTo>
                <a:lnTo>
                  <a:pt x="1860" y="2979"/>
                </a:lnTo>
                <a:lnTo>
                  <a:pt x="1865" y="2989"/>
                </a:lnTo>
                <a:lnTo>
                  <a:pt x="1871" y="2999"/>
                </a:lnTo>
                <a:lnTo>
                  <a:pt x="1879" y="3009"/>
                </a:lnTo>
                <a:lnTo>
                  <a:pt x="1888" y="3018"/>
                </a:lnTo>
                <a:lnTo>
                  <a:pt x="1906" y="3036"/>
                </a:lnTo>
                <a:lnTo>
                  <a:pt x="1924" y="3054"/>
                </a:lnTo>
                <a:lnTo>
                  <a:pt x="1898" y="3059"/>
                </a:lnTo>
                <a:lnTo>
                  <a:pt x="1873" y="3063"/>
                </a:lnTo>
                <a:lnTo>
                  <a:pt x="1847" y="3067"/>
                </a:lnTo>
                <a:lnTo>
                  <a:pt x="1822" y="3070"/>
                </a:lnTo>
                <a:lnTo>
                  <a:pt x="1826" y="3045"/>
                </a:lnTo>
                <a:lnTo>
                  <a:pt x="1830" y="3020"/>
                </a:lnTo>
                <a:lnTo>
                  <a:pt x="1831" y="3007"/>
                </a:lnTo>
                <a:lnTo>
                  <a:pt x="1831" y="2994"/>
                </a:lnTo>
                <a:lnTo>
                  <a:pt x="1830" y="2983"/>
                </a:lnTo>
                <a:lnTo>
                  <a:pt x="1827" y="2971"/>
                </a:lnTo>
                <a:lnTo>
                  <a:pt x="1823" y="2961"/>
                </a:lnTo>
                <a:lnTo>
                  <a:pt x="1818" y="2952"/>
                </a:lnTo>
                <a:lnTo>
                  <a:pt x="1813" y="2946"/>
                </a:lnTo>
                <a:lnTo>
                  <a:pt x="1809" y="2940"/>
                </a:lnTo>
                <a:lnTo>
                  <a:pt x="1804" y="2936"/>
                </a:lnTo>
                <a:lnTo>
                  <a:pt x="1799" y="2933"/>
                </a:lnTo>
                <a:lnTo>
                  <a:pt x="1795" y="2933"/>
                </a:lnTo>
                <a:lnTo>
                  <a:pt x="1790" y="2933"/>
                </a:lnTo>
                <a:lnTo>
                  <a:pt x="1785" y="2935"/>
                </a:lnTo>
                <a:lnTo>
                  <a:pt x="1780" y="2937"/>
                </a:lnTo>
                <a:lnTo>
                  <a:pt x="1776" y="2941"/>
                </a:lnTo>
                <a:lnTo>
                  <a:pt x="1771" y="2946"/>
                </a:lnTo>
                <a:lnTo>
                  <a:pt x="1764" y="2960"/>
                </a:lnTo>
                <a:lnTo>
                  <a:pt x="1755" y="2978"/>
                </a:lnTo>
                <a:lnTo>
                  <a:pt x="1751" y="2980"/>
                </a:lnTo>
                <a:lnTo>
                  <a:pt x="1748" y="2982"/>
                </a:lnTo>
                <a:lnTo>
                  <a:pt x="1751" y="2979"/>
                </a:lnTo>
                <a:lnTo>
                  <a:pt x="1755" y="2978"/>
                </a:lnTo>
                <a:lnTo>
                  <a:pt x="1738" y="2980"/>
                </a:lnTo>
                <a:lnTo>
                  <a:pt x="1722" y="2983"/>
                </a:lnTo>
                <a:lnTo>
                  <a:pt x="1705" y="2987"/>
                </a:lnTo>
                <a:lnTo>
                  <a:pt x="1690" y="2990"/>
                </a:lnTo>
                <a:lnTo>
                  <a:pt x="1675" y="2997"/>
                </a:lnTo>
                <a:lnTo>
                  <a:pt x="1660" y="3004"/>
                </a:lnTo>
                <a:lnTo>
                  <a:pt x="1646" y="3013"/>
                </a:lnTo>
                <a:lnTo>
                  <a:pt x="1632" y="3023"/>
                </a:lnTo>
                <a:lnTo>
                  <a:pt x="1622" y="3044"/>
                </a:lnTo>
                <a:lnTo>
                  <a:pt x="1611" y="3065"/>
                </a:lnTo>
                <a:lnTo>
                  <a:pt x="1602" y="3086"/>
                </a:lnTo>
                <a:lnTo>
                  <a:pt x="1592" y="3107"/>
                </a:lnTo>
                <a:lnTo>
                  <a:pt x="1580" y="3110"/>
                </a:lnTo>
                <a:lnTo>
                  <a:pt x="1567" y="3112"/>
                </a:lnTo>
                <a:lnTo>
                  <a:pt x="1554" y="3115"/>
                </a:lnTo>
                <a:lnTo>
                  <a:pt x="1542" y="3117"/>
                </a:lnTo>
                <a:lnTo>
                  <a:pt x="1528" y="3117"/>
                </a:lnTo>
                <a:lnTo>
                  <a:pt x="1515" y="3120"/>
                </a:lnTo>
                <a:lnTo>
                  <a:pt x="1502" y="3116"/>
                </a:lnTo>
                <a:lnTo>
                  <a:pt x="1492" y="3113"/>
                </a:lnTo>
                <a:lnTo>
                  <a:pt x="1484" y="3113"/>
                </a:lnTo>
                <a:lnTo>
                  <a:pt x="1478" y="3115"/>
                </a:lnTo>
                <a:lnTo>
                  <a:pt x="1473" y="3117"/>
                </a:lnTo>
                <a:lnTo>
                  <a:pt x="1471" y="3120"/>
                </a:lnTo>
                <a:lnTo>
                  <a:pt x="1468" y="3125"/>
                </a:lnTo>
                <a:lnTo>
                  <a:pt x="1468" y="3130"/>
                </a:lnTo>
                <a:lnTo>
                  <a:pt x="1471" y="3154"/>
                </a:lnTo>
                <a:lnTo>
                  <a:pt x="1472" y="3178"/>
                </a:lnTo>
                <a:lnTo>
                  <a:pt x="1487" y="3190"/>
                </a:lnTo>
                <a:lnTo>
                  <a:pt x="1502" y="3200"/>
                </a:lnTo>
                <a:lnTo>
                  <a:pt x="1528" y="3196"/>
                </a:lnTo>
                <a:lnTo>
                  <a:pt x="1553" y="3192"/>
                </a:lnTo>
                <a:lnTo>
                  <a:pt x="1578" y="3188"/>
                </a:lnTo>
                <a:lnTo>
                  <a:pt x="1604" y="3184"/>
                </a:lnTo>
                <a:lnTo>
                  <a:pt x="1615" y="3183"/>
                </a:lnTo>
                <a:lnTo>
                  <a:pt x="1628" y="3183"/>
                </a:lnTo>
                <a:lnTo>
                  <a:pt x="1615" y="3193"/>
                </a:lnTo>
                <a:lnTo>
                  <a:pt x="1602" y="3201"/>
                </a:lnTo>
                <a:lnTo>
                  <a:pt x="1590" y="3207"/>
                </a:lnTo>
                <a:lnTo>
                  <a:pt x="1576" y="3211"/>
                </a:lnTo>
                <a:lnTo>
                  <a:pt x="1562" y="3215"/>
                </a:lnTo>
                <a:lnTo>
                  <a:pt x="1548" y="3217"/>
                </a:lnTo>
                <a:lnTo>
                  <a:pt x="1533" y="3219"/>
                </a:lnTo>
                <a:lnTo>
                  <a:pt x="1517" y="3221"/>
                </a:lnTo>
                <a:lnTo>
                  <a:pt x="1504" y="3223"/>
                </a:lnTo>
                <a:lnTo>
                  <a:pt x="1488" y="3224"/>
                </a:lnTo>
                <a:lnTo>
                  <a:pt x="1474" y="3226"/>
                </a:lnTo>
                <a:lnTo>
                  <a:pt x="1459" y="3230"/>
                </a:lnTo>
                <a:lnTo>
                  <a:pt x="1446" y="3235"/>
                </a:lnTo>
                <a:lnTo>
                  <a:pt x="1432" y="3242"/>
                </a:lnTo>
                <a:lnTo>
                  <a:pt x="1420" y="3249"/>
                </a:lnTo>
                <a:lnTo>
                  <a:pt x="1408" y="3259"/>
                </a:lnTo>
                <a:lnTo>
                  <a:pt x="1396" y="3262"/>
                </a:lnTo>
                <a:lnTo>
                  <a:pt x="1382" y="3264"/>
                </a:lnTo>
                <a:lnTo>
                  <a:pt x="1360" y="3249"/>
                </a:lnTo>
                <a:lnTo>
                  <a:pt x="1337" y="3234"/>
                </a:lnTo>
                <a:lnTo>
                  <a:pt x="1316" y="3220"/>
                </a:lnTo>
                <a:lnTo>
                  <a:pt x="1293" y="3205"/>
                </a:lnTo>
                <a:lnTo>
                  <a:pt x="1280" y="3207"/>
                </a:lnTo>
                <a:lnTo>
                  <a:pt x="1267" y="3210"/>
                </a:lnTo>
                <a:lnTo>
                  <a:pt x="1241" y="3216"/>
                </a:lnTo>
                <a:lnTo>
                  <a:pt x="1214" y="3224"/>
                </a:lnTo>
                <a:lnTo>
                  <a:pt x="1188" y="3231"/>
                </a:lnTo>
                <a:lnTo>
                  <a:pt x="1163" y="3242"/>
                </a:lnTo>
                <a:lnTo>
                  <a:pt x="1151" y="3248"/>
                </a:lnTo>
                <a:lnTo>
                  <a:pt x="1139" y="3254"/>
                </a:lnTo>
                <a:lnTo>
                  <a:pt x="1128" y="3262"/>
                </a:lnTo>
                <a:lnTo>
                  <a:pt x="1116" y="3269"/>
                </a:lnTo>
                <a:lnTo>
                  <a:pt x="1106" y="3278"/>
                </a:lnTo>
                <a:lnTo>
                  <a:pt x="1096" y="3288"/>
                </a:lnTo>
                <a:lnTo>
                  <a:pt x="1086" y="3300"/>
                </a:lnTo>
                <a:lnTo>
                  <a:pt x="1077" y="3311"/>
                </a:lnTo>
                <a:lnTo>
                  <a:pt x="1064" y="3315"/>
                </a:lnTo>
                <a:lnTo>
                  <a:pt x="1052" y="3320"/>
                </a:lnTo>
                <a:lnTo>
                  <a:pt x="1039" y="3325"/>
                </a:lnTo>
                <a:lnTo>
                  <a:pt x="1026" y="3329"/>
                </a:lnTo>
                <a:lnTo>
                  <a:pt x="992" y="3333"/>
                </a:lnTo>
                <a:lnTo>
                  <a:pt x="959" y="3337"/>
                </a:lnTo>
                <a:lnTo>
                  <a:pt x="950" y="3338"/>
                </a:lnTo>
                <a:lnTo>
                  <a:pt x="943" y="3340"/>
                </a:lnTo>
                <a:lnTo>
                  <a:pt x="935" y="3343"/>
                </a:lnTo>
                <a:lnTo>
                  <a:pt x="927" y="3347"/>
                </a:lnTo>
                <a:lnTo>
                  <a:pt x="920" y="3351"/>
                </a:lnTo>
                <a:lnTo>
                  <a:pt x="912" y="3357"/>
                </a:lnTo>
                <a:lnTo>
                  <a:pt x="906" y="3363"/>
                </a:lnTo>
                <a:lnTo>
                  <a:pt x="901" y="3371"/>
                </a:lnTo>
                <a:lnTo>
                  <a:pt x="891" y="3373"/>
                </a:lnTo>
                <a:lnTo>
                  <a:pt x="883" y="3376"/>
                </a:lnTo>
                <a:lnTo>
                  <a:pt x="877" y="3380"/>
                </a:lnTo>
                <a:lnTo>
                  <a:pt x="872" y="3384"/>
                </a:lnTo>
                <a:lnTo>
                  <a:pt x="867" y="3387"/>
                </a:lnTo>
                <a:lnTo>
                  <a:pt x="864" y="3392"/>
                </a:lnTo>
                <a:lnTo>
                  <a:pt x="861" y="3398"/>
                </a:lnTo>
                <a:lnTo>
                  <a:pt x="859" y="3404"/>
                </a:lnTo>
                <a:lnTo>
                  <a:pt x="858" y="3415"/>
                </a:lnTo>
                <a:lnTo>
                  <a:pt x="858" y="3428"/>
                </a:lnTo>
                <a:lnTo>
                  <a:pt x="859" y="3442"/>
                </a:lnTo>
                <a:lnTo>
                  <a:pt x="861" y="3456"/>
                </a:lnTo>
                <a:lnTo>
                  <a:pt x="846" y="3465"/>
                </a:lnTo>
                <a:lnTo>
                  <a:pt x="830" y="3475"/>
                </a:lnTo>
                <a:lnTo>
                  <a:pt x="814" y="3485"/>
                </a:lnTo>
                <a:lnTo>
                  <a:pt x="798" y="3493"/>
                </a:lnTo>
                <a:lnTo>
                  <a:pt x="788" y="3499"/>
                </a:lnTo>
                <a:lnTo>
                  <a:pt x="778" y="3504"/>
                </a:lnTo>
                <a:lnTo>
                  <a:pt x="770" y="3510"/>
                </a:lnTo>
                <a:lnTo>
                  <a:pt x="762" y="3518"/>
                </a:lnTo>
                <a:lnTo>
                  <a:pt x="757" y="3527"/>
                </a:lnTo>
                <a:lnTo>
                  <a:pt x="754" y="3536"/>
                </a:lnTo>
                <a:lnTo>
                  <a:pt x="752" y="3546"/>
                </a:lnTo>
                <a:lnTo>
                  <a:pt x="752" y="3559"/>
                </a:lnTo>
                <a:lnTo>
                  <a:pt x="754" y="3567"/>
                </a:lnTo>
                <a:lnTo>
                  <a:pt x="756" y="3574"/>
                </a:lnTo>
                <a:lnTo>
                  <a:pt x="759" y="3580"/>
                </a:lnTo>
                <a:lnTo>
                  <a:pt x="762" y="3585"/>
                </a:lnTo>
                <a:lnTo>
                  <a:pt x="768" y="3588"/>
                </a:lnTo>
                <a:lnTo>
                  <a:pt x="771" y="3590"/>
                </a:lnTo>
                <a:lnTo>
                  <a:pt x="776" y="3593"/>
                </a:lnTo>
                <a:lnTo>
                  <a:pt x="783" y="3594"/>
                </a:lnTo>
                <a:lnTo>
                  <a:pt x="807" y="3595"/>
                </a:lnTo>
                <a:lnTo>
                  <a:pt x="830" y="3597"/>
                </a:lnTo>
                <a:lnTo>
                  <a:pt x="832" y="3608"/>
                </a:lnTo>
                <a:lnTo>
                  <a:pt x="834" y="3619"/>
                </a:lnTo>
                <a:lnTo>
                  <a:pt x="835" y="3631"/>
                </a:lnTo>
                <a:lnTo>
                  <a:pt x="837" y="3642"/>
                </a:lnTo>
                <a:lnTo>
                  <a:pt x="831" y="3647"/>
                </a:lnTo>
                <a:lnTo>
                  <a:pt x="826" y="3654"/>
                </a:lnTo>
                <a:lnTo>
                  <a:pt x="823" y="3660"/>
                </a:lnTo>
                <a:lnTo>
                  <a:pt x="821" y="3668"/>
                </a:lnTo>
                <a:lnTo>
                  <a:pt x="820" y="3674"/>
                </a:lnTo>
                <a:lnTo>
                  <a:pt x="818" y="3682"/>
                </a:lnTo>
                <a:lnTo>
                  <a:pt x="820" y="3689"/>
                </a:lnTo>
                <a:lnTo>
                  <a:pt x="820" y="3697"/>
                </a:lnTo>
                <a:lnTo>
                  <a:pt x="803" y="3702"/>
                </a:lnTo>
                <a:lnTo>
                  <a:pt x="784" y="3704"/>
                </a:lnTo>
                <a:lnTo>
                  <a:pt x="765" y="3706"/>
                </a:lnTo>
                <a:lnTo>
                  <a:pt x="745" y="3708"/>
                </a:lnTo>
                <a:lnTo>
                  <a:pt x="736" y="3711"/>
                </a:lnTo>
                <a:lnTo>
                  <a:pt x="726" y="3713"/>
                </a:lnTo>
                <a:lnTo>
                  <a:pt x="717" y="3717"/>
                </a:lnTo>
                <a:lnTo>
                  <a:pt x="707" y="3722"/>
                </a:lnTo>
                <a:lnTo>
                  <a:pt x="698" y="3729"/>
                </a:lnTo>
                <a:lnTo>
                  <a:pt x="689" y="3736"/>
                </a:lnTo>
                <a:lnTo>
                  <a:pt x="681" y="3746"/>
                </a:lnTo>
                <a:lnTo>
                  <a:pt x="672" y="3758"/>
                </a:lnTo>
                <a:lnTo>
                  <a:pt x="716" y="3755"/>
                </a:lnTo>
                <a:lnTo>
                  <a:pt x="756" y="3753"/>
                </a:lnTo>
                <a:lnTo>
                  <a:pt x="793" y="3750"/>
                </a:lnTo>
                <a:lnTo>
                  <a:pt x="828" y="3748"/>
                </a:lnTo>
                <a:lnTo>
                  <a:pt x="850" y="3745"/>
                </a:lnTo>
                <a:lnTo>
                  <a:pt x="872" y="3744"/>
                </a:lnTo>
                <a:lnTo>
                  <a:pt x="882" y="3745"/>
                </a:lnTo>
                <a:lnTo>
                  <a:pt x="892" y="3749"/>
                </a:lnTo>
                <a:lnTo>
                  <a:pt x="896" y="3751"/>
                </a:lnTo>
                <a:lnTo>
                  <a:pt x="901" y="3754"/>
                </a:lnTo>
                <a:lnTo>
                  <a:pt x="906" y="3759"/>
                </a:lnTo>
                <a:lnTo>
                  <a:pt x="910" y="3764"/>
                </a:lnTo>
                <a:lnTo>
                  <a:pt x="898" y="3777"/>
                </a:lnTo>
                <a:lnTo>
                  <a:pt x="888" y="3791"/>
                </a:lnTo>
                <a:lnTo>
                  <a:pt x="874" y="3793"/>
                </a:lnTo>
                <a:lnTo>
                  <a:pt x="859" y="3796"/>
                </a:lnTo>
                <a:lnTo>
                  <a:pt x="845" y="3800"/>
                </a:lnTo>
                <a:lnTo>
                  <a:pt x="830" y="3803"/>
                </a:lnTo>
                <a:lnTo>
                  <a:pt x="814" y="3808"/>
                </a:lnTo>
                <a:lnTo>
                  <a:pt x="801" y="3814"/>
                </a:lnTo>
                <a:lnTo>
                  <a:pt x="787" y="3820"/>
                </a:lnTo>
                <a:lnTo>
                  <a:pt x="774" y="3826"/>
                </a:lnTo>
                <a:lnTo>
                  <a:pt x="761" y="3834"/>
                </a:lnTo>
                <a:lnTo>
                  <a:pt x="750" y="3841"/>
                </a:lnTo>
                <a:lnTo>
                  <a:pt x="741" y="3849"/>
                </a:lnTo>
                <a:lnTo>
                  <a:pt x="733" y="3857"/>
                </a:lnTo>
                <a:lnTo>
                  <a:pt x="727" y="3866"/>
                </a:lnTo>
                <a:lnTo>
                  <a:pt x="722" y="3873"/>
                </a:lnTo>
                <a:lnTo>
                  <a:pt x="721" y="3882"/>
                </a:lnTo>
                <a:lnTo>
                  <a:pt x="721" y="3891"/>
                </a:lnTo>
                <a:lnTo>
                  <a:pt x="722" y="3900"/>
                </a:lnTo>
                <a:lnTo>
                  <a:pt x="724" y="3907"/>
                </a:lnTo>
                <a:lnTo>
                  <a:pt x="728" y="3915"/>
                </a:lnTo>
                <a:lnTo>
                  <a:pt x="731" y="3921"/>
                </a:lnTo>
                <a:lnTo>
                  <a:pt x="735" y="3928"/>
                </a:lnTo>
                <a:lnTo>
                  <a:pt x="738" y="3933"/>
                </a:lnTo>
                <a:lnTo>
                  <a:pt x="743" y="3938"/>
                </a:lnTo>
                <a:lnTo>
                  <a:pt x="747" y="3942"/>
                </a:lnTo>
                <a:lnTo>
                  <a:pt x="759" y="3949"/>
                </a:lnTo>
                <a:lnTo>
                  <a:pt x="770" y="3954"/>
                </a:lnTo>
                <a:lnTo>
                  <a:pt x="783" y="3957"/>
                </a:lnTo>
                <a:lnTo>
                  <a:pt x="795" y="3958"/>
                </a:lnTo>
                <a:lnTo>
                  <a:pt x="809" y="3959"/>
                </a:lnTo>
                <a:lnTo>
                  <a:pt x="825" y="3958"/>
                </a:lnTo>
                <a:lnTo>
                  <a:pt x="839" y="3957"/>
                </a:lnTo>
                <a:lnTo>
                  <a:pt x="854" y="3954"/>
                </a:lnTo>
                <a:lnTo>
                  <a:pt x="884" y="3949"/>
                </a:lnTo>
                <a:lnTo>
                  <a:pt x="913" y="3943"/>
                </a:lnTo>
                <a:lnTo>
                  <a:pt x="945" y="3940"/>
                </a:lnTo>
                <a:lnTo>
                  <a:pt x="976" y="3937"/>
                </a:lnTo>
                <a:lnTo>
                  <a:pt x="1007" y="3934"/>
                </a:lnTo>
                <a:lnTo>
                  <a:pt x="1038" y="3930"/>
                </a:lnTo>
                <a:lnTo>
                  <a:pt x="1038" y="3930"/>
                </a:lnTo>
                <a:lnTo>
                  <a:pt x="1042" y="3939"/>
                </a:lnTo>
                <a:lnTo>
                  <a:pt x="1044" y="3948"/>
                </a:lnTo>
                <a:lnTo>
                  <a:pt x="1040" y="3968"/>
                </a:lnTo>
                <a:lnTo>
                  <a:pt x="1035" y="3989"/>
                </a:lnTo>
                <a:lnTo>
                  <a:pt x="1031" y="4010"/>
                </a:lnTo>
                <a:lnTo>
                  <a:pt x="1028" y="4030"/>
                </a:lnTo>
                <a:lnTo>
                  <a:pt x="1029" y="4032"/>
                </a:lnTo>
                <a:lnTo>
                  <a:pt x="1031" y="4033"/>
                </a:lnTo>
                <a:lnTo>
                  <a:pt x="1031" y="4033"/>
                </a:lnTo>
                <a:lnTo>
                  <a:pt x="1031" y="4033"/>
                </a:lnTo>
                <a:lnTo>
                  <a:pt x="1028" y="4030"/>
                </a:lnTo>
                <a:lnTo>
                  <a:pt x="1006" y="4025"/>
                </a:lnTo>
                <a:lnTo>
                  <a:pt x="986" y="4019"/>
                </a:lnTo>
                <a:lnTo>
                  <a:pt x="981" y="4019"/>
                </a:lnTo>
                <a:lnTo>
                  <a:pt x="976" y="4019"/>
                </a:lnTo>
                <a:lnTo>
                  <a:pt x="972" y="4020"/>
                </a:lnTo>
                <a:lnTo>
                  <a:pt x="967" y="4023"/>
                </a:lnTo>
                <a:lnTo>
                  <a:pt x="963" y="4027"/>
                </a:lnTo>
                <a:lnTo>
                  <a:pt x="959" y="4032"/>
                </a:lnTo>
                <a:lnTo>
                  <a:pt x="955" y="4038"/>
                </a:lnTo>
                <a:lnTo>
                  <a:pt x="952" y="4046"/>
                </a:lnTo>
                <a:lnTo>
                  <a:pt x="952" y="4046"/>
                </a:lnTo>
                <a:lnTo>
                  <a:pt x="952" y="4046"/>
                </a:lnTo>
                <a:lnTo>
                  <a:pt x="952" y="4046"/>
                </a:lnTo>
                <a:lnTo>
                  <a:pt x="952" y="4046"/>
                </a:lnTo>
                <a:lnTo>
                  <a:pt x="940" y="4046"/>
                </a:lnTo>
                <a:lnTo>
                  <a:pt x="930" y="4047"/>
                </a:lnTo>
                <a:lnTo>
                  <a:pt x="921" y="4048"/>
                </a:lnTo>
                <a:lnTo>
                  <a:pt x="913" y="4052"/>
                </a:lnTo>
                <a:lnTo>
                  <a:pt x="906" y="4056"/>
                </a:lnTo>
                <a:lnTo>
                  <a:pt x="900" y="4060"/>
                </a:lnTo>
                <a:lnTo>
                  <a:pt x="893" y="4066"/>
                </a:lnTo>
                <a:lnTo>
                  <a:pt x="888" y="4071"/>
                </a:lnTo>
                <a:lnTo>
                  <a:pt x="879" y="4085"/>
                </a:lnTo>
                <a:lnTo>
                  <a:pt x="873" y="4100"/>
                </a:lnTo>
                <a:lnTo>
                  <a:pt x="867" y="4118"/>
                </a:lnTo>
                <a:lnTo>
                  <a:pt x="861" y="4134"/>
                </a:lnTo>
                <a:lnTo>
                  <a:pt x="845" y="4155"/>
                </a:lnTo>
                <a:lnTo>
                  <a:pt x="827" y="4175"/>
                </a:lnTo>
                <a:lnTo>
                  <a:pt x="808" y="4195"/>
                </a:lnTo>
                <a:lnTo>
                  <a:pt x="789" y="4217"/>
                </a:lnTo>
                <a:lnTo>
                  <a:pt x="802" y="4219"/>
                </a:lnTo>
                <a:lnTo>
                  <a:pt x="813" y="4221"/>
                </a:lnTo>
                <a:lnTo>
                  <a:pt x="826" y="4222"/>
                </a:lnTo>
                <a:lnTo>
                  <a:pt x="837" y="4222"/>
                </a:lnTo>
                <a:lnTo>
                  <a:pt x="860" y="4219"/>
                </a:lnTo>
                <a:lnTo>
                  <a:pt x="883" y="4216"/>
                </a:lnTo>
                <a:lnTo>
                  <a:pt x="927" y="4205"/>
                </a:lnTo>
                <a:lnTo>
                  <a:pt x="972" y="4198"/>
                </a:lnTo>
                <a:lnTo>
                  <a:pt x="982" y="4205"/>
                </a:lnTo>
                <a:lnTo>
                  <a:pt x="992" y="4210"/>
                </a:lnTo>
                <a:lnTo>
                  <a:pt x="1004" y="4213"/>
                </a:lnTo>
                <a:lnTo>
                  <a:pt x="1014" y="4213"/>
                </a:lnTo>
                <a:lnTo>
                  <a:pt x="1025" y="4213"/>
                </a:lnTo>
                <a:lnTo>
                  <a:pt x="1035" y="4210"/>
                </a:lnTo>
                <a:lnTo>
                  <a:pt x="1047" y="4207"/>
                </a:lnTo>
                <a:lnTo>
                  <a:pt x="1058" y="4203"/>
                </a:lnTo>
                <a:lnTo>
                  <a:pt x="1058" y="4203"/>
                </a:lnTo>
                <a:lnTo>
                  <a:pt x="1058" y="4203"/>
                </a:lnTo>
                <a:lnTo>
                  <a:pt x="1058" y="4203"/>
                </a:lnTo>
                <a:lnTo>
                  <a:pt x="1058" y="4203"/>
                </a:lnTo>
                <a:lnTo>
                  <a:pt x="1083" y="4202"/>
                </a:lnTo>
                <a:lnTo>
                  <a:pt x="1109" y="4200"/>
                </a:lnTo>
                <a:lnTo>
                  <a:pt x="1134" y="4199"/>
                </a:lnTo>
                <a:lnTo>
                  <a:pt x="1160" y="4198"/>
                </a:lnTo>
                <a:lnTo>
                  <a:pt x="1166" y="4217"/>
                </a:lnTo>
                <a:lnTo>
                  <a:pt x="1174" y="4232"/>
                </a:lnTo>
                <a:lnTo>
                  <a:pt x="1182" y="4245"/>
                </a:lnTo>
                <a:lnTo>
                  <a:pt x="1193" y="4256"/>
                </a:lnTo>
                <a:lnTo>
                  <a:pt x="1203" y="4264"/>
                </a:lnTo>
                <a:lnTo>
                  <a:pt x="1214" y="4271"/>
                </a:lnTo>
                <a:lnTo>
                  <a:pt x="1226" y="4275"/>
                </a:lnTo>
                <a:lnTo>
                  <a:pt x="1238" y="4279"/>
                </a:lnTo>
                <a:lnTo>
                  <a:pt x="1251" y="4282"/>
                </a:lnTo>
                <a:lnTo>
                  <a:pt x="1264" y="4282"/>
                </a:lnTo>
                <a:lnTo>
                  <a:pt x="1278" y="4282"/>
                </a:lnTo>
                <a:lnTo>
                  <a:pt x="1292" y="4280"/>
                </a:lnTo>
                <a:lnTo>
                  <a:pt x="1321" y="4278"/>
                </a:lnTo>
                <a:lnTo>
                  <a:pt x="1350" y="4273"/>
                </a:lnTo>
                <a:lnTo>
                  <a:pt x="1350" y="4273"/>
                </a:lnTo>
                <a:lnTo>
                  <a:pt x="1350" y="4273"/>
                </a:lnTo>
                <a:lnTo>
                  <a:pt x="1350" y="4273"/>
                </a:lnTo>
                <a:lnTo>
                  <a:pt x="1383" y="4306"/>
                </a:lnTo>
                <a:lnTo>
                  <a:pt x="1415" y="4340"/>
                </a:lnTo>
                <a:lnTo>
                  <a:pt x="1448" y="4374"/>
                </a:lnTo>
                <a:lnTo>
                  <a:pt x="1479" y="4407"/>
                </a:lnTo>
                <a:lnTo>
                  <a:pt x="1482" y="4418"/>
                </a:lnTo>
                <a:lnTo>
                  <a:pt x="1482" y="4431"/>
                </a:lnTo>
                <a:lnTo>
                  <a:pt x="1469" y="4434"/>
                </a:lnTo>
                <a:lnTo>
                  <a:pt x="1457" y="4435"/>
                </a:lnTo>
                <a:lnTo>
                  <a:pt x="1445" y="4438"/>
                </a:lnTo>
                <a:lnTo>
                  <a:pt x="1432" y="4440"/>
                </a:lnTo>
                <a:lnTo>
                  <a:pt x="1420" y="4435"/>
                </a:lnTo>
                <a:lnTo>
                  <a:pt x="1408" y="4432"/>
                </a:lnTo>
                <a:lnTo>
                  <a:pt x="1398" y="4430"/>
                </a:lnTo>
                <a:lnTo>
                  <a:pt x="1388" y="4430"/>
                </a:lnTo>
                <a:lnTo>
                  <a:pt x="1379" y="4431"/>
                </a:lnTo>
                <a:lnTo>
                  <a:pt x="1370" y="4434"/>
                </a:lnTo>
                <a:lnTo>
                  <a:pt x="1363" y="4436"/>
                </a:lnTo>
                <a:lnTo>
                  <a:pt x="1355" y="4441"/>
                </a:lnTo>
                <a:lnTo>
                  <a:pt x="1347" y="4448"/>
                </a:lnTo>
                <a:lnTo>
                  <a:pt x="1340" y="4454"/>
                </a:lnTo>
                <a:lnTo>
                  <a:pt x="1333" y="4462"/>
                </a:lnTo>
                <a:lnTo>
                  <a:pt x="1327" y="4470"/>
                </a:lnTo>
                <a:lnTo>
                  <a:pt x="1314" y="4490"/>
                </a:lnTo>
                <a:lnTo>
                  <a:pt x="1303" y="4512"/>
                </a:lnTo>
                <a:lnTo>
                  <a:pt x="1327" y="4509"/>
                </a:lnTo>
                <a:lnTo>
                  <a:pt x="1349" y="4505"/>
                </a:lnTo>
                <a:lnTo>
                  <a:pt x="1369" y="4502"/>
                </a:lnTo>
                <a:lnTo>
                  <a:pt x="1387" y="4498"/>
                </a:lnTo>
                <a:lnTo>
                  <a:pt x="1392" y="4505"/>
                </a:lnTo>
                <a:lnTo>
                  <a:pt x="1398" y="4510"/>
                </a:lnTo>
                <a:lnTo>
                  <a:pt x="1405" y="4514"/>
                </a:lnTo>
                <a:lnTo>
                  <a:pt x="1412" y="4515"/>
                </a:lnTo>
                <a:lnTo>
                  <a:pt x="1418" y="4516"/>
                </a:lnTo>
                <a:lnTo>
                  <a:pt x="1426" y="4516"/>
                </a:lnTo>
                <a:lnTo>
                  <a:pt x="1434" y="4516"/>
                </a:lnTo>
                <a:lnTo>
                  <a:pt x="1441" y="4515"/>
                </a:lnTo>
                <a:lnTo>
                  <a:pt x="1441" y="4515"/>
                </a:lnTo>
                <a:lnTo>
                  <a:pt x="1441" y="4515"/>
                </a:lnTo>
                <a:lnTo>
                  <a:pt x="1451" y="4520"/>
                </a:lnTo>
                <a:lnTo>
                  <a:pt x="1459" y="4524"/>
                </a:lnTo>
                <a:lnTo>
                  <a:pt x="1467" y="4529"/>
                </a:lnTo>
                <a:lnTo>
                  <a:pt x="1474" y="4534"/>
                </a:lnTo>
                <a:lnTo>
                  <a:pt x="1479" y="4539"/>
                </a:lnTo>
                <a:lnTo>
                  <a:pt x="1484" y="4544"/>
                </a:lnTo>
                <a:lnTo>
                  <a:pt x="1488" y="4549"/>
                </a:lnTo>
                <a:lnTo>
                  <a:pt x="1492" y="4555"/>
                </a:lnTo>
                <a:lnTo>
                  <a:pt x="1497" y="4567"/>
                </a:lnTo>
                <a:lnTo>
                  <a:pt x="1501" y="4580"/>
                </a:lnTo>
                <a:lnTo>
                  <a:pt x="1502" y="4593"/>
                </a:lnTo>
                <a:lnTo>
                  <a:pt x="1502" y="4606"/>
                </a:lnTo>
                <a:lnTo>
                  <a:pt x="1500" y="4634"/>
                </a:lnTo>
                <a:lnTo>
                  <a:pt x="1496" y="4663"/>
                </a:lnTo>
                <a:lnTo>
                  <a:pt x="1495" y="4676"/>
                </a:lnTo>
                <a:lnTo>
                  <a:pt x="1495" y="4690"/>
                </a:lnTo>
                <a:lnTo>
                  <a:pt x="1496" y="4704"/>
                </a:lnTo>
                <a:lnTo>
                  <a:pt x="1500" y="4717"/>
                </a:lnTo>
                <a:lnTo>
                  <a:pt x="1500" y="4717"/>
                </a:lnTo>
                <a:lnTo>
                  <a:pt x="1500" y="4717"/>
                </a:lnTo>
                <a:lnTo>
                  <a:pt x="1493" y="4723"/>
                </a:lnTo>
                <a:lnTo>
                  <a:pt x="1486" y="4728"/>
                </a:lnTo>
                <a:lnTo>
                  <a:pt x="1478" y="4733"/>
                </a:lnTo>
                <a:lnTo>
                  <a:pt x="1469" y="4738"/>
                </a:lnTo>
                <a:lnTo>
                  <a:pt x="1450" y="4747"/>
                </a:lnTo>
                <a:lnTo>
                  <a:pt x="1432" y="4755"/>
                </a:lnTo>
                <a:lnTo>
                  <a:pt x="1424" y="4758"/>
                </a:lnTo>
                <a:lnTo>
                  <a:pt x="1416" y="4763"/>
                </a:lnTo>
                <a:lnTo>
                  <a:pt x="1410" y="4767"/>
                </a:lnTo>
                <a:lnTo>
                  <a:pt x="1405" y="4772"/>
                </a:lnTo>
                <a:lnTo>
                  <a:pt x="1401" y="4776"/>
                </a:lnTo>
                <a:lnTo>
                  <a:pt x="1399" y="4782"/>
                </a:lnTo>
                <a:lnTo>
                  <a:pt x="1399" y="4788"/>
                </a:lnTo>
                <a:lnTo>
                  <a:pt x="1402" y="4794"/>
                </a:lnTo>
                <a:lnTo>
                  <a:pt x="1411" y="4813"/>
                </a:lnTo>
                <a:lnTo>
                  <a:pt x="1417" y="4829"/>
                </a:lnTo>
                <a:lnTo>
                  <a:pt x="1418" y="4837"/>
                </a:lnTo>
                <a:lnTo>
                  <a:pt x="1420" y="4845"/>
                </a:lnTo>
                <a:lnTo>
                  <a:pt x="1420" y="4851"/>
                </a:lnTo>
                <a:lnTo>
                  <a:pt x="1420" y="4857"/>
                </a:lnTo>
                <a:lnTo>
                  <a:pt x="1416" y="4869"/>
                </a:lnTo>
                <a:lnTo>
                  <a:pt x="1411" y="4878"/>
                </a:lnTo>
                <a:lnTo>
                  <a:pt x="1403" y="4886"/>
                </a:lnTo>
                <a:lnTo>
                  <a:pt x="1396" y="4895"/>
                </a:lnTo>
                <a:lnTo>
                  <a:pt x="1375" y="4909"/>
                </a:lnTo>
                <a:lnTo>
                  <a:pt x="1355" y="4922"/>
                </a:lnTo>
                <a:lnTo>
                  <a:pt x="1346" y="4930"/>
                </a:lnTo>
                <a:lnTo>
                  <a:pt x="1337" y="4937"/>
                </a:lnTo>
                <a:lnTo>
                  <a:pt x="1330" y="4945"/>
                </a:lnTo>
                <a:lnTo>
                  <a:pt x="1325" y="4955"/>
                </a:lnTo>
                <a:lnTo>
                  <a:pt x="1314" y="4957"/>
                </a:lnTo>
                <a:lnTo>
                  <a:pt x="1306" y="4957"/>
                </a:lnTo>
                <a:lnTo>
                  <a:pt x="1293" y="4955"/>
                </a:lnTo>
                <a:lnTo>
                  <a:pt x="1280" y="4954"/>
                </a:lnTo>
                <a:lnTo>
                  <a:pt x="1267" y="4952"/>
                </a:lnTo>
                <a:lnTo>
                  <a:pt x="1255" y="4952"/>
                </a:lnTo>
                <a:lnTo>
                  <a:pt x="1242" y="4952"/>
                </a:lnTo>
                <a:lnTo>
                  <a:pt x="1231" y="4954"/>
                </a:lnTo>
                <a:lnTo>
                  <a:pt x="1218" y="4956"/>
                </a:lnTo>
                <a:lnTo>
                  <a:pt x="1207" y="4959"/>
                </a:lnTo>
                <a:lnTo>
                  <a:pt x="1196" y="4961"/>
                </a:lnTo>
                <a:lnTo>
                  <a:pt x="1185" y="4966"/>
                </a:lnTo>
                <a:lnTo>
                  <a:pt x="1176" y="4971"/>
                </a:lnTo>
                <a:lnTo>
                  <a:pt x="1167" y="4977"/>
                </a:lnTo>
                <a:lnTo>
                  <a:pt x="1160" y="4983"/>
                </a:lnTo>
                <a:lnTo>
                  <a:pt x="1153" y="4990"/>
                </a:lnTo>
                <a:lnTo>
                  <a:pt x="1148" y="4998"/>
                </a:lnTo>
                <a:lnTo>
                  <a:pt x="1144" y="5007"/>
                </a:lnTo>
                <a:lnTo>
                  <a:pt x="1141" y="5017"/>
                </a:lnTo>
                <a:lnTo>
                  <a:pt x="1141" y="5025"/>
                </a:lnTo>
                <a:lnTo>
                  <a:pt x="1142" y="5029"/>
                </a:lnTo>
                <a:lnTo>
                  <a:pt x="1143" y="5030"/>
                </a:lnTo>
                <a:lnTo>
                  <a:pt x="1146" y="5032"/>
                </a:lnTo>
                <a:lnTo>
                  <a:pt x="1148" y="5034"/>
                </a:lnTo>
                <a:lnTo>
                  <a:pt x="1153" y="5035"/>
                </a:lnTo>
                <a:lnTo>
                  <a:pt x="1161" y="5035"/>
                </a:lnTo>
                <a:lnTo>
                  <a:pt x="1170" y="5035"/>
                </a:lnTo>
                <a:lnTo>
                  <a:pt x="1179" y="5034"/>
                </a:lnTo>
                <a:lnTo>
                  <a:pt x="1189" y="5032"/>
                </a:lnTo>
                <a:lnTo>
                  <a:pt x="1199" y="5032"/>
                </a:lnTo>
                <a:lnTo>
                  <a:pt x="1208" y="5032"/>
                </a:lnTo>
                <a:lnTo>
                  <a:pt x="1217" y="5034"/>
                </a:lnTo>
                <a:lnTo>
                  <a:pt x="1224" y="5036"/>
                </a:lnTo>
                <a:lnTo>
                  <a:pt x="1231" y="5041"/>
                </a:lnTo>
                <a:lnTo>
                  <a:pt x="1233" y="5045"/>
                </a:lnTo>
                <a:lnTo>
                  <a:pt x="1236" y="5049"/>
                </a:lnTo>
                <a:lnTo>
                  <a:pt x="1237" y="5054"/>
                </a:lnTo>
                <a:lnTo>
                  <a:pt x="1238" y="5059"/>
                </a:lnTo>
                <a:lnTo>
                  <a:pt x="1240" y="5065"/>
                </a:lnTo>
                <a:lnTo>
                  <a:pt x="1242" y="5072"/>
                </a:lnTo>
                <a:lnTo>
                  <a:pt x="1242" y="5072"/>
                </a:lnTo>
                <a:lnTo>
                  <a:pt x="1242" y="5072"/>
                </a:lnTo>
                <a:lnTo>
                  <a:pt x="1242" y="5072"/>
                </a:lnTo>
                <a:lnTo>
                  <a:pt x="1242" y="5072"/>
                </a:lnTo>
                <a:lnTo>
                  <a:pt x="1241" y="5083"/>
                </a:lnTo>
                <a:lnTo>
                  <a:pt x="1238" y="5096"/>
                </a:lnTo>
                <a:lnTo>
                  <a:pt x="1219" y="5098"/>
                </a:lnTo>
                <a:lnTo>
                  <a:pt x="1200" y="5103"/>
                </a:lnTo>
                <a:lnTo>
                  <a:pt x="1191" y="5107"/>
                </a:lnTo>
                <a:lnTo>
                  <a:pt x="1184" y="5113"/>
                </a:lnTo>
                <a:lnTo>
                  <a:pt x="1177" y="5121"/>
                </a:lnTo>
                <a:lnTo>
                  <a:pt x="1172" y="5130"/>
                </a:lnTo>
                <a:lnTo>
                  <a:pt x="1134" y="5138"/>
                </a:lnTo>
                <a:lnTo>
                  <a:pt x="1097" y="5144"/>
                </a:lnTo>
                <a:lnTo>
                  <a:pt x="1061" y="5150"/>
                </a:lnTo>
                <a:lnTo>
                  <a:pt x="1023" y="5158"/>
                </a:lnTo>
                <a:lnTo>
                  <a:pt x="998" y="5162"/>
                </a:lnTo>
                <a:lnTo>
                  <a:pt x="973" y="5164"/>
                </a:lnTo>
                <a:lnTo>
                  <a:pt x="948" y="5167"/>
                </a:lnTo>
                <a:lnTo>
                  <a:pt x="922" y="5169"/>
                </a:lnTo>
                <a:lnTo>
                  <a:pt x="910" y="5172"/>
                </a:lnTo>
                <a:lnTo>
                  <a:pt x="897" y="5176"/>
                </a:lnTo>
                <a:lnTo>
                  <a:pt x="886" y="5179"/>
                </a:lnTo>
                <a:lnTo>
                  <a:pt x="873" y="5183"/>
                </a:lnTo>
                <a:lnTo>
                  <a:pt x="861" y="5190"/>
                </a:lnTo>
                <a:lnTo>
                  <a:pt x="850" y="5197"/>
                </a:lnTo>
                <a:lnTo>
                  <a:pt x="839" y="5206"/>
                </a:lnTo>
                <a:lnTo>
                  <a:pt x="827" y="5217"/>
                </a:lnTo>
                <a:lnTo>
                  <a:pt x="839" y="5221"/>
                </a:lnTo>
                <a:lnTo>
                  <a:pt x="849" y="5224"/>
                </a:lnTo>
                <a:lnTo>
                  <a:pt x="859" y="5226"/>
                </a:lnTo>
                <a:lnTo>
                  <a:pt x="868" y="5228"/>
                </a:lnTo>
                <a:lnTo>
                  <a:pt x="887" y="5228"/>
                </a:lnTo>
                <a:lnTo>
                  <a:pt x="906" y="5226"/>
                </a:lnTo>
                <a:lnTo>
                  <a:pt x="924" y="5224"/>
                </a:lnTo>
                <a:lnTo>
                  <a:pt x="941" y="5220"/>
                </a:lnTo>
                <a:lnTo>
                  <a:pt x="958" y="5217"/>
                </a:lnTo>
                <a:lnTo>
                  <a:pt x="976" y="5217"/>
                </a:lnTo>
                <a:lnTo>
                  <a:pt x="981" y="5231"/>
                </a:lnTo>
                <a:lnTo>
                  <a:pt x="985" y="5244"/>
                </a:lnTo>
                <a:lnTo>
                  <a:pt x="987" y="5258"/>
                </a:lnTo>
                <a:lnTo>
                  <a:pt x="988" y="5271"/>
                </a:lnTo>
                <a:lnTo>
                  <a:pt x="988" y="5282"/>
                </a:lnTo>
                <a:lnTo>
                  <a:pt x="987" y="5295"/>
                </a:lnTo>
                <a:lnTo>
                  <a:pt x="983" y="5305"/>
                </a:lnTo>
                <a:lnTo>
                  <a:pt x="979" y="5316"/>
                </a:lnTo>
                <a:lnTo>
                  <a:pt x="974" y="5327"/>
                </a:lnTo>
                <a:lnTo>
                  <a:pt x="968" y="5337"/>
                </a:lnTo>
                <a:lnTo>
                  <a:pt x="960" y="5347"/>
                </a:lnTo>
                <a:lnTo>
                  <a:pt x="953" y="5356"/>
                </a:lnTo>
                <a:lnTo>
                  <a:pt x="944" y="5365"/>
                </a:lnTo>
                <a:lnTo>
                  <a:pt x="934" y="5373"/>
                </a:lnTo>
                <a:lnTo>
                  <a:pt x="922" y="5381"/>
                </a:lnTo>
                <a:lnTo>
                  <a:pt x="912" y="5390"/>
                </a:lnTo>
                <a:lnTo>
                  <a:pt x="920" y="5396"/>
                </a:lnTo>
                <a:lnTo>
                  <a:pt x="929" y="5401"/>
                </a:lnTo>
                <a:lnTo>
                  <a:pt x="938" y="5406"/>
                </a:lnTo>
                <a:lnTo>
                  <a:pt x="945" y="5409"/>
                </a:lnTo>
                <a:lnTo>
                  <a:pt x="953" y="5410"/>
                </a:lnTo>
                <a:lnTo>
                  <a:pt x="960" y="5410"/>
                </a:lnTo>
                <a:lnTo>
                  <a:pt x="967" y="5409"/>
                </a:lnTo>
                <a:lnTo>
                  <a:pt x="974" y="5408"/>
                </a:lnTo>
                <a:lnTo>
                  <a:pt x="1001" y="5399"/>
                </a:lnTo>
                <a:lnTo>
                  <a:pt x="1028" y="5390"/>
                </a:lnTo>
                <a:lnTo>
                  <a:pt x="1043" y="5401"/>
                </a:lnTo>
                <a:lnTo>
                  <a:pt x="1059" y="5412"/>
                </a:lnTo>
                <a:lnTo>
                  <a:pt x="1067" y="5429"/>
                </a:lnTo>
                <a:lnTo>
                  <a:pt x="1076" y="5447"/>
                </a:lnTo>
                <a:lnTo>
                  <a:pt x="1085" y="5466"/>
                </a:lnTo>
                <a:lnTo>
                  <a:pt x="1094" y="5484"/>
                </a:lnTo>
                <a:lnTo>
                  <a:pt x="1096" y="5485"/>
                </a:lnTo>
                <a:lnTo>
                  <a:pt x="1095" y="5485"/>
                </a:lnTo>
                <a:lnTo>
                  <a:pt x="1095" y="5486"/>
                </a:lnTo>
                <a:lnTo>
                  <a:pt x="1095" y="5485"/>
                </a:lnTo>
                <a:lnTo>
                  <a:pt x="1094" y="5484"/>
                </a:lnTo>
                <a:lnTo>
                  <a:pt x="1057" y="5490"/>
                </a:lnTo>
                <a:lnTo>
                  <a:pt x="1019" y="5496"/>
                </a:lnTo>
                <a:lnTo>
                  <a:pt x="981" y="5502"/>
                </a:lnTo>
                <a:lnTo>
                  <a:pt x="943" y="5508"/>
                </a:lnTo>
                <a:lnTo>
                  <a:pt x="927" y="5510"/>
                </a:lnTo>
                <a:lnTo>
                  <a:pt x="912" y="5512"/>
                </a:lnTo>
                <a:lnTo>
                  <a:pt x="905" y="5513"/>
                </a:lnTo>
                <a:lnTo>
                  <a:pt x="900" y="5517"/>
                </a:lnTo>
                <a:lnTo>
                  <a:pt x="897" y="5519"/>
                </a:lnTo>
                <a:lnTo>
                  <a:pt x="894" y="5522"/>
                </a:lnTo>
                <a:lnTo>
                  <a:pt x="892" y="5526"/>
                </a:lnTo>
                <a:lnTo>
                  <a:pt x="891" y="5529"/>
                </a:lnTo>
                <a:lnTo>
                  <a:pt x="892" y="5533"/>
                </a:lnTo>
                <a:lnTo>
                  <a:pt x="894" y="5537"/>
                </a:lnTo>
                <a:lnTo>
                  <a:pt x="898" y="5541"/>
                </a:lnTo>
                <a:lnTo>
                  <a:pt x="903" y="5546"/>
                </a:lnTo>
                <a:lnTo>
                  <a:pt x="915" y="5555"/>
                </a:lnTo>
                <a:lnTo>
                  <a:pt x="925" y="5564"/>
                </a:lnTo>
                <a:lnTo>
                  <a:pt x="908" y="5585"/>
                </a:lnTo>
                <a:lnTo>
                  <a:pt x="892" y="5607"/>
                </a:lnTo>
                <a:lnTo>
                  <a:pt x="877" y="5630"/>
                </a:lnTo>
                <a:lnTo>
                  <a:pt x="860" y="5651"/>
                </a:lnTo>
                <a:lnTo>
                  <a:pt x="860" y="5651"/>
                </a:lnTo>
                <a:lnTo>
                  <a:pt x="860" y="5651"/>
                </a:lnTo>
                <a:lnTo>
                  <a:pt x="860" y="5651"/>
                </a:lnTo>
                <a:lnTo>
                  <a:pt x="860" y="5651"/>
                </a:lnTo>
                <a:lnTo>
                  <a:pt x="842" y="5647"/>
                </a:lnTo>
                <a:lnTo>
                  <a:pt x="827" y="5645"/>
                </a:lnTo>
                <a:lnTo>
                  <a:pt x="811" y="5645"/>
                </a:lnTo>
                <a:lnTo>
                  <a:pt x="795" y="5645"/>
                </a:lnTo>
                <a:lnTo>
                  <a:pt x="780" y="5647"/>
                </a:lnTo>
                <a:lnTo>
                  <a:pt x="766" y="5650"/>
                </a:lnTo>
                <a:lnTo>
                  <a:pt x="752" y="5655"/>
                </a:lnTo>
                <a:lnTo>
                  <a:pt x="738" y="5660"/>
                </a:lnTo>
                <a:lnTo>
                  <a:pt x="724" y="5666"/>
                </a:lnTo>
                <a:lnTo>
                  <a:pt x="712" y="5674"/>
                </a:lnTo>
                <a:lnTo>
                  <a:pt x="699" y="5682"/>
                </a:lnTo>
                <a:lnTo>
                  <a:pt x="686" y="5691"/>
                </a:lnTo>
                <a:lnTo>
                  <a:pt x="662" y="5711"/>
                </a:lnTo>
                <a:lnTo>
                  <a:pt x="639" y="5732"/>
                </a:lnTo>
                <a:lnTo>
                  <a:pt x="639" y="5732"/>
                </a:lnTo>
                <a:lnTo>
                  <a:pt x="639" y="5732"/>
                </a:lnTo>
                <a:lnTo>
                  <a:pt x="624" y="5735"/>
                </a:lnTo>
                <a:lnTo>
                  <a:pt x="609" y="5737"/>
                </a:lnTo>
                <a:lnTo>
                  <a:pt x="578" y="5734"/>
                </a:lnTo>
                <a:lnTo>
                  <a:pt x="547" y="5730"/>
                </a:lnTo>
                <a:lnTo>
                  <a:pt x="532" y="5727"/>
                </a:lnTo>
                <a:lnTo>
                  <a:pt x="516" y="5726"/>
                </a:lnTo>
                <a:lnTo>
                  <a:pt x="501" y="5726"/>
                </a:lnTo>
                <a:lnTo>
                  <a:pt x="487" y="5727"/>
                </a:lnTo>
                <a:lnTo>
                  <a:pt x="474" y="5730"/>
                </a:lnTo>
                <a:lnTo>
                  <a:pt x="462" y="5734"/>
                </a:lnTo>
                <a:lnTo>
                  <a:pt x="457" y="5737"/>
                </a:lnTo>
                <a:lnTo>
                  <a:pt x="450" y="5741"/>
                </a:lnTo>
                <a:lnTo>
                  <a:pt x="445" y="5746"/>
                </a:lnTo>
                <a:lnTo>
                  <a:pt x="440" y="5751"/>
                </a:lnTo>
                <a:lnTo>
                  <a:pt x="436" y="5756"/>
                </a:lnTo>
                <a:lnTo>
                  <a:pt x="431" y="5764"/>
                </a:lnTo>
                <a:lnTo>
                  <a:pt x="427" y="5772"/>
                </a:lnTo>
                <a:lnTo>
                  <a:pt x="425" y="5781"/>
                </a:lnTo>
                <a:lnTo>
                  <a:pt x="421" y="5789"/>
                </a:lnTo>
                <a:lnTo>
                  <a:pt x="419" y="5801"/>
                </a:lnTo>
                <a:lnTo>
                  <a:pt x="417" y="5812"/>
                </a:lnTo>
                <a:lnTo>
                  <a:pt x="416" y="5825"/>
                </a:lnTo>
                <a:lnTo>
                  <a:pt x="398" y="5840"/>
                </a:lnTo>
                <a:lnTo>
                  <a:pt x="382" y="5855"/>
                </a:lnTo>
                <a:lnTo>
                  <a:pt x="364" y="5872"/>
                </a:lnTo>
                <a:lnTo>
                  <a:pt x="348" y="5887"/>
                </a:lnTo>
                <a:lnTo>
                  <a:pt x="312" y="5912"/>
                </a:lnTo>
                <a:lnTo>
                  <a:pt x="276" y="5937"/>
                </a:lnTo>
                <a:lnTo>
                  <a:pt x="241" y="5962"/>
                </a:lnTo>
                <a:lnTo>
                  <a:pt x="205" y="5987"/>
                </a:lnTo>
                <a:lnTo>
                  <a:pt x="211" y="5991"/>
                </a:lnTo>
                <a:lnTo>
                  <a:pt x="211" y="5991"/>
                </a:lnTo>
                <a:lnTo>
                  <a:pt x="211" y="5991"/>
                </a:lnTo>
                <a:lnTo>
                  <a:pt x="208" y="5989"/>
                </a:lnTo>
                <a:lnTo>
                  <a:pt x="205" y="5987"/>
                </a:lnTo>
                <a:lnTo>
                  <a:pt x="199" y="5991"/>
                </a:lnTo>
                <a:lnTo>
                  <a:pt x="193" y="5995"/>
                </a:lnTo>
                <a:lnTo>
                  <a:pt x="186" y="6000"/>
                </a:lnTo>
                <a:lnTo>
                  <a:pt x="181" y="6005"/>
                </a:lnTo>
                <a:lnTo>
                  <a:pt x="172" y="6016"/>
                </a:lnTo>
                <a:lnTo>
                  <a:pt x="166" y="6028"/>
                </a:lnTo>
                <a:lnTo>
                  <a:pt x="156" y="6056"/>
                </a:lnTo>
                <a:lnTo>
                  <a:pt x="147" y="6085"/>
                </a:lnTo>
                <a:lnTo>
                  <a:pt x="142" y="6100"/>
                </a:lnTo>
                <a:lnTo>
                  <a:pt x="137" y="6114"/>
                </a:lnTo>
                <a:lnTo>
                  <a:pt x="131" y="6127"/>
                </a:lnTo>
                <a:lnTo>
                  <a:pt x="122" y="6139"/>
                </a:lnTo>
                <a:lnTo>
                  <a:pt x="118" y="6145"/>
                </a:lnTo>
                <a:lnTo>
                  <a:pt x="113" y="6150"/>
                </a:lnTo>
                <a:lnTo>
                  <a:pt x="106" y="6155"/>
                </a:lnTo>
                <a:lnTo>
                  <a:pt x="100" y="6159"/>
                </a:lnTo>
                <a:lnTo>
                  <a:pt x="94" y="6162"/>
                </a:lnTo>
                <a:lnTo>
                  <a:pt x="85" y="6166"/>
                </a:lnTo>
                <a:lnTo>
                  <a:pt x="77" y="6169"/>
                </a:lnTo>
                <a:lnTo>
                  <a:pt x="67" y="6170"/>
                </a:lnTo>
                <a:lnTo>
                  <a:pt x="63" y="6172"/>
                </a:lnTo>
                <a:lnTo>
                  <a:pt x="62" y="6176"/>
                </a:lnTo>
                <a:lnTo>
                  <a:pt x="61" y="6181"/>
                </a:lnTo>
                <a:lnTo>
                  <a:pt x="62" y="6188"/>
                </a:lnTo>
                <a:lnTo>
                  <a:pt x="63" y="6195"/>
                </a:lnTo>
                <a:lnTo>
                  <a:pt x="66" y="6202"/>
                </a:lnTo>
                <a:lnTo>
                  <a:pt x="70" y="6209"/>
                </a:lnTo>
                <a:lnTo>
                  <a:pt x="73" y="6214"/>
                </a:lnTo>
                <a:lnTo>
                  <a:pt x="82" y="6222"/>
                </a:lnTo>
                <a:lnTo>
                  <a:pt x="90" y="6227"/>
                </a:lnTo>
                <a:lnTo>
                  <a:pt x="98" y="6230"/>
                </a:lnTo>
                <a:lnTo>
                  <a:pt x="106" y="6231"/>
                </a:lnTo>
                <a:lnTo>
                  <a:pt x="114" y="6230"/>
                </a:lnTo>
                <a:lnTo>
                  <a:pt x="120" y="6224"/>
                </a:lnTo>
                <a:lnTo>
                  <a:pt x="128" y="6218"/>
                </a:lnTo>
                <a:lnTo>
                  <a:pt x="134" y="6208"/>
                </a:lnTo>
                <a:lnTo>
                  <a:pt x="145" y="6209"/>
                </a:lnTo>
                <a:lnTo>
                  <a:pt x="153" y="6211"/>
                </a:lnTo>
                <a:lnTo>
                  <a:pt x="164" y="6214"/>
                </a:lnTo>
                <a:lnTo>
                  <a:pt x="172" y="6218"/>
                </a:lnTo>
                <a:lnTo>
                  <a:pt x="181" y="6221"/>
                </a:lnTo>
                <a:lnTo>
                  <a:pt x="191" y="6222"/>
                </a:lnTo>
                <a:lnTo>
                  <a:pt x="197" y="6222"/>
                </a:lnTo>
                <a:lnTo>
                  <a:pt x="200" y="6221"/>
                </a:lnTo>
                <a:lnTo>
                  <a:pt x="205" y="6219"/>
                </a:lnTo>
                <a:lnTo>
                  <a:pt x="211" y="6216"/>
                </a:lnTo>
                <a:lnTo>
                  <a:pt x="211" y="6216"/>
                </a:lnTo>
                <a:lnTo>
                  <a:pt x="212" y="6216"/>
                </a:lnTo>
                <a:lnTo>
                  <a:pt x="211" y="6216"/>
                </a:lnTo>
                <a:lnTo>
                  <a:pt x="211" y="6217"/>
                </a:lnTo>
                <a:lnTo>
                  <a:pt x="227" y="6223"/>
                </a:lnTo>
                <a:lnTo>
                  <a:pt x="245" y="6228"/>
                </a:lnTo>
                <a:lnTo>
                  <a:pt x="261" y="6231"/>
                </a:lnTo>
                <a:lnTo>
                  <a:pt x="278" y="6233"/>
                </a:lnTo>
                <a:lnTo>
                  <a:pt x="296" y="6233"/>
                </a:lnTo>
                <a:lnTo>
                  <a:pt x="312" y="6233"/>
                </a:lnTo>
                <a:lnTo>
                  <a:pt x="330" y="6232"/>
                </a:lnTo>
                <a:lnTo>
                  <a:pt x="348" y="6230"/>
                </a:lnTo>
                <a:lnTo>
                  <a:pt x="349" y="6242"/>
                </a:lnTo>
                <a:lnTo>
                  <a:pt x="350" y="6254"/>
                </a:lnTo>
                <a:lnTo>
                  <a:pt x="353" y="6265"/>
                </a:lnTo>
                <a:lnTo>
                  <a:pt x="354" y="6278"/>
                </a:lnTo>
                <a:lnTo>
                  <a:pt x="355" y="6278"/>
                </a:lnTo>
                <a:lnTo>
                  <a:pt x="355" y="6279"/>
                </a:lnTo>
                <a:lnTo>
                  <a:pt x="355" y="6279"/>
                </a:lnTo>
                <a:lnTo>
                  <a:pt x="354" y="6278"/>
                </a:lnTo>
                <a:lnTo>
                  <a:pt x="354" y="6278"/>
                </a:lnTo>
                <a:lnTo>
                  <a:pt x="315" y="6276"/>
                </a:lnTo>
                <a:lnTo>
                  <a:pt x="275" y="6276"/>
                </a:lnTo>
                <a:lnTo>
                  <a:pt x="236" y="6276"/>
                </a:lnTo>
                <a:lnTo>
                  <a:pt x="198" y="6276"/>
                </a:lnTo>
                <a:lnTo>
                  <a:pt x="189" y="6278"/>
                </a:lnTo>
                <a:lnTo>
                  <a:pt x="183" y="6280"/>
                </a:lnTo>
                <a:lnTo>
                  <a:pt x="175" y="6283"/>
                </a:lnTo>
                <a:lnTo>
                  <a:pt x="169" y="6287"/>
                </a:lnTo>
                <a:lnTo>
                  <a:pt x="162" y="6290"/>
                </a:lnTo>
                <a:lnTo>
                  <a:pt x="156" y="6295"/>
                </a:lnTo>
                <a:lnTo>
                  <a:pt x="152" y="6302"/>
                </a:lnTo>
                <a:lnTo>
                  <a:pt x="148" y="6309"/>
                </a:lnTo>
                <a:lnTo>
                  <a:pt x="131" y="6313"/>
                </a:lnTo>
                <a:lnTo>
                  <a:pt x="113" y="6316"/>
                </a:lnTo>
                <a:lnTo>
                  <a:pt x="105" y="6318"/>
                </a:lnTo>
                <a:lnTo>
                  <a:pt x="98" y="6323"/>
                </a:lnTo>
                <a:lnTo>
                  <a:pt x="95" y="6326"/>
                </a:lnTo>
                <a:lnTo>
                  <a:pt x="92" y="6330"/>
                </a:lnTo>
                <a:lnTo>
                  <a:pt x="91" y="6335"/>
                </a:lnTo>
                <a:lnTo>
                  <a:pt x="90" y="6340"/>
                </a:lnTo>
                <a:lnTo>
                  <a:pt x="89" y="6345"/>
                </a:lnTo>
                <a:lnTo>
                  <a:pt x="90" y="6350"/>
                </a:lnTo>
                <a:lnTo>
                  <a:pt x="91" y="6354"/>
                </a:lnTo>
                <a:lnTo>
                  <a:pt x="92" y="6358"/>
                </a:lnTo>
                <a:lnTo>
                  <a:pt x="99" y="6363"/>
                </a:lnTo>
                <a:lnTo>
                  <a:pt x="106" y="6368"/>
                </a:lnTo>
                <a:lnTo>
                  <a:pt x="114" y="6372"/>
                </a:lnTo>
                <a:lnTo>
                  <a:pt x="123" y="6377"/>
                </a:lnTo>
                <a:lnTo>
                  <a:pt x="129" y="6382"/>
                </a:lnTo>
                <a:lnTo>
                  <a:pt x="136" y="6388"/>
                </a:lnTo>
                <a:lnTo>
                  <a:pt x="137" y="6388"/>
                </a:lnTo>
                <a:lnTo>
                  <a:pt x="138" y="6389"/>
                </a:lnTo>
                <a:lnTo>
                  <a:pt x="137" y="6389"/>
                </a:lnTo>
                <a:lnTo>
                  <a:pt x="137" y="6389"/>
                </a:lnTo>
                <a:lnTo>
                  <a:pt x="136" y="6389"/>
                </a:lnTo>
                <a:lnTo>
                  <a:pt x="136" y="6388"/>
                </a:lnTo>
                <a:lnTo>
                  <a:pt x="128" y="6389"/>
                </a:lnTo>
                <a:lnTo>
                  <a:pt x="122" y="6392"/>
                </a:lnTo>
                <a:lnTo>
                  <a:pt x="117" y="6394"/>
                </a:lnTo>
                <a:lnTo>
                  <a:pt x="112" y="6397"/>
                </a:lnTo>
                <a:lnTo>
                  <a:pt x="104" y="6406"/>
                </a:lnTo>
                <a:lnTo>
                  <a:pt x="96" y="6415"/>
                </a:lnTo>
                <a:lnTo>
                  <a:pt x="90" y="6425"/>
                </a:lnTo>
                <a:lnTo>
                  <a:pt x="84" y="6435"/>
                </a:lnTo>
                <a:lnTo>
                  <a:pt x="76" y="6445"/>
                </a:lnTo>
                <a:lnTo>
                  <a:pt x="68" y="6453"/>
                </a:lnTo>
                <a:lnTo>
                  <a:pt x="54" y="6457"/>
                </a:lnTo>
                <a:lnTo>
                  <a:pt x="43" y="6460"/>
                </a:lnTo>
                <a:lnTo>
                  <a:pt x="33" y="6465"/>
                </a:lnTo>
                <a:lnTo>
                  <a:pt x="24" y="6473"/>
                </a:lnTo>
                <a:lnTo>
                  <a:pt x="15" y="6482"/>
                </a:lnTo>
                <a:lnTo>
                  <a:pt x="9" y="6491"/>
                </a:lnTo>
                <a:lnTo>
                  <a:pt x="4" y="6502"/>
                </a:lnTo>
                <a:lnTo>
                  <a:pt x="0" y="6515"/>
                </a:lnTo>
                <a:lnTo>
                  <a:pt x="4" y="6516"/>
                </a:lnTo>
                <a:lnTo>
                  <a:pt x="9" y="6517"/>
                </a:lnTo>
                <a:lnTo>
                  <a:pt x="11" y="6520"/>
                </a:lnTo>
                <a:lnTo>
                  <a:pt x="15" y="6523"/>
                </a:lnTo>
                <a:lnTo>
                  <a:pt x="19" y="6529"/>
                </a:lnTo>
                <a:lnTo>
                  <a:pt x="23" y="6538"/>
                </a:lnTo>
                <a:lnTo>
                  <a:pt x="27" y="6558"/>
                </a:lnTo>
                <a:lnTo>
                  <a:pt x="28" y="6578"/>
                </a:lnTo>
                <a:lnTo>
                  <a:pt x="30" y="6588"/>
                </a:lnTo>
                <a:lnTo>
                  <a:pt x="33" y="6597"/>
                </a:lnTo>
                <a:lnTo>
                  <a:pt x="34" y="6601"/>
                </a:lnTo>
                <a:lnTo>
                  <a:pt x="37" y="6605"/>
                </a:lnTo>
                <a:lnTo>
                  <a:pt x="39" y="6607"/>
                </a:lnTo>
                <a:lnTo>
                  <a:pt x="43" y="6610"/>
                </a:lnTo>
                <a:lnTo>
                  <a:pt x="46" y="6613"/>
                </a:lnTo>
                <a:lnTo>
                  <a:pt x="51" y="6614"/>
                </a:lnTo>
                <a:lnTo>
                  <a:pt x="56" y="6614"/>
                </a:lnTo>
                <a:lnTo>
                  <a:pt x="61" y="6614"/>
                </a:lnTo>
                <a:lnTo>
                  <a:pt x="75" y="6613"/>
                </a:lnTo>
                <a:lnTo>
                  <a:pt x="92" y="6606"/>
                </a:lnTo>
                <a:lnTo>
                  <a:pt x="113" y="6602"/>
                </a:lnTo>
                <a:lnTo>
                  <a:pt x="133" y="6600"/>
                </a:lnTo>
                <a:lnTo>
                  <a:pt x="153" y="6596"/>
                </a:lnTo>
                <a:lnTo>
                  <a:pt x="174" y="6594"/>
                </a:lnTo>
                <a:lnTo>
                  <a:pt x="178" y="6601"/>
                </a:lnTo>
                <a:lnTo>
                  <a:pt x="181" y="6610"/>
                </a:lnTo>
                <a:lnTo>
                  <a:pt x="181" y="6610"/>
                </a:lnTo>
                <a:lnTo>
                  <a:pt x="181" y="6610"/>
                </a:lnTo>
                <a:lnTo>
                  <a:pt x="179" y="6616"/>
                </a:lnTo>
                <a:lnTo>
                  <a:pt x="178" y="6624"/>
                </a:lnTo>
                <a:lnTo>
                  <a:pt x="178" y="6632"/>
                </a:lnTo>
                <a:lnTo>
                  <a:pt x="179" y="6638"/>
                </a:lnTo>
                <a:lnTo>
                  <a:pt x="185" y="6652"/>
                </a:lnTo>
                <a:lnTo>
                  <a:pt x="191" y="6666"/>
                </a:lnTo>
                <a:lnTo>
                  <a:pt x="195" y="6672"/>
                </a:lnTo>
                <a:lnTo>
                  <a:pt x="198" y="6680"/>
                </a:lnTo>
                <a:lnTo>
                  <a:pt x="200" y="6686"/>
                </a:lnTo>
                <a:lnTo>
                  <a:pt x="200" y="6694"/>
                </a:lnTo>
                <a:lnTo>
                  <a:pt x="200" y="6700"/>
                </a:lnTo>
                <a:lnTo>
                  <a:pt x="198" y="6708"/>
                </a:lnTo>
                <a:lnTo>
                  <a:pt x="194" y="6714"/>
                </a:lnTo>
                <a:lnTo>
                  <a:pt x="188" y="6722"/>
                </a:lnTo>
                <a:lnTo>
                  <a:pt x="170" y="6715"/>
                </a:lnTo>
                <a:lnTo>
                  <a:pt x="155" y="6713"/>
                </a:lnTo>
                <a:lnTo>
                  <a:pt x="147" y="6711"/>
                </a:lnTo>
                <a:lnTo>
                  <a:pt x="139" y="6711"/>
                </a:lnTo>
                <a:lnTo>
                  <a:pt x="133" y="6713"/>
                </a:lnTo>
                <a:lnTo>
                  <a:pt x="125" y="6714"/>
                </a:lnTo>
                <a:lnTo>
                  <a:pt x="120" y="6717"/>
                </a:lnTo>
                <a:lnTo>
                  <a:pt x="114" y="6720"/>
                </a:lnTo>
                <a:lnTo>
                  <a:pt x="109" y="6725"/>
                </a:lnTo>
                <a:lnTo>
                  <a:pt x="104" y="6730"/>
                </a:lnTo>
                <a:lnTo>
                  <a:pt x="100" y="6737"/>
                </a:lnTo>
                <a:lnTo>
                  <a:pt x="95" y="6744"/>
                </a:lnTo>
                <a:lnTo>
                  <a:pt x="92" y="6755"/>
                </a:lnTo>
                <a:lnTo>
                  <a:pt x="89" y="6765"/>
                </a:lnTo>
                <a:lnTo>
                  <a:pt x="76" y="6784"/>
                </a:lnTo>
                <a:lnTo>
                  <a:pt x="60" y="6808"/>
                </a:lnTo>
                <a:lnTo>
                  <a:pt x="39" y="6837"/>
                </a:lnTo>
                <a:lnTo>
                  <a:pt x="11" y="6878"/>
                </a:lnTo>
                <a:lnTo>
                  <a:pt x="25" y="6871"/>
                </a:lnTo>
                <a:lnTo>
                  <a:pt x="38" y="6865"/>
                </a:lnTo>
                <a:lnTo>
                  <a:pt x="51" y="6861"/>
                </a:lnTo>
                <a:lnTo>
                  <a:pt x="62" y="6857"/>
                </a:lnTo>
                <a:lnTo>
                  <a:pt x="72" y="6855"/>
                </a:lnTo>
                <a:lnTo>
                  <a:pt x="82" y="6854"/>
                </a:lnTo>
                <a:lnTo>
                  <a:pt x="92" y="6854"/>
                </a:lnTo>
                <a:lnTo>
                  <a:pt x="101" y="6854"/>
                </a:lnTo>
                <a:lnTo>
                  <a:pt x="110" y="6855"/>
                </a:lnTo>
                <a:lnTo>
                  <a:pt x="118" y="6857"/>
                </a:lnTo>
                <a:lnTo>
                  <a:pt x="125" y="6860"/>
                </a:lnTo>
                <a:lnTo>
                  <a:pt x="132" y="6864"/>
                </a:lnTo>
                <a:lnTo>
                  <a:pt x="138" y="6869"/>
                </a:lnTo>
                <a:lnTo>
                  <a:pt x="145" y="6874"/>
                </a:lnTo>
                <a:lnTo>
                  <a:pt x="151" y="6880"/>
                </a:lnTo>
                <a:lnTo>
                  <a:pt x="157" y="6886"/>
                </a:lnTo>
                <a:lnTo>
                  <a:pt x="160" y="6898"/>
                </a:lnTo>
                <a:lnTo>
                  <a:pt x="162" y="6909"/>
                </a:lnTo>
                <a:lnTo>
                  <a:pt x="164" y="6922"/>
                </a:lnTo>
                <a:lnTo>
                  <a:pt x="166" y="6933"/>
                </a:lnTo>
                <a:lnTo>
                  <a:pt x="155" y="6938"/>
                </a:lnTo>
                <a:lnTo>
                  <a:pt x="145" y="6945"/>
                </a:lnTo>
                <a:lnTo>
                  <a:pt x="137" y="6951"/>
                </a:lnTo>
                <a:lnTo>
                  <a:pt x="132" y="6958"/>
                </a:lnTo>
                <a:lnTo>
                  <a:pt x="131" y="6960"/>
                </a:lnTo>
                <a:lnTo>
                  <a:pt x="132" y="6964"/>
                </a:lnTo>
                <a:lnTo>
                  <a:pt x="133" y="6968"/>
                </a:lnTo>
                <a:lnTo>
                  <a:pt x="136" y="6970"/>
                </a:lnTo>
                <a:lnTo>
                  <a:pt x="139" y="6974"/>
                </a:lnTo>
                <a:lnTo>
                  <a:pt x="146" y="6977"/>
                </a:lnTo>
                <a:lnTo>
                  <a:pt x="152" y="6980"/>
                </a:lnTo>
                <a:lnTo>
                  <a:pt x="161" y="6983"/>
                </a:lnTo>
                <a:lnTo>
                  <a:pt x="172" y="6985"/>
                </a:lnTo>
                <a:lnTo>
                  <a:pt x="183" y="6987"/>
                </a:lnTo>
                <a:lnTo>
                  <a:pt x="194" y="6988"/>
                </a:lnTo>
                <a:lnTo>
                  <a:pt x="204" y="6988"/>
                </a:lnTo>
                <a:lnTo>
                  <a:pt x="226" y="6987"/>
                </a:lnTo>
                <a:lnTo>
                  <a:pt x="246" y="6983"/>
                </a:lnTo>
                <a:lnTo>
                  <a:pt x="288" y="6971"/>
                </a:lnTo>
                <a:lnTo>
                  <a:pt x="330" y="6959"/>
                </a:lnTo>
                <a:lnTo>
                  <a:pt x="342" y="6956"/>
                </a:lnTo>
                <a:lnTo>
                  <a:pt x="355" y="6952"/>
                </a:lnTo>
                <a:lnTo>
                  <a:pt x="367" y="6947"/>
                </a:lnTo>
                <a:lnTo>
                  <a:pt x="379" y="6944"/>
                </a:lnTo>
                <a:lnTo>
                  <a:pt x="386" y="6941"/>
                </a:lnTo>
                <a:lnTo>
                  <a:pt x="392" y="6940"/>
                </a:lnTo>
                <a:lnTo>
                  <a:pt x="398" y="6938"/>
                </a:lnTo>
                <a:lnTo>
                  <a:pt x="405" y="6938"/>
                </a:lnTo>
                <a:lnTo>
                  <a:pt x="411" y="6940"/>
                </a:lnTo>
                <a:lnTo>
                  <a:pt x="417" y="6942"/>
                </a:lnTo>
                <a:lnTo>
                  <a:pt x="424" y="6945"/>
                </a:lnTo>
                <a:lnTo>
                  <a:pt x="430" y="6950"/>
                </a:lnTo>
                <a:lnTo>
                  <a:pt x="441" y="6979"/>
                </a:lnTo>
                <a:lnTo>
                  <a:pt x="453" y="7010"/>
                </a:lnTo>
                <a:lnTo>
                  <a:pt x="463" y="7039"/>
                </a:lnTo>
                <a:lnTo>
                  <a:pt x="474" y="7069"/>
                </a:lnTo>
                <a:lnTo>
                  <a:pt x="455" y="7078"/>
                </a:lnTo>
                <a:lnTo>
                  <a:pt x="441" y="7088"/>
                </a:lnTo>
                <a:lnTo>
                  <a:pt x="436" y="7093"/>
                </a:lnTo>
                <a:lnTo>
                  <a:pt x="433" y="7098"/>
                </a:lnTo>
                <a:lnTo>
                  <a:pt x="431" y="7102"/>
                </a:lnTo>
                <a:lnTo>
                  <a:pt x="430" y="7107"/>
                </a:lnTo>
                <a:lnTo>
                  <a:pt x="431" y="7111"/>
                </a:lnTo>
                <a:lnTo>
                  <a:pt x="433" y="7116"/>
                </a:lnTo>
                <a:lnTo>
                  <a:pt x="436" y="7120"/>
                </a:lnTo>
                <a:lnTo>
                  <a:pt x="441" y="7125"/>
                </a:lnTo>
                <a:lnTo>
                  <a:pt x="449" y="7129"/>
                </a:lnTo>
                <a:lnTo>
                  <a:pt x="457" y="7133"/>
                </a:lnTo>
                <a:lnTo>
                  <a:pt x="467" y="7136"/>
                </a:lnTo>
                <a:lnTo>
                  <a:pt x="478" y="7140"/>
                </a:lnTo>
                <a:lnTo>
                  <a:pt x="488" y="7144"/>
                </a:lnTo>
                <a:lnTo>
                  <a:pt x="500" y="7145"/>
                </a:lnTo>
                <a:lnTo>
                  <a:pt x="510" y="7146"/>
                </a:lnTo>
                <a:lnTo>
                  <a:pt x="521" y="7146"/>
                </a:lnTo>
                <a:lnTo>
                  <a:pt x="542" y="7145"/>
                </a:lnTo>
                <a:lnTo>
                  <a:pt x="562" y="7141"/>
                </a:lnTo>
                <a:lnTo>
                  <a:pt x="603" y="7130"/>
                </a:lnTo>
                <a:lnTo>
                  <a:pt x="642" y="7117"/>
                </a:lnTo>
                <a:lnTo>
                  <a:pt x="634" y="7112"/>
                </a:lnTo>
                <a:lnTo>
                  <a:pt x="629" y="7107"/>
                </a:lnTo>
                <a:lnTo>
                  <a:pt x="636" y="7111"/>
                </a:lnTo>
                <a:lnTo>
                  <a:pt x="642" y="7117"/>
                </a:lnTo>
                <a:lnTo>
                  <a:pt x="653" y="7111"/>
                </a:lnTo>
                <a:lnTo>
                  <a:pt x="666" y="7105"/>
                </a:lnTo>
                <a:lnTo>
                  <a:pt x="677" y="7098"/>
                </a:lnTo>
                <a:lnTo>
                  <a:pt x="689" y="7092"/>
                </a:lnTo>
                <a:lnTo>
                  <a:pt x="691" y="7101"/>
                </a:lnTo>
                <a:lnTo>
                  <a:pt x="694" y="7111"/>
                </a:lnTo>
                <a:lnTo>
                  <a:pt x="700" y="7116"/>
                </a:lnTo>
                <a:lnTo>
                  <a:pt x="705" y="7122"/>
                </a:lnTo>
                <a:lnTo>
                  <a:pt x="713" y="7126"/>
                </a:lnTo>
                <a:lnTo>
                  <a:pt x="719" y="7129"/>
                </a:lnTo>
                <a:lnTo>
                  <a:pt x="727" y="7131"/>
                </a:lnTo>
                <a:lnTo>
                  <a:pt x="735" y="7133"/>
                </a:lnTo>
                <a:lnTo>
                  <a:pt x="742" y="7133"/>
                </a:lnTo>
                <a:lnTo>
                  <a:pt x="751" y="7131"/>
                </a:lnTo>
                <a:lnTo>
                  <a:pt x="783" y="7125"/>
                </a:lnTo>
                <a:lnTo>
                  <a:pt x="814" y="7120"/>
                </a:lnTo>
                <a:lnTo>
                  <a:pt x="846" y="7116"/>
                </a:lnTo>
                <a:lnTo>
                  <a:pt x="878" y="7112"/>
                </a:lnTo>
                <a:lnTo>
                  <a:pt x="941" y="7105"/>
                </a:lnTo>
                <a:lnTo>
                  <a:pt x="1006" y="7098"/>
                </a:lnTo>
                <a:lnTo>
                  <a:pt x="1071" y="7092"/>
                </a:lnTo>
                <a:lnTo>
                  <a:pt x="1134" y="7084"/>
                </a:lnTo>
                <a:lnTo>
                  <a:pt x="1166" y="7079"/>
                </a:lnTo>
                <a:lnTo>
                  <a:pt x="1198" y="7074"/>
                </a:lnTo>
                <a:lnTo>
                  <a:pt x="1229" y="7068"/>
                </a:lnTo>
                <a:lnTo>
                  <a:pt x="1261" y="7060"/>
                </a:lnTo>
                <a:lnTo>
                  <a:pt x="1309" y="7050"/>
                </a:lnTo>
                <a:lnTo>
                  <a:pt x="1356" y="7041"/>
                </a:lnTo>
                <a:lnTo>
                  <a:pt x="1405" y="7034"/>
                </a:lnTo>
                <a:lnTo>
                  <a:pt x="1453" y="7027"/>
                </a:lnTo>
                <a:lnTo>
                  <a:pt x="1500" y="7018"/>
                </a:lnTo>
                <a:lnTo>
                  <a:pt x="1547" y="7007"/>
                </a:lnTo>
                <a:lnTo>
                  <a:pt x="1571" y="7001"/>
                </a:lnTo>
                <a:lnTo>
                  <a:pt x="1594" y="6993"/>
                </a:lnTo>
                <a:lnTo>
                  <a:pt x="1616" y="6984"/>
                </a:lnTo>
                <a:lnTo>
                  <a:pt x="1639" y="6974"/>
                </a:lnTo>
                <a:lnTo>
                  <a:pt x="1651" y="6968"/>
                </a:lnTo>
                <a:lnTo>
                  <a:pt x="1663" y="6970"/>
                </a:lnTo>
                <a:lnTo>
                  <a:pt x="1668" y="6980"/>
                </a:lnTo>
                <a:lnTo>
                  <a:pt x="1675" y="6988"/>
                </a:lnTo>
                <a:lnTo>
                  <a:pt x="1681" y="6996"/>
                </a:lnTo>
                <a:lnTo>
                  <a:pt x="1690" y="7002"/>
                </a:lnTo>
                <a:lnTo>
                  <a:pt x="1708" y="7011"/>
                </a:lnTo>
                <a:lnTo>
                  <a:pt x="1728" y="7020"/>
                </a:lnTo>
                <a:lnTo>
                  <a:pt x="1737" y="7025"/>
                </a:lnTo>
                <a:lnTo>
                  <a:pt x="1747" y="7029"/>
                </a:lnTo>
                <a:lnTo>
                  <a:pt x="1756" y="7035"/>
                </a:lnTo>
                <a:lnTo>
                  <a:pt x="1764" y="7040"/>
                </a:lnTo>
                <a:lnTo>
                  <a:pt x="1771" y="7048"/>
                </a:lnTo>
                <a:lnTo>
                  <a:pt x="1778" y="7056"/>
                </a:lnTo>
                <a:lnTo>
                  <a:pt x="1783" y="7065"/>
                </a:lnTo>
                <a:lnTo>
                  <a:pt x="1785" y="7077"/>
                </a:lnTo>
                <a:lnTo>
                  <a:pt x="1788" y="7086"/>
                </a:lnTo>
                <a:lnTo>
                  <a:pt x="1790" y="7094"/>
                </a:lnTo>
                <a:lnTo>
                  <a:pt x="1794" y="7101"/>
                </a:lnTo>
                <a:lnTo>
                  <a:pt x="1798" y="7106"/>
                </a:lnTo>
                <a:lnTo>
                  <a:pt x="1802" y="7111"/>
                </a:lnTo>
                <a:lnTo>
                  <a:pt x="1807" y="7114"/>
                </a:lnTo>
                <a:lnTo>
                  <a:pt x="1812" y="7116"/>
                </a:lnTo>
                <a:lnTo>
                  <a:pt x="1817" y="7119"/>
                </a:lnTo>
                <a:lnTo>
                  <a:pt x="1828" y="7120"/>
                </a:lnTo>
                <a:lnTo>
                  <a:pt x="1841" y="7120"/>
                </a:lnTo>
                <a:lnTo>
                  <a:pt x="1855" y="7120"/>
                </a:lnTo>
                <a:lnTo>
                  <a:pt x="1869" y="7117"/>
                </a:lnTo>
                <a:lnTo>
                  <a:pt x="1869" y="7117"/>
                </a:lnTo>
                <a:lnTo>
                  <a:pt x="1869" y="7117"/>
                </a:lnTo>
                <a:lnTo>
                  <a:pt x="1884" y="7130"/>
                </a:lnTo>
                <a:lnTo>
                  <a:pt x="1899" y="7143"/>
                </a:lnTo>
                <a:lnTo>
                  <a:pt x="1902" y="7154"/>
                </a:lnTo>
                <a:lnTo>
                  <a:pt x="1903" y="7166"/>
                </a:lnTo>
                <a:lnTo>
                  <a:pt x="1906" y="7178"/>
                </a:lnTo>
                <a:lnTo>
                  <a:pt x="1907" y="7190"/>
                </a:lnTo>
                <a:lnTo>
                  <a:pt x="1896" y="7198"/>
                </a:lnTo>
                <a:lnTo>
                  <a:pt x="1884" y="7206"/>
                </a:lnTo>
                <a:lnTo>
                  <a:pt x="1873" y="7215"/>
                </a:lnTo>
                <a:lnTo>
                  <a:pt x="1861" y="7223"/>
                </a:lnTo>
                <a:lnTo>
                  <a:pt x="1844" y="7221"/>
                </a:lnTo>
                <a:lnTo>
                  <a:pt x="1827" y="7221"/>
                </a:lnTo>
                <a:lnTo>
                  <a:pt x="1819" y="7223"/>
                </a:lnTo>
                <a:lnTo>
                  <a:pt x="1813" y="7223"/>
                </a:lnTo>
                <a:lnTo>
                  <a:pt x="1805" y="7225"/>
                </a:lnTo>
                <a:lnTo>
                  <a:pt x="1800" y="7228"/>
                </a:lnTo>
                <a:lnTo>
                  <a:pt x="1795" y="7230"/>
                </a:lnTo>
                <a:lnTo>
                  <a:pt x="1792" y="7235"/>
                </a:lnTo>
                <a:lnTo>
                  <a:pt x="1788" y="7240"/>
                </a:lnTo>
                <a:lnTo>
                  <a:pt x="1786" y="7247"/>
                </a:lnTo>
                <a:lnTo>
                  <a:pt x="1785" y="7256"/>
                </a:lnTo>
                <a:lnTo>
                  <a:pt x="1786" y="7264"/>
                </a:lnTo>
                <a:lnTo>
                  <a:pt x="1789" y="7276"/>
                </a:lnTo>
                <a:lnTo>
                  <a:pt x="1793" y="7289"/>
                </a:lnTo>
                <a:lnTo>
                  <a:pt x="1793" y="7289"/>
                </a:lnTo>
                <a:lnTo>
                  <a:pt x="1793" y="7287"/>
                </a:lnTo>
                <a:lnTo>
                  <a:pt x="1793" y="7287"/>
                </a:lnTo>
                <a:lnTo>
                  <a:pt x="1793" y="7289"/>
                </a:lnTo>
                <a:lnTo>
                  <a:pt x="1795" y="7296"/>
                </a:lnTo>
                <a:lnTo>
                  <a:pt x="1798" y="7304"/>
                </a:lnTo>
                <a:lnTo>
                  <a:pt x="1802" y="7310"/>
                </a:lnTo>
                <a:lnTo>
                  <a:pt x="1805" y="7315"/>
                </a:lnTo>
                <a:lnTo>
                  <a:pt x="1811" y="7319"/>
                </a:lnTo>
                <a:lnTo>
                  <a:pt x="1816" y="7322"/>
                </a:lnTo>
                <a:lnTo>
                  <a:pt x="1821" y="7324"/>
                </a:lnTo>
                <a:lnTo>
                  <a:pt x="1826" y="7327"/>
                </a:lnTo>
                <a:lnTo>
                  <a:pt x="1837" y="7328"/>
                </a:lnTo>
                <a:lnTo>
                  <a:pt x="1850" y="7328"/>
                </a:lnTo>
                <a:lnTo>
                  <a:pt x="1864" y="7328"/>
                </a:lnTo>
                <a:lnTo>
                  <a:pt x="1877" y="7327"/>
                </a:lnTo>
                <a:lnTo>
                  <a:pt x="1878" y="7339"/>
                </a:lnTo>
                <a:lnTo>
                  <a:pt x="1880" y="7351"/>
                </a:lnTo>
                <a:lnTo>
                  <a:pt x="1882" y="7363"/>
                </a:lnTo>
                <a:lnTo>
                  <a:pt x="1884" y="7375"/>
                </a:lnTo>
                <a:lnTo>
                  <a:pt x="1871" y="7396"/>
                </a:lnTo>
                <a:lnTo>
                  <a:pt x="1863" y="7415"/>
                </a:lnTo>
                <a:lnTo>
                  <a:pt x="1860" y="7423"/>
                </a:lnTo>
                <a:lnTo>
                  <a:pt x="1859" y="7431"/>
                </a:lnTo>
                <a:lnTo>
                  <a:pt x="1859" y="7437"/>
                </a:lnTo>
                <a:lnTo>
                  <a:pt x="1859" y="7443"/>
                </a:lnTo>
                <a:lnTo>
                  <a:pt x="1859" y="7448"/>
                </a:lnTo>
                <a:lnTo>
                  <a:pt x="1861" y="7453"/>
                </a:lnTo>
                <a:lnTo>
                  <a:pt x="1864" y="7457"/>
                </a:lnTo>
                <a:lnTo>
                  <a:pt x="1866" y="7461"/>
                </a:lnTo>
                <a:lnTo>
                  <a:pt x="1874" y="7466"/>
                </a:lnTo>
                <a:lnTo>
                  <a:pt x="1883" y="7471"/>
                </a:lnTo>
                <a:lnTo>
                  <a:pt x="1907" y="7476"/>
                </a:lnTo>
                <a:lnTo>
                  <a:pt x="1932" y="7481"/>
                </a:lnTo>
                <a:lnTo>
                  <a:pt x="1945" y="7483"/>
                </a:lnTo>
                <a:lnTo>
                  <a:pt x="1956" y="7485"/>
                </a:lnTo>
                <a:lnTo>
                  <a:pt x="1968" y="7489"/>
                </a:lnTo>
                <a:lnTo>
                  <a:pt x="1977" y="7494"/>
                </a:lnTo>
                <a:lnTo>
                  <a:pt x="1977" y="7518"/>
                </a:lnTo>
                <a:lnTo>
                  <a:pt x="1977" y="7543"/>
                </a:lnTo>
                <a:lnTo>
                  <a:pt x="1977" y="7569"/>
                </a:lnTo>
                <a:lnTo>
                  <a:pt x="1977" y="7594"/>
                </a:lnTo>
                <a:lnTo>
                  <a:pt x="1959" y="7601"/>
                </a:lnTo>
                <a:lnTo>
                  <a:pt x="1943" y="7609"/>
                </a:lnTo>
                <a:lnTo>
                  <a:pt x="1939" y="7612"/>
                </a:lnTo>
                <a:lnTo>
                  <a:pt x="1936" y="7614"/>
                </a:lnTo>
                <a:lnTo>
                  <a:pt x="1935" y="7618"/>
                </a:lnTo>
                <a:lnTo>
                  <a:pt x="1934" y="7622"/>
                </a:lnTo>
                <a:lnTo>
                  <a:pt x="1934" y="7627"/>
                </a:lnTo>
                <a:lnTo>
                  <a:pt x="1934" y="7632"/>
                </a:lnTo>
                <a:lnTo>
                  <a:pt x="1936" y="7637"/>
                </a:lnTo>
                <a:lnTo>
                  <a:pt x="1939" y="7644"/>
                </a:lnTo>
                <a:lnTo>
                  <a:pt x="1943" y="7650"/>
                </a:lnTo>
                <a:lnTo>
                  <a:pt x="1948" y="7656"/>
                </a:lnTo>
                <a:lnTo>
                  <a:pt x="1954" y="7663"/>
                </a:lnTo>
                <a:lnTo>
                  <a:pt x="1962" y="7668"/>
                </a:lnTo>
                <a:lnTo>
                  <a:pt x="1969" y="7673"/>
                </a:lnTo>
                <a:lnTo>
                  <a:pt x="1976" y="7675"/>
                </a:lnTo>
                <a:lnTo>
                  <a:pt x="1982" y="7678"/>
                </a:lnTo>
                <a:lnTo>
                  <a:pt x="1987" y="7677"/>
                </a:lnTo>
                <a:lnTo>
                  <a:pt x="1993" y="7675"/>
                </a:lnTo>
                <a:lnTo>
                  <a:pt x="1998" y="7673"/>
                </a:lnTo>
                <a:lnTo>
                  <a:pt x="2001" y="7669"/>
                </a:lnTo>
                <a:lnTo>
                  <a:pt x="2003" y="7666"/>
                </a:lnTo>
                <a:lnTo>
                  <a:pt x="2005" y="7663"/>
                </a:lnTo>
                <a:lnTo>
                  <a:pt x="2006" y="7659"/>
                </a:lnTo>
                <a:lnTo>
                  <a:pt x="2006" y="7654"/>
                </a:lnTo>
                <a:lnTo>
                  <a:pt x="2006" y="7650"/>
                </a:lnTo>
                <a:lnTo>
                  <a:pt x="2003" y="7640"/>
                </a:lnTo>
                <a:lnTo>
                  <a:pt x="2002" y="7631"/>
                </a:lnTo>
                <a:lnTo>
                  <a:pt x="2001" y="7621"/>
                </a:lnTo>
                <a:lnTo>
                  <a:pt x="2001" y="7613"/>
                </a:lnTo>
                <a:lnTo>
                  <a:pt x="2012" y="7612"/>
                </a:lnTo>
                <a:lnTo>
                  <a:pt x="2024" y="7613"/>
                </a:lnTo>
                <a:lnTo>
                  <a:pt x="2024" y="7613"/>
                </a:lnTo>
                <a:lnTo>
                  <a:pt x="2024" y="7613"/>
                </a:lnTo>
                <a:lnTo>
                  <a:pt x="2026" y="7627"/>
                </a:lnTo>
                <a:lnTo>
                  <a:pt x="2029" y="7640"/>
                </a:lnTo>
                <a:lnTo>
                  <a:pt x="2031" y="7654"/>
                </a:lnTo>
                <a:lnTo>
                  <a:pt x="2034" y="7666"/>
                </a:lnTo>
                <a:lnTo>
                  <a:pt x="2043" y="7692"/>
                </a:lnTo>
                <a:lnTo>
                  <a:pt x="2052" y="7717"/>
                </a:lnTo>
                <a:lnTo>
                  <a:pt x="2054" y="7730"/>
                </a:lnTo>
                <a:lnTo>
                  <a:pt x="2055" y="7743"/>
                </a:lnTo>
                <a:lnTo>
                  <a:pt x="2055" y="7750"/>
                </a:lnTo>
                <a:lnTo>
                  <a:pt x="2055" y="7757"/>
                </a:lnTo>
                <a:lnTo>
                  <a:pt x="2054" y="7763"/>
                </a:lnTo>
                <a:lnTo>
                  <a:pt x="2052" y="7770"/>
                </a:lnTo>
                <a:lnTo>
                  <a:pt x="2053" y="7778"/>
                </a:lnTo>
                <a:lnTo>
                  <a:pt x="2057" y="7786"/>
                </a:lnTo>
                <a:lnTo>
                  <a:pt x="2059" y="7792"/>
                </a:lnTo>
                <a:lnTo>
                  <a:pt x="2063" y="7797"/>
                </a:lnTo>
                <a:lnTo>
                  <a:pt x="2068" y="7802"/>
                </a:lnTo>
                <a:lnTo>
                  <a:pt x="2073" y="7806"/>
                </a:lnTo>
                <a:lnTo>
                  <a:pt x="2078" y="7810"/>
                </a:lnTo>
                <a:lnTo>
                  <a:pt x="2085" y="7814"/>
                </a:lnTo>
                <a:lnTo>
                  <a:pt x="2110" y="7822"/>
                </a:lnTo>
                <a:lnTo>
                  <a:pt x="2135" y="7830"/>
                </a:lnTo>
                <a:lnTo>
                  <a:pt x="2156" y="7829"/>
                </a:lnTo>
                <a:lnTo>
                  <a:pt x="2175" y="7826"/>
                </a:lnTo>
                <a:lnTo>
                  <a:pt x="2194" y="7825"/>
                </a:lnTo>
                <a:lnTo>
                  <a:pt x="2213" y="7822"/>
                </a:lnTo>
                <a:lnTo>
                  <a:pt x="2219" y="7830"/>
                </a:lnTo>
                <a:lnTo>
                  <a:pt x="2225" y="7836"/>
                </a:lnTo>
                <a:lnTo>
                  <a:pt x="2231" y="7841"/>
                </a:lnTo>
                <a:lnTo>
                  <a:pt x="2237" y="7845"/>
                </a:lnTo>
                <a:lnTo>
                  <a:pt x="2242" y="7849"/>
                </a:lnTo>
                <a:lnTo>
                  <a:pt x="2248" y="7852"/>
                </a:lnTo>
                <a:lnTo>
                  <a:pt x="2253" y="7854"/>
                </a:lnTo>
                <a:lnTo>
                  <a:pt x="2260" y="7855"/>
                </a:lnTo>
                <a:lnTo>
                  <a:pt x="2271" y="7857"/>
                </a:lnTo>
                <a:lnTo>
                  <a:pt x="2283" y="7855"/>
                </a:lnTo>
                <a:lnTo>
                  <a:pt x="2294" y="7853"/>
                </a:lnTo>
                <a:lnTo>
                  <a:pt x="2305" y="7849"/>
                </a:lnTo>
                <a:lnTo>
                  <a:pt x="2328" y="7839"/>
                </a:lnTo>
                <a:lnTo>
                  <a:pt x="2351" y="7828"/>
                </a:lnTo>
                <a:lnTo>
                  <a:pt x="2363" y="7824"/>
                </a:lnTo>
                <a:lnTo>
                  <a:pt x="2374" y="7821"/>
                </a:lnTo>
                <a:lnTo>
                  <a:pt x="2385" y="7820"/>
                </a:lnTo>
                <a:lnTo>
                  <a:pt x="2397" y="7820"/>
                </a:lnTo>
                <a:lnTo>
                  <a:pt x="2398" y="7833"/>
                </a:lnTo>
                <a:lnTo>
                  <a:pt x="2401" y="7844"/>
                </a:lnTo>
                <a:lnTo>
                  <a:pt x="2390" y="7859"/>
                </a:lnTo>
                <a:lnTo>
                  <a:pt x="2385" y="7873"/>
                </a:lnTo>
                <a:lnTo>
                  <a:pt x="2384" y="7880"/>
                </a:lnTo>
                <a:lnTo>
                  <a:pt x="2383" y="7886"/>
                </a:lnTo>
                <a:lnTo>
                  <a:pt x="2383" y="7891"/>
                </a:lnTo>
                <a:lnTo>
                  <a:pt x="2385" y="7896"/>
                </a:lnTo>
                <a:lnTo>
                  <a:pt x="2387" y="7900"/>
                </a:lnTo>
                <a:lnTo>
                  <a:pt x="2390" y="7904"/>
                </a:lnTo>
                <a:lnTo>
                  <a:pt x="2396" y="7907"/>
                </a:lnTo>
                <a:lnTo>
                  <a:pt x="2401" y="7911"/>
                </a:lnTo>
                <a:lnTo>
                  <a:pt x="2407" y="7913"/>
                </a:lnTo>
                <a:lnTo>
                  <a:pt x="2415" y="7915"/>
                </a:lnTo>
                <a:lnTo>
                  <a:pt x="2423" y="7916"/>
                </a:lnTo>
                <a:lnTo>
                  <a:pt x="2434" y="7918"/>
                </a:lnTo>
                <a:lnTo>
                  <a:pt x="2462" y="7919"/>
                </a:lnTo>
                <a:lnTo>
                  <a:pt x="2489" y="7921"/>
                </a:lnTo>
                <a:lnTo>
                  <a:pt x="2517" y="7923"/>
                </a:lnTo>
                <a:lnTo>
                  <a:pt x="2545" y="7925"/>
                </a:lnTo>
                <a:lnTo>
                  <a:pt x="2558" y="7916"/>
                </a:lnTo>
                <a:lnTo>
                  <a:pt x="2571" y="7907"/>
                </a:lnTo>
                <a:lnTo>
                  <a:pt x="2585" y="7901"/>
                </a:lnTo>
                <a:lnTo>
                  <a:pt x="2597" y="7896"/>
                </a:lnTo>
                <a:lnTo>
                  <a:pt x="2601" y="7892"/>
                </a:lnTo>
                <a:lnTo>
                  <a:pt x="2605" y="7890"/>
                </a:lnTo>
                <a:lnTo>
                  <a:pt x="2610" y="7888"/>
                </a:lnTo>
                <a:lnTo>
                  <a:pt x="2616" y="7887"/>
                </a:lnTo>
                <a:lnTo>
                  <a:pt x="2620" y="7887"/>
                </a:lnTo>
                <a:lnTo>
                  <a:pt x="2623" y="7888"/>
                </a:lnTo>
                <a:lnTo>
                  <a:pt x="2633" y="7887"/>
                </a:lnTo>
                <a:lnTo>
                  <a:pt x="2643" y="7886"/>
                </a:lnTo>
                <a:lnTo>
                  <a:pt x="2652" y="7886"/>
                </a:lnTo>
                <a:lnTo>
                  <a:pt x="2659" y="7886"/>
                </a:lnTo>
                <a:lnTo>
                  <a:pt x="2667" y="7886"/>
                </a:lnTo>
                <a:lnTo>
                  <a:pt x="2675" y="7887"/>
                </a:lnTo>
                <a:lnTo>
                  <a:pt x="2681" y="7891"/>
                </a:lnTo>
                <a:lnTo>
                  <a:pt x="2687" y="7895"/>
                </a:lnTo>
                <a:lnTo>
                  <a:pt x="2694" y="7900"/>
                </a:lnTo>
                <a:lnTo>
                  <a:pt x="2699" y="7906"/>
                </a:lnTo>
                <a:lnTo>
                  <a:pt x="2720" y="7916"/>
                </a:lnTo>
                <a:lnTo>
                  <a:pt x="2742" y="7926"/>
                </a:lnTo>
                <a:lnTo>
                  <a:pt x="2762" y="7935"/>
                </a:lnTo>
                <a:lnTo>
                  <a:pt x="2784" y="7945"/>
                </a:lnTo>
                <a:lnTo>
                  <a:pt x="2796" y="7953"/>
                </a:lnTo>
                <a:lnTo>
                  <a:pt x="2810" y="7959"/>
                </a:lnTo>
                <a:lnTo>
                  <a:pt x="2823" y="7965"/>
                </a:lnTo>
                <a:lnTo>
                  <a:pt x="2837" y="7968"/>
                </a:lnTo>
                <a:lnTo>
                  <a:pt x="2843" y="7968"/>
                </a:lnTo>
                <a:lnTo>
                  <a:pt x="2850" y="7968"/>
                </a:lnTo>
                <a:lnTo>
                  <a:pt x="2857" y="7967"/>
                </a:lnTo>
                <a:lnTo>
                  <a:pt x="2864" y="7966"/>
                </a:lnTo>
                <a:lnTo>
                  <a:pt x="2870" y="7963"/>
                </a:lnTo>
                <a:lnTo>
                  <a:pt x="2878" y="7959"/>
                </a:lnTo>
                <a:lnTo>
                  <a:pt x="2884" y="7954"/>
                </a:lnTo>
                <a:lnTo>
                  <a:pt x="2890" y="7948"/>
                </a:lnTo>
                <a:lnTo>
                  <a:pt x="2899" y="7952"/>
                </a:lnTo>
                <a:lnTo>
                  <a:pt x="2907" y="7954"/>
                </a:lnTo>
                <a:lnTo>
                  <a:pt x="2915" y="7956"/>
                </a:lnTo>
                <a:lnTo>
                  <a:pt x="2922" y="7957"/>
                </a:lnTo>
                <a:lnTo>
                  <a:pt x="2928" y="7957"/>
                </a:lnTo>
                <a:lnTo>
                  <a:pt x="2935" y="7956"/>
                </a:lnTo>
                <a:lnTo>
                  <a:pt x="2941" y="7954"/>
                </a:lnTo>
                <a:lnTo>
                  <a:pt x="2947" y="7952"/>
                </a:lnTo>
                <a:lnTo>
                  <a:pt x="2958" y="7944"/>
                </a:lnTo>
                <a:lnTo>
                  <a:pt x="2968" y="7935"/>
                </a:lnTo>
                <a:lnTo>
                  <a:pt x="2977" y="7924"/>
                </a:lnTo>
                <a:lnTo>
                  <a:pt x="2986" y="7911"/>
                </a:lnTo>
                <a:lnTo>
                  <a:pt x="2998" y="7910"/>
                </a:lnTo>
                <a:lnTo>
                  <a:pt x="3012" y="7907"/>
                </a:lnTo>
                <a:lnTo>
                  <a:pt x="3025" y="7906"/>
                </a:lnTo>
                <a:lnTo>
                  <a:pt x="3038" y="7905"/>
                </a:lnTo>
                <a:lnTo>
                  <a:pt x="3041" y="7918"/>
                </a:lnTo>
                <a:lnTo>
                  <a:pt x="3046" y="7929"/>
                </a:lnTo>
                <a:lnTo>
                  <a:pt x="3050" y="7934"/>
                </a:lnTo>
                <a:lnTo>
                  <a:pt x="3054" y="7937"/>
                </a:lnTo>
                <a:lnTo>
                  <a:pt x="3060" y="7939"/>
                </a:lnTo>
                <a:lnTo>
                  <a:pt x="3067" y="7939"/>
                </a:lnTo>
                <a:lnTo>
                  <a:pt x="3073" y="7938"/>
                </a:lnTo>
                <a:lnTo>
                  <a:pt x="3078" y="7935"/>
                </a:lnTo>
                <a:lnTo>
                  <a:pt x="3083" y="7932"/>
                </a:lnTo>
                <a:lnTo>
                  <a:pt x="3087" y="7929"/>
                </a:lnTo>
                <a:lnTo>
                  <a:pt x="3092" y="7920"/>
                </a:lnTo>
                <a:lnTo>
                  <a:pt x="3097" y="7911"/>
                </a:lnTo>
                <a:lnTo>
                  <a:pt x="3102" y="7890"/>
                </a:lnTo>
                <a:lnTo>
                  <a:pt x="3111" y="7869"/>
                </a:lnTo>
                <a:lnTo>
                  <a:pt x="3111" y="7869"/>
                </a:lnTo>
                <a:lnTo>
                  <a:pt x="3111" y="7869"/>
                </a:lnTo>
                <a:lnTo>
                  <a:pt x="3110" y="7866"/>
                </a:lnTo>
                <a:lnTo>
                  <a:pt x="3164" y="7866"/>
                </a:lnTo>
                <a:lnTo>
                  <a:pt x="3220" y="7866"/>
                </a:lnTo>
                <a:lnTo>
                  <a:pt x="3276" y="7863"/>
                </a:lnTo>
                <a:lnTo>
                  <a:pt x="3331" y="7859"/>
                </a:lnTo>
                <a:lnTo>
                  <a:pt x="3359" y="7855"/>
                </a:lnTo>
                <a:lnTo>
                  <a:pt x="3385" y="7852"/>
                </a:lnTo>
                <a:lnTo>
                  <a:pt x="3412" y="7847"/>
                </a:lnTo>
                <a:lnTo>
                  <a:pt x="3440" y="7840"/>
                </a:lnTo>
                <a:lnTo>
                  <a:pt x="3466" y="7833"/>
                </a:lnTo>
                <a:lnTo>
                  <a:pt x="3492" y="7824"/>
                </a:lnTo>
                <a:lnTo>
                  <a:pt x="3518" y="7814"/>
                </a:lnTo>
                <a:lnTo>
                  <a:pt x="3545" y="7801"/>
                </a:lnTo>
                <a:lnTo>
                  <a:pt x="3555" y="7811"/>
                </a:lnTo>
                <a:lnTo>
                  <a:pt x="3565" y="7820"/>
                </a:lnTo>
                <a:lnTo>
                  <a:pt x="3576" y="7828"/>
                </a:lnTo>
                <a:lnTo>
                  <a:pt x="3587" y="7834"/>
                </a:lnTo>
                <a:lnTo>
                  <a:pt x="3597" y="7840"/>
                </a:lnTo>
                <a:lnTo>
                  <a:pt x="3607" y="7844"/>
                </a:lnTo>
                <a:lnTo>
                  <a:pt x="3617" y="7848"/>
                </a:lnTo>
                <a:lnTo>
                  <a:pt x="3626" y="7850"/>
                </a:lnTo>
                <a:lnTo>
                  <a:pt x="3637" y="7852"/>
                </a:lnTo>
                <a:lnTo>
                  <a:pt x="3647" y="7853"/>
                </a:lnTo>
                <a:lnTo>
                  <a:pt x="3657" y="7853"/>
                </a:lnTo>
                <a:lnTo>
                  <a:pt x="3666" y="7852"/>
                </a:lnTo>
                <a:lnTo>
                  <a:pt x="3686" y="7849"/>
                </a:lnTo>
                <a:lnTo>
                  <a:pt x="3705" y="7844"/>
                </a:lnTo>
                <a:lnTo>
                  <a:pt x="3724" y="7838"/>
                </a:lnTo>
                <a:lnTo>
                  <a:pt x="3743" y="7829"/>
                </a:lnTo>
                <a:lnTo>
                  <a:pt x="3762" y="7820"/>
                </a:lnTo>
                <a:lnTo>
                  <a:pt x="3780" y="7811"/>
                </a:lnTo>
                <a:lnTo>
                  <a:pt x="3799" y="7801"/>
                </a:lnTo>
                <a:lnTo>
                  <a:pt x="3818" y="7792"/>
                </a:lnTo>
                <a:lnTo>
                  <a:pt x="3837" y="7784"/>
                </a:lnTo>
                <a:lnTo>
                  <a:pt x="3856" y="7777"/>
                </a:lnTo>
                <a:lnTo>
                  <a:pt x="3867" y="7769"/>
                </a:lnTo>
                <a:lnTo>
                  <a:pt x="3878" y="7762"/>
                </a:lnTo>
                <a:lnTo>
                  <a:pt x="3889" y="7755"/>
                </a:lnTo>
                <a:lnTo>
                  <a:pt x="3900" y="7749"/>
                </a:lnTo>
                <a:lnTo>
                  <a:pt x="3913" y="7744"/>
                </a:lnTo>
                <a:lnTo>
                  <a:pt x="3926" y="7740"/>
                </a:lnTo>
                <a:lnTo>
                  <a:pt x="3938" y="7737"/>
                </a:lnTo>
                <a:lnTo>
                  <a:pt x="3951" y="7735"/>
                </a:lnTo>
                <a:lnTo>
                  <a:pt x="3965" y="7735"/>
                </a:lnTo>
                <a:lnTo>
                  <a:pt x="3978" y="7734"/>
                </a:lnTo>
                <a:lnTo>
                  <a:pt x="3985" y="7740"/>
                </a:lnTo>
                <a:lnTo>
                  <a:pt x="3993" y="7745"/>
                </a:lnTo>
                <a:lnTo>
                  <a:pt x="3999" y="7749"/>
                </a:lnTo>
                <a:lnTo>
                  <a:pt x="4007" y="7750"/>
                </a:lnTo>
                <a:lnTo>
                  <a:pt x="4013" y="7751"/>
                </a:lnTo>
                <a:lnTo>
                  <a:pt x="4020" y="7750"/>
                </a:lnTo>
                <a:lnTo>
                  <a:pt x="4026" y="7749"/>
                </a:lnTo>
                <a:lnTo>
                  <a:pt x="4032" y="7746"/>
                </a:lnTo>
                <a:lnTo>
                  <a:pt x="4057" y="7732"/>
                </a:lnTo>
                <a:lnTo>
                  <a:pt x="4079" y="7716"/>
                </a:lnTo>
                <a:lnTo>
                  <a:pt x="4095" y="7721"/>
                </a:lnTo>
                <a:lnTo>
                  <a:pt x="4109" y="7725"/>
                </a:lnTo>
                <a:lnTo>
                  <a:pt x="4122" y="7730"/>
                </a:lnTo>
                <a:lnTo>
                  <a:pt x="4136" y="7734"/>
                </a:lnTo>
                <a:lnTo>
                  <a:pt x="4162" y="7730"/>
                </a:lnTo>
                <a:lnTo>
                  <a:pt x="4187" y="7726"/>
                </a:lnTo>
                <a:lnTo>
                  <a:pt x="4211" y="7722"/>
                </a:lnTo>
                <a:lnTo>
                  <a:pt x="4237" y="7718"/>
                </a:lnTo>
                <a:lnTo>
                  <a:pt x="4246" y="7717"/>
                </a:lnTo>
                <a:lnTo>
                  <a:pt x="4253" y="7715"/>
                </a:lnTo>
                <a:lnTo>
                  <a:pt x="4260" y="7712"/>
                </a:lnTo>
                <a:lnTo>
                  <a:pt x="4266" y="7710"/>
                </a:lnTo>
                <a:lnTo>
                  <a:pt x="4272" y="7706"/>
                </a:lnTo>
                <a:lnTo>
                  <a:pt x="4277" y="7699"/>
                </a:lnTo>
                <a:lnTo>
                  <a:pt x="4282" y="7693"/>
                </a:lnTo>
                <a:lnTo>
                  <a:pt x="4286" y="7685"/>
                </a:lnTo>
                <a:lnTo>
                  <a:pt x="4298" y="7684"/>
                </a:lnTo>
                <a:lnTo>
                  <a:pt x="4310" y="7682"/>
                </a:lnTo>
                <a:lnTo>
                  <a:pt x="4319" y="7702"/>
                </a:lnTo>
                <a:lnTo>
                  <a:pt x="4328" y="7720"/>
                </a:lnTo>
                <a:lnTo>
                  <a:pt x="4333" y="7729"/>
                </a:lnTo>
                <a:lnTo>
                  <a:pt x="4339" y="7735"/>
                </a:lnTo>
                <a:lnTo>
                  <a:pt x="4345" y="7740"/>
                </a:lnTo>
                <a:lnTo>
                  <a:pt x="4351" y="7745"/>
                </a:lnTo>
                <a:lnTo>
                  <a:pt x="4359" y="7748"/>
                </a:lnTo>
                <a:lnTo>
                  <a:pt x="4365" y="7749"/>
                </a:lnTo>
                <a:lnTo>
                  <a:pt x="4372" y="7749"/>
                </a:lnTo>
                <a:lnTo>
                  <a:pt x="4381" y="7746"/>
                </a:lnTo>
                <a:lnTo>
                  <a:pt x="4390" y="7743"/>
                </a:lnTo>
                <a:lnTo>
                  <a:pt x="4400" y="7736"/>
                </a:lnTo>
                <a:lnTo>
                  <a:pt x="4411" y="7727"/>
                </a:lnTo>
                <a:lnTo>
                  <a:pt x="4421" y="7717"/>
                </a:lnTo>
                <a:lnTo>
                  <a:pt x="4436" y="7721"/>
                </a:lnTo>
                <a:lnTo>
                  <a:pt x="4451" y="7724"/>
                </a:lnTo>
                <a:lnTo>
                  <a:pt x="4468" y="7725"/>
                </a:lnTo>
                <a:lnTo>
                  <a:pt x="4483" y="7725"/>
                </a:lnTo>
                <a:lnTo>
                  <a:pt x="4516" y="7725"/>
                </a:lnTo>
                <a:lnTo>
                  <a:pt x="4548" y="7727"/>
                </a:lnTo>
                <a:lnTo>
                  <a:pt x="4563" y="7729"/>
                </a:lnTo>
                <a:lnTo>
                  <a:pt x="4578" y="7732"/>
                </a:lnTo>
                <a:lnTo>
                  <a:pt x="4592" y="7737"/>
                </a:lnTo>
                <a:lnTo>
                  <a:pt x="4606" y="7745"/>
                </a:lnTo>
                <a:lnTo>
                  <a:pt x="4612" y="7749"/>
                </a:lnTo>
                <a:lnTo>
                  <a:pt x="4619" y="7754"/>
                </a:lnTo>
                <a:lnTo>
                  <a:pt x="4625" y="7760"/>
                </a:lnTo>
                <a:lnTo>
                  <a:pt x="4631" y="7767"/>
                </a:lnTo>
                <a:lnTo>
                  <a:pt x="4638" y="7774"/>
                </a:lnTo>
                <a:lnTo>
                  <a:pt x="4643" y="7782"/>
                </a:lnTo>
                <a:lnTo>
                  <a:pt x="4648" y="7791"/>
                </a:lnTo>
                <a:lnTo>
                  <a:pt x="4653" y="7801"/>
                </a:lnTo>
                <a:lnTo>
                  <a:pt x="4652" y="7786"/>
                </a:lnTo>
                <a:lnTo>
                  <a:pt x="4652" y="7770"/>
                </a:lnTo>
                <a:lnTo>
                  <a:pt x="4653" y="7758"/>
                </a:lnTo>
                <a:lnTo>
                  <a:pt x="4655" y="7746"/>
                </a:lnTo>
                <a:lnTo>
                  <a:pt x="4659" y="7735"/>
                </a:lnTo>
                <a:lnTo>
                  <a:pt x="4666" y="7724"/>
                </a:lnTo>
                <a:lnTo>
                  <a:pt x="4672" y="7715"/>
                </a:lnTo>
                <a:lnTo>
                  <a:pt x="4681" y="7705"/>
                </a:lnTo>
                <a:lnTo>
                  <a:pt x="4693" y="7703"/>
                </a:lnTo>
                <a:lnTo>
                  <a:pt x="4706" y="7701"/>
                </a:lnTo>
                <a:lnTo>
                  <a:pt x="4719" y="7698"/>
                </a:lnTo>
                <a:lnTo>
                  <a:pt x="4732" y="7697"/>
                </a:lnTo>
                <a:lnTo>
                  <a:pt x="4737" y="7715"/>
                </a:lnTo>
                <a:lnTo>
                  <a:pt x="4743" y="7729"/>
                </a:lnTo>
                <a:lnTo>
                  <a:pt x="4751" y="7741"/>
                </a:lnTo>
                <a:lnTo>
                  <a:pt x="4759" y="7750"/>
                </a:lnTo>
                <a:lnTo>
                  <a:pt x="4770" y="7758"/>
                </a:lnTo>
                <a:lnTo>
                  <a:pt x="4781" y="7764"/>
                </a:lnTo>
                <a:lnTo>
                  <a:pt x="4792" y="7768"/>
                </a:lnTo>
                <a:lnTo>
                  <a:pt x="4805" y="7770"/>
                </a:lnTo>
                <a:lnTo>
                  <a:pt x="4857" y="7776"/>
                </a:lnTo>
                <a:lnTo>
                  <a:pt x="4908" y="7781"/>
                </a:lnTo>
                <a:lnTo>
                  <a:pt x="4904" y="7767"/>
                </a:lnTo>
                <a:lnTo>
                  <a:pt x="4903" y="7754"/>
                </a:lnTo>
                <a:lnTo>
                  <a:pt x="4902" y="7744"/>
                </a:lnTo>
                <a:lnTo>
                  <a:pt x="4903" y="7735"/>
                </a:lnTo>
                <a:lnTo>
                  <a:pt x="4905" y="7727"/>
                </a:lnTo>
                <a:lnTo>
                  <a:pt x="4909" y="7721"/>
                </a:lnTo>
                <a:lnTo>
                  <a:pt x="4914" y="7717"/>
                </a:lnTo>
                <a:lnTo>
                  <a:pt x="4921" y="7713"/>
                </a:lnTo>
                <a:lnTo>
                  <a:pt x="4927" y="7711"/>
                </a:lnTo>
                <a:lnTo>
                  <a:pt x="4933" y="7710"/>
                </a:lnTo>
                <a:lnTo>
                  <a:pt x="4941" y="7710"/>
                </a:lnTo>
                <a:lnTo>
                  <a:pt x="4949" y="7711"/>
                </a:lnTo>
                <a:lnTo>
                  <a:pt x="4965" y="7715"/>
                </a:lnTo>
                <a:lnTo>
                  <a:pt x="4980" y="7721"/>
                </a:lnTo>
                <a:lnTo>
                  <a:pt x="5003" y="7730"/>
                </a:lnTo>
                <a:lnTo>
                  <a:pt x="5025" y="7736"/>
                </a:lnTo>
                <a:lnTo>
                  <a:pt x="5045" y="7740"/>
                </a:lnTo>
                <a:lnTo>
                  <a:pt x="5067" y="7743"/>
                </a:lnTo>
                <a:lnTo>
                  <a:pt x="5087" y="7743"/>
                </a:lnTo>
                <a:lnTo>
                  <a:pt x="5107" y="7741"/>
                </a:lnTo>
                <a:lnTo>
                  <a:pt x="5127" y="7739"/>
                </a:lnTo>
                <a:lnTo>
                  <a:pt x="5148" y="7734"/>
                </a:lnTo>
                <a:lnTo>
                  <a:pt x="5187" y="7724"/>
                </a:lnTo>
                <a:lnTo>
                  <a:pt x="5226" y="7710"/>
                </a:lnTo>
                <a:lnTo>
                  <a:pt x="5266" y="7697"/>
                </a:lnTo>
                <a:lnTo>
                  <a:pt x="5305" y="7685"/>
                </a:lnTo>
                <a:lnTo>
                  <a:pt x="5324" y="7682"/>
                </a:lnTo>
                <a:lnTo>
                  <a:pt x="5342" y="7678"/>
                </a:lnTo>
                <a:lnTo>
                  <a:pt x="5361" y="7675"/>
                </a:lnTo>
                <a:lnTo>
                  <a:pt x="5379" y="7672"/>
                </a:lnTo>
                <a:lnTo>
                  <a:pt x="5389" y="7665"/>
                </a:lnTo>
                <a:lnTo>
                  <a:pt x="5400" y="7660"/>
                </a:lnTo>
                <a:lnTo>
                  <a:pt x="5410" y="7656"/>
                </a:lnTo>
                <a:lnTo>
                  <a:pt x="5422" y="7654"/>
                </a:lnTo>
                <a:lnTo>
                  <a:pt x="5445" y="7650"/>
                </a:lnTo>
                <a:lnTo>
                  <a:pt x="5469" y="7649"/>
                </a:lnTo>
                <a:lnTo>
                  <a:pt x="5492" y="7646"/>
                </a:lnTo>
                <a:lnTo>
                  <a:pt x="5514" y="7641"/>
                </a:lnTo>
                <a:lnTo>
                  <a:pt x="5525" y="7637"/>
                </a:lnTo>
                <a:lnTo>
                  <a:pt x="5536" y="7633"/>
                </a:lnTo>
                <a:lnTo>
                  <a:pt x="5546" y="7627"/>
                </a:lnTo>
                <a:lnTo>
                  <a:pt x="5556" y="7620"/>
                </a:lnTo>
                <a:lnTo>
                  <a:pt x="5575" y="7617"/>
                </a:lnTo>
                <a:lnTo>
                  <a:pt x="5596" y="7617"/>
                </a:lnTo>
                <a:lnTo>
                  <a:pt x="5617" y="7617"/>
                </a:lnTo>
                <a:lnTo>
                  <a:pt x="5638" y="7617"/>
                </a:lnTo>
                <a:lnTo>
                  <a:pt x="5648" y="7616"/>
                </a:lnTo>
                <a:lnTo>
                  <a:pt x="5658" y="7614"/>
                </a:lnTo>
                <a:lnTo>
                  <a:pt x="5668" y="7612"/>
                </a:lnTo>
                <a:lnTo>
                  <a:pt x="5677" y="7608"/>
                </a:lnTo>
                <a:lnTo>
                  <a:pt x="5687" y="7603"/>
                </a:lnTo>
                <a:lnTo>
                  <a:pt x="5696" y="7597"/>
                </a:lnTo>
                <a:lnTo>
                  <a:pt x="5705" y="7589"/>
                </a:lnTo>
                <a:lnTo>
                  <a:pt x="5714" y="7579"/>
                </a:lnTo>
                <a:lnTo>
                  <a:pt x="5702" y="7574"/>
                </a:lnTo>
                <a:lnTo>
                  <a:pt x="5691" y="7570"/>
                </a:lnTo>
                <a:lnTo>
                  <a:pt x="5681" y="7569"/>
                </a:lnTo>
                <a:lnTo>
                  <a:pt x="5671" y="7569"/>
                </a:lnTo>
                <a:lnTo>
                  <a:pt x="5659" y="7569"/>
                </a:lnTo>
                <a:lnTo>
                  <a:pt x="5650" y="7571"/>
                </a:lnTo>
                <a:lnTo>
                  <a:pt x="5640" y="7574"/>
                </a:lnTo>
                <a:lnTo>
                  <a:pt x="5630" y="7576"/>
                </a:lnTo>
                <a:lnTo>
                  <a:pt x="5611" y="7584"/>
                </a:lnTo>
                <a:lnTo>
                  <a:pt x="5592" y="7590"/>
                </a:lnTo>
                <a:lnTo>
                  <a:pt x="5582" y="7593"/>
                </a:lnTo>
                <a:lnTo>
                  <a:pt x="5573" y="7595"/>
                </a:lnTo>
                <a:lnTo>
                  <a:pt x="5563" y="7595"/>
                </a:lnTo>
                <a:lnTo>
                  <a:pt x="5553" y="7595"/>
                </a:lnTo>
                <a:lnTo>
                  <a:pt x="5539" y="7589"/>
                </a:lnTo>
                <a:lnTo>
                  <a:pt x="5525" y="7584"/>
                </a:lnTo>
                <a:lnTo>
                  <a:pt x="5511" y="7581"/>
                </a:lnTo>
                <a:lnTo>
                  <a:pt x="5498" y="7579"/>
                </a:lnTo>
                <a:lnTo>
                  <a:pt x="5484" y="7579"/>
                </a:lnTo>
                <a:lnTo>
                  <a:pt x="5471" y="7579"/>
                </a:lnTo>
                <a:lnTo>
                  <a:pt x="5459" y="7580"/>
                </a:lnTo>
                <a:lnTo>
                  <a:pt x="5446" y="7583"/>
                </a:lnTo>
                <a:lnTo>
                  <a:pt x="5433" y="7585"/>
                </a:lnTo>
                <a:lnTo>
                  <a:pt x="5421" y="7589"/>
                </a:lnTo>
                <a:lnTo>
                  <a:pt x="5409" y="7594"/>
                </a:lnTo>
                <a:lnTo>
                  <a:pt x="5396" y="7599"/>
                </a:lnTo>
                <a:lnTo>
                  <a:pt x="5372" y="7612"/>
                </a:lnTo>
                <a:lnTo>
                  <a:pt x="5348" y="7627"/>
                </a:lnTo>
                <a:lnTo>
                  <a:pt x="5334" y="7622"/>
                </a:lnTo>
                <a:lnTo>
                  <a:pt x="5320" y="7618"/>
                </a:lnTo>
                <a:lnTo>
                  <a:pt x="5308" y="7613"/>
                </a:lnTo>
                <a:lnTo>
                  <a:pt x="5294" y="7608"/>
                </a:lnTo>
                <a:lnTo>
                  <a:pt x="5297" y="7601"/>
                </a:lnTo>
                <a:lnTo>
                  <a:pt x="5301" y="7594"/>
                </a:lnTo>
                <a:lnTo>
                  <a:pt x="5306" y="7589"/>
                </a:lnTo>
                <a:lnTo>
                  <a:pt x="5313" y="7585"/>
                </a:lnTo>
                <a:lnTo>
                  <a:pt x="5319" y="7581"/>
                </a:lnTo>
                <a:lnTo>
                  <a:pt x="5327" y="7579"/>
                </a:lnTo>
                <a:lnTo>
                  <a:pt x="5334" y="7576"/>
                </a:lnTo>
                <a:lnTo>
                  <a:pt x="5342" y="7575"/>
                </a:lnTo>
                <a:lnTo>
                  <a:pt x="5360" y="7565"/>
                </a:lnTo>
                <a:lnTo>
                  <a:pt x="5376" y="7555"/>
                </a:lnTo>
                <a:lnTo>
                  <a:pt x="5394" y="7546"/>
                </a:lnTo>
                <a:lnTo>
                  <a:pt x="5412" y="7536"/>
                </a:lnTo>
                <a:lnTo>
                  <a:pt x="5423" y="7542"/>
                </a:lnTo>
                <a:lnTo>
                  <a:pt x="5433" y="7546"/>
                </a:lnTo>
                <a:lnTo>
                  <a:pt x="5442" y="7549"/>
                </a:lnTo>
                <a:lnTo>
                  <a:pt x="5451" y="7549"/>
                </a:lnTo>
                <a:lnTo>
                  <a:pt x="5460" y="7549"/>
                </a:lnTo>
                <a:lnTo>
                  <a:pt x="5468" y="7546"/>
                </a:lnTo>
                <a:lnTo>
                  <a:pt x="5475" y="7543"/>
                </a:lnTo>
                <a:lnTo>
                  <a:pt x="5483" y="7538"/>
                </a:lnTo>
                <a:lnTo>
                  <a:pt x="5511" y="7517"/>
                </a:lnTo>
                <a:lnTo>
                  <a:pt x="5537" y="7493"/>
                </a:lnTo>
                <a:lnTo>
                  <a:pt x="5535" y="7480"/>
                </a:lnTo>
                <a:lnTo>
                  <a:pt x="5533" y="7467"/>
                </a:lnTo>
                <a:lnTo>
                  <a:pt x="5554" y="7474"/>
                </a:lnTo>
                <a:lnTo>
                  <a:pt x="5575" y="7480"/>
                </a:lnTo>
                <a:lnTo>
                  <a:pt x="5584" y="7483"/>
                </a:lnTo>
                <a:lnTo>
                  <a:pt x="5594" y="7484"/>
                </a:lnTo>
                <a:lnTo>
                  <a:pt x="5602" y="7484"/>
                </a:lnTo>
                <a:lnTo>
                  <a:pt x="5610" y="7483"/>
                </a:lnTo>
                <a:lnTo>
                  <a:pt x="5617" y="7481"/>
                </a:lnTo>
                <a:lnTo>
                  <a:pt x="5622" y="7477"/>
                </a:lnTo>
                <a:lnTo>
                  <a:pt x="5627" y="7471"/>
                </a:lnTo>
                <a:lnTo>
                  <a:pt x="5630" y="7464"/>
                </a:lnTo>
                <a:lnTo>
                  <a:pt x="5631" y="7453"/>
                </a:lnTo>
                <a:lnTo>
                  <a:pt x="5631" y="7441"/>
                </a:lnTo>
                <a:lnTo>
                  <a:pt x="5630" y="7424"/>
                </a:lnTo>
                <a:lnTo>
                  <a:pt x="5626" y="7406"/>
                </a:lnTo>
                <a:lnTo>
                  <a:pt x="5673" y="7398"/>
                </a:lnTo>
                <a:lnTo>
                  <a:pt x="5720" y="7389"/>
                </a:lnTo>
                <a:lnTo>
                  <a:pt x="5768" y="7380"/>
                </a:lnTo>
                <a:lnTo>
                  <a:pt x="5815" y="7371"/>
                </a:lnTo>
                <a:lnTo>
                  <a:pt x="5862" y="7362"/>
                </a:lnTo>
                <a:lnTo>
                  <a:pt x="5910" y="7353"/>
                </a:lnTo>
                <a:lnTo>
                  <a:pt x="5957" y="7344"/>
                </a:lnTo>
                <a:lnTo>
                  <a:pt x="6006" y="7335"/>
                </a:lnTo>
                <a:lnTo>
                  <a:pt x="6018" y="7335"/>
                </a:lnTo>
                <a:lnTo>
                  <a:pt x="6030" y="7333"/>
                </a:lnTo>
                <a:lnTo>
                  <a:pt x="6041" y="7329"/>
                </a:lnTo>
                <a:lnTo>
                  <a:pt x="6052" y="7324"/>
                </a:lnTo>
                <a:lnTo>
                  <a:pt x="6063" y="7316"/>
                </a:lnTo>
                <a:lnTo>
                  <a:pt x="6072" y="7306"/>
                </a:lnTo>
                <a:lnTo>
                  <a:pt x="6080" y="7295"/>
                </a:lnTo>
                <a:lnTo>
                  <a:pt x="6089" y="7280"/>
                </a:lnTo>
                <a:lnTo>
                  <a:pt x="6059" y="7283"/>
                </a:lnTo>
                <a:lnTo>
                  <a:pt x="6030" y="7289"/>
                </a:lnTo>
                <a:lnTo>
                  <a:pt x="6003" y="7292"/>
                </a:lnTo>
                <a:lnTo>
                  <a:pt x="5976" y="7296"/>
                </a:lnTo>
                <a:lnTo>
                  <a:pt x="5959" y="7297"/>
                </a:lnTo>
                <a:lnTo>
                  <a:pt x="5940" y="7300"/>
                </a:lnTo>
                <a:lnTo>
                  <a:pt x="5921" y="7301"/>
                </a:lnTo>
                <a:lnTo>
                  <a:pt x="5901" y="7302"/>
                </a:lnTo>
                <a:lnTo>
                  <a:pt x="5893" y="7297"/>
                </a:lnTo>
                <a:lnTo>
                  <a:pt x="5884" y="7294"/>
                </a:lnTo>
                <a:lnTo>
                  <a:pt x="5875" y="7290"/>
                </a:lnTo>
                <a:lnTo>
                  <a:pt x="5866" y="7287"/>
                </a:lnTo>
                <a:lnTo>
                  <a:pt x="5848" y="7285"/>
                </a:lnTo>
                <a:lnTo>
                  <a:pt x="5830" y="7285"/>
                </a:lnTo>
                <a:lnTo>
                  <a:pt x="5795" y="7289"/>
                </a:lnTo>
                <a:lnTo>
                  <a:pt x="5759" y="7294"/>
                </a:lnTo>
                <a:lnTo>
                  <a:pt x="5743" y="7296"/>
                </a:lnTo>
                <a:lnTo>
                  <a:pt x="5726" y="7297"/>
                </a:lnTo>
                <a:lnTo>
                  <a:pt x="5719" y="7297"/>
                </a:lnTo>
                <a:lnTo>
                  <a:pt x="5710" y="7297"/>
                </a:lnTo>
                <a:lnTo>
                  <a:pt x="5702" y="7297"/>
                </a:lnTo>
                <a:lnTo>
                  <a:pt x="5695" y="7296"/>
                </a:lnTo>
                <a:lnTo>
                  <a:pt x="5687" y="7294"/>
                </a:lnTo>
                <a:lnTo>
                  <a:pt x="5681" y="7290"/>
                </a:lnTo>
                <a:lnTo>
                  <a:pt x="5674" y="7286"/>
                </a:lnTo>
                <a:lnTo>
                  <a:pt x="5669" y="7280"/>
                </a:lnTo>
                <a:lnTo>
                  <a:pt x="5664" y="7272"/>
                </a:lnTo>
                <a:lnTo>
                  <a:pt x="5660" y="7264"/>
                </a:lnTo>
                <a:lnTo>
                  <a:pt x="5658" y="7253"/>
                </a:lnTo>
                <a:lnTo>
                  <a:pt x="5655" y="7242"/>
                </a:lnTo>
                <a:lnTo>
                  <a:pt x="5665" y="7237"/>
                </a:lnTo>
                <a:lnTo>
                  <a:pt x="5677" y="7231"/>
                </a:lnTo>
                <a:lnTo>
                  <a:pt x="5702" y="7228"/>
                </a:lnTo>
                <a:lnTo>
                  <a:pt x="5729" y="7225"/>
                </a:lnTo>
                <a:lnTo>
                  <a:pt x="5754" y="7221"/>
                </a:lnTo>
                <a:lnTo>
                  <a:pt x="5781" y="7218"/>
                </a:lnTo>
                <a:lnTo>
                  <a:pt x="5806" y="7215"/>
                </a:lnTo>
                <a:lnTo>
                  <a:pt x="5833" y="7211"/>
                </a:lnTo>
                <a:lnTo>
                  <a:pt x="5858" y="7207"/>
                </a:lnTo>
                <a:lnTo>
                  <a:pt x="5885" y="7204"/>
                </a:lnTo>
                <a:lnTo>
                  <a:pt x="5923" y="7198"/>
                </a:lnTo>
                <a:lnTo>
                  <a:pt x="5962" y="7192"/>
                </a:lnTo>
                <a:lnTo>
                  <a:pt x="6000" y="7186"/>
                </a:lnTo>
                <a:lnTo>
                  <a:pt x="6040" y="7179"/>
                </a:lnTo>
                <a:lnTo>
                  <a:pt x="6051" y="7177"/>
                </a:lnTo>
                <a:lnTo>
                  <a:pt x="6063" y="7174"/>
                </a:lnTo>
                <a:lnTo>
                  <a:pt x="6074" y="7172"/>
                </a:lnTo>
                <a:lnTo>
                  <a:pt x="6085" y="7169"/>
                </a:lnTo>
                <a:lnTo>
                  <a:pt x="6112" y="7166"/>
                </a:lnTo>
                <a:lnTo>
                  <a:pt x="6137" y="7163"/>
                </a:lnTo>
                <a:lnTo>
                  <a:pt x="6164" y="7160"/>
                </a:lnTo>
                <a:lnTo>
                  <a:pt x="6191" y="7157"/>
                </a:lnTo>
                <a:lnTo>
                  <a:pt x="6229" y="7150"/>
                </a:lnTo>
                <a:lnTo>
                  <a:pt x="6267" y="7145"/>
                </a:lnTo>
                <a:lnTo>
                  <a:pt x="6306" y="7139"/>
                </a:lnTo>
                <a:lnTo>
                  <a:pt x="6344" y="7134"/>
                </a:lnTo>
                <a:lnTo>
                  <a:pt x="6382" y="7127"/>
                </a:lnTo>
                <a:lnTo>
                  <a:pt x="6420" y="7121"/>
                </a:lnTo>
                <a:lnTo>
                  <a:pt x="6460" y="7116"/>
                </a:lnTo>
                <a:lnTo>
                  <a:pt x="6498" y="7110"/>
                </a:lnTo>
                <a:lnTo>
                  <a:pt x="6522" y="7105"/>
                </a:lnTo>
                <a:lnTo>
                  <a:pt x="6546" y="7101"/>
                </a:lnTo>
                <a:lnTo>
                  <a:pt x="6570" y="7096"/>
                </a:lnTo>
                <a:lnTo>
                  <a:pt x="6594" y="7091"/>
                </a:lnTo>
                <a:lnTo>
                  <a:pt x="6620" y="7086"/>
                </a:lnTo>
                <a:lnTo>
                  <a:pt x="6644" y="7081"/>
                </a:lnTo>
                <a:lnTo>
                  <a:pt x="6668" y="7077"/>
                </a:lnTo>
                <a:lnTo>
                  <a:pt x="6692" y="7072"/>
                </a:lnTo>
                <a:lnTo>
                  <a:pt x="6700" y="7069"/>
                </a:lnTo>
                <a:lnTo>
                  <a:pt x="6705" y="7067"/>
                </a:lnTo>
                <a:lnTo>
                  <a:pt x="6710" y="7063"/>
                </a:lnTo>
                <a:lnTo>
                  <a:pt x="6712" y="7059"/>
                </a:lnTo>
                <a:lnTo>
                  <a:pt x="6714" y="7055"/>
                </a:lnTo>
                <a:lnTo>
                  <a:pt x="6712" y="7050"/>
                </a:lnTo>
                <a:lnTo>
                  <a:pt x="6710" y="7044"/>
                </a:lnTo>
                <a:lnTo>
                  <a:pt x="6703" y="7039"/>
                </a:lnTo>
                <a:lnTo>
                  <a:pt x="6697" y="7035"/>
                </a:lnTo>
                <a:lnTo>
                  <a:pt x="6688" y="7032"/>
                </a:lnTo>
                <a:lnTo>
                  <a:pt x="6678" y="7032"/>
                </a:lnTo>
                <a:lnTo>
                  <a:pt x="6669" y="7031"/>
                </a:lnTo>
                <a:lnTo>
                  <a:pt x="6667" y="7018"/>
                </a:lnTo>
                <a:lnTo>
                  <a:pt x="6665" y="7007"/>
                </a:lnTo>
                <a:lnTo>
                  <a:pt x="6663" y="6994"/>
                </a:lnTo>
                <a:lnTo>
                  <a:pt x="6662" y="6982"/>
                </a:lnTo>
                <a:lnTo>
                  <a:pt x="6674" y="6979"/>
                </a:lnTo>
                <a:lnTo>
                  <a:pt x="6686" y="6977"/>
                </a:lnTo>
                <a:lnTo>
                  <a:pt x="6698" y="6974"/>
                </a:lnTo>
                <a:lnTo>
                  <a:pt x="6711" y="6971"/>
                </a:lnTo>
                <a:lnTo>
                  <a:pt x="6719" y="6971"/>
                </a:lnTo>
                <a:lnTo>
                  <a:pt x="6725" y="6974"/>
                </a:lnTo>
                <a:lnTo>
                  <a:pt x="6730" y="6978"/>
                </a:lnTo>
                <a:lnTo>
                  <a:pt x="6734" y="6983"/>
                </a:lnTo>
                <a:lnTo>
                  <a:pt x="6739" y="6997"/>
                </a:lnTo>
                <a:lnTo>
                  <a:pt x="6743" y="7012"/>
                </a:lnTo>
                <a:lnTo>
                  <a:pt x="6745" y="7018"/>
                </a:lnTo>
                <a:lnTo>
                  <a:pt x="6748" y="7025"/>
                </a:lnTo>
                <a:lnTo>
                  <a:pt x="6752" y="7030"/>
                </a:lnTo>
                <a:lnTo>
                  <a:pt x="6755" y="7034"/>
                </a:lnTo>
                <a:lnTo>
                  <a:pt x="6761" y="7036"/>
                </a:lnTo>
                <a:lnTo>
                  <a:pt x="6768" y="7035"/>
                </a:lnTo>
                <a:lnTo>
                  <a:pt x="6777" y="7032"/>
                </a:lnTo>
                <a:lnTo>
                  <a:pt x="6787" y="7026"/>
                </a:lnTo>
                <a:lnTo>
                  <a:pt x="6788" y="7029"/>
                </a:lnTo>
                <a:lnTo>
                  <a:pt x="6790" y="7031"/>
                </a:lnTo>
                <a:lnTo>
                  <a:pt x="6792" y="7030"/>
                </a:lnTo>
                <a:lnTo>
                  <a:pt x="6795" y="7029"/>
                </a:lnTo>
                <a:lnTo>
                  <a:pt x="6797" y="7035"/>
                </a:lnTo>
                <a:lnTo>
                  <a:pt x="6799" y="7037"/>
                </a:lnTo>
                <a:lnTo>
                  <a:pt x="6799" y="7035"/>
                </a:lnTo>
                <a:lnTo>
                  <a:pt x="6795" y="7029"/>
                </a:lnTo>
                <a:lnTo>
                  <a:pt x="6807" y="7021"/>
                </a:lnTo>
                <a:lnTo>
                  <a:pt x="6819" y="7013"/>
                </a:lnTo>
                <a:lnTo>
                  <a:pt x="6844" y="7016"/>
                </a:lnTo>
                <a:lnTo>
                  <a:pt x="6871" y="7017"/>
                </a:lnTo>
                <a:lnTo>
                  <a:pt x="6896" y="7017"/>
                </a:lnTo>
                <a:lnTo>
                  <a:pt x="6923" y="7016"/>
                </a:lnTo>
                <a:lnTo>
                  <a:pt x="6950" y="7013"/>
                </a:lnTo>
                <a:lnTo>
                  <a:pt x="6976" y="7010"/>
                </a:lnTo>
                <a:lnTo>
                  <a:pt x="7003" y="7006"/>
                </a:lnTo>
                <a:lnTo>
                  <a:pt x="7031" y="7002"/>
                </a:lnTo>
                <a:lnTo>
                  <a:pt x="7045" y="7012"/>
                </a:lnTo>
                <a:lnTo>
                  <a:pt x="7060" y="7023"/>
                </a:lnTo>
                <a:lnTo>
                  <a:pt x="7071" y="7020"/>
                </a:lnTo>
                <a:lnTo>
                  <a:pt x="7082" y="7016"/>
                </a:lnTo>
                <a:lnTo>
                  <a:pt x="7089" y="7011"/>
                </a:lnTo>
                <a:lnTo>
                  <a:pt x="7095" y="7003"/>
                </a:lnTo>
                <a:lnTo>
                  <a:pt x="7101" y="6996"/>
                </a:lnTo>
                <a:lnTo>
                  <a:pt x="7103" y="6987"/>
                </a:lnTo>
                <a:lnTo>
                  <a:pt x="7104" y="6975"/>
                </a:lnTo>
                <a:lnTo>
                  <a:pt x="7104" y="6964"/>
                </a:lnTo>
                <a:lnTo>
                  <a:pt x="7111" y="6959"/>
                </a:lnTo>
                <a:lnTo>
                  <a:pt x="7115" y="6952"/>
                </a:lnTo>
                <a:lnTo>
                  <a:pt x="7118" y="6946"/>
                </a:lnTo>
                <a:lnTo>
                  <a:pt x="7121" y="6940"/>
                </a:lnTo>
                <a:lnTo>
                  <a:pt x="7122" y="6925"/>
                </a:lnTo>
                <a:lnTo>
                  <a:pt x="7122" y="6909"/>
                </a:lnTo>
                <a:lnTo>
                  <a:pt x="7121" y="6909"/>
                </a:lnTo>
                <a:lnTo>
                  <a:pt x="7121" y="6908"/>
                </a:lnTo>
                <a:lnTo>
                  <a:pt x="7121" y="6908"/>
                </a:lnTo>
                <a:lnTo>
                  <a:pt x="7121" y="6909"/>
                </a:lnTo>
                <a:lnTo>
                  <a:pt x="7122" y="6909"/>
                </a:lnTo>
                <a:lnTo>
                  <a:pt x="7134" y="6918"/>
                </a:lnTo>
                <a:lnTo>
                  <a:pt x="7144" y="6925"/>
                </a:lnTo>
                <a:lnTo>
                  <a:pt x="7154" y="6930"/>
                </a:lnTo>
                <a:lnTo>
                  <a:pt x="7164" y="6933"/>
                </a:lnTo>
                <a:lnTo>
                  <a:pt x="7173" y="6935"/>
                </a:lnTo>
                <a:lnTo>
                  <a:pt x="7182" y="6936"/>
                </a:lnTo>
                <a:lnTo>
                  <a:pt x="7189" y="6936"/>
                </a:lnTo>
                <a:lnTo>
                  <a:pt x="7198" y="6933"/>
                </a:lnTo>
                <a:lnTo>
                  <a:pt x="7205" y="6932"/>
                </a:lnTo>
                <a:lnTo>
                  <a:pt x="7212" y="6928"/>
                </a:lnTo>
                <a:lnTo>
                  <a:pt x="7219" y="6925"/>
                </a:lnTo>
                <a:lnTo>
                  <a:pt x="7226" y="6919"/>
                </a:lnTo>
                <a:lnTo>
                  <a:pt x="7238" y="6908"/>
                </a:lnTo>
                <a:lnTo>
                  <a:pt x="7250" y="6895"/>
                </a:lnTo>
                <a:lnTo>
                  <a:pt x="7273" y="6866"/>
                </a:lnTo>
                <a:lnTo>
                  <a:pt x="7297" y="6841"/>
                </a:lnTo>
                <a:lnTo>
                  <a:pt x="7304" y="6836"/>
                </a:lnTo>
                <a:lnTo>
                  <a:pt x="7310" y="6832"/>
                </a:lnTo>
                <a:lnTo>
                  <a:pt x="7318" y="6828"/>
                </a:lnTo>
                <a:lnTo>
                  <a:pt x="7324" y="6824"/>
                </a:lnTo>
                <a:lnTo>
                  <a:pt x="7332" y="6823"/>
                </a:lnTo>
                <a:lnTo>
                  <a:pt x="7340" y="6822"/>
                </a:lnTo>
                <a:lnTo>
                  <a:pt x="7349" y="6822"/>
                </a:lnTo>
                <a:lnTo>
                  <a:pt x="7358" y="6823"/>
                </a:lnTo>
                <a:lnTo>
                  <a:pt x="7343" y="6817"/>
                </a:lnTo>
                <a:lnTo>
                  <a:pt x="7329" y="6813"/>
                </a:lnTo>
                <a:lnTo>
                  <a:pt x="7315" y="6810"/>
                </a:lnTo>
                <a:lnTo>
                  <a:pt x="7301" y="6809"/>
                </a:lnTo>
                <a:lnTo>
                  <a:pt x="7287" y="6808"/>
                </a:lnTo>
                <a:lnTo>
                  <a:pt x="7273" y="6809"/>
                </a:lnTo>
                <a:lnTo>
                  <a:pt x="7259" y="6810"/>
                </a:lnTo>
                <a:lnTo>
                  <a:pt x="7245" y="6812"/>
                </a:lnTo>
                <a:lnTo>
                  <a:pt x="7217" y="6817"/>
                </a:lnTo>
                <a:lnTo>
                  <a:pt x="7189" y="6822"/>
                </a:lnTo>
                <a:lnTo>
                  <a:pt x="7163" y="6826"/>
                </a:lnTo>
                <a:lnTo>
                  <a:pt x="7135" y="6828"/>
                </a:lnTo>
                <a:lnTo>
                  <a:pt x="7103" y="6834"/>
                </a:lnTo>
                <a:lnTo>
                  <a:pt x="7071" y="6840"/>
                </a:lnTo>
                <a:lnTo>
                  <a:pt x="7038" y="6846"/>
                </a:lnTo>
                <a:lnTo>
                  <a:pt x="7007" y="6851"/>
                </a:lnTo>
                <a:lnTo>
                  <a:pt x="6975" y="6856"/>
                </a:lnTo>
                <a:lnTo>
                  <a:pt x="6943" y="6861"/>
                </a:lnTo>
                <a:lnTo>
                  <a:pt x="6912" y="6866"/>
                </a:lnTo>
                <a:lnTo>
                  <a:pt x="6879" y="6870"/>
                </a:lnTo>
                <a:lnTo>
                  <a:pt x="6847" y="6875"/>
                </a:lnTo>
                <a:lnTo>
                  <a:pt x="6815" y="6880"/>
                </a:lnTo>
                <a:lnTo>
                  <a:pt x="6783" y="6884"/>
                </a:lnTo>
                <a:lnTo>
                  <a:pt x="6750" y="6889"/>
                </a:lnTo>
                <a:lnTo>
                  <a:pt x="6719" y="6893"/>
                </a:lnTo>
                <a:lnTo>
                  <a:pt x="6686" y="6895"/>
                </a:lnTo>
                <a:lnTo>
                  <a:pt x="6653" y="6899"/>
                </a:lnTo>
                <a:lnTo>
                  <a:pt x="6620" y="6903"/>
                </a:lnTo>
                <a:lnTo>
                  <a:pt x="6606" y="6899"/>
                </a:lnTo>
                <a:lnTo>
                  <a:pt x="6590" y="6897"/>
                </a:lnTo>
                <a:lnTo>
                  <a:pt x="6577" y="6894"/>
                </a:lnTo>
                <a:lnTo>
                  <a:pt x="6561" y="6893"/>
                </a:lnTo>
                <a:lnTo>
                  <a:pt x="6547" y="6893"/>
                </a:lnTo>
                <a:lnTo>
                  <a:pt x="6533" y="6893"/>
                </a:lnTo>
                <a:lnTo>
                  <a:pt x="6519" y="6894"/>
                </a:lnTo>
                <a:lnTo>
                  <a:pt x="6505" y="6895"/>
                </a:lnTo>
                <a:lnTo>
                  <a:pt x="6492" y="6898"/>
                </a:lnTo>
                <a:lnTo>
                  <a:pt x="6478" y="6902"/>
                </a:lnTo>
                <a:lnTo>
                  <a:pt x="6464" y="6906"/>
                </a:lnTo>
                <a:lnTo>
                  <a:pt x="6451" y="6911"/>
                </a:lnTo>
                <a:lnTo>
                  <a:pt x="6424" y="6921"/>
                </a:lnTo>
                <a:lnTo>
                  <a:pt x="6398" y="6935"/>
                </a:lnTo>
                <a:lnTo>
                  <a:pt x="6396" y="6935"/>
                </a:lnTo>
                <a:lnTo>
                  <a:pt x="6396" y="6936"/>
                </a:lnTo>
                <a:lnTo>
                  <a:pt x="6381" y="6940"/>
                </a:lnTo>
                <a:lnTo>
                  <a:pt x="6366" y="6944"/>
                </a:lnTo>
                <a:lnTo>
                  <a:pt x="6341" y="6940"/>
                </a:lnTo>
                <a:lnTo>
                  <a:pt x="6315" y="6937"/>
                </a:lnTo>
                <a:lnTo>
                  <a:pt x="6290" y="6936"/>
                </a:lnTo>
                <a:lnTo>
                  <a:pt x="6266" y="6937"/>
                </a:lnTo>
                <a:lnTo>
                  <a:pt x="6240" y="6938"/>
                </a:lnTo>
                <a:lnTo>
                  <a:pt x="6216" y="6941"/>
                </a:lnTo>
                <a:lnTo>
                  <a:pt x="6192" y="6945"/>
                </a:lnTo>
                <a:lnTo>
                  <a:pt x="6168" y="6949"/>
                </a:lnTo>
                <a:lnTo>
                  <a:pt x="6118" y="6959"/>
                </a:lnTo>
                <a:lnTo>
                  <a:pt x="6070" y="6969"/>
                </a:lnTo>
                <a:lnTo>
                  <a:pt x="6021" y="6978"/>
                </a:lnTo>
                <a:lnTo>
                  <a:pt x="5973" y="6987"/>
                </a:lnTo>
                <a:lnTo>
                  <a:pt x="5948" y="6993"/>
                </a:lnTo>
                <a:lnTo>
                  <a:pt x="5926" y="7001"/>
                </a:lnTo>
                <a:lnTo>
                  <a:pt x="5901" y="7007"/>
                </a:lnTo>
                <a:lnTo>
                  <a:pt x="5879" y="7015"/>
                </a:lnTo>
                <a:lnTo>
                  <a:pt x="5879" y="7021"/>
                </a:lnTo>
                <a:lnTo>
                  <a:pt x="5879" y="7021"/>
                </a:lnTo>
                <a:lnTo>
                  <a:pt x="5879" y="7021"/>
                </a:lnTo>
                <a:lnTo>
                  <a:pt x="5879" y="7017"/>
                </a:lnTo>
                <a:lnTo>
                  <a:pt x="5879" y="7015"/>
                </a:lnTo>
                <a:lnTo>
                  <a:pt x="5860" y="7013"/>
                </a:lnTo>
                <a:lnTo>
                  <a:pt x="5841" y="7012"/>
                </a:lnTo>
                <a:lnTo>
                  <a:pt x="5822" y="7011"/>
                </a:lnTo>
                <a:lnTo>
                  <a:pt x="5802" y="7010"/>
                </a:lnTo>
                <a:lnTo>
                  <a:pt x="5809" y="7001"/>
                </a:lnTo>
                <a:lnTo>
                  <a:pt x="5815" y="6992"/>
                </a:lnTo>
                <a:lnTo>
                  <a:pt x="5822" y="6984"/>
                </a:lnTo>
                <a:lnTo>
                  <a:pt x="5828" y="6977"/>
                </a:lnTo>
                <a:lnTo>
                  <a:pt x="5835" y="6970"/>
                </a:lnTo>
                <a:lnTo>
                  <a:pt x="5843" y="6964"/>
                </a:lnTo>
                <a:lnTo>
                  <a:pt x="5851" y="6959"/>
                </a:lnTo>
                <a:lnTo>
                  <a:pt x="5860" y="6955"/>
                </a:lnTo>
                <a:lnTo>
                  <a:pt x="5868" y="6951"/>
                </a:lnTo>
                <a:lnTo>
                  <a:pt x="5877" y="6947"/>
                </a:lnTo>
                <a:lnTo>
                  <a:pt x="5886" y="6945"/>
                </a:lnTo>
                <a:lnTo>
                  <a:pt x="5896" y="6944"/>
                </a:lnTo>
                <a:lnTo>
                  <a:pt x="5917" y="6941"/>
                </a:lnTo>
                <a:lnTo>
                  <a:pt x="5938" y="6941"/>
                </a:lnTo>
                <a:lnTo>
                  <a:pt x="5961" y="6942"/>
                </a:lnTo>
                <a:lnTo>
                  <a:pt x="5983" y="6941"/>
                </a:lnTo>
                <a:lnTo>
                  <a:pt x="6003" y="6938"/>
                </a:lnTo>
                <a:lnTo>
                  <a:pt x="6025" y="6933"/>
                </a:lnTo>
                <a:lnTo>
                  <a:pt x="6033" y="6930"/>
                </a:lnTo>
                <a:lnTo>
                  <a:pt x="6044" y="6926"/>
                </a:lnTo>
                <a:lnTo>
                  <a:pt x="6054" y="6922"/>
                </a:lnTo>
                <a:lnTo>
                  <a:pt x="6063" y="6916"/>
                </a:lnTo>
                <a:lnTo>
                  <a:pt x="6072" y="6911"/>
                </a:lnTo>
                <a:lnTo>
                  <a:pt x="6080" y="6903"/>
                </a:lnTo>
                <a:lnTo>
                  <a:pt x="6089" y="6895"/>
                </a:lnTo>
                <a:lnTo>
                  <a:pt x="6097" y="6888"/>
                </a:lnTo>
                <a:lnTo>
                  <a:pt x="6110" y="6883"/>
                </a:lnTo>
                <a:lnTo>
                  <a:pt x="6121" y="6879"/>
                </a:lnTo>
                <a:lnTo>
                  <a:pt x="6134" y="6875"/>
                </a:lnTo>
                <a:lnTo>
                  <a:pt x="6145" y="6871"/>
                </a:lnTo>
                <a:lnTo>
                  <a:pt x="6174" y="6870"/>
                </a:lnTo>
                <a:lnTo>
                  <a:pt x="6201" y="6867"/>
                </a:lnTo>
                <a:lnTo>
                  <a:pt x="6209" y="6866"/>
                </a:lnTo>
                <a:lnTo>
                  <a:pt x="6215" y="6864"/>
                </a:lnTo>
                <a:lnTo>
                  <a:pt x="6221" y="6861"/>
                </a:lnTo>
                <a:lnTo>
                  <a:pt x="6226" y="6857"/>
                </a:lnTo>
                <a:lnTo>
                  <a:pt x="6233" y="6854"/>
                </a:lnTo>
                <a:lnTo>
                  <a:pt x="6238" y="6848"/>
                </a:lnTo>
                <a:lnTo>
                  <a:pt x="6243" y="6842"/>
                </a:lnTo>
                <a:lnTo>
                  <a:pt x="6248" y="6836"/>
                </a:lnTo>
                <a:lnTo>
                  <a:pt x="6267" y="6832"/>
                </a:lnTo>
                <a:lnTo>
                  <a:pt x="6285" y="6829"/>
                </a:lnTo>
                <a:lnTo>
                  <a:pt x="6304" y="6826"/>
                </a:lnTo>
                <a:lnTo>
                  <a:pt x="6323" y="6823"/>
                </a:lnTo>
                <a:lnTo>
                  <a:pt x="6332" y="6827"/>
                </a:lnTo>
                <a:lnTo>
                  <a:pt x="6341" y="6829"/>
                </a:lnTo>
                <a:lnTo>
                  <a:pt x="6356" y="6833"/>
                </a:lnTo>
                <a:lnTo>
                  <a:pt x="6372" y="6836"/>
                </a:lnTo>
                <a:lnTo>
                  <a:pt x="6387" y="6837"/>
                </a:lnTo>
                <a:lnTo>
                  <a:pt x="6403" y="6837"/>
                </a:lnTo>
                <a:lnTo>
                  <a:pt x="6418" y="6836"/>
                </a:lnTo>
                <a:lnTo>
                  <a:pt x="6432" y="6834"/>
                </a:lnTo>
                <a:lnTo>
                  <a:pt x="6447" y="6832"/>
                </a:lnTo>
                <a:lnTo>
                  <a:pt x="6462" y="6829"/>
                </a:lnTo>
                <a:lnTo>
                  <a:pt x="6493" y="6823"/>
                </a:lnTo>
                <a:lnTo>
                  <a:pt x="6523" y="6817"/>
                </a:lnTo>
                <a:lnTo>
                  <a:pt x="6537" y="6813"/>
                </a:lnTo>
                <a:lnTo>
                  <a:pt x="6552" y="6812"/>
                </a:lnTo>
                <a:lnTo>
                  <a:pt x="6568" y="6809"/>
                </a:lnTo>
                <a:lnTo>
                  <a:pt x="6583" y="6809"/>
                </a:lnTo>
                <a:lnTo>
                  <a:pt x="6575" y="6805"/>
                </a:lnTo>
                <a:lnTo>
                  <a:pt x="6566" y="6802"/>
                </a:lnTo>
                <a:lnTo>
                  <a:pt x="6571" y="6803"/>
                </a:lnTo>
                <a:lnTo>
                  <a:pt x="6575" y="6804"/>
                </a:lnTo>
                <a:lnTo>
                  <a:pt x="6579" y="6805"/>
                </a:lnTo>
                <a:lnTo>
                  <a:pt x="6583" y="6809"/>
                </a:lnTo>
                <a:lnTo>
                  <a:pt x="6593" y="6800"/>
                </a:lnTo>
                <a:lnTo>
                  <a:pt x="6602" y="6793"/>
                </a:lnTo>
                <a:lnTo>
                  <a:pt x="6612" y="6788"/>
                </a:lnTo>
                <a:lnTo>
                  <a:pt x="6622" y="6782"/>
                </a:lnTo>
                <a:lnTo>
                  <a:pt x="6634" y="6779"/>
                </a:lnTo>
                <a:lnTo>
                  <a:pt x="6645" y="6776"/>
                </a:lnTo>
                <a:lnTo>
                  <a:pt x="6655" y="6774"/>
                </a:lnTo>
                <a:lnTo>
                  <a:pt x="6667" y="6771"/>
                </a:lnTo>
                <a:lnTo>
                  <a:pt x="6689" y="6769"/>
                </a:lnTo>
                <a:lnTo>
                  <a:pt x="6712" y="6766"/>
                </a:lnTo>
                <a:lnTo>
                  <a:pt x="6735" y="6762"/>
                </a:lnTo>
                <a:lnTo>
                  <a:pt x="6757" y="6756"/>
                </a:lnTo>
                <a:lnTo>
                  <a:pt x="6766" y="6761"/>
                </a:lnTo>
                <a:lnTo>
                  <a:pt x="6772" y="6765"/>
                </a:lnTo>
                <a:lnTo>
                  <a:pt x="6778" y="6767"/>
                </a:lnTo>
                <a:lnTo>
                  <a:pt x="6785" y="6770"/>
                </a:lnTo>
                <a:lnTo>
                  <a:pt x="6788" y="6770"/>
                </a:lnTo>
                <a:lnTo>
                  <a:pt x="6792" y="6769"/>
                </a:lnTo>
                <a:lnTo>
                  <a:pt x="6796" y="6767"/>
                </a:lnTo>
                <a:lnTo>
                  <a:pt x="6799" y="6765"/>
                </a:lnTo>
                <a:lnTo>
                  <a:pt x="6802" y="6757"/>
                </a:lnTo>
                <a:lnTo>
                  <a:pt x="6804" y="6747"/>
                </a:lnTo>
                <a:lnTo>
                  <a:pt x="6805" y="6736"/>
                </a:lnTo>
                <a:lnTo>
                  <a:pt x="6805" y="6723"/>
                </a:lnTo>
                <a:lnTo>
                  <a:pt x="6815" y="6727"/>
                </a:lnTo>
                <a:lnTo>
                  <a:pt x="6825" y="6729"/>
                </a:lnTo>
                <a:lnTo>
                  <a:pt x="6834" y="6729"/>
                </a:lnTo>
                <a:lnTo>
                  <a:pt x="6844" y="6729"/>
                </a:lnTo>
                <a:lnTo>
                  <a:pt x="6853" y="6727"/>
                </a:lnTo>
                <a:lnTo>
                  <a:pt x="6863" y="6723"/>
                </a:lnTo>
                <a:lnTo>
                  <a:pt x="6872" y="6718"/>
                </a:lnTo>
                <a:lnTo>
                  <a:pt x="6880" y="6711"/>
                </a:lnTo>
                <a:lnTo>
                  <a:pt x="6887" y="6723"/>
                </a:lnTo>
                <a:lnTo>
                  <a:pt x="6894" y="6732"/>
                </a:lnTo>
                <a:lnTo>
                  <a:pt x="6899" y="6738"/>
                </a:lnTo>
                <a:lnTo>
                  <a:pt x="6904" y="6741"/>
                </a:lnTo>
                <a:lnTo>
                  <a:pt x="6909" y="6741"/>
                </a:lnTo>
                <a:lnTo>
                  <a:pt x="6914" y="6739"/>
                </a:lnTo>
                <a:lnTo>
                  <a:pt x="6919" y="6737"/>
                </a:lnTo>
                <a:lnTo>
                  <a:pt x="6923" y="6732"/>
                </a:lnTo>
                <a:lnTo>
                  <a:pt x="6931" y="6720"/>
                </a:lnTo>
                <a:lnTo>
                  <a:pt x="6939" y="6709"/>
                </a:lnTo>
                <a:lnTo>
                  <a:pt x="6943" y="6705"/>
                </a:lnTo>
                <a:lnTo>
                  <a:pt x="6948" y="6701"/>
                </a:lnTo>
                <a:lnTo>
                  <a:pt x="6952" y="6700"/>
                </a:lnTo>
                <a:lnTo>
                  <a:pt x="6957" y="6700"/>
                </a:lnTo>
                <a:lnTo>
                  <a:pt x="6964" y="6714"/>
                </a:lnTo>
                <a:lnTo>
                  <a:pt x="6970" y="6728"/>
                </a:lnTo>
                <a:lnTo>
                  <a:pt x="6975" y="6733"/>
                </a:lnTo>
                <a:lnTo>
                  <a:pt x="6981" y="6736"/>
                </a:lnTo>
                <a:lnTo>
                  <a:pt x="6984" y="6736"/>
                </a:lnTo>
                <a:lnTo>
                  <a:pt x="6989" y="6736"/>
                </a:lnTo>
                <a:lnTo>
                  <a:pt x="6993" y="6736"/>
                </a:lnTo>
                <a:lnTo>
                  <a:pt x="6998" y="6734"/>
                </a:lnTo>
                <a:lnTo>
                  <a:pt x="7005" y="6730"/>
                </a:lnTo>
                <a:lnTo>
                  <a:pt x="7012" y="6727"/>
                </a:lnTo>
                <a:lnTo>
                  <a:pt x="7018" y="6722"/>
                </a:lnTo>
                <a:lnTo>
                  <a:pt x="7022" y="6715"/>
                </a:lnTo>
                <a:lnTo>
                  <a:pt x="7024" y="6709"/>
                </a:lnTo>
                <a:lnTo>
                  <a:pt x="7026" y="6701"/>
                </a:lnTo>
                <a:lnTo>
                  <a:pt x="7024" y="6694"/>
                </a:lnTo>
                <a:lnTo>
                  <a:pt x="7022" y="6686"/>
                </a:lnTo>
                <a:lnTo>
                  <a:pt x="7018" y="6681"/>
                </a:lnTo>
                <a:lnTo>
                  <a:pt x="7016" y="6677"/>
                </a:lnTo>
                <a:lnTo>
                  <a:pt x="7012" y="6675"/>
                </a:lnTo>
                <a:lnTo>
                  <a:pt x="7008" y="6672"/>
                </a:lnTo>
                <a:lnTo>
                  <a:pt x="6999" y="6670"/>
                </a:lnTo>
                <a:lnTo>
                  <a:pt x="6990" y="6668"/>
                </a:lnTo>
                <a:lnTo>
                  <a:pt x="6972" y="6671"/>
                </a:lnTo>
                <a:lnTo>
                  <a:pt x="6955" y="6673"/>
                </a:lnTo>
                <a:lnTo>
                  <a:pt x="6948" y="6667"/>
                </a:lnTo>
                <a:lnTo>
                  <a:pt x="6942" y="6662"/>
                </a:lnTo>
                <a:lnTo>
                  <a:pt x="6936" y="6658"/>
                </a:lnTo>
                <a:lnTo>
                  <a:pt x="6929" y="6657"/>
                </a:lnTo>
                <a:lnTo>
                  <a:pt x="6922" y="6656"/>
                </a:lnTo>
                <a:lnTo>
                  <a:pt x="6914" y="6654"/>
                </a:lnTo>
                <a:lnTo>
                  <a:pt x="6906" y="6656"/>
                </a:lnTo>
                <a:lnTo>
                  <a:pt x="6899" y="6656"/>
                </a:lnTo>
                <a:lnTo>
                  <a:pt x="6882" y="6659"/>
                </a:lnTo>
                <a:lnTo>
                  <a:pt x="6866" y="6662"/>
                </a:lnTo>
                <a:lnTo>
                  <a:pt x="6851" y="6667"/>
                </a:lnTo>
                <a:lnTo>
                  <a:pt x="6834" y="6671"/>
                </a:lnTo>
                <a:lnTo>
                  <a:pt x="6819" y="6677"/>
                </a:lnTo>
                <a:lnTo>
                  <a:pt x="6804" y="6684"/>
                </a:lnTo>
                <a:lnTo>
                  <a:pt x="6788" y="6692"/>
                </a:lnTo>
                <a:lnTo>
                  <a:pt x="6774" y="6701"/>
                </a:lnTo>
                <a:lnTo>
                  <a:pt x="6762" y="6703"/>
                </a:lnTo>
                <a:lnTo>
                  <a:pt x="6749" y="6705"/>
                </a:lnTo>
                <a:lnTo>
                  <a:pt x="6736" y="6699"/>
                </a:lnTo>
                <a:lnTo>
                  <a:pt x="6722" y="6694"/>
                </a:lnTo>
                <a:lnTo>
                  <a:pt x="6708" y="6691"/>
                </a:lnTo>
                <a:lnTo>
                  <a:pt x="6696" y="6689"/>
                </a:lnTo>
                <a:lnTo>
                  <a:pt x="6683" y="6689"/>
                </a:lnTo>
                <a:lnTo>
                  <a:pt x="6669" y="6689"/>
                </a:lnTo>
                <a:lnTo>
                  <a:pt x="6656" y="6691"/>
                </a:lnTo>
                <a:lnTo>
                  <a:pt x="6643" y="6692"/>
                </a:lnTo>
                <a:lnTo>
                  <a:pt x="6617" y="6699"/>
                </a:lnTo>
                <a:lnTo>
                  <a:pt x="6590" y="6705"/>
                </a:lnTo>
                <a:lnTo>
                  <a:pt x="6565" y="6711"/>
                </a:lnTo>
                <a:lnTo>
                  <a:pt x="6538" y="6715"/>
                </a:lnTo>
                <a:lnTo>
                  <a:pt x="6528" y="6714"/>
                </a:lnTo>
                <a:lnTo>
                  <a:pt x="6518" y="6715"/>
                </a:lnTo>
                <a:lnTo>
                  <a:pt x="6508" y="6717"/>
                </a:lnTo>
                <a:lnTo>
                  <a:pt x="6499" y="6718"/>
                </a:lnTo>
                <a:lnTo>
                  <a:pt x="6481" y="6723"/>
                </a:lnTo>
                <a:lnTo>
                  <a:pt x="6464" y="6730"/>
                </a:lnTo>
                <a:lnTo>
                  <a:pt x="6446" y="6738"/>
                </a:lnTo>
                <a:lnTo>
                  <a:pt x="6428" y="6747"/>
                </a:lnTo>
                <a:lnTo>
                  <a:pt x="6410" y="6753"/>
                </a:lnTo>
                <a:lnTo>
                  <a:pt x="6391" y="6758"/>
                </a:lnTo>
                <a:lnTo>
                  <a:pt x="6346" y="6757"/>
                </a:lnTo>
                <a:lnTo>
                  <a:pt x="6299" y="6757"/>
                </a:lnTo>
                <a:lnTo>
                  <a:pt x="6253" y="6758"/>
                </a:lnTo>
                <a:lnTo>
                  <a:pt x="6209" y="6762"/>
                </a:lnTo>
                <a:lnTo>
                  <a:pt x="6186" y="6765"/>
                </a:lnTo>
                <a:lnTo>
                  <a:pt x="6163" y="6769"/>
                </a:lnTo>
                <a:lnTo>
                  <a:pt x="6141" y="6774"/>
                </a:lnTo>
                <a:lnTo>
                  <a:pt x="6118" y="6779"/>
                </a:lnTo>
                <a:lnTo>
                  <a:pt x="6097" y="6785"/>
                </a:lnTo>
                <a:lnTo>
                  <a:pt x="6075" y="6794"/>
                </a:lnTo>
                <a:lnTo>
                  <a:pt x="6054" y="6803"/>
                </a:lnTo>
                <a:lnTo>
                  <a:pt x="6032" y="6813"/>
                </a:lnTo>
                <a:lnTo>
                  <a:pt x="6012" y="6810"/>
                </a:lnTo>
                <a:lnTo>
                  <a:pt x="5992" y="6809"/>
                </a:lnTo>
                <a:lnTo>
                  <a:pt x="5973" y="6807"/>
                </a:lnTo>
                <a:lnTo>
                  <a:pt x="5952" y="6805"/>
                </a:lnTo>
                <a:lnTo>
                  <a:pt x="5950" y="6786"/>
                </a:lnTo>
                <a:lnTo>
                  <a:pt x="5947" y="6766"/>
                </a:lnTo>
                <a:lnTo>
                  <a:pt x="5945" y="6747"/>
                </a:lnTo>
                <a:lnTo>
                  <a:pt x="5942" y="6728"/>
                </a:lnTo>
                <a:lnTo>
                  <a:pt x="5942" y="6728"/>
                </a:lnTo>
                <a:lnTo>
                  <a:pt x="5942" y="6727"/>
                </a:lnTo>
                <a:lnTo>
                  <a:pt x="5942" y="6727"/>
                </a:lnTo>
                <a:lnTo>
                  <a:pt x="5942" y="6727"/>
                </a:lnTo>
                <a:lnTo>
                  <a:pt x="5956" y="6725"/>
                </a:lnTo>
                <a:lnTo>
                  <a:pt x="5969" y="6724"/>
                </a:lnTo>
                <a:lnTo>
                  <a:pt x="5984" y="6734"/>
                </a:lnTo>
                <a:lnTo>
                  <a:pt x="5998" y="6742"/>
                </a:lnTo>
                <a:lnTo>
                  <a:pt x="6006" y="6746"/>
                </a:lnTo>
                <a:lnTo>
                  <a:pt x="6012" y="6748"/>
                </a:lnTo>
                <a:lnTo>
                  <a:pt x="6019" y="6750"/>
                </a:lnTo>
                <a:lnTo>
                  <a:pt x="6026" y="6751"/>
                </a:lnTo>
                <a:lnTo>
                  <a:pt x="6032" y="6751"/>
                </a:lnTo>
                <a:lnTo>
                  <a:pt x="6039" y="6748"/>
                </a:lnTo>
                <a:lnTo>
                  <a:pt x="6044" y="6746"/>
                </a:lnTo>
                <a:lnTo>
                  <a:pt x="6050" y="6742"/>
                </a:lnTo>
                <a:lnTo>
                  <a:pt x="6055" y="6736"/>
                </a:lnTo>
                <a:lnTo>
                  <a:pt x="6060" y="6728"/>
                </a:lnTo>
                <a:lnTo>
                  <a:pt x="6065" y="6718"/>
                </a:lnTo>
                <a:lnTo>
                  <a:pt x="6069" y="6706"/>
                </a:lnTo>
                <a:lnTo>
                  <a:pt x="6083" y="6713"/>
                </a:lnTo>
                <a:lnTo>
                  <a:pt x="6097" y="6717"/>
                </a:lnTo>
                <a:lnTo>
                  <a:pt x="6111" y="6718"/>
                </a:lnTo>
                <a:lnTo>
                  <a:pt x="6124" y="6718"/>
                </a:lnTo>
                <a:lnTo>
                  <a:pt x="6136" y="6715"/>
                </a:lnTo>
                <a:lnTo>
                  <a:pt x="6149" y="6711"/>
                </a:lnTo>
                <a:lnTo>
                  <a:pt x="6162" y="6708"/>
                </a:lnTo>
                <a:lnTo>
                  <a:pt x="6173" y="6703"/>
                </a:lnTo>
                <a:lnTo>
                  <a:pt x="6198" y="6691"/>
                </a:lnTo>
                <a:lnTo>
                  <a:pt x="6222" y="6681"/>
                </a:lnTo>
                <a:lnTo>
                  <a:pt x="6235" y="6677"/>
                </a:lnTo>
                <a:lnTo>
                  <a:pt x="6248" y="6675"/>
                </a:lnTo>
                <a:lnTo>
                  <a:pt x="6261" y="6673"/>
                </a:lnTo>
                <a:lnTo>
                  <a:pt x="6275" y="6675"/>
                </a:lnTo>
                <a:lnTo>
                  <a:pt x="6338" y="6670"/>
                </a:lnTo>
                <a:lnTo>
                  <a:pt x="6403" y="6663"/>
                </a:lnTo>
                <a:lnTo>
                  <a:pt x="6467" y="6656"/>
                </a:lnTo>
                <a:lnTo>
                  <a:pt x="6531" y="6647"/>
                </a:lnTo>
                <a:lnTo>
                  <a:pt x="6596" y="6637"/>
                </a:lnTo>
                <a:lnTo>
                  <a:pt x="6659" y="6624"/>
                </a:lnTo>
                <a:lnTo>
                  <a:pt x="6722" y="6610"/>
                </a:lnTo>
                <a:lnTo>
                  <a:pt x="6785" y="6594"/>
                </a:lnTo>
                <a:lnTo>
                  <a:pt x="6796" y="6591"/>
                </a:lnTo>
                <a:lnTo>
                  <a:pt x="6806" y="6590"/>
                </a:lnTo>
                <a:lnTo>
                  <a:pt x="6828" y="6586"/>
                </a:lnTo>
                <a:lnTo>
                  <a:pt x="6849" y="6585"/>
                </a:lnTo>
                <a:lnTo>
                  <a:pt x="6870" y="6582"/>
                </a:lnTo>
                <a:lnTo>
                  <a:pt x="6892" y="6582"/>
                </a:lnTo>
                <a:lnTo>
                  <a:pt x="6936" y="6582"/>
                </a:lnTo>
                <a:lnTo>
                  <a:pt x="6979" y="6581"/>
                </a:lnTo>
                <a:lnTo>
                  <a:pt x="7000" y="6578"/>
                </a:lnTo>
                <a:lnTo>
                  <a:pt x="7022" y="6576"/>
                </a:lnTo>
                <a:lnTo>
                  <a:pt x="7042" y="6571"/>
                </a:lnTo>
                <a:lnTo>
                  <a:pt x="7063" y="6564"/>
                </a:lnTo>
                <a:lnTo>
                  <a:pt x="7083" y="6557"/>
                </a:lnTo>
                <a:lnTo>
                  <a:pt x="7102" y="6545"/>
                </a:lnTo>
                <a:lnTo>
                  <a:pt x="7111" y="6539"/>
                </a:lnTo>
                <a:lnTo>
                  <a:pt x="7121" y="6531"/>
                </a:lnTo>
                <a:lnTo>
                  <a:pt x="7130" y="6524"/>
                </a:lnTo>
                <a:lnTo>
                  <a:pt x="7139" y="6515"/>
                </a:lnTo>
                <a:lnTo>
                  <a:pt x="7145" y="6503"/>
                </a:lnTo>
                <a:lnTo>
                  <a:pt x="7153" y="6492"/>
                </a:lnTo>
                <a:lnTo>
                  <a:pt x="7156" y="6482"/>
                </a:lnTo>
                <a:lnTo>
                  <a:pt x="7158" y="6473"/>
                </a:lnTo>
                <a:lnTo>
                  <a:pt x="7158" y="6469"/>
                </a:lnTo>
                <a:lnTo>
                  <a:pt x="7156" y="6465"/>
                </a:lnTo>
                <a:lnTo>
                  <a:pt x="7153" y="6462"/>
                </a:lnTo>
                <a:lnTo>
                  <a:pt x="7149" y="6459"/>
                </a:lnTo>
                <a:lnTo>
                  <a:pt x="7142" y="6457"/>
                </a:lnTo>
                <a:lnTo>
                  <a:pt x="7135" y="6454"/>
                </a:lnTo>
                <a:lnTo>
                  <a:pt x="7126" y="6453"/>
                </a:lnTo>
                <a:lnTo>
                  <a:pt x="7116" y="6453"/>
                </a:lnTo>
                <a:lnTo>
                  <a:pt x="7090" y="6451"/>
                </a:lnTo>
                <a:lnTo>
                  <a:pt x="7066" y="6450"/>
                </a:lnTo>
                <a:lnTo>
                  <a:pt x="7054" y="6448"/>
                </a:lnTo>
                <a:lnTo>
                  <a:pt x="7042" y="6444"/>
                </a:lnTo>
                <a:lnTo>
                  <a:pt x="7036" y="6441"/>
                </a:lnTo>
                <a:lnTo>
                  <a:pt x="7031" y="6438"/>
                </a:lnTo>
                <a:lnTo>
                  <a:pt x="7026" y="6434"/>
                </a:lnTo>
                <a:lnTo>
                  <a:pt x="7021" y="6429"/>
                </a:lnTo>
                <a:lnTo>
                  <a:pt x="7014" y="6420"/>
                </a:lnTo>
                <a:lnTo>
                  <a:pt x="7009" y="6413"/>
                </a:lnTo>
                <a:lnTo>
                  <a:pt x="7003" y="6408"/>
                </a:lnTo>
                <a:lnTo>
                  <a:pt x="6997" y="6406"/>
                </a:lnTo>
                <a:lnTo>
                  <a:pt x="6989" y="6405"/>
                </a:lnTo>
                <a:lnTo>
                  <a:pt x="6983" y="6403"/>
                </a:lnTo>
                <a:lnTo>
                  <a:pt x="6976" y="6405"/>
                </a:lnTo>
                <a:lnTo>
                  <a:pt x="6969" y="6406"/>
                </a:lnTo>
                <a:lnTo>
                  <a:pt x="6956" y="6411"/>
                </a:lnTo>
                <a:lnTo>
                  <a:pt x="6942" y="6416"/>
                </a:lnTo>
                <a:lnTo>
                  <a:pt x="6934" y="6417"/>
                </a:lnTo>
                <a:lnTo>
                  <a:pt x="6928" y="6419"/>
                </a:lnTo>
                <a:lnTo>
                  <a:pt x="6922" y="6419"/>
                </a:lnTo>
                <a:lnTo>
                  <a:pt x="6914" y="6419"/>
                </a:lnTo>
                <a:lnTo>
                  <a:pt x="6903" y="6421"/>
                </a:lnTo>
                <a:lnTo>
                  <a:pt x="6894" y="6425"/>
                </a:lnTo>
                <a:lnTo>
                  <a:pt x="6885" y="6431"/>
                </a:lnTo>
                <a:lnTo>
                  <a:pt x="6879" y="6438"/>
                </a:lnTo>
                <a:lnTo>
                  <a:pt x="6875" y="6445"/>
                </a:lnTo>
                <a:lnTo>
                  <a:pt x="6871" y="6455"/>
                </a:lnTo>
                <a:lnTo>
                  <a:pt x="6871" y="6465"/>
                </a:lnTo>
                <a:lnTo>
                  <a:pt x="6871" y="6477"/>
                </a:lnTo>
                <a:lnTo>
                  <a:pt x="6870" y="6482"/>
                </a:lnTo>
                <a:lnTo>
                  <a:pt x="6868" y="6486"/>
                </a:lnTo>
                <a:lnTo>
                  <a:pt x="6866" y="6488"/>
                </a:lnTo>
                <a:lnTo>
                  <a:pt x="6862" y="6491"/>
                </a:lnTo>
                <a:lnTo>
                  <a:pt x="6854" y="6493"/>
                </a:lnTo>
                <a:lnTo>
                  <a:pt x="6846" y="6495"/>
                </a:lnTo>
                <a:lnTo>
                  <a:pt x="6838" y="6496"/>
                </a:lnTo>
                <a:lnTo>
                  <a:pt x="6830" y="6500"/>
                </a:lnTo>
                <a:lnTo>
                  <a:pt x="6828" y="6502"/>
                </a:lnTo>
                <a:lnTo>
                  <a:pt x="6825" y="6506"/>
                </a:lnTo>
                <a:lnTo>
                  <a:pt x="6824" y="6511"/>
                </a:lnTo>
                <a:lnTo>
                  <a:pt x="6824" y="6516"/>
                </a:lnTo>
                <a:lnTo>
                  <a:pt x="6811" y="6516"/>
                </a:lnTo>
                <a:lnTo>
                  <a:pt x="6799" y="6517"/>
                </a:lnTo>
                <a:lnTo>
                  <a:pt x="6769" y="6503"/>
                </a:lnTo>
                <a:lnTo>
                  <a:pt x="6740" y="6488"/>
                </a:lnTo>
                <a:lnTo>
                  <a:pt x="6726" y="6482"/>
                </a:lnTo>
                <a:lnTo>
                  <a:pt x="6711" y="6474"/>
                </a:lnTo>
                <a:lnTo>
                  <a:pt x="6697" y="6469"/>
                </a:lnTo>
                <a:lnTo>
                  <a:pt x="6682" y="6464"/>
                </a:lnTo>
                <a:lnTo>
                  <a:pt x="6668" y="6462"/>
                </a:lnTo>
                <a:lnTo>
                  <a:pt x="6653" y="6460"/>
                </a:lnTo>
                <a:lnTo>
                  <a:pt x="6645" y="6462"/>
                </a:lnTo>
                <a:lnTo>
                  <a:pt x="6637" y="6462"/>
                </a:lnTo>
                <a:lnTo>
                  <a:pt x="6631" y="6464"/>
                </a:lnTo>
                <a:lnTo>
                  <a:pt x="6623" y="6467"/>
                </a:lnTo>
                <a:lnTo>
                  <a:pt x="6616" y="6471"/>
                </a:lnTo>
                <a:lnTo>
                  <a:pt x="6608" y="6474"/>
                </a:lnTo>
                <a:lnTo>
                  <a:pt x="6602" y="6479"/>
                </a:lnTo>
                <a:lnTo>
                  <a:pt x="6594" y="6486"/>
                </a:lnTo>
                <a:lnTo>
                  <a:pt x="6587" y="6492"/>
                </a:lnTo>
                <a:lnTo>
                  <a:pt x="6580" y="6500"/>
                </a:lnTo>
                <a:lnTo>
                  <a:pt x="6573" y="6509"/>
                </a:lnTo>
                <a:lnTo>
                  <a:pt x="6565" y="6519"/>
                </a:lnTo>
                <a:lnTo>
                  <a:pt x="6554" y="6514"/>
                </a:lnTo>
                <a:lnTo>
                  <a:pt x="6535" y="6502"/>
                </a:lnTo>
                <a:lnTo>
                  <a:pt x="6517" y="6496"/>
                </a:lnTo>
                <a:lnTo>
                  <a:pt x="6498" y="6492"/>
                </a:lnTo>
                <a:lnTo>
                  <a:pt x="6480" y="6490"/>
                </a:lnTo>
                <a:lnTo>
                  <a:pt x="6462" y="6488"/>
                </a:lnTo>
                <a:lnTo>
                  <a:pt x="6445" y="6488"/>
                </a:lnTo>
                <a:lnTo>
                  <a:pt x="6427" y="6491"/>
                </a:lnTo>
                <a:lnTo>
                  <a:pt x="6409" y="6493"/>
                </a:lnTo>
                <a:lnTo>
                  <a:pt x="6391" y="6496"/>
                </a:lnTo>
                <a:lnTo>
                  <a:pt x="6357" y="6503"/>
                </a:lnTo>
                <a:lnTo>
                  <a:pt x="6321" y="6511"/>
                </a:lnTo>
                <a:lnTo>
                  <a:pt x="6304" y="6515"/>
                </a:lnTo>
                <a:lnTo>
                  <a:pt x="6286" y="6519"/>
                </a:lnTo>
                <a:lnTo>
                  <a:pt x="6268" y="6520"/>
                </a:lnTo>
                <a:lnTo>
                  <a:pt x="6250" y="6521"/>
                </a:lnTo>
                <a:lnTo>
                  <a:pt x="6231" y="6524"/>
                </a:lnTo>
                <a:lnTo>
                  <a:pt x="6212" y="6526"/>
                </a:lnTo>
                <a:lnTo>
                  <a:pt x="6192" y="6530"/>
                </a:lnTo>
                <a:lnTo>
                  <a:pt x="6173" y="6533"/>
                </a:lnTo>
                <a:lnTo>
                  <a:pt x="6170" y="6538"/>
                </a:lnTo>
                <a:lnTo>
                  <a:pt x="6167" y="6542"/>
                </a:lnTo>
                <a:lnTo>
                  <a:pt x="6163" y="6545"/>
                </a:lnTo>
                <a:lnTo>
                  <a:pt x="6158" y="6547"/>
                </a:lnTo>
                <a:lnTo>
                  <a:pt x="6165" y="6540"/>
                </a:lnTo>
                <a:lnTo>
                  <a:pt x="6173" y="6533"/>
                </a:lnTo>
                <a:lnTo>
                  <a:pt x="6141" y="6538"/>
                </a:lnTo>
                <a:lnTo>
                  <a:pt x="6108" y="6544"/>
                </a:lnTo>
                <a:lnTo>
                  <a:pt x="6077" y="6549"/>
                </a:lnTo>
                <a:lnTo>
                  <a:pt x="6045" y="6555"/>
                </a:lnTo>
                <a:lnTo>
                  <a:pt x="6046" y="6550"/>
                </a:lnTo>
                <a:lnTo>
                  <a:pt x="6037" y="6539"/>
                </a:lnTo>
                <a:lnTo>
                  <a:pt x="6030" y="6530"/>
                </a:lnTo>
                <a:lnTo>
                  <a:pt x="6021" y="6524"/>
                </a:lnTo>
                <a:lnTo>
                  <a:pt x="6013" y="6519"/>
                </a:lnTo>
                <a:lnTo>
                  <a:pt x="6004" y="6517"/>
                </a:lnTo>
                <a:lnTo>
                  <a:pt x="5995" y="6516"/>
                </a:lnTo>
                <a:lnTo>
                  <a:pt x="5988" y="6517"/>
                </a:lnTo>
                <a:lnTo>
                  <a:pt x="5979" y="6520"/>
                </a:lnTo>
                <a:lnTo>
                  <a:pt x="5945" y="6535"/>
                </a:lnTo>
                <a:lnTo>
                  <a:pt x="5910" y="6548"/>
                </a:lnTo>
                <a:lnTo>
                  <a:pt x="5893" y="6550"/>
                </a:lnTo>
                <a:lnTo>
                  <a:pt x="5875" y="6554"/>
                </a:lnTo>
                <a:lnTo>
                  <a:pt x="5856" y="6557"/>
                </a:lnTo>
                <a:lnTo>
                  <a:pt x="5838" y="6559"/>
                </a:lnTo>
                <a:lnTo>
                  <a:pt x="5822" y="6558"/>
                </a:lnTo>
                <a:lnTo>
                  <a:pt x="5806" y="6557"/>
                </a:lnTo>
                <a:lnTo>
                  <a:pt x="5790" y="6555"/>
                </a:lnTo>
                <a:lnTo>
                  <a:pt x="5775" y="6554"/>
                </a:lnTo>
                <a:lnTo>
                  <a:pt x="5773" y="6572"/>
                </a:lnTo>
                <a:lnTo>
                  <a:pt x="5773" y="6588"/>
                </a:lnTo>
                <a:lnTo>
                  <a:pt x="5772" y="6605"/>
                </a:lnTo>
                <a:lnTo>
                  <a:pt x="5772" y="6621"/>
                </a:lnTo>
                <a:lnTo>
                  <a:pt x="5785" y="6620"/>
                </a:lnTo>
                <a:lnTo>
                  <a:pt x="5797" y="6618"/>
                </a:lnTo>
                <a:lnTo>
                  <a:pt x="5810" y="6616"/>
                </a:lnTo>
                <a:lnTo>
                  <a:pt x="5823" y="6614"/>
                </a:lnTo>
                <a:lnTo>
                  <a:pt x="5816" y="6618"/>
                </a:lnTo>
                <a:lnTo>
                  <a:pt x="5811" y="6624"/>
                </a:lnTo>
                <a:lnTo>
                  <a:pt x="5805" y="6630"/>
                </a:lnTo>
                <a:lnTo>
                  <a:pt x="5800" y="6637"/>
                </a:lnTo>
                <a:lnTo>
                  <a:pt x="5789" y="6652"/>
                </a:lnTo>
                <a:lnTo>
                  <a:pt x="5777" y="6663"/>
                </a:lnTo>
                <a:lnTo>
                  <a:pt x="5772" y="6667"/>
                </a:lnTo>
                <a:lnTo>
                  <a:pt x="5766" y="6670"/>
                </a:lnTo>
                <a:lnTo>
                  <a:pt x="5759" y="6671"/>
                </a:lnTo>
                <a:lnTo>
                  <a:pt x="5752" y="6668"/>
                </a:lnTo>
                <a:lnTo>
                  <a:pt x="5745" y="6665"/>
                </a:lnTo>
                <a:lnTo>
                  <a:pt x="5738" y="6656"/>
                </a:lnTo>
                <a:lnTo>
                  <a:pt x="5729" y="6644"/>
                </a:lnTo>
                <a:lnTo>
                  <a:pt x="5720" y="6629"/>
                </a:lnTo>
                <a:lnTo>
                  <a:pt x="5720" y="6619"/>
                </a:lnTo>
                <a:lnTo>
                  <a:pt x="5720" y="6607"/>
                </a:lnTo>
                <a:lnTo>
                  <a:pt x="5721" y="6597"/>
                </a:lnTo>
                <a:lnTo>
                  <a:pt x="5724" y="6588"/>
                </a:lnTo>
                <a:lnTo>
                  <a:pt x="5726" y="6580"/>
                </a:lnTo>
                <a:lnTo>
                  <a:pt x="5731" y="6571"/>
                </a:lnTo>
                <a:lnTo>
                  <a:pt x="5737" y="6562"/>
                </a:lnTo>
                <a:lnTo>
                  <a:pt x="5744" y="6554"/>
                </a:lnTo>
                <a:lnTo>
                  <a:pt x="5700" y="6555"/>
                </a:lnTo>
                <a:lnTo>
                  <a:pt x="5657" y="6559"/>
                </a:lnTo>
                <a:lnTo>
                  <a:pt x="5612" y="6564"/>
                </a:lnTo>
                <a:lnTo>
                  <a:pt x="5569" y="6572"/>
                </a:lnTo>
                <a:lnTo>
                  <a:pt x="5526" y="6580"/>
                </a:lnTo>
                <a:lnTo>
                  <a:pt x="5483" y="6587"/>
                </a:lnTo>
                <a:lnTo>
                  <a:pt x="5440" y="6596"/>
                </a:lnTo>
                <a:lnTo>
                  <a:pt x="5396" y="6604"/>
                </a:lnTo>
                <a:lnTo>
                  <a:pt x="5384" y="6604"/>
                </a:lnTo>
                <a:lnTo>
                  <a:pt x="5372" y="6604"/>
                </a:lnTo>
                <a:lnTo>
                  <a:pt x="5360" y="6604"/>
                </a:lnTo>
                <a:lnTo>
                  <a:pt x="5348" y="6604"/>
                </a:lnTo>
                <a:lnTo>
                  <a:pt x="5348" y="6604"/>
                </a:lnTo>
                <a:lnTo>
                  <a:pt x="5348" y="6604"/>
                </a:lnTo>
                <a:lnTo>
                  <a:pt x="5348" y="6604"/>
                </a:lnTo>
                <a:lnTo>
                  <a:pt x="5348" y="6604"/>
                </a:lnTo>
                <a:lnTo>
                  <a:pt x="5339" y="6592"/>
                </a:lnTo>
                <a:lnTo>
                  <a:pt x="5332" y="6580"/>
                </a:lnTo>
                <a:lnTo>
                  <a:pt x="5323" y="6568"/>
                </a:lnTo>
                <a:lnTo>
                  <a:pt x="5315" y="6557"/>
                </a:lnTo>
                <a:lnTo>
                  <a:pt x="5325" y="6555"/>
                </a:lnTo>
                <a:lnTo>
                  <a:pt x="5337" y="6555"/>
                </a:lnTo>
                <a:lnTo>
                  <a:pt x="5369" y="6550"/>
                </a:lnTo>
                <a:lnTo>
                  <a:pt x="5400" y="6547"/>
                </a:lnTo>
                <a:lnTo>
                  <a:pt x="5407" y="6544"/>
                </a:lnTo>
                <a:lnTo>
                  <a:pt x="5413" y="6540"/>
                </a:lnTo>
                <a:lnTo>
                  <a:pt x="5419" y="6536"/>
                </a:lnTo>
                <a:lnTo>
                  <a:pt x="5424" y="6530"/>
                </a:lnTo>
                <a:lnTo>
                  <a:pt x="5428" y="6524"/>
                </a:lnTo>
                <a:lnTo>
                  <a:pt x="5432" y="6515"/>
                </a:lnTo>
                <a:lnTo>
                  <a:pt x="5435" y="6505"/>
                </a:lnTo>
                <a:lnTo>
                  <a:pt x="5435" y="6493"/>
                </a:lnTo>
                <a:lnTo>
                  <a:pt x="5447" y="6488"/>
                </a:lnTo>
                <a:lnTo>
                  <a:pt x="5460" y="6484"/>
                </a:lnTo>
                <a:lnTo>
                  <a:pt x="5466" y="6501"/>
                </a:lnTo>
                <a:lnTo>
                  <a:pt x="5474" y="6514"/>
                </a:lnTo>
                <a:lnTo>
                  <a:pt x="5478" y="6519"/>
                </a:lnTo>
                <a:lnTo>
                  <a:pt x="5483" y="6523"/>
                </a:lnTo>
                <a:lnTo>
                  <a:pt x="5487" y="6525"/>
                </a:lnTo>
                <a:lnTo>
                  <a:pt x="5490" y="6528"/>
                </a:lnTo>
                <a:lnTo>
                  <a:pt x="5501" y="6531"/>
                </a:lnTo>
                <a:lnTo>
                  <a:pt x="5509" y="6533"/>
                </a:lnTo>
                <a:lnTo>
                  <a:pt x="5520" y="6531"/>
                </a:lnTo>
                <a:lnTo>
                  <a:pt x="5530" y="6529"/>
                </a:lnTo>
                <a:lnTo>
                  <a:pt x="5550" y="6523"/>
                </a:lnTo>
                <a:lnTo>
                  <a:pt x="5570" y="6514"/>
                </a:lnTo>
                <a:lnTo>
                  <a:pt x="5580" y="6510"/>
                </a:lnTo>
                <a:lnTo>
                  <a:pt x="5591" y="6507"/>
                </a:lnTo>
                <a:lnTo>
                  <a:pt x="5599" y="6505"/>
                </a:lnTo>
                <a:lnTo>
                  <a:pt x="5610" y="6505"/>
                </a:lnTo>
                <a:lnTo>
                  <a:pt x="5617" y="6505"/>
                </a:lnTo>
                <a:lnTo>
                  <a:pt x="5624" y="6505"/>
                </a:lnTo>
                <a:lnTo>
                  <a:pt x="5630" y="6502"/>
                </a:lnTo>
                <a:lnTo>
                  <a:pt x="5634" y="6498"/>
                </a:lnTo>
                <a:lnTo>
                  <a:pt x="5636" y="6493"/>
                </a:lnTo>
                <a:lnTo>
                  <a:pt x="5638" y="6487"/>
                </a:lnTo>
                <a:lnTo>
                  <a:pt x="5639" y="6481"/>
                </a:lnTo>
                <a:lnTo>
                  <a:pt x="5639" y="6474"/>
                </a:lnTo>
                <a:lnTo>
                  <a:pt x="5635" y="6443"/>
                </a:lnTo>
                <a:lnTo>
                  <a:pt x="5632" y="6413"/>
                </a:lnTo>
                <a:lnTo>
                  <a:pt x="5644" y="6407"/>
                </a:lnTo>
                <a:lnTo>
                  <a:pt x="5657" y="6401"/>
                </a:lnTo>
                <a:lnTo>
                  <a:pt x="5655" y="6407"/>
                </a:lnTo>
                <a:lnTo>
                  <a:pt x="5664" y="6421"/>
                </a:lnTo>
                <a:lnTo>
                  <a:pt x="5672" y="6431"/>
                </a:lnTo>
                <a:lnTo>
                  <a:pt x="5681" y="6439"/>
                </a:lnTo>
                <a:lnTo>
                  <a:pt x="5688" y="6444"/>
                </a:lnTo>
                <a:lnTo>
                  <a:pt x="5697" y="6448"/>
                </a:lnTo>
                <a:lnTo>
                  <a:pt x="5705" y="6449"/>
                </a:lnTo>
                <a:lnTo>
                  <a:pt x="5714" y="6448"/>
                </a:lnTo>
                <a:lnTo>
                  <a:pt x="5721" y="6446"/>
                </a:lnTo>
                <a:lnTo>
                  <a:pt x="5730" y="6443"/>
                </a:lnTo>
                <a:lnTo>
                  <a:pt x="5738" y="6439"/>
                </a:lnTo>
                <a:lnTo>
                  <a:pt x="5747" y="6434"/>
                </a:lnTo>
                <a:lnTo>
                  <a:pt x="5754" y="6429"/>
                </a:lnTo>
                <a:lnTo>
                  <a:pt x="5772" y="6419"/>
                </a:lnTo>
                <a:lnTo>
                  <a:pt x="5789" y="6408"/>
                </a:lnTo>
                <a:lnTo>
                  <a:pt x="5796" y="6407"/>
                </a:lnTo>
                <a:lnTo>
                  <a:pt x="5804" y="6406"/>
                </a:lnTo>
                <a:lnTo>
                  <a:pt x="5810" y="6403"/>
                </a:lnTo>
                <a:lnTo>
                  <a:pt x="5816" y="6399"/>
                </a:lnTo>
                <a:lnTo>
                  <a:pt x="5827" y="6392"/>
                </a:lnTo>
                <a:lnTo>
                  <a:pt x="5837" y="6382"/>
                </a:lnTo>
                <a:lnTo>
                  <a:pt x="5853" y="6358"/>
                </a:lnTo>
                <a:lnTo>
                  <a:pt x="5871" y="6334"/>
                </a:lnTo>
                <a:lnTo>
                  <a:pt x="5841" y="6335"/>
                </a:lnTo>
                <a:lnTo>
                  <a:pt x="5809" y="6336"/>
                </a:lnTo>
                <a:lnTo>
                  <a:pt x="5778" y="6339"/>
                </a:lnTo>
                <a:lnTo>
                  <a:pt x="5748" y="6340"/>
                </a:lnTo>
                <a:lnTo>
                  <a:pt x="5723" y="6342"/>
                </a:lnTo>
                <a:lnTo>
                  <a:pt x="5698" y="6344"/>
                </a:lnTo>
                <a:lnTo>
                  <a:pt x="5673" y="6346"/>
                </a:lnTo>
                <a:lnTo>
                  <a:pt x="5648" y="6347"/>
                </a:lnTo>
                <a:lnTo>
                  <a:pt x="5643" y="6342"/>
                </a:lnTo>
                <a:lnTo>
                  <a:pt x="5635" y="6339"/>
                </a:lnTo>
                <a:lnTo>
                  <a:pt x="5627" y="6336"/>
                </a:lnTo>
                <a:lnTo>
                  <a:pt x="5620" y="6335"/>
                </a:lnTo>
                <a:lnTo>
                  <a:pt x="5602" y="6334"/>
                </a:lnTo>
                <a:lnTo>
                  <a:pt x="5584" y="6334"/>
                </a:lnTo>
                <a:lnTo>
                  <a:pt x="5575" y="6332"/>
                </a:lnTo>
                <a:lnTo>
                  <a:pt x="5568" y="6331"/>
                </a:lnTo>
                <a:lnTo>
                  <a:pt x="5560" y="6328"/>
                </a:lnTo>
                <a:lnTo>
                  <a:pt x="5554" y="6325"/>
                </a:lnTo>
                <a:lnTo>
                  <a:pt x="5547" y="6320"/>
                </a:lnTo>
                <a:lnTo>
                  <a:pt x="5542" y="6312"/>
                </a:lnTo>
                <a:lnTo>
                  <a:pt x="5537" y="6303"/>
                </a:lnTo>
                <a:lnTo>
                  <a:pt x="5535" y="6290"/>
                </a:lnTo>
                <a:lnTo>
                  <a:pt x="5546" y="6276"/>
                </a:lnTo>
                <a:lnTo>
                  <a:pt x="5556" y="6261"/>
                </a:lnTo>
                <a:lnTo>
                  <a:pt x="5565" y="6265"/>
                </a:lnTo>
                <a:lnTo>
                  <a:pt x="5573" y="6266"/>
                </a:lnTo>
                <a:lnTo>
                  <a:pt x="5580" y="6266"/>
                </a:lnTo>
                <a:lnTo>
                  <a:pt x="5587" y="6266"/>
                </a:lnTo>
                <a:lnTo>
                  <a:pt x="5593" y="6264"/>
                </a:lnTo>
                <a:lnTo>
                  <a:pt x="5599" y="6261"/>
                </a:lnTo>
                <a:lnTo>
                  <a:pt x="5605" y="6257"/>
                </a:lnTo>
                <a:lnTo>
                  <a:pt x="5611" y="6252"/>
                </a:lnTo>
                <a:lnTo>
                  <a:pt x="5621" y="6243"/>
                </a:lnTo>
                <a:lnTo>
                  <a:pt x="5631" y="6233"/>
                </a:lnTo>
                <a:lnTo>
                  <a:pt x="5636" y="6230"/>
                </a:lnTo>
                <a:lnTo>
                  <a:pt x="5643" y="6226"/>
                </a:lnTo>
                <a:lnTo>
                  <a:pt x="5648" y="6222"/>
                </a:lnTo>
                <a:lnTo>
                  <a:pt x="5654" y="6219"/>
                </a:lnTo>
                <a:lnTo>
                  <a:pt x="5679" y="6216"/>
                </a:lnTo>
                <a:lnTo>
                  <a:pt x="5706" y="6212"/>
                </a:lnTo>
                <a:lnTo>
                  <a:pt x="5731" y="6207"/>
                </a:lnTo>
                <a:lnTo>
                  <a:pt x="5757" y="6203"/>
                </a:lnTo>
                <a:lnTo>
                  <a:pt x="5781" y="6193"/>
                </a:lnTo>
                <a:lnTo>
                  <a:pt x="5806" y="6183"/>
                </a:lnTo>
                <a:lnTo>
                  <a:pt x="5830" y="6172"/>
                </a:lnTo>
                <a:lnTo>
                  <a:pt x="5855" y="6164"/>
                </a:lnTo>
                <a:lnTo>
                  <a:pt x="5865" y="6165"/>
                </a:lnTo>
                <a:lnTo>
                  <a:pt x="5874" y="6167"/>
                </a:lnTo>
                <a:lnTo>
                  <a:pt x="5882" y="6167"/>
                </a:lnTo>
                <a:lnTo>
                  <a:pt x="5891" y="6167"/>
                </a:lnTo>
                <a:lnTo>
                  <a:pt x="5900" y="6167"/>
                </a:lnTo>
                <a:lnTo>
                  <a:pt x="5908" y="6166"/>
                </a:lnTo>
                <a:lnTo>
                  <a:pt x="5917" y="6164"/>
                </a:lnTo>
                <a:lnTo>
                  <a:pt x="5924" y="6161"/>
                </a:lnTo>
                <a:lnTo>
                  <a:pt x="5938" y="6153"/>
                </a:lnTo>
                <a:lnTo>
                  <a:pt x="5952" y="6145"/>
                </a:lnTo>
                <a:lnTo>
                  <a:pt x="5966" y="6133"/>
                </a:lnTo>
                <a:lnTo>
                  <a:pt x="5979" y="6119"/>
                </a:lnTo>
                <a:lnTo>
                  <a:pt x="6012" y="6113"/>
                </a:lnTo>
                <a:lnTo>
                  <a:pt x="6046" y="6108"/>
                </a:lnTo>
                <a:lnTo>
                  <a:pt x="6054" y="6107"/>
                </a:lnTo>
                <a:lnTo>
                  <a:pt x="6061" y="6104"/>
                </a:lnTo>
                <a:lnTo>
                  <a:pt x="6070" y="6101"/>
                </a:lnTo>
                <a:lnTo>
                  <a:pt x="6077" y="6098"/>
                </a:lnTo>
                <a:lnTo>
                  <a:pt x="6084" y="6094"/>
                </a:lnTo>
                <a:lnTo>
                  <a:pt x="6091" y="6087"/>
                </a:lnTo>
                <a:lnTo>
                  <a:pt x="6097" y="6081"/>
                </a:lnTo>
                <a:lnTo>
                  <a:pt x="6103" y="6072"/>
                </a:lnTo>
                <a:lnTo>
                  <a:pt x="6117" y="6079"/>
                </a:lnTo>
                <a:lnTo>
                  <a:pt x="6131" y="6081"/>
                </a:lnTo>
                <a:lnTo>
                  <a:pt x="6145" y="6082"/>
                </a:lnTo>
                <a:lnTo>
                  <a:pt x="6158" y="6081"/>
                </a:lnTo>
                <a:lnTo>
                  <a:pt x="6170" y="6079"/>
                </a:lnTo>
                <a:lnTo>
                  <a:pt x="6183" y="6075"/>
                </a:lnTo>
                <a:lnTo>
                  <a:pt x="6196" y="6070"/>
                </a:lnTo>
                <a:lnTo>
                  <a:pt x="6207" y="6063"/>
                </a:lnTo>
                <a:lnTo>
                  <a:pt x="6230" y="6051"/>
                </a:lnTo>
                <a:lnTo>
                  <a:pt x="6252" y="6041"/>
                </a:lnTo>
                <a:lnTo>
                  <a:pt x="6262" y="6037"/>
                </a:lnTo>
                <a:lnTo>
                  <a:pt x="6273" y="6034"/>
                </a:lnTo>
                <a:lnTo>
                  <a:pt x="6282" y="6034"/>
                </a:lnTo>
                <a:lnTo>
                  <a:pt x="6292" y="6035"/>
                </a:lnTo>
                <a:lnTo>
                  <a:pt x="6306" y="6038"/>
                </a:lnTo>
                <a:lnTo>
                  <a:pt x="6318" y="6041"/>
                </a:lnTo>
                <a:lnTo>
                  <a:pt x="6327" y="6042"/>
                </a:lnTo>
                <a:lnTo>
                  <a:pt x="6335" y="6043"/>
                </a:lnTo>
                <a:lnTo>
                  <a:pt x="6342" y="6042"/>
                </a:lnTo>
                <a:lnTo>
                  <a:pt x="6347" y="6041"/>
                </a:lnTo>
                <a:lnTo>
                  <a:pt x="6351" y="6038"/>
                </a:lnTo>
                <a:lnTo>
                  <a:pt x="6353" y="6034"/>
                </a:lnTo>
                <a:lnTo>
                  <a:pt x="6354" y="6030"/>
                </a:lnTo>
                <a:lnTo>
                  <a:pt x="6356" y="6025"/>
                </a:lnTo>
                <a:lnTo>
                  <a:pt x="6356" y="6020"/>
                </a:lnTo>
                <a:lnTo>
                  <a:pt x="6356" y="6014"/>
                </a:lnTo>
                <a:lnTo>
                  <a:pt x="6353" y="6000"/>
                </a:lnTo>
                <a:lnTo>
                  <a:pt x="6351" y="5983"/>
                </a:lnTo>
                <a:lnTo>
                  <a:pt x="6363" y="5981"/>
                </a:lnTo>
                <a:lnTo>
                  <a:pt x="6375" y="5978"/>
                </a:lnTo>
                <a:lnTo>
                  <a:pt x="6413" y="5962"/>
                </a:lnTo>
                <a:lnTo>
                  <a:pt x="6452" y="5948"/>
                </a:lnTo>
                <a:lnTo>
                  <a:pt x="6471" y="5940"/>
                </a:lnTo>
                <a:lnTo>
                  <a:pt x="6489" y="5930"/>
                </a:lnTo>
                <a:lnTo>
                  <a:pt x="6498" y="5925"/>
                </a:lnTo>
                <a:lnTo>
                  <a:pt x="6505" y="5919"/>
                </a:lnTo>
                <a:lnTo>
                  <a:pt x="6513" y="5911"/>
                </a:lnTo>
                <a:lnTo>
                  <a:pt x="6521" y="5904"/>
                </a:lnTo>
                <a:lnTo>
                  <a:pt x="6483" y="5910"/>
                </a:lnTo>
                <a:lnTo>
                  <a:pt x="6445" y="5916"/>
                </a:lnTo>
                <a:lnTo>
                  <a:pt x="6406" y="5921"/>
                </a:lnTo>
                <a:lnTo>
                  <a:pt x="6367" y="5928"/>
                </a:lnTo>
                <a:lnTo>
                  <a:pt x="6362" y="5934"/>
                </a:lnTo>
                <a:lnTo>
                  <a:pt x="6354" y="5939"/>
                </a:lnTo>
                <a:lnTo>
                  <a:pt x="6347" y="5944"/>
                </a:lnTo>
                <a:lnTo>
                  <a:pt x="6339" y="5948"/>
                </a:lnTo>
                <a:lnTo>
                  <a:pt x="6323" y="5954"/>
                </a:lnTo>
                <a:lnTo>
                  <a:pt x="6306" y="5959"/>
                </a:lnTo>
                <a:lnTo>
                  <a:pt x="6290" y="5966"/>
                </a:lnTo>
                <a:lnTo>
                  <a:pt x="6273" y="5973"/>
                </a:lnTo>
                <a:lnTo>
                  <a:pt x="6266" y="5977"/>
                </a:lnTo>
                <a:lnTo>
                  <a:pt x="6259" y="5983"/>
                </a:lnTo>
                <a:lnTo>
                  <a:pt x="6253" y="5990"/>
                </a:lnTo>
                <a:lnTo>
                  <a:pt x="6248" y="5997"/>
                </a:lnTo>
                <a:lnTo>
                  <a:pt x="6229" y="6001"/>
                </a:lnTo>
                <a:lnTo>
                  <a:pt x="6210" y="6004"/>
                </a:lnTo>
                <a:lnTo>
                  <a:pt x="6191" y="6006"/>
                </a:lnTo>
                <a:lnTo>
                  <a:pt x="6172" y="6009"/>
                </a:lnTo>
                <a:lnTo>
                  <a:pt x="6176" y="5996"/>
                </a:lnTo>
                <a:lnTo>
                  <a:pt x="6181" y="5982"/>
                </a:lnTo>
                <a:lnTo>
                  <a:pt x="6184" y="5968"/>
                </a:lnTo>
                <a:lnTo>
                  <a:pt x="6190" y="5956"/>
                </a:lnTo>
                <a:lnTo>
                  <a:pt x="6216" y="5951"/>
                </a:lnTo>
                <a:lnTo>
                  <a:pt x="6243" y="5947"/>
                </a:lnTo>
                <a:lnTo>
                  <a:pt x="6257" y="5943"/>
                </a:lnTo>
                <a:lnTo>
                  <a:pt x="6268" y="5937"/>
                </a:lnTo>
                <a:lnTo>
                  <a:pt x="6273" y="5932"/>
                </a:lnTo>
                <a:lnTo>
                  <a:pt x="6278" y="5926"/>
                </a:lnTo>
                <a:lnTo>
                  <a:pt x="6283" y="5920"/>
                </a:lnTo>
                <a:lnTo>
                  <a:pt x="6287" y="5914"/>
                </a:lnTo>
                <a:lnTo>
                  <a:pt x="6320" y="5907"/>
                </a:lnTo>
                <a:lnTo>
                  <a:pt x="6353" y="5905"/>
                </a:lnTo>
                <a:lnTo>
                  <a:pt x="6362" y="5902"/>
                </a:lnTo>
                <a:lnTo>
                  <a:pt x="6370" y="5901"/>
                </a:lnTo>
                <a:lnTo>
                  <a:pt x="6377" y="5899"/>
                </a:lnTo>
                <a:lnTo>
                  <a:pt x="6385" y="5895"/>
                </a:lnTo>
                <a:lnTo>
                  <a:pt x="6391" y="5891"/>
                </a:lnTo>
                <a:lnTo>
                  <a:pt x="6399" y="5885"/>
                </a:lnTo>
                <a:lnTo>
                  <a:pt x="6405" y="5878"/>
                </a:lnTo>
                <a:lnTo>
                  <a:pt x="6410" y="5871"/>
                </a:lnTo>
                <a:lnTo>
                  <a:pt x="6423" y="5867"/>
                </a:lnTo>
                <a:lnTo>
                  <a:pt x="6436" y="5863"/>
                </a:lnTo>
                <a:lnTo>
                  <a:pt x="6448" y="5862"/>
                </a:lnTo>
                <a:lnTo>
                  <a:pt x="6462" y="5860"/>
                </a:lnTo>
                <a:lnTo>
                  <a:pt x="6489" y="5857"/>
                </a:lnTo>
                <a:lnTo>
                  <a:pt x="6517" y="5852"/>
                </a:lnTo>
                <a:lnTo>
                  <a:pt x="6530" y="5848"/>
                </a:lnTo>
                <a:lnTo>
                  <a:pt x="6541" y="5841"/>
                </a:lnTo>
                <a:lnTo>
                  <a:pt x="6546" y="5838"/>
                </a:lnTo>
                <a:lnTo>
                  <a:pt x="6551" y="5833"/>
                </a:lnTo>
                <a:lnTo>
                  <a:pt x="6556" y="5826"/>
                </a:lnTo>
                <a:lnTo>
                  <a:pt x="6560" y="5819"/>
                </a:lnTo>
                <a:lnTo>
                  <a:pt x="6579" y="5816"/>
                </a:lnTo>
                <a:lnTo>
                  <a:pt x="6598" y="5814"/>
                </a:lnTo>
                <a:lnTo>
                  <a:pt x="6617" y="5810"/>
                </a:lnTo>
                <a:lnTo>
                  <a:pt x="6636" y="5807"/>
                </a:lnTo>
                <a:lnTo>
                  <a:pt x="6655" y="5797"/>
                </a:lnTo>
                <a:lnTo>
                  <a:pt x="6674" y="5788"/>
                </a:lnTo>
                <a:lnTo>
                  <a:pt x="6692" y="5778"/>
                </a:lnTo>
                <a:lnTo>
                  <a:pt x="6711" y="5769"/>
                </a:lnTo>
                <a:lnTo>
                  <a:pt x="6738" y="5765"/>
                </a:lnTo>
                <a:lnTo>
                  <a:pt x="6764" y="5762"/>
                </a:lnTo>
                <a:lnTo>
                  <a:pt x="6777" y="5758"/>
                </a:lnTo>
                <a:lnTo>
                  <a:pt x="6790" y="5751"/>
                </a:lnTo>
                <a:lnTo>
                  <a:pt x="6795" y="5748"/>
                </a:lnTo>
                <a:lnTo>
                  <a:pt x="6800" y="5743"/>
                </a:lnTo>
                <a:lnTo>
                  <a:pt x="6804" y="5736"/>
                </a:lnTo>
                <a:lnTo>
                  <a:pt x="6809" y="5730"/>
                </a:lnTo>
                <a:lnTo>
                  <a:pt x="6820" y="5724"/>
                </a:lnTo>
                <a:lnTo>
                  <a:pt x="6833" y="5718"/>
                </a:lnTo>
                <a:lnTo>
                  <a:pt x="6846" y="5713"/>
                </a:lnTo>
                <a:lnTo>
                  <a:pt x="6858" y="5710"/>
                </a:lnTo>
                <a:lnTo>
                  <a:pt x="6884" y="5703"/>
                </a:lnTo>
                <a:lnTo>
                  <a:pt x="6910" y="5698"/>
                </a:lnTo>
                <a:lnTo>
                  <a:pt x="6923" y="5694"/>
                </a:lnTo>
                <a:lnTo>
                  <a:pt x="6936" y="5691"/>
                </a:lnTo>
                <a:lnTo>
                  <a:pt x="6948" y="5687"/>
                </a:lnTo>
                <a:lnTo>
                  <a:pt x="6961" y="5680"/>
                </a:lnTo>
                <a:lnTo>
                  <a:pt x="6972" y="5674"/>
                </a:lnTo>
                <a:lnTo>
                  <a:pt x="6984" y="5666"/>
                </a:lnTo>
                <a:lnTo>
                  <a:pt x="6994" y="5658"/>
                </a:lnTo>
                <a:lnTo>
                  <a:pt x="7004" y="5647"/>
                </a:lnTo>
                <a:lnTo>
                  <a:pt x="7003" y="5633"/>
                </a:lnTo>
                <a:lnTo>
                  <a:pt x="7000" y="5621"/>
                </a:lnTo>
                <a:lnTo>
                  <a:pt x="7012" y="5632"/>
                </a:lnTo>
                <a:lnTo>
                  <a:pt x="7024" y="5641"/>
                </a:lnTo>
                <a:lnTo>
                  <a:pt x="7036" y="5646"/>
                </a:lnTo>
                <a:lnTo>
                  <a:pt x="7047" y="5649"/>
                </a:lnTo>
                <a:lnTo>
                  <a:pt x="7059" y="5650"/>
                </a:lnTo>
                <a:lnTo>
                  <a:pt x="7070" y="5649"/>
                </a:lnTo>
                <a:lnTo>
                  <a:pt x="7082" y="5646"/>
                </a:lnTo>
                <a:lnTo>
                  <a:pt x="7093" y="5644"/>
                </a:lnTo>
                <a:lnTo>
                  <a:pt x="7116" y="5635"/>
                </a:lnTo>
                <a:lnTo>
                  <a:pt x="7139" y="5626"/>
                </a:lnTo>
                <a:lnTo>
                  <a:pt x="7150" y="5622"/>
                </a:lnTo>
                <a:lnTo>
                  <a:pt x="7161" y="5618"/>
                </a:lnTo>
                <a:lnTo>
                  <a:pt x="7173" y="5617"/>
                </a:lnTo>
                <a:lnTo>
                  <a:pt x="7184" y="5617"/>
                </a:lnTo>
                <a:lnTo>
                  <a:pt x="7203" y="5614"/>
                </a:lnTo>
                <a:lnTo>
                  <a:pt x="7221" y="5612"/>
                </a:lnTo>
                <a:lnTo>
                  <a:pt x="7240" y="5609"/>
                </a:lnTo>
                <a:lnTo>
                  <a:pt x="7259" y="5607"/>
                </a:lnTo>
                <a:lnTo>
                  <a:pt x="7272" y="5604"/>
                </a:lnTo>
                <a:lnTo>
                  <a:pt x="7286" y="5603"/>
                </a:lnTo>
                <a:lnTo>
                  <a:pt x="7276" y="5617"/>
                </a:lnTo>
                <a:lnTo>
                  <a:pt x="7264" y="5631"/>
                </a:lnTo>
                <a:lnTo>
                  <a:pt x="7260" y="5637"/>
                </a:lnTo>
                <a:lnTo>
                  <a:pt x="7257" y="5644"/>
                </a:lnTo>
                <a:lnTo>
                  <a:pt x="7255" y="5650"/>
                </a:lnTo>
                <a:lnTo>
                  <a:pt x="7255" y="5655"/>
                </a:lnTo>
                <a:lnTo>
                  <a:pt x="7257" y="5660"/>
                </a:lnTo>
                <a:lnTo>
                  <a:pt x="7259" y="5663"/>
                </a:lnTo>
                <a:lnTo>
                  <a:pt x="7262" y="5665"/>
                </a:lnTo>
                <a:lnTo>
                  <a:pt x="7264" y="5668"/>
                </a:lnTo>
                <a:lnTo>
                  <a:pt x="7271" y="5668"/>
                </a:lnTo>
                <a:lnTo>
                  <a:pt x="7278" y="5666"/>
                </a:lnTo>
                <a:lnTo>
                  <a:pt x="7285" y="5664"/>
                </a:lnTo>
                <a:lnTo>
                  <a:pt x="7292" y="5660"/>
                </a:lnTo>
                <a:lnTo>
                  <a:pt x="7300" y="5659"/>
                </a:lnTo>
                <a:lnTo>
                  <a:pt x="7307" y="5658"/>
                </a:lnTo>
                <a:lnTo>
                  <a:pt x="7319" y="5659"/>
                </a:lnTo>
                <a:lnTo>
                  <a:pt x="7328" y="5658"/>
                </a:lnTo>
                <a:lnTo>
                  <a:pt x="7330" y="5656"/>
                </a:lnTo>
                <a:lnTo>
                  <a:pt x="7333" y="5655"/>
                </a:lnTo>
                <a:lnTo>
                  <a:pt x="7334" y="5652"/>
                </a:lnTo>
                <a:lnTo>
                  <a:pt x="7335" y="5650"/>
                </a:lnTo>
                <a:lnTo>
                  <a:pt x="7337" y="5645"/>
                </a:lnTo>
                <a:lnTo>
                  <a:pt x="7334" y="5637"/>
                </a:lnTo>
                <a:lnTo>
                  <a:pt x="7332" y="5630"/>
                </a:lnTo>
                <a:lnTo>
                  <a:pt x="7326" y="5621"/>
                </a:lnTo>
                <a:lnTo>
                  <a:pt x="7321" y="5609"/>
                </a:lnTo>
                <a:lnTo>
                  <a:pt x="7316" y="5598"/>
                </a:lnTo>
                <a:lnTo>
                  <a:pt x="7311" y="5585"/>
                </a:lnTo>
                <a:lnTo>
                  <a:pt x="7307" y="5574"/>
                </a:lnTo>
                <a:lnTo>
                  <a:pt x="7320" y="5571"/>
                </a:lnTo>
                <a:lnTo>
                  <a:pt x="7333" y="5570"/>
                </a:lnTo>
                <a:lnTo>
                  <a:pt x="7345" y="5568"/>
                </a:lnTo>
                <a:lnTo>
                  <a:pt x="7358" y="5566"/>
                </a:lnTo>
                <a:lnTo>
                  <a:pt x="7390" y="5561"/>
                </a:lnTo>
                <a:lnTo>
                  <a:pt x="7423" y="5556"/>
                </a:lnTo>
                <a:lnTo>
                  <a:pt x="7455" y="5551"/>
                </a:lnTo>
                <a:lnTo>
                  <a:pt x="7486" y="5547"/>
                </a:lnTo>
                <a:lnTo>
                  <a:pt x="7485" y="5546"/>
                </a:lnTo>
                <a:lnTo>
                  <a:pt x="7486" y="5545"/>
                </a:lnTo>
                <a:lnTo>
                  <a:pt x="7486" y="5545"/>
                </a:lnTo>
                <a:lnTo>
                  <a:pt x="7486" y="5546"/>
                </a:lnTo>
                <a:lnTo>
                  <a:pt x="7486" y="5547"/>
                </a:lnTo>
                <a:lnTo>
                  <a:pt x="7485" y="5552"/>
                </a:lnTo>
                <a:lnTo>
                  <a:pt x="7484" y="5557"/>
                </a:lnTo>
                <a:lnTo>
                  <a:pt x="7481" y="5561"/>
                </a:lnTo>
                <a:lnTo>
                  <a:pt x="7477" y="5564"/>
                </a:lnTo>
                <a:lnTo>
                  <a:pt x="7469" y="5570"/>
                </a:lnTo>
                <a:lnTo>
                  <a:pt x="7458" y="5574"/>
                </a:lnTo>
                <a:lnTo>
                  <a:pt x="7453" y="5576"/>
                </a:lnTo>
                <a:lnTo>
                  <a:pt x="7448" y="5580"/>
                </a:lnTo>
                <a:lnTo>
                  <a:pt x="7444" y="5583"/>
                </a:lnTo>
                <a:lnTo>
                  <a:pt x="7441" y="5588"/>
                </a:lnTo>
                <a:lnTo>
                  <a:pt x="7438" y="5592"/>
                </a:lnTo>
                <a:lnTo>
                  <a:pt x="7437" y="5598"/>
                </a:lnTo>
                <a:lnTo>
                  <a:pt x="7436" y="5604"/>
                </a:lnTo>
                <a:lnTo>
                  <a:pt x="7437" y="5613"/>
                </a:lnTo>
                <a:lnTo>
                  <a:pt x="7455" y="5612"/>
                </a:lnTo>
                <a:lnTo>
                  <a:pt x="7472" y="5611"/>
                </a:lnTo>
                <a:lnTo>
                  <a:pt x="7489" y="5608"/>
                </a:lnTo>
                <a:lnTo>
                  <a:pt x="7505" y="5606"/>
                </a:lnTo>
                <a:lnTo>
                  <a:pt x="7522" y="5602"/>
                </a:lnTo>
                <a:lnTo>
                  <a:pt x="7537" y="5598"/>
                </a:lnTo>
                <a:lnTo>
                  <a:pt x="7552" y="5592"/>
                </a:lnTo>
                <a:lnTo>
                  <a:pt x="7568" y="5585"/>
                </a:lnTo>
                <a:lnTo>
                  <a:pt x="7581" y="5578"/>
                </a:lnTo>
                <a:lnTo>
                  <a:pt x="7594" y="5570"/>
                </a:lnTo>
                <a:lnTo>
                  <a:pt x="7607" y="5560"/>
                </a:lnTo>
                <a:lnTo>
                  <a:pt x="7620" y="5550"/>
                </a:lnTo>
                <a:lnTo>
                  <a:pt x="7631" y="5537"/>
                </a:lnTo>
                <a:lnTo>
                  <a:pt x="7641" y="5523"/>
                </a:lnTo>
                <a:lnTo>
                  <a:pt x="7651" y="5509"/>
                </a:lnTo>
                <a:lnTo>
                  <a:pt x="7661" y="5493"/>
                </a:lnTo>
                <a:lnTo>
                  <a:pt x="7680" y="5490"/>
                </a:lnTo>
                <a:lnTo>
                  <a:pt x="7699" y="5486"/>
                </a:lnTo>
                <a:lnTo>
                  <a:pt x="7719" y="5484"/>
                </a:lnTo>
                <a:lnTo>
                  <a:pt x="7738" y="5481"/>
                </a:lnTo>
                <a:lnTo>
                  <a:pt x="7744" y="5486"/>
                </a:lnTo>
                <a:lnTo>
                  <a:pt x="7750" y="5491"/>
                </a:lnTo>
                <a:lnTo>
                  <a:pt x="7757" y="5494"/>
                </a:lnTo>
                <a:lnTo>
                  <a:pt x="7763" y="5496"/>
                </a:lnTo>
                <a:lnTo>
                  <a:pt x="7769" y="5499"/>
                </a:lnTo>
                <a:lnTo>
                  <a:pt x="7776" y="5499"/>
                </a:lnTo>
                <a:lnTo>
                  <a:pt x="7783" y="5499"/>
                </a:lnTo>
                <a:lnTo>
                  <a:pt x="7790" y="5499"/>
                </a:lnTo>
                <a:lnTo>
                  <a:pt x="7817" y="5495"/>
                </a:lnTo>
                <a:lnTo>
                  <a:pt x="7844" y="5490"/>
                </a:lnTo>
                <a:lnTo>
                  <a:pt x="7867" y="5467"/>
                </a:lnTo>
                <a:lnTo>
                  <a:pt x="7889" y="5444"/>
                </a:lnTo>
                <a:lnTo>
                  <a:pt x="7911" y="5422"/>
                </a:lnTo>
                <a:lnTo>
                  <a:pt x="7933" y="5399"/>
                </a:lnTo>
                <a:lnTo>
                  <a:pt x="7934" y="5399"/>
                </a:lnTo>
                <a:lnTo>
                  <a:pt x="7934" y="5399"/>
                </a:lnTo>
                <a:lnTo>
                  <a:pt x="7934" y="5399"/>
                </a:lnTo>
                <a:lnTo>
                  <a:pt x="7934" y="5399"/>
                </a:lnTo>
                <a:lnTo>
                  <a:pt x="7960" y="5395"/>
                </a:lnTo>
                <a:lnTo>
                  <a:pt x="7985" y="5391"/>
                </a:lnTo>
                <a:lnTo>
                  <a:pt x="8010" y="5387"/>
                </a:lnTo>
                <a:lnTo>
                  <a:pt x="8036" y="5384"/>
                </a:lnTo>
                <a:lnTo>
                  <a:pt x="8031" y="5394"/>
                </a:lnTo>
                <a:lnTo>
                  <a:pt x="8024" y="5405"/>
                </a:lnTo>
                <a:lnTo>
                  <a:pt x="8019" y="5415"/>
                </a:lnTo>
                <a:lnTo>
                  <a:pt x="8013" y="5425"/>
                </a:lnTo>
                <a:lnTo>
                  <a:pt x="8038" y="5432"/>
                </a:lnTo>
                <a:lnTo>
                  <a:pt x="8064" y="5437"/>
                </a:lnTo>
                <a:lnTo>
                  <a:pt x="8076" y="5437"/>
                </a:lnTo>
                <a:lnTo>
                  <a:pt x="8088" y="5436"/>
                </a:lnTo>
                <a:lnTo>
                  <a:pt x="8100" y="5433"/>
                </a:lnTo>
                <a:lnTo>
                  <a:pt x="8113" y="5428"/>
                </a:lnTo>
                <a:lnTo>
                  <a:pt x="8117" y="5420"/>
                </a:lnTo>
                <a:lnTo>
                  <a:pt x="8119" y="5414"/>
                </a:lnTo>
                <a:lnTo>
                  <a:pt x="8119" y="5405"/>
                </a:lnTo>
                <a:lnTo>
                  <a:pt x="8062" y="5380"/>
                </a:lnTo>
                <a:lnTo>
                  <a:pt x="8075" y="5376"/>
                </a:lnTo>
                <a:lnTo>
                  <a:pt x="8089" y="5373"/>
                </a:lnTo>
                <a:lnTo>
                  <a:pt x="8102" y="5372"/>
                </a:lnTo>
                <a:lnTo>
                  <a:pt x="8116" y="5371"/>
                </a:lnTo>
                <a:lnTo>
                  <a:pt x="8119" y="5360"/>
                </a:lnTo>
                <a:lnTo>
                  <a:pt x="8125" y="5348"/>
                </a:lnTo>
                <a:lnTo>
                  <a:pt x="8131" y="5339"/>
                </a:lnTo>
                <a:lnTo>
                  <a:pt x="8139" y="5330"/>
                </a:lnTo>
                <a:lnTo>
                  <a:pt x="8146" y="5324"/>
                </a:lnTo>
                <a:lnTo>
                  <a:pt x="8156" y="5319"/>
                </a:lnTo>
                <a:lnTo>
                  <a:pt x="8163" y="5316"/>
                </a:lnTo>
                <a:lnTo>
                  <a:pt x="8169" y="5316"/>
                </a:lnTo>
                <a:lnTo>
                  <a:pt x="8175" y="5315"/>
                </a:lnTo>
                <a:lnTo>
                  <a:pt x="8183" y="5315"/>
                </a:lnTo>
                <a:lnTo>
                  <a:pt x="8177" y="5346"/>
                </a:lnTo>
                <a:lnTo>
                  <a:pt x="8182" y="5340"/>
                </a:lnTo>
                <a:lnTo>
                  <a:pt x="8185" y="5334"/>
                </a:lnTo>
                <a:lnTo>
                  <a:pt x="8185" y="5334"/>
                </a:lnTo>
                <a:lnTo>
                  <a:pt x="8197" y="5330"/>
                </a:lnTo>
                <a:lnTo>
                  <a:pt x="8210" y="5327"/>
                </a:lnTo>
                <a:lnTo>
                  <a:pt x="8221" y="5325"/>
                </a:lnTo>
                <a:lnTo>
                  <a:pt x="8234" y="5324"/>
                </a:lnTo>
                <a:lnTo>
                  <a:pt x="8259" y="5324"/>
                </a:lnTo>
                <a:lnTo>
                  <a:pt x="8284" y="5327"/>
                </a:lnTo>
                <a:lnTo>
                  <a:pt x="8310" y="5327"/>
                </a:lnTo>
                <a:lnTo>
                  <a:pt x="8334" y="5325"/>
                </a:lnTo>
                <a:lnTo>
                  <a:pt x="8347" y="5323"/>
                </a:lnTo>
                <a:lnTo>
                  <a:pt x="8359" y="5319"/>
                </a:lnTo>
                <a:lnTo>
                  <a:pt x="8371" y="5315"/>
                </a:lnTo>
                <a:lnTo>
                  <a:pt x="8382" y="5308"/>
                </a:lnTo>
                <a:lnTo>
                  <a:pt x="8388" y="5294"/>
                </a:lnTo>
                <a:lnTo>
                  <a:pt x="8396" y="5278"/>
                </a:lnTo>
                <a:lnTo>
                  <a:pt x="8402" y="5263"/>
                </a:lnTo>
                <a:lnTo>
                  <a:pt x="8410" y="5248"/>
                </a:lnTo>
                <a:lnTo>
                  <a:pt x="8401" y="5250"/>
                </a:lnTo>
                <a:lnTo>
                  <a:pt x="8394" y="5253"/>
                </a:lnTo>
                <a:lnTo>
                  <a:pt x="8386" y="5256"/>
                </a:lnTo>
                <a:lnTo>
                  <a:pt x="8378" y="5259"/>
                </a:lnTo>
                <a:lnTo>
                  <a:pt x="8363" y="5267"/>
                </a:lnTo>
                <a:lnTo>
                  <a:pt x="8349" y="5276"/>
                </a:lnTo>
                <a:lnTo>
                  <a:pt x="8334" y="5283"/>
                </a:lnTo>
                <a:lnTo>
                  <a:pt x="8317" y="5288"/>
                </a:lnTo>
                <a:lnTo>
                  <a:pt x="8310" y="5290"/>
                </a:lnTo>
                <a:lnTo>
                  <a:pt x="8301" y="5290"/>
                </a:lnTo>
                <a:lnTo>
                  <a:pt x="8292" y="5288"/>
                </a:lnTo>
                <a:lnTo>
                  <a:pt x="8283" y="5286"/>
                </a:lnTo>
                <a:lnTo>
                  <a:pt x="8286" y="5272"/>
                </a:lnTo>
                <a:lnTo>
                  <a:pt x="8290" y="5261"/>
                </a:lnTo>
                <a:lnTo>
                  <a:pt x="8295" y="5252"/>
                </a:lnTo>
                <a:lnTo>
                  <a:pt x="8300" y="5244"/>
                </a:lnTo>
                <a:lnTo>
                  <a:pt x="8306" y="5238"/>
                </a:lnTo>
                <a:lnTo>
                  <a:pt x="8314" y="5234"/>
                </a:lnTo>
                <a:lnTo>
                  <a:pt x="8323" y="5230"/>
                </a:lnTo>
                <a:lnTo>
                  <a:pt x="8331" y="5229"/>
                </a:lnTo>
                <a:lnTo>
                  <a:pt x="8369" y="5226"/>
                </a:lnTo>
                <a:lnTo>
                  <a:pt x="8406" y="5223"/>
                </a:lnTo>
                <a:lnTo>
                  <a:pt x="8423" y="5217"/>
                </a:lnTo>
                <a:lnTo>
                  <a:pt x="8441" y="5211"/>
                </a:lnTo>
                <a:lnTo>
                  <a:pt x="8460" y="5204"/>
                </a:lnTo>
                <a:lnTo>
                  <a:pt x="8480" y="5196"/>
                </a:lnTo>
                <a:lnTo>
                  <a:pt x="8476" y="5179"/>
                </a:lnTo>
                <a:lnTo>
                  <a:pt x="8471" y="5165"/>
                </a:lnTo>
                <a:lnTo>
                  <a:pt x="8465" y="5150"/>
                </a:lnTo>
                <a:lnTo>
                  <a:pt x="8457" y="5136"/>
                </a:lnTo>
                <a:lnTo>
                  <a:pt x="8448" y="5124"/>
                </a:lnTo>
                <a:lnTo>
                  <a:pt x="8437" y="5111"/>
                </a:lnTo>
                <a:lnTo>
                  <a:pt x="8425" y="5100"/>
                </a:lnTo>
                <a:lnTo>
                  <a:pt x="8411" y="5089"/>
                </a:lnTo>
                <a:lnTo>
                  <a:pt x="8419" y="5086"/>
                </a:lnTo>
                <a:lnTo>
                  <a:pt x="8428" y="5084"/>
                </a:lnTo>
                <a:lnTo>
                  <a:pt x="8438" y="5083"/>
                </a:lnTo>
                <a:lnTo>
                  <a:pt x="8447" y="5082"/>
                </a:lnTo>
                <a:lnTo>
                  <a:pt x="8466" y="5081"/>
                </a:lnTo>
                <a:lnTo>
                  <a:pt x="8485" y="5078"/>
                </a:lnTo>
                <a:lnTo>
                  <a:pt x="8494" y="5077"/>
                </a:lnTo>
                <a:lnTo>
                  <a:pt x="8501" y="5073"/>
                </a:lnTo>
                <a:lnTo>
                  <a:pt x="8509" y="5069"/>
                </a:lnTo>
                <a:lnTo>
                  <a:pt x="8515" y="5063"/>
                </a:lnTo>
                <a:lnTo>
                  <a:pt x="8520" y="5055"/>
                </a:lnTo>
                <a:lnTo>
                  <a:pt x="8526" y="5046"/>
                </a:lnTo>
                <a:lnTo>
                  <a:pt x="8528" y="5034"/>
                </a:lnTo>
                <a:lnTo>
                  <a:pt x="8529" y="5020"/>
                </a:lnTo>
                <a:lnTo>
                  <a:pt x="8548" y="5017"/>
                </a:lnTo>
                <a:lnTo>
                  <a:pt x="8567" y="5013"/>
                </a:lnTo>
                <a:lnTo>
                  <a:pt x="8586" y="5011"/>
                </a:lnTo>
                <a:lnTo>
                  <a:pt x="8605" y="5008"/>
                </a:lnTo>
                <a:lnTo>
                  <a:pt x="8611" y="5012"/>
                </a:lnTo>
                <a:lnTo>
                  <a:pt x="8614" y="5016"/>
                </a:lnTo>
                <a:lnTo>
                  <a:pt x="8619" y="5018"/>
                </a:lnTo>
                <a:lnTo>
                  <a:pt x="8625" y="5021"/>
                </a:lnTo>
                <a:lnTo>
                  <a:pt x="8635" y="5023"/>
                </a:lnTo>
                <a:lnTo>
                  <a:pt x="8645" y="5025"/>
                </a:lnTo>
                <a:lnTo>
                  <a:pt x="8665" y="5023"/>
                </a:lnTo>
                <a:lnTo>
                  <a:pt x="8685" y="5020"/>
                </a:lnTo>
                <a:lnTo>
                  <a:pt x="8692" y="5036"/>
                </a:lnTo>
                <a:lnTo>
                  <a:pt x="8698" y="5050"/>
                </a:lnTo>
                <a:lnTo>
                  <a:pt x="8703" y="5055"/>
                </a:lnTo>
                <a:lnTo>
                  <a:pt x="8710" y="5058"/>
                </a:lnTo>
                <a:lnTo>
                  <a:pt x="8712" y="5058"/>
                </a:lnTo>
                <a:lnTo>
                  <a:pt x="8716" y="5058"/>
                </a:lnTo>
                <a:lnTo>
                  <a:pt x="8720" y="5056"/>
                </a:lnTo>
                <a:lnTo>
                  <a:pt x="8723" y="5053"/>
                </a:lnTo>
                <a:lnTo>
                  <a:pt x="8727" y="5049"/>
                </a:lnTo>
                <a:lnTo>
                  <a:pt x="8731" y="5045"/>
                </a:lnTo>
                <a:lnTo>
                  <a:pt x="8732" y="5041"/>
                </a:lnTo>
                <a:lnTo>
                  <a:pt x="8734" y="5037"/>
                </a:lnTo>
                <a:lnTo>
                  <a:pt x="8734" y="5034"/>
                </a:lnTo>
                <a:lnTo>
                  <a:pt x="8732" y="5030"/>
                </a:lnTo>
                <a:lnTo>
                  <a:pt x="8731" y="5026"/>
                </a:lnTo>
                <a:lnTo>
                  <a:pt x="8729" y="5022"/>
                </a:lnTo>
                <a:lnTo>
                  <a:pt x="8716" y="5006"/>
                </a:lnTo>
                <a:lnTo>
                  <a:pt x="8707" y="4990"/>
                </a:lnTo>
                <a:lnTo>
                  <a:pt x="8716" y="4987"/>
                </a:lnTo>
                <a:lnTo>
                  <a:pt x="8726" y="4983"/>
                </a:lnTo>
                <a:lnTo>
                  <a:pt x="8736" y="4980"/>
                </a:lnTo>
                <a:lnTo>
                  <a:pt x="8748" y="4979"/>
                </a:lnTo>
                <a:lnTo>
                  <a:pt x="8769" y="4978"/>
                </a:lnTo>
                <a:lnTo>
                  <a:pt x="8792" y="4975"/>
                </a:lnTo>
                <a:lnTo>
                  <a:pt x="8802" y="4973"/>
                </a:lnTo>
                <a:lnTo>
                  <a:pt x="8812" y="4970"/>
                </a:lnTo>
                <a:lnTo>
                  <a:pt x="8821" y="4965"/>
                </a:lnTo>
                <a:lnTo>
                  <a:pt x="8830" y="4960"/>
                </a:lnTo>
                <a:lnTo>
                  <a:pt x="8838" y="4952"/>
                </a:lnTo>
                <a:lnTo>
                  <a:pt x="8845" y="4944"/>
                </a:lnTo>
                <a:lnTo>
                  <a:pt x="8850" y="4931"/>
                </a:lnTo>
                <a:lnTo>
                  <a:pt x="8854" y="4917"/>
                </a:lnTo>
                <a:lnTo>
                  <a:pt x="8867" y="4916"/>
                </a:lnTo>
                <a:lnTo>
                  <a:pt x="8880" y="4914"/>
                </a:lnTo>
                <a:lnTo>
                  <a:pt x="8907" y="4928"/>
                </a:lnTo>
                <a:lnTo>
                  <a:pt x="8935" y="4941"/>
                </a:lnTo>
                <a:lnTo>
                  <a:pt x="8942" y="4941"/>
                </a:lnTo>
                <a:lnTo>
                  <a:pt x="8948" y="4941"/>
                </a:lnTo>
                <a:lnTo>
                  <a:pt x="8954" y="4940"/>
                </a:lnTo>
                <a:lnTo>
                  <a:pt x="8961" y="4936"/>
                </a:lnTo>
                <a:lnTo>
                  <a:pt x="8966" y="4931"/>
                </a:lnTo>
                <a:lnTo>
                  <a:pt x="8972" y="4923"/>
                </a:lnTo>
                <a:lnTo>
                  <a:pt x="8977" y="4913"/>
                </a:lnTo>
                <a:lnTo>
                  <a:pt x="8981" y="4900"/>
                </a:lnTo>
                <a:lnTo>
                  <a:pt x="8981" y="4900"/>
                </a:lnTo>
                <a:lnTo>
                  <a:pt x="8981" y="4900"/>
                </a:lnTo>
                <a:lnTo>
                  <a:pt x="8990" y="4894"/>
                </a:lnTo>
                <a:lnTo>
                  <a:pt x="8999" y="4889"/>
                </a:lnTo>
                <a:lnTo>
                  <a:pt x="9008" y="4885"/>
                </a:lnTo>
                <a:lnTo>
                  <a:pt x="9018" y="4883"/>
                </a:lnTo>
                <a:lnTo>
                  <a:pt x="9038" y="4880"/>
                </a:lnTo>
                <a:lnTo>
                  <a:pt x="9058" y="4879"/>
                </a:lnTo>
                <a:lnTo>
                  <a:pt x="9069" y="4879"/>
                </a:lnTo>
                <a:lnTo>
                  <a:pt x="9079" y="4878"/>
                </a:lnTo>
                <a:lnTo>
                  <a:pt x="9089" y="4875"/>
                </a:lnTo>
                <a:lnTo>
                  <a:pt x="9098" y="4873"/>
                </a:lnTo>
                <a:lnTo>
                  <a:pt x="9107" y="4869"/>
                </a:lnTo>
                <a:lnTo>
                  <a:pt x="9116" y="4864"/>
                </a:lnTo>
                <a:lnTo>
                  <a:pt x="9124" y="4856"/>
                </a:lnTo>
                <a:lnTo>
                  <a:pt x="9131" y="4847"/>
                </a:lnTo>
                <a:lnTo>
                  <a:pt x="9131" y="4848"/>
                </a:lnTo>
                <a:lnTo>
                  <a:pt x="9146" y="4865"/>
                </a:lnTo>
                <a:lnTo>
                  <a:pt x="9163" y="4878"/>
                </a:lnTo>
                <a:lnTo>
                  <a:pt x="9169" y="4884"/>
                </a:lnTo>
                <a:lnTo>
                  <a:pt x="9176" y="4888"/>
                </a:lnTo>
                <a:lnTo>
                  <a:pt x="9184" y="4890"/>
                </a:lnTo>
                <a:lnTo>
                  <a:pt x="9190" y="4892"/>
                </a:lnTo>
                <a:lnTo>
                  <a:pt x="9197" y="4892"/>
                </a:lnTo>
                <a:lnTo>
                  <a:pt x="9203" y="4889"/>
                </a:lnTo>
                <a:lnTo>
                  <a:pt x="9209" y="4885"/>
                </a:lnTo>
                <a:lnTo>
                  <a:pt x="9215" y="4879"/>
                </a:lnTo>
                <a:lnTo>
                  <a:pt x="9220" y="4871"/>
                </a:lnTo>
                <a:lnTo>
                  <a:pt x="9225" y="4860"/>
                </a:lnTo>
                <a:lnTo>
                  <a:pt x="9228" y="4847"/>
                </a:lnTo>
                <a:lnTo>
                  <a:pt x="9232" y="4831"/>
                </a:lnTo>
                <a:lnTo>
                  <a:pt x="9230" y="4819"/>
                </a:lnTo>
                <a:lnTo>
                  <a:pt x="9230" y="4808"/>
                </a:lnTo>
                <a:lnTo>
                  <a:pt x="9239" y="4805"/>
                </a:lnTo>
                <a:lnTo>
                  <a:pt x="9246" y="4803"/>
                </a:lnTo>
                <a:lnTo>
                  <a:pt x="9253" y="4799"/>
                </a:lnTo>
                <a:lnTo>
                  <a:pt x="9258" y="4795"/>
                </a:lnTo>
                <a:lnTo>
                  <a:pt x="9261" y="4791"/>
                </a:lnTo>
                <a:lnTo>
                  <a:pt x="9265" y="4786"/>
                </a:lnTo>
                <a:lnTo>
                  <a:pt x="9268" y="4781"/>
                </a:lnTo>
                <a:lnTo>
                  <a:pt x="9270" y="4775"/>
                </a:lnTo>
                <a:lnTo>
                  <a:pt x="9272" y="4763"/>
                </a:lnTo>
                <a:lnTo>
                  <a:pt x="9272" y="4751"/>
                </a:lnTo>
                <a:lnTo>
                  <a:pt x="9270" y="4737"/>
                </a:lnTo>
                <a:lnTo>
                  <a:pt x="9269" y="4723"/>
                </a:lnTo>
                <a:lnTo>
                  <a:pt x="9281" y="4720"/>
                </a:lnTo>
                <a:lnTo>
                  <a:pt x="9292" y="4718"/>
                </a:lnTo>
                <a:lnTo>
                  <a:pt x="9308" y="4729"/>
                </a:lnTo>
                <a:lnTo>
                  <a:pt x="9325" y="4741"/>
                </a:lnTo>
                <a:lnTo>
                  <a:pt x="9339" y="4752"/>
                </a:lnTo>
                <a:lnTo>
                  <a:pt x="9353" y="4762"/>
                </a:lnTo>
                <a:lnTo>
                  <a:pt x="9348" y="4784"/>
                </a:lnTo>
                <a:lnTo>
                  <a:pt x="9341" y="4805"/>
                </a:lnTo>
                <a:lnTo>
                  <a:pt x="9340" y="4810"/>
                </a:lnTo>
                <a:lnTo>
                  <a:pt x="9341" y="4815"/>
                </a:lnTo>
                <a:lnTo>
                  <a:pt x="9343" y="4819"/>
                </a:lnTo>
                <a:lnTo>
                  <a:pt x="9344" y="4823"/>
                </a:lnTo>
                <a:lnTo>
                  <a:pt x="9348" y="4827"/>
                </a:lnTo>
                <a:lnTo>
                  <a:pt x="9353" y="4829"/>
                </a:lnTo>
                <a:lnTo>
                  <a:pt x="9360" y="4831"/>
                </a:lnTo>
                <a:lnTo>
                  <a:pt x="9369" y="4832"/>
                </a:lnTo>
                <a:lnTo>
                  <a:pt x="9378" y="4832"/>
                </a:lnTo>
                <a:lnTo>
                  <a:pt x="9386" y="4831"/>
                </a:lnTo>
                <a:lnTo>
                  <a:pt x="9391" y="4828"/>
                </a:lnTo>
                <a:lnTo>
                  <a:pt x="9395" y="4824"/>
                </a:lnTo>
                <a:lnTo>
                  <a:pt x="9397" y="4821"/>
                </a:lnTo>
                <a:lnTo>
                  <a:pt x="9399" y="4814"/>
                </a:lnTo>
                <a:lnTo>
                  <a:pt x="9399" y="4809"/>
                </a:lnTo>
                <a:lnTo>
                  <a:pt x="9399" y="4803"/>
                </a:lnTo>
                <a:lnTo>
                  <a:pt x="9397" y="4790"/>
                </a:lnTo>
                <a:lnTo>
                  <a:pt x="9397" y="4776"/>
                </a:lnTo>
                <a:lnTo>
                  <a:pt x="9397" y="4770"/>
                </a:lnTo>
                <a:lnTo>
                  <a:pt x="9399" y="4765"/>
                </a:lnTo>
                <a:lnTo>
                  <a:pt x="9401" y="4760"/>
                </a:lnTo>
                <a:lnTo>
                  <a:pt x="9405" y="4755"/>
                </a:lnTo>
                <a:lnTo>
                  <a:pt x="9418" y="4752"/>
                </a:lnTo>
                <a:lnTo>
                  <a:pt x="9430" y="4749"/>
                </a:lnTo>
                <a:lnTo>
                  <a:pt x="9443" y="4747"/>
                </a:lnTo>
                <a:lnTo>
                  <a:pt x="9456" y="4744"/>
                </a:lnTo>
                <a:lnTo>
                  <a:pt x="9477" y="4742"/>
                </a:lnTo>
                <a:lnTo>
                  <a:pt x="9496" y="4737"/>
                </a:lnTo>
                <a:lnTo>
                  <a:pt x="9506" y="4733"/>
                </a:lnTo>
                <a:lnTo>
                  <a:pt x="9514" y="4727"/>
                </a:lnTo>
                <a:lnTo>
                  <a:pt x="9522" y="4719"/>
                </a:lnTo>
                <a:lnTo>
                  <a:pt x="9528" y="4709"/>
                </a:lnTo>
                <a:lnTo>
                  <a:pt x="9553" y="4705"/>
                </a:lnTo>
                <a:lnTo>
                  <a:pt x="9579" y="4701"/>
                </a:lnTo>
                <a:lnTo>
                  <a:pt x="9604" y="4697"/>
                </a:lnTo>
                <a:lnTo>
                  <a:pt x="9629" y="4694"/>
                </a:lnTo>
                <a:lnTo>
                  <a:pt x="9649" y="4700"/>
                </a:lnTo>
                <a:lnTo>
                  <a:pt x="9669" y="4709"/>
                </a:lnTo>
                <a:lnTo>
                  <a:pt x="9678" y="4711"/>
                </a:lnTo>
                <a:lnTo>
                  <a:pt x="9685" y="4714"/>
                </a:lnTo>
                <a:lnTo>
                  <a:pt x="9692" y="4714"/>
                </a:lnTo>
                <a:lnTo>
                  <a:pt x="9697" y="4713"/>
                </a:lnTo>
                <a:lnTo>
                  <a:pt x="9699" y="4709"/>
                </a:lnTo>
                <a:lnTo>
                  <a:pt x="9702" y="4706"/>
                </a:lnTo>
                <a:lnTo>
                  <a:pt x="9703" y="4703"/>
                </a:lnTo>
                <a:lnTo>
                  <a:pt x="9703" y="4700"/>
                </a:lnTo>
                <a:lnTo>
                  <a:pt x="9701" y="4694"/>
                </a:lnTo>
                <a:lnTo>
                  <a:pt x="9697" y="4687"/>
                </a:lnTo>
                <a:lnTo>
                  <a:pt x="9685" y="4673"/>
                </a:lnTo>
                <a:lnTo>
                  <a:pt x="9678" y="4659"/>
                </a:lnTo>
                <a:lnTo>
                  <a:pt x="9688" y="4645"/>
                </a:lnTo>
                <a:lnTo>
                  <a:pt x="9698" y="4630"/>
                </a:lnTo>
                <a:lnTo>
                  <a:pt x="9723" y="4626"/>
                </a:lnTo>
                <a:lnTo>
                  <a:pt x="9749" y="4623"/>
                </a:lnTo>
                <a:lnTo>
                  <a:pt x="9775" y="4619"/>
                </a:lnTo>
                <a:lnTo>
                  <a:pt x="9801" y="4615"/>
                </a:lnTo>
                <a:lnTo>
                  <a:pt x="9838" y="4600"/>
                </a:lnTo>
                <a:lnTo>
                  <a:pt x="9873" y="4583"/>
                </a:lnTo>
                <a:lnTo>
                  <a:pt x="9891" y="4576"/>
                </a:lnTo>
                <a:lnTo>
                  <a:pt x="9910" y="4569"/>
                </a:lnTo>
                <a:lnTo>
                  <a:pt x="9920" y="4568"/>
                </a:lnTo>
                <a:lnTo>
                  <a:pt x="9929" y="4566"/>
                </a:lnTo>
                <a:lnTo>
                  <a:pt x="9939" y="4564"/>
                </a:lnTo>
                <a:lnTo>
                  <a:pt x="9949" y="4564"/>
                </a:lnTo>
                <a:lnTo>
                  <a:pt x="9952" y="4573"/>
                </a:lnTo>
                <a:lnTo>
                  <a:pt x="9952" y="4582"/>
                </a:lnTo>
                <a:lnTo>
                  <a:pt x="9950" y="4592"/>
                </a:lnTo>
                <a:lnTo>
                  <a:pt x="9949" y="4602"/>
                </a:lnTo>
                <a:lnTo>
                  <a:pt x="9948" y="4611"/>
                </a:lnTo>
                <a:lnTo>
                  <a:pt x="9949" y="4619"/>
                </a:lnTo>
                <a:lnTo>
                  <a:pt x="9952" y="4623"/>
                </a:lnTo>
                <a:lnTo>
                  <a:pt x="9954" y="4626"/>
                </a:lnTo>
                <a:lnTo>
                  <a:pt x="9958" y="4629"/>
                </a:lnTo>
                <a:lnTo>
                  <a:pt x="9963" y="4630"/>
                </a:lnTo>
                <a:lnTo>
                  <a:pt x="9967" y="4632"/>
                </a:lnTo>
                <a:lnTo>
                  <a:pt x="9971" y="4632"/>
                </a:lnTo>
                <a:lnTo>
                  <a:pt x="9975" y="4632"/>
                </a:lnTo>
                <a:lnTo>
                  <a:pt x="9977" y="4630"/>
                </a:lnTo>
                <a:lnTo>
                  <a:pt x="9983" y="4625"/>
                </a:lnTo>
                <a:lnTo>
                  <a:pt x="9989" y="4619"/>
                </a:lnTo>
                <a:lnTo>
                  <a:pt x="9996" y="4605"/>
                </a:lnTo>
                <a:lnTo>
                  <a:pt x="10003" y="4588"/>
                </a:lnTo>
                <a:lnTo>
                  <a:pt x="10009" y="4573"/>
                </a:lnTo>
                <a:lnTo>
                  <a:pt x="10013" y="4558"/>
                </a:lnTo>
                <a:lnTo>
                  <a:pt x="10018" y="4543"/>
                </a:lnTo>
                <a:lnTo>
                  <a:pt x="10023" y="4529"/>
                </a:lnTo>
                <a:lnTo>
                  <a:pt x="10036" y="4526"/>
                </a:lnTo>
                <a:lnTo>
                  <a:pt x="10048" y="4524"/>
                </a:lnTo>
                <a:lnTo>
                  <a:pt x="10061" y="4522"/>
                </a:lnTo>
                <a:lnTo>
                  <a:pt x="10074" y="4520"/>
                </a:lnTo>
                <a:lnTo>
                  <a:pt x="10082" y="4535"/>
                </a:lnTo>
                <a:lnTo>
                  <a:pt x="10091" y="4550"/>
                </a:lnTo>
                <a:lnTo>
                  <a:pt x="10099" y="4534"/>
                </a:lnTo>
                <a:lnTo>
                  <a:pt x="10107" y="4519"/>
                </a:lnTo>
                <a:lnTo>
                  <a:pt x="10113" y="4503"/>
                </a:lnTo>
                <a:lnTo>
                  <a:pt x="10121" y="4487"/>
                </a:lnTo>
                <a:lnTo>
                  <a:pt x="10147" y="4482"/>
                </a:lnTo>
                <a:lnTo>
                  <a:pt x="10175" y="4478"/>
                </a:lnTo>
                <a:lnTo>
                  <a:pt x="10181" y="4477"/>
                </a:lnTo>
                <a:lnTo>
                  <a:pt x="10188" y="4474"/>
                </a:lnTo>
                <a:lnTo>
                  <a:pt x="10194" y="4472"/>
                </a:lnTo>
                <a:lnTo>
                  <a:pt x="10199" y="4468"/>
                </a:lnTo>
                <a:lnTo>
                  <a:pt x="10206" y="4464"/>
                </a:lnTo>
                <a:lnTo>
                  <a:pt x="10211" y="4459"/>
                </a:lnTo>
                <a:lnTo>
                  <a:pt x="10214" y="4453"/>
                </a:lnTo>
                <a:lnTo>
                  <a:pt x="10220" y="4445"/>
                </a:lnTo>
                <a:lnTo>
                  <a:pt x="10270" y="4435"/>
                </a:lnTo>
                <a:lnTo>
                  <a:pt x="10324" y="4427"/>
                </a:lnTo>
                <a:lnTo>
                  <a:pt x="10336" y="4424"/>
                </a:lnTo>
                <a:lnTo>
                  <a:pt x="10348" y="4418"/>
                </a:lnTo>
                <a:lnTo>
                  <a:pt x="10358" y="4411"/>
                </a:lnTo>
                <a:lnTo>
                  <a:pt x="10367" y="4402"/>
                </a:lnTo>
                <a:lnTo>
                  <a:pt x="10370" y="4397"/>
                </a:lnTo>
                <a:lnTo>
                  <a:pt x="10373" y="4391"/>
                </a:lnTo>
                <a:lnTo>
                  <a:pt x="10377" y="4384"/>
                </a:lnTo>
                <a:lnTo>
                  <a:pt x="10379" y="4377"/>
                </a:lnTo>
                <a:lnTo>
                  <a:pt x="10383" y="4360"/>
                </a:lnTo>
                <a:lnTo>
                  <a:pt x="10386" y="4341"/>
                </a:lnTo>
                <a:lnTo>
                  <a:pt x="10416" y="4322"/>
                </a:lnTo>
                <a:lnTo>
                  <a:pt x="10445" y="4304"/>
                </a:lnTo>
                <a:lnTo>
                  <a:pt x="10476" y="4285"/>
                </a:lnTo>
                <a:lnTo>
                  <a:pt x="10506" y="4268"/>
                </a:lnTo>
                <a:lnTo>
                  <a:pt x="10519" y="4265"/>
                </a:lnTo>
                <a:lnTo>
                  <a:pt x="10530" y="4264"/>
                </a:lnTo>
                <a:lnTo>
                  <a:pt x="10543" y="4262"/>
                </a:lnTo>
                <a:lnTo>
                  <a:pt x="10556" y="4260"/>
                </a:lnTo>
                <a:lnTo>
                  <a:pt x="10574" y="4252"/>
                </a:lnTo>
                <a:lnTo>
                  <a:pt x="10593" y="4243"/>
                </a:lnTo>
                <a:lnTo>
                  <a:pt x="10612" y="4236"/>
                </a:lnTo>
                <a:lnTo>
                  <a:pt x="10629" y="4227"/>
                </a:lnTo>
                <a:lnTo>
                  <a:pt x="10643" y="4251"/>
                </a:lnTo>
                <a:lnTo>
                  <a:pt x="10656" y="4278"/>
                </a:lnTo>
                <a:lnTo>
                  <a:pt x="10660" y="4283"/>
                </a:lnTo>
                <a:lnTo>
                  <a:pt x="10665" y="4288"/>
                </a:lnTo>
                <a:lnTo>
                  <a:pt x="10671" y="4292"/>
                </a:lnTo>
                <a:lnTo>
                  <a:pt x="10678" y="4294"/>
                </a:lnTo>
                <a:lnTo>
                  <a:pt x="10685" y="4295"/>
                </a:lnTo>
                <a:lnTo>
                  <a:pt x="10693" y="4297"/>
                </a:lnTo>
                <a:lnTo>
                  <a:pt x="10703" y="4295"/>
                </a:lnTo>
                <a:lnTo>
                  <a:pt x="10714" y="4292"/>
                </a:lnTo>
                <a:lnTo>
                  <a:pt x="10733" y="4285"/>
                </a:lnTo>
                <a:lnTo>
                  <a:pt x="10747" y="4278"/>
                </a:lnTo>
                <a:lnTo>
                  <a:pt x="10754" y="4274"/>
                </a:lnTo>
                <a:lnTo>
                  <a:pt x="10759" y="4270"/>
                </a:lnTo>
                <a:lnTo>
                  <a:pt x="10763" y="4265"/>
                </a:lnTo>
                <a:lnTo>
                  <a:pt x="10765" y="4260"/>
                </a:lnTo>
                <a:lnTo>
                  <a:pt x="10768" y="4255"/>
                </a:lnTo>
                <a:lnTo>
                  <a:pt x="10769" y="4249"/>
                </a:lnTo>
                <a:lnTo>
                  <a:pt x="10770" y="4242"/>
                </a:lnTo>
                <a:lnTo>
                  <a:pt x="10770" y="4235"/>
                </a:lnTo>
                <a:lnTo>
                  <a:pt x="10768" y="4219"/>
                </a:lnTo>
                <a:lnTo>
                  <a:pt x="10763" y="4200"/>
                </a:lnTo>
                <a:lnTo>
                  <a:pt x="10760" y="4191"/>
                </a:lnTo>
                <a:lnTo>
                  <a:pt x="10759" y="4184"/>
                </a:lnTo>
                <a:lnTo>
                  <a:pt x="10760" y="4178"/>
                </a:lnTo>
                <a:lnTo>
                  <a:pt x="10761" y="4171"/>
                </a:lnTo>
                <a:lnTo>
                  <a:pt x="10764" y="4166"/>
                </a:lnTo>
                <a:lnTo>
                  <a:pt x="10766" y="4162"/>
                </a:lnTo>
                <a:lnTo>
                  <a:pt x="10771" y="4158"/>
                </a:lnTo>
                <a:lnTo>
                  <a:pt x="10775" y="4156"/>
                </a:lnTo>
                <a:lnTo>
                  <a:pt x="10787" y="4151"/>
                </a:lnTo>
                <a:lnTo>
                  <a:pt x="10799" y="4148"/>
                </a:lnTo>
                <a:lnTo>
                  <a:pt x="10813" y="4146"/>
                </a:lnTo>
                <a:lnTo>
                  <a:pt x="10826" y="4143"/>
                </a:lnTo>
                <a:lnTo>
                  <a:pt x="10831" y="4150"/>
                </a:lnTo>
                <a:lnTo>
                  <a:pt x="10837" y="4153"/>
                </a:lnTo>
                <a:lnTo>
                  <a:pt x="10843" y="4157"/>
                </a:lnTo>
                <a:lnTo>
                  <a:pt x="10848" y="4158"/>
                </a:lnTo>
                <a:lnTo>
                  <a:pt x="10853" y="4160"/>
                </a:lnTo>
                <a:lnTo>
                  <a:pt x="10858" y="4158"/>
                </a:lnTo>
                <a:lnTo>
                  <a:pt x="10863" y="4157"/>
                </a:lnTo>
                <a:lnTo>
                  <a:pt x="10867" y="4156"/>
                </a:lnTo>
                <a:lnTo>
                  <a:pt x="10884" y="4143"/>
                </a:lnTo>
                <a:lnTo>
                  <a:pt x="10902" y="4131"/>
                </a:lnTo>
                <a:lnTo>
                  <a:pt x="10914" y="4141"/>
                </a:lnTo>
                <a:lnTo>
                  <a:pt x="10926" y="4150"/>
                </a:lnTo>
                <a:lnTo>
                  <a:pt x="10938" y="4158"/>
                </a:lnTo>
                <a:lnTo>
                  <a:pt x="10949" y="4165"/>
                </a:lnTo>
                <a:lnTo>
                  <a:pt x="10961" y="4170"/>
                </a:lnTo>
                <a:lnTo>
                  <a:pt x="10971" y="4174"/>
                </a:lnTo>
                <a:lnTo>
                  <a:pt x="10982" y="4175"/>
                </a:lnTo>
                <a:lnTo>
                  <a:pt x="10992" y="4176"/>
                </a:lnTo>
                <a:lnTo>
                  <a:pt x="11004" y="4175"/>
                </a:lnTo>
                <a:lnTo>
                  <a:pt x="11014" y="4172"/>
                </a:lnTo>
                <a:lnTo>
                  <a:pt x="11024" y="4167"/>
                </a:lnTo>
                <a:lnTo>
                  <a:pt x="11034" y="4161"/>
                </a:lnTo>
                <a:lnTo>
                  <a:pt x="11043" y="4152"/>
                </a:lnTo>
                <a:lnTo>
                  <a:pt x="11053" y="4141"/>
                </a:lnTo>
                <a:lnTo>
                  <a:pt x="11062" y="4128"/>
                </a:lnTo>
                <a:lnTo>
                  <a:pt x="11071" y="4113"/>
                </a:lnTo>
                <a:lnTo>
                  <a:pt x="11076" y="4104"/>
                </a:lnTo>
                <a:lnTo>
                  <a:pt x="11081" y="4096"/>
                </a:lnTo>
                <a:lnTo>
                  <a:pt x="11087" y="4090"/>
                </a:lnTo>
                <a:lnTo>
                  <a:pt x="11095" y="4084"/>
                </a:lnTo>
                <a:lnTo>
                  <a:pt x="11103" y="4080"/>
                </a:lnTo>
                <a:lnTo>
                  <a:pt x="11110" y="4076"/>
                </a:lnTo>
                <a:lnTo>
                  <a:pt x="11119" y="4072"/>
                </a:lnTo>
                <a:lnTo>
                  <a:pt x="11128" y="4071"/>
                </a:lnTo>
                <a:lnTo>
                  <a:pt x="11137" y="4070"/>
                </a:lnTo>
                <a:lnTo>
                  <a:pt x="11143" y="4068"/>
                </a:lnTo>
                <a:lnTo>
                  <a:pt x="11148" y="4066"/>
                </a:lnTo>
                <a:lnTo>
                  <a:pt x="11152" y="4063"/>
                </a:lnTo>
                <a:lnTo>
                  <a:pt x="11153" y="4060"/>
                </a:lnTo>
                <a:lnTo>
                  <a:pt x="11155" y="4057"/>
                </a:lnTo>
                <a:lnTo>
                  <a:pt x="11155" y="4052"/>
                </a:lnTo>
                <a:lnTo>
                  <a:pt x="11153" y="4048"/>
                </a:lnTo>
                <a:lnTo>
                  <a:pt x="11151" y="4039"/>
                </a:lnTo>
                <a:lnTo>
                  <a:pt x="11147" y="4030"/>
                </a:lnTo>
                <a:lnTo>
                  <a:pt x="11146" y="4027"/>
                </a:lnTo>
                <a:lnTo>
                  <a:pt x="11146" y="4023"/>
                </a:lnTo>
                <a:lnTo>
                  <a:pt x="11146" y="4019"/>
                </a:lnTo>
                <a:lnTo>
                  <a:pt x="11147" y="4015"/>
                </a:lnTo>
                <a:lnTo>
                  <a:pt x="11160" y="4014"/>
                </a:lnTo>
                <a:lnTo>
                  <a:pt x="11172" y="4011"/>
                </a:lnTo>
                <a:lnTo>
                  <a:pt x="11185" y="4009"/>
                </a:lnTo>
                <a:lnTo>
                  <a:pt x="11198" y="4008"/>
                </a:lnTo>
                <a:lnTo>
                  <a:pt x="11205" y="4015"/>
                </a:lnTo>
                <a:lnTo>
                  <a:pt x="11213" y="4020"/>
                </a:lnTo>
                <a:lnTo>
                  <a:pt x="11219" y="4023"/>
                </a:lnTo>
                <a:lnTo>
                  <a:pt x="11226" y="4023"/>
                </a:lnTo>
                <a:lnTo>
                  <a:pt x="11232" y="4022"/>
                </a:lnTo>
                <a:lnTo>
                  <a:pt x="11238" y="4016"/>
                </a:lnTo>
                <a:lnTo>
                  <a:pt x="11243" y="4010"/>
                </a:lnTo>
                <a:lnTo>
                  <a:pt x="11249" y="4000"/>
                </a:lnTo>
                <a:lnTo>
                  <a:pt x="11269" y="4004"/>
                </a:lnTo>
                <a:lnTo>
                  <a:pt x="11289" y="4006"/>
                </a:lnTo>
                <a:lnTo>
                  <a:pt x="11309" y="4010"/>
                </a:lnTo>
                <a:lnTo>
                  <a:pt x="11330" y="4013"/>
                </a:lnTo>
                <a:lnTo>
                  <a:pt x="11360" y="4015"/>
                </a:lnTo>
                <a:lnTo>
                  <a:pt x="11394" y="4019"/>
                </a:lnTo>
                <a:lnTo>
                  <a:pt x="11431" y="4022"/>
                </a:lnTo>
                <a:lnTo>
                  <a:pt x="11476" y="4025"/>
                </a:lnTo>
                <a:lnTo>
                  <a:pt x="11463" y="4015"/>
                </a:lnTo>
                <a:lnTo>
                  <a:pt x="11450" y="4005"/>
                </a:lnTo>
                <a:lnTo>
                  <a:pt x="11440" y="3995"/>
                </a:lnTo>
                <a:lnTo>
                  <a:pt x="11430" y="3985"/>
                </a:lnTo>
                <a:lnTo>
                  <a:pt x="11414" y="3963"/>
                </a:lnTo>
                <a:lnTo>
                  <a:pt x="11398" y="3942"/>
                </a:lnTo>
                <a:lnTo>
                  <a:pt x="11387" y="3920"/>
                </a:lnTo>
                <a:lnTo>
                  <a:pt x="11375" y="3897"/>
                </a:lnTo>
                <a:lnTo>
                  <a:pt x="11367" y="3876"/>
                </a:lnTo>
                <a:lnTo>
                  <a:pt x="11356" y="3853"/>
                </a:lnTo>
                <a:close/>
                <a:moveTo>
                  <a:pt x="8467" y="5314"/>
                </a:moveTo>
                <a:lnTo>
                  <a:pt x="8471" y="5311"/>
                </a:lnTo>
                <a:lnTo>
                  <a:pt x="8475" y="5306"/>
                </a:lnTo>
                <a:lnTo>
                  <a:pt x="8479" y="5301"/>
                </a:lnTo>
                <a:lnTo>
                  <a:pt x="8481" y="5295"/>
                </a:lnTo>
                <a:lnTo>
                  <a:pt x="8485" y="5280"/>
                </a:lnTo>
                <a:lnTo>
                  <a:pt x="8489" y="5261"/>
                </a:lnTo>
                <a:lnTo>
                  <a:pt x="8505" y="5257"/>
                </a:lnTo>
                <a:lnTo>
                  <a:pt x="8526" y="5256"/>
                </a:lnTo>
                <a:lnTo>
                  <a:pt x="8533" y="5253"/>
                </a:lnTo>
                <a:lnTo>
                  <a:pt x="8539" y="5249"/>
                </a:lnTo>
                <a:lnTo>
                  <a:pt x="8541" y="5247"/>
                </a:lnTo>
                <a:lnTo>
                  <a:pt x="8542" y="5243"/>
                </a:lnTo>
                <a:lnTo>
                  <a:pt x="8542" y="5239"/>
                </a:lnTo>
                <a:lnTo>
                  <a:pt x="8542" y="5233"/>
                </a:lnTo>
                <a:lnTo>
                  <a:pt x="8539" y="5228"/>
                </a:lnTo>
                <a:lnTo>
                  <a:pt x="8537" y="5223"/>
                </a:lnTo>
                <a:lnTo>
                  <a:pt x="8534" y="5220"/>
                </a:lnTo>
                <a:lnTo>
                  <a:pt x="8532" y="5217"/>
                </a:lnTo>
                <a:lnTo>
                  <a:pt x="8528" y="5216"/>
                </a:lnTo>
                <a:lnTo>
                  <a:pt x="8524" y="5216"/>
                </a:lnTo>
                <a:lnTo>
                  <a:pt x="8520" y="5217"/>
                </a:lnTo>
                <a:lnTo>
                  <a:pt x="8517" y="5219"/>
                </a:lnTo>
                <a:lnTo>
                  <a:pt x="8500" y="5226"/>
                </a:lnTo>
                <a:lnTo>
                  <a:pt x="8485" y="5235"/>
                </a:lnTo>
                <a:lnTo>
                  <a:pt x="8480" y="5256"/>
                </a:lnTo>
                <a:lnTo>
                  <a:pt x="8477" y="5277"/>
                </a:lnTo>
                <a:lnTo>
                  <a:pt x="8472" y="5296"/>
                </a:lnTo>
                <a:lnTo>
                  <a:pt x="8467" y="5314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070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"/>
          <p:cNvSpPr>
            <a:spLocks noGrp="1" noEditPoints="1"/>
          </p:cNvSpPr>
          <p:nvPr>
            <p:ph type="pic" sz="quarter" idx="19"/>
          </p:nvPr>
        </p:nvSpPr>
        <p:spPr bwMode="auto">
          <a:xfrm>
            <a:off x="1268743" y="1364452"/>
            <a:ext cx="15128298" cy="7868733"/>
          </a:xfrm>
          <a:custGeom>
            <a:avLst/>
            <a:gdLst>
              <a:gd name="T0" fmla="*/ 6681 w 14407"/>
              <a:gd name="T1" fmla="*/ 1371 h 7491"/>
              <a:gd name="T2" fmla="*/ 7980 w 14407"/>
              <a:gd name="T3" fmla="*/ 2138 h 7491"/>
              <a:gd name="T4" fmla="*/ 10609 w 14407"/>
              <a:gd name="T5" fmla="*/ 3655 h 7491"/>
              <a:gd name="T6" fmla="*/ 5356 w 14407"/>
              <a:gd name="T7" fmla="*/ 2102 h 7491"/>
              <a:gd name="T8" fmla="*/ 8576 w 14407"/>
              <a:gd name="T9" fmla="*/ 2696 h 7491"/>
              <a:gd name="T10" fmla="*/ 4819 w 14407"/>
              <a:gd name="T11" fmla="*/ 1691 h 7491"/>
              <a:gd name="T12" fmla="*/ 9993 w 14407"/>
              <a:gd name="T13" fmla="*/ 6994 h 7491"/>
              <a:gd name="T14" fmla="*/ 4145 w 14407"/>
              <a:gd name="T15" fmla="*/ 6071 h 7491"/>
              <a:gd name="T16" fmla="*/ 8280 w 14407"/>
              <a:gd name="T17" fmla="*/ 2872 h 7491"/>
              <a:gd name="T18" fmla="*/ 4558 w 14407"/>
              <a:gd name="T19" fmla="*/ 3107 h 7491"/>
              <a:gd name="T20" fmla="*/ 7824 w 14407"/>
              <a:gd name="T21" fmla="*/ 5818 h 7491"/>
              <a:gd name="T22" fmla="*/ 8181 w 14407"/>
              <a:gd name="T23" fmla="*/ 5959 h 7491"/>
              <a:gd name="T24" fmla="*/ 4714 w 14407"/>
              <a:gd name="T25" fmla="*/ 5468 h 7491"/>
              <a:gd name="T26" fmla="*/ 3917 w 14407"/>
              <a:gd name="T27" fmla="*/ 3374 h 7491"/>
              <a:gd name="T28" fmla="*/ 4168 w 14407"/>
              <a:gd name="T29" fmla="*/ 4815 h 7491"/>
              <a:gd name="T30" fmla="*/ 7389 w 14407"/>
              <a:gd name="T31" fmla="*/ 2981 h 7491"/>
              <a:gd name="T32" fmla="*/ 8782 w 14407"/>
              <a:gd name="T33" fmla="*/ 5708 h 7491"/>
              <a:gd name="T34" fmla="*/ 9224 w 14407"/>
              <a:gd name="T35" fmla="*/ 6903 h 7491"/>
              <a:gd name="T36" fmla="*/ 11303 w 14407"/>
              <a:gd name="T37" fmla="*/ 7386 h 7491"/>
              <a:gd name="T38" fmla="*/ 13722 w 14407"/>
              <a:gd name="T39" fmla="*/ 5236 h 7491"/>
              <a:gd name="T40" fmla="*/ 13370 w 14407"/>
              <a:gd name="T41" fmla="*/ 4865 h 7491"/>
              <a:gd name="T42" fmla="*/ 12674 w 14407"/>
              <a:gd name="T43" fmla="*/ 4077 h 7491"/>
              <a:gd name="T44" fmla="*/ 10854 w 14407"/>
              <a:gd name="T45" fmla="*/ 3617 h 7491"/>
              <a:gd name="T46" fmla="*/ 8759 w 14407"/>
              <a:gd name="T47" fmla="*/ 2526 h 7491"/>
              <a:gd name="T48" fmla="*/ 7098 w 14407"/>
              <a:gd name="T49" fmla="*/ 1509 h 7491"/>
              <a:gd name="T50" fmla="*/ 5555 w 14407"/>
              <a:gd name="T51" fmla="*/ 560 h 7491"/>
              <a:gd name="T52" fmla="*/ 5169 w 14407"/>
              <a:gd name="T53" fmla="*/ 384 h 7491"/>
              <a:gd name="T54" fmla="*/ 4784 w 14407"/>
              <a:gd name="T55" fmla="*/ 738 h 7491"/>
              <a:gd name="T56" fmla="*/ 5049 w 14407"/>
              <a:gd name="T57" fmla="*/ 1324 h 7491"/>
              <a:gd name="T58" fmla="*/ 3725 w 14407"/>
              <a:gd name="T59" fmla="*/ 773 h 7491"/>
              <a:gd name="T60" fmla="*/ 4172 w 14407"/>
              <a:gd name="T61" fmla="*/ 1282 h 7491"/>
              <a:gd name="T62" fmla="*/ 4305 w 14407"/>
              <a:gd name="T63" fmla="*/ 1718 h 7491"/>
              <a:gd name="T64" fmla="*/ 4586 w 14407"/>
              <a:gd name="T65" fmla="*/ 1982 h 7491"/>
              <a:gd name="T66" fmla="*/ 5249 w 14407"/>
              <a:gd name="T67" fmla="*/ 2536 h 7491"/>
              <a:gd name="T68" fmla="*/ 3800 w 14407"/>
              <a:gd name="T69" fmla="*/ 1778 h 7491"/>
              <a:gd name="T70" fmla="*/ 4029 w 14407"/>
              <a:gd name="T71" fmla="*/ 2096 h 7491"/>
              <a:gd name="T72" fmla="*/ 3833 w 14407"/>
              <a:gd name="T73" fmla="*/ 2260 h 7491"/>
              <a:gd name="T74" fmla="*/ 3401 w 14407"/>
              <a:gd name="T75" fmla="*/ 2257 h 7491"/>
              <a:gd name="T76" fmla="*/ 2331 w 14407"/>
              <a:gd name="T77" fmla="*/ 2290 h 7491"/>
              <a:gd name="T78" fmla="*/ 2251 w 14407"/>
              <a:gd name="T79" fmla="*/ 2638 h 7491"/>
              <a:gd name="T80" fmla="*/ 1093 w 14407"/>
              <a:gd name="T81" fmla="*/ 2275 h 7491"/>
              <a:gd name="T82" fmla="*/ 1199 w 14407"/>
              <a:gd name="T83" fmla="*/ 2652 h 7491"/>
              <a:gd name="T84" fmla="*/ 1870 w 14407"/>
              <a:gd name="T85" fmla="*/ 2983 h 7491"/>
              <a:gd name="T86" fmla="*/ 2670 w 14407"/>
              <a:gd name="T87" fmla="*/ 3542 h 7491"/>
              <a:gd name="T88" fmla="*/ 1518 w 14407"/>
              <a:gd name="T89" fmla="*/ 3302 h 7491"/>
              <a:gd name="T90" fmla="*/ 892 w 14407"/>
              <a:gd name="T91" fmla="*/ 3485 h 7491"/>
              <a:gd name="T92" fmla="*/ 57 w 14407"/>
              <a:gd name="T93" fmla="*/ 3538 h 7491"/>
              <a:gd name="T94" fmla="*/ 627 w 14407"/>
              <a:gd name="T95" fmla="*/ 4078 h 7491"/>
              <a:gd name="T96" fmla="*/ 1358 w 14407"/>
              <a:gd name="T97" fmla="*/ 4583 h 7491"/>
              <a:gd name="T98" fmla="*/ 2023 w 14407"/>
              <a:gd name="T99" fmla="*/ 5018 h 7491"/>
              <a:gd name="T100" fmla="*/ 1051 w 14407"/>
              <a:gd name="T101" fmla="*/ 4665 h 7491"/>
              <a:gd name="T102" fmla="*/ 1343 w 14407"/>
              <a:gd name="T103" fmla="*/ 5042 h 7491"/>
              <a:gd name="T104" fmla="*/ 1037 w 14407"/>
              <a:gd name="T105" fmla="*/ 5353 h 7491"/>
              <a:gd name="T106" fmla="*/ 2134 w 14407"/>
              <a:gd name="T107" fmla="*/ 6266 h 7491"/>
              <a:gd name="T108" fmla="*/ 3394 w 14407"/>
              <a:gd name="T109" fmla="*/ 6550 h 7491"/>
              <a:gd name="T110" fmla="*/ 4445 w 14407"/>
              <a:gd name="T111" fmla="*/ 6583 h 7491"/>
              <a:gd name="T112" fmla="*/ 6346 w 14407"/>
              <a:gd name="T113" fmla="*/ 7028 h 7491"/>
              <a:gd name="T114" fmla="*/ 9441 w 14407"/>
              <a:gd name="T115" fmla="*/ 7322 h 7491"/>
              <a:gd name="T116" fmla="*/ 10548 w 14407"/>
              <a:gd name="T117" fmla="*/ 7380 h 7491"/>
              <a:gd name="T118" fmla="*/ 12119 w 14407"/>
              <a:gd name="T119" fmla="*/ 6866 h 7491"/>
              <a:gd name="T120" fmla="*/ 11154 w 14407"/>
              <a:gd name="T121" fmla="*/ 5977 h 7491"/>
              <a:gd name="T122" fmla="*/ 12511 w 14407"/>
              <a:gd name="T123" fmla="*/ 5807 h 7491"/>
              <a:gd name="T124" fmla="*/ 12790 w 14407"/>
              <a:gd name="T125" fmla="*/ 5670 h 7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407" h="7491">
                <a:moveTo>
                  <a:pt x="7094" y="6834"/>
                </a:moveTo>
                <a:lnTo>
                  <a:pt x="7093" y="6834"/>
                </a:lnTo>
                <a:lnTo>
                  <a:pt x="7093" y="6834"/>
                </a:lnTo>
                <a:lnTo>
                  <a:pt x="7093" y="6834"/>
                </a:lnTo>
                <a:lnTo>
                  <a:pt x="7093" y="6834"/>
                </a:lnTo>
                <a:lnTo>
                  <a:pt x="7093" y="6834"/>
                </a:lnTo>
                <a:lnTo>
                  <a:pt x="7094" y="6833"/>
                </a:lnTo>
                <a:lnTo>
                  <a:pt x="7094" y="6833"/>
                </a:lnTo>
                <a:lnTo>
                  <a:pt x="7094" y="6833"/>
                </a:lnTo>
                <a:lnTo>
                  <a:pt x="7096" y="6832"/>
                </a:lnTo>
                <a:lnTo>
                  <a:pt x="7096" y="6832"/>
                </a:lnTo>
                <a:lnTo>
                  <a:pt x="7096" y="6832"/>
                </a:lnTo>
                <a:lnTo>
                  <a:pt x="7094" y="6833"/>
                </a:lnTo>
                <a:lnTo>
                  <a:pt x="7094" y="6834"/>
                </a:lnTo>
                <a:lnTo>
                  <a:pt x="7094" y="6834"/>
                </a:lnTo>
                <a:close/>
                <a:moveTo>
                  <a:pt x="5403" y="6979"/>
                </a:moveTo>
                <a:lnTo>
                  <a:pt x="5403" y="6979"/>
                </a:lnTo>
                <a:lnTo>
                  <a:pt x="5403" y="6979"/>
                </a:lnTo>
                <a:lnTo>
                  <a:pt x="5403" y="6979"/>
                </a:lnTo>
                <a:lnTo>
                  <a:pt x="5403" y="6979"/>
                </a:lnTo>
                <a:lnTo>
                  <a:pt x="5403" y="6979"/>
                </a:lnTo>
                <a:lnTo>
                  <a:pt x="5402" y="6980"/>
                </a:lnTo>
                <a:lnTo>
                  <a:pt x="5400" y="6980"/>
                </a:lnTo>
                <a:lnTo>
                  <a:pt x="5399" y="6978"/>
                </a:lnTo>
                <a:lnTo>
                  <a:pt x="5397" y="6975"/>
                </a:lnTo>
                <a:lnTo>
                  <a:pt x="5400" y="6978"/>
                </a:lnTo>
                <a:lnTo>
                  <a:pt x="5403" y="6979"/>
                </a:lnTo>
                <a:close/>
                <a:moveTo>
                  <a:pt x="2821" y="6666"/>
                </a:moveTo>
                <a:lnTo>
                  <a:pt x="2806" y="6662"/>
                </a:lnTo>
                <a:lnTo>
                  <a:pt x="2789" y="6659"/>
                </a:lnTo>
                <a:lnTo>
                  <a:pt x="2774" y="6659"/>
                </a:lnTo>
                <a:lnTo>
                  <a:pt x="2757" y="6660"/>
                </a:lnTo>
                <a:lnTo>
                  <a:pt x="2769" y="6654"/>
                </a:lnTo>
                <a:lnTo>
                  <a:pt x="2778" y="6645"/>
                </a:lnTo>
                <a:lnTo>
                  <a:pt x="2781" y="6641"/>
                </a:lnTo>
                <a:lnTo>
                  <a:pt x="2784" y="6636"/>
                </a:lnTo>
                <a:lnTo>
                  <a:pt x="2787" y="6631"/>
                </a:lnTo>
                <a:lnTo>
                  <a:pt x="2788" y="6626"/>
                </a:lnTo>
                <a:lnTo>
                  <a:pt x="2788" y="6625"/>
                </a:lnTo>
                <a:lnTo>
                  <a:pt x="2788" y="6625"/>
                </a:lnTo>
                <a:lnTo>
                  <a:pt x="2792" y="6620"/>
                </a:lnTo>
                <a:lnTo>
                  <a:pt x="2794" y="6616"/>
                </a:lnTo>
                <a:lnTo>
                  <a:pt x="2797" y="6611"/>
                </a:lnTo>
                <a:lnTo>
                  <a:pt x="2797" y="6606"/>
                </a:lnTo>
                <a:lnTo>
                  <a:pt x="2798" y="6596"/>
                </a:lnTo>
                <a:lnTo>
                  <a:pt x="2798" y="6584"/>
                </a:lnTo>
                <a:lnTo>
                  <a:pt x="2808" y="6586"/>
                </a:lnTo>
                <a:lnTo>
                  <a:pt x="2818" y="6587"/>
                </a:lnTo>
                <a:lnTo>
                  <a:pt x="2828" y="6587"/>
                </a:lnTo>
                <a:lnTo>
                  <a:pt x="2839" y="6588"/>
                </a:lnTo>
                <a:lnTo>
                  <a:pt x="2851" y="6596"/>
                </a:lnTo>
                <a:lnTo>
                  <a:pt x="2864" y="6603"/>
                </a:lnTo>
                <a:lnTo>
                  <a:pt x="2864" y="6602"/>
                </a:lnTo>
                <a:lnTo>
                  <a:pt x="2864" y="6608"/>
                </a:lnTo>
                <a:lnTo>
                  <a:pt x="2866" y="6614"/>
                </a:lnTo>
                <a:lnTo>
                  <a:pt x="2863" y="6615"/>
                </a:lnTo>
                <a:lnTo>
                  <a:pt x="2859" y="6616"/>
                </a:lnTo>
                <a:lnTo>
                  <a:pt x="2855" y="6624"/>
                </a:lnTo>
                <a:lnTo>
                  <a:pt x="2852" y="6631"/>
                </a:lnTo>
                <a:lnTo>
                  <a:pt x="2852" y="6639"/>
                </a:lnTo>
                <a:lnTo>
                  <a:pt x="2855" y="6645"/>
                </a:lnTo>
                <a:lnTo>
                  <a:pt x="2858" y="6648"/>
                </a:lnTo>
                <a:lnTo>
                  <a:pt x="2859" y="6649"/>
                </a:lnTo>
                <a:lnTo>
                  <a:pt x="2846" y="6650"/>
                </a:lnTo>
                <a:lnTo>
                  <a:pt x="2835" y="6654"/>
                </a:lnTo>
                <a:lnTo>
                  <a:pt x="2830" y="6655"/>
                </a:lnTo>
                <a:lnTo>
                  <a:pt x="2826" y="6658"/>
                </a:lnTo>
                <a:lnTo>
                  <a:pt x="2822" y="6662"/>
                </a:lnTo>
                <a:lnTo>
                  <a:pt x="2821" y="6666"/>
                </a:lnTo>
                <a:close/>
                <a:moveTo>
                  <a:pt x="2591" y="3740"/>
                </a:moveTo>
                <a:lnTo>
                  <a:pt x="2590" y="3743"/>
                </a:lnTo>
                <a:lnTo>
                  <a:pt x="2590" y="3747"/>
                </a:lnTo>
                <a:lnTo>
                  <a:pt x="2589" y="3747"/>
                </a:lnTo>
                <a:lnTo>
                  <a:pt x="2589" y="3747"/>
                </a:lnTo>
                <a:lnTo>
                  <a:pt x="2589" y="3743"/>
                </a:lnTo>
                <a:lnTo>
                  <a:pt x="2591" y="3740"/>
                </a:lnTo>
                <a:close/>
                <a:moveTo>
                  <a:pt x="4034" y="2561"/>
                </a:moveTo>
                <a:lnTo>
                  <a:pt x="4033" y="2561"/>
                </a:lnTo>
                <a:lnTo>
                  <a:pt x="4033" y="2561"/>
                </a:lnTo>
                <a:lnTo>
                  <a:pt x="4033" y="2560"/>
                </a:lnTo>
                <a:lnTo>
                  <a:pt x="4033" y="2560"/>
                </a:lnTo>
                <a:lnTo>
                  <a:pt x="4034" y="2560"/>
                </a:lnTo>
                <a:lnTo>
                  <a:pt x="4034" y="2561"/>
                </a:lnTo>
                <a:close/>
                <a:moveTo>
                  <a:pt x="3941" y="2119"/>
                </a:moveTo>
                <a:lnTo>
                  <a:pt x="3942" y="2119"/>
                </a:lnTo>
                <a:lnTo>
                  <a:pt x="3944" y="2120"/>
                </a:lnTo>
                <a:lnTo>
                  <a:pt x="3942" y="2120"/>
                </a:lnTo>
                <a:lnTo>
                  <a:pt x="3942" y="2120"/>
                </a:lnTo>
                <a:lnTo>
                  <a:pt x="3942" y="2119"/>
                </a:lnTo>
                <a:lnTo>
                  <a:pt x="3941" y="2119"/>
                </a:lnTo>
                <a:close/>
                <a:moveTo>
                  <a:pt x="4371" y="2135"/>
                </a:moveTo>
                <a:lnTo>
                  <a:pt x="4370" y="2135"/>
                </a:lnTo>
                <a:lnTo>
                  <a:pt x="4370" y="2135"/>
                </a:lnTo>
                <a:lnTo>
                  <a:pt x="4370" y="2135"/>
                </a:lnTo>
                <a:lnTo>
                  <a:pt x="4370" y="2135"/>
                </a:lnTo>
                <a:lnTo>
                  <a:pt x="4370" y="2135"/>
                </a:lnTo>
                <a:lnTo>
                  <a:pt x="4371" y="2135"/>
                </a:lnTo>
                <a:close/>
                <a:moveTo>
                  <a:pt x="4177" y="993"/>
                </a:moveTo>
                <a:lnTo>
                  <a:pt x="4175" y="993"/>
                </a:lnTo>
                <a:lnTo>
                  <a:pt x="4172" y="993"/>
                </a:lnTo>
                <a:lnTo>
                  <a:pt x="4175" y="991"/>
                </a:lnTo>
                <a:lnTo>
                  <a:pt x="4177" y="993"/>
                </a:lnTo>
                <a:close/>
                <a:moveTo>
                  <a:pt x="8165" y="2185"/>
                </a:moveTo>
                <a:lnTo>
                  <a:pt x="8165" y="2187"/>
                </a:lnTo>
                <a:lnTo>
                  <a:pt x="8165" y="2189"/>
                </a:lnTo>
                <a:lnTo>
                  <a:pt x="8163" y="2189"/>
                </a:lnTo>
                <a:lnTo>
                  <a:pt x="8162" y="2187"/>
                </a:lnTo>
                <a:lnTo>
                  <a:pt x="8163" y="2186"/>
                </a:lnTo>
                <a:lnTo>
                  <a:pt x="8165" y="2185"/>
                </a:lnTo>
                <a:close/>
                <a:moveTo>
                  <a:pt x="10338" y="7258"/>
                </a:moveTo>
                <a:lnTo>
                  <a:pt x="10338" y="7258"/>
                </a:lnTo>
                <a:lnTo>
                  <a:pt x="10338" y="7258"/>
                </a:lnTo>
                <a:lnTo>
                  <a:pt x="10336" y="7258"/>
                </a:lnTo>
                <a:lnTo>
                  <a:pt x="10336" y="7258"/>
                </a:lnTo>
                <a:lnTo>
                  <a:pt x="10336" y="7258"/>
                </a:lnTo>
                <a:lnTo>
                  <a:pt x="10336" y="7258"/>
                </a:lnTo>
                <a:lnTo>
                  <a:pt x="10336" y="7258"/>
                </a:lnTo>
                <a:lnTo>
                  <a:pt x="10338" y="7258"/>
                </a:lnTo>
                <a:close/>
                <a:moveTo>
                  <a:pt x="7389" y="6711"/>
                </a:moveTo>
                <a:lnTo>
                  <a:pt x="7389" y="6711"/>
                </a:lnTo>
                <a:lnTo>
                  <a:pt x="7389" y="6711"/>
                </a:lnTo>
                <a:lnTo>
                  <a:pt x="7389" y="6711"/>
                </a:lnTo>
                <a:lnTo>
                  <a:pt x="7389" y="6711"/>
                </a:lnTo>
                <a:lnTo>
                  <a:pt x="7389" y="6711"/>
                </a:lnTo>
                <a:lnTo>
                  <a:pt x="7389" y="6711"/>
                </a:lnTo>
                <a:close/>
                <a:moveTo>
                  <a:pt x="7091" y="6837"/>
                </a:moveTo>
                <a:lnTo>
                  <a:pt x="7091" y="6837"/>
                </a:lnTo>
                <a:lnTo>
                  <a:pt x="7092" y="6835"/>
                </a:lnTo>
                <a:lnTo>
                  <a:pt x="7092" y="6837"/>
                </a:lnTo>
                <a:lnTo>
                  <a:pt x="7092" y="6837"/>
                </a:lnTo>
                <a:lnTo>
                  <a:pt x="7092" y="6837"/>
                </a:lnTo>
                <a:lnTo>
                  <a:pt x="7091" y="6837"/>
                </a:lnTo>
                <a:lnTo>
                  <a:pt x="7091" y="6837"/>
                </a:lnTo>
                <a:lnTo>
                  <a:pt x="7091" y="6837"/>
                </a:lnTo>
                <a:close/>
                <a:moveTo>
                  <a:pt x="5944" y="6828"/>
                </a:moveTo>
                <a:lnTo>
                  <a:pt x="5945" y="6829"/>
                </a:lnTo>
                <a:lnTo>
                  <a:pt x="5947" y="6832"/>
                </a:lnTo>
                <a:lnTo>
                  <a:pt x="5945" y="6830"/>
                </a:lnTo>
                <a:lnTo>
                  <a:pt x="5944" y="6828"/>
                </a:lnTo>
                <a:close/>
                <a:moveTo>
                  <a:pt x="3441" y="6428"/>
                </a:moveTo>
                <a:lnTo>
                  <a:pt x="3440" y="6430"/>
                </a:lnTo>
                <a:lnTo>
                  <a:pt x="3439" y="6430"/>
                </a:lnTo>
                <a:lnTo>
                  <a:pt x="3440" y="6430"/>
                </a:lnTo>
                <a:lnTo>
                  <a:pt x="3440" y="6428"/>
                </a:lnTo>
                <a:lnTo>
                  <a:pt x="3440" y="6428"/>
                </a:lnTo>
                <a:lnTo>
                  <a:pt x="3441" y="6428"/>
                </a:lnTo>
                <a:close/>
                <a:moveTo>
                  <a:pt x="811" y="3844"/>
                </a:moveTo>
                <a:lnTo>
                  <a:pt x="811" y="3842"/>
                </a:lnTo>
                <a:lnTo>
                  <a:pt x="811" y="3842"/>
                </a:lnTo>
                <a:lnTo>
                  <a:pt x="811" y="3842"/>
                </a:lnTo>
                <a:lnTo>
                  <a:pt x="812" y="3842"/>
                </a:lnTo>
                <a:lnTo>
                  <a:pt x="811" y="3842"/>
                </a:lnTo>
                <a:lnTo>
                  <a:pt x="811" y="3844"/>
                </a:lnTo>
                <a:close/>
                <a:moveTo>
                  <a:pt x="5310" y="2641"/>
                </a:moveTo>
                <a:lnTo>
                  <a:pt x="5307" y="2640"/>
                </a:lnTo>
                <a:lnTo>
                  <a:pt x="5303" y="2639"/>
                </a:lnTo>
                <a:lnTo>
                  <a:pt x="5305" y="2638"/>
                </a:lnTo>
                <a:lnTo>
                  <a:pt x="5308" y="2635"/>
                </a:lnTo>
                <a:lnTo>
                  <a:pt x="5309" y="2636"/>
                </a:lnTo>
                <a:lnTo>
                  <a:pt x="5312" y="2638"/>
                </a:lnTo>
                <a:lnTo>
                  <a:pt x="5312" y="2640"/>
                </a:lnTo>
                <a:lnTo>
                  <a:pt x="5310" y="2641"/>
                </a:lnTo>
                <a:close/>
                <a:moveTo>
                  <a:pt x="6681" y="1371"/>
                </a:moveTo>
                <a:lnTo>
                  <a:pt x="6681" y="1371"/>
                </a:lnTo>
                <a:lnTo>
                  <a:pt x="6681" y="1371"/>
                </a:lnTo>
                <a:lnTo>
                  <a:pt x="6681" y="1371"/>
                </a:lnTo>
                <a:lnTo>
                  <a:pt x="6681" y="1371"/>
                </a:lnTo>
                <a:lnTo>
                  <a:pt x="6681" y="1371"/>
                </a:lnTo>
                <a:lnTo>
                  <a:pt x="6681" y="1369"/>
                </a:lnTo>
                <a:lnTo>
                  <a:pt x="6682" y="1369"/>
                </a:lnTo>
                <a:lnTo>
                  <a:pt x="6682" y="1369"/>
                </a:lnTo>
                <a:lnTo>
                  <a:pt x="6681" y="1371"/>
                </a:lnTo>
                <a:close/>
                <a:moveTo>
                  <a:pt x="13372" y="4350"/>
                </a:moveTo>
                <a:lnTo>
                  <a:pt x="13372" y="4350"/>
                </a:lnTo>
                <a:lnTo>
                  <a:pt x="13372" y="4350"/>
                </a:lnTo>
                <a:lnTo>
                  <a:pt x="13370" y="4350"/>
                </a:lnTo>
                <a:lnTo>
                  <a:pt x="13369" y="4350"/>
                </a:lnTo>
                <a:lnTo>
                  <a:pt x="13370" y="4348"/>
                </a:lnTo>
                <a:lnTo>
                  <a:pt x="13372" y="4348"/>
                </a:lnTo>
                <a:lnTo>
                  <a:pt x="13372" y="4348"/>
                </a:lnTo>
                <a:lnTo>
                  <a:pt x="13372" y="4350"/>
                </a:lnTo>
                <a:close/>
                <a:moveTo>
                  <a:pt x="12897" y="5158"/>
                </a:moveTo>
                <a:lnTo>
                  <a:pt x="12902" y="5155"/>
                </a:lnTo>
                <a:lnTo>
                  <a:pt x="12908" y="5153"/>
                </a:lnTo>
                <a:lnTo>
                  <a:pt x="12911" y="5155"/>
                </a:lnTo>
                <a:lnTo>
                  <a:pt x="12914" y="5158"/>
                </a:lnTo>
                <a:lnTo>
                  <a:pt x="12905" y="5158"/>
                </a:lnTo>
                <a:lnTo>
                  <a:pt x="12897" y="5158"/>
                </a:lnTo>
                <a:close/>
                <a:moveTo>
                  <a:pt x="9235" y="7194"/>
                </a:moveTo>
                <a:lnTo>
                  <a:pt x="9236" y="7197"/>
                </a:lnTo>
                <a:lnTo>
                  <a:pt x="9235" y="7198"/>
                </a:lnTo>
                <a:lnTo>
                  <a:pt x="9235" y="7197"/>
                </a:lnTo>
                <a:lnTo>
                  <a:pt x="9235" y="7196"/>
                </a:lnTo>
                <a:lnTo>
                  <a:pt x="9235" y="7194"/>
                </a:lnTo>
                <a:lnTo>
                  <a:pt x="9235" y="7194"/>
                </a:lnTo>
                <a:close/>
                <a:moveTo>
                  <a:pt x="8989" y="7151"/>
                </a:moveTo>
                <a:lnTo>
                  <a:pt x="8988" y="7151"/>
                </a:lnTo>
                <a:lnTo>
                  <a:pt x="8988" y="7151"/>
                </a:lnTo>
                <a:lnTo>
                  <a:pt x="8988" y="7151"/>
                </a:lnTo>
                <a:lnTo>
                  <a:pt x="8988" y="7151"/>
                </a:lnTo>
                <a:lnTo>
                  <a:pt x="8988" y="7151"/>
                </a:lnTo>
                <a:lnTo>
                  <a:pt x="8989" y="7151"/>
                </a:lnTo>
                <a:close/>
                <a:moveTo>
                  <a:pt x="8229" y="7075"/>
                </a:moveTo>
                <a:lnTo>
                  <a:pt x="8229" y="7075"/>
                </a:lnTo>
                <a:lnTo>
                  <a:pt x="8228" y="7076"/>
                </a:lnTo>
                <a:lnTo>
                  <a:pt x="8228" y="7076"/>
                </a:lnTo>
                <a:lnTo>
                  <a:pt x="8228" y="7076"/>
                </a:lnTo>
                <a:lnTo>
                  <a:pt x="8228" y="7076"/>
                </a:lnTo>
                <a:lnTo>
                  <a:pt x="8228" y="7075"/>
                </a:lnTo>
                <a:lnTo>
                  <a:pt x="8228" y="7075"/>
                </a:lnTo>
                <a:lnTo>
                  <a:pt x="8229" y="7075"/>
                </a:lnTo>
                <a:close/>
                <a:moveTo>
                  <a:pt x="8027" y="7042"/>
                </a:moveTo>
                <a:lnTo>
                  <a:pt x="8027" y="7042"/>
                </a:lnTo>
                <a:lnTo>
                  <a:pt x="8027" y="7042"/>
                </a:lnTo>
                <a:lnTo>
                  <a:pt x="8027" y="7042"/>
                </a:lnTo>
                <a:lnTo>
                  <a:pt x="8027" y="7042"/>
                </a:lnTo>
                <a:lnTo>
                  <a:pt x="8027" y="7042"/>
                </a:lnTo>
                <a:close/>
                <a:moveTo>
                  <a:pt x="7412" y="6398"/>
                </a:moveTo>
                <a:lnTo>
                  <a:pt x="7412" y="6398"/>
                </a:lnTo>
                <a:lnTo>
                  <a:pt x="7412" y="6399"/>
                </a:lnTo>
                <a:lnTo>
                  <a:pt x="7410" y="6399"/>
                </a:lnTo>
                <a:lnTo>
                  <a:pt x="7410" y="6399"/>
                </a:lnTo>
                <a:lnTo>
                  <a:pt x="7410" y="6398"/>
                </a:lnTo>
                <a:lnTo>
                  <a:pt x="7412" y="6398"/>
                </a:lnTo>
                <a:close/>
                <a:moveTo>
                  <a:pt x="5196" y="6758"/>
                </a:moveTo>
                <a:lnTo>
                  <a:pt x="5196" y="6758"/>
                </a:lnTo>
                <a:lnTo>
                  <a:pt x="5196" y="6758"/>
                </a:lnTo>
                <a:lnTo>
                  <a:pt x="5196" y="6758"/>
                </a:lnTo>
                <a:lnTo>
                  <a:pt x="5196" y="6758"/>
                </a:lnTo>
                <a:lnTo>
                  <a:pt x="5196" y="6758"/>
                </a:lnTo>
                <a:lnTo>
                  <a:pt x="5196" y="6758"/>
                </a:lnTo>
                <a:lnTo>
                  <a:pt x="5196" y="6758"/>
                </a:lnTo>
                <a:lnTo>
                  <a:pt x="5196" y="6759"/>
                </a:lnTo>
                <a:lnTo>
                  <a:pt x="5196" y="6758"/>
                </a:lnTo>
                <a:lnTo>
                  <a:pt x="5196" y="6758"/>
                </a:lnTo>
                <a:lnTo>
                  <a:pt x="5196" y="6758"/>
                </a:lnTo>
                <a:close/>
                <a:moveTo>
                  <a:pt x="3031" y="6636"/>
                </a:moveTo>
                <a:lnTo>
                  <a:pt x="3033" y="6636"/>
                </a:lnTo>
                <a:lnTo>
                  <a:pt x="3033" y="6635"/>
                </a:lnTo>
                <a:lnTo>
                  <a:pt x="3034" y="6636"/>
                </a:lnTo>
                <a:lnTo>
                  <a:pt x="3035" y="6636"/>
                </a:lnTo>
                <a:lnTo>
                  <a:pt x="3034" y="6636"/>
                </a:lnTo>
                <a:lnTo>
                  <a:pt x="3031" y="6636"/>
                </a:lnTo>
                <a:close/>
                <a:moveTo>
                  <a:pt x="2047" y="5282"/>
                </a:moveTo>
                <a:lnTo>
                  <a:pt x="2047" y="5283"/>
                </a:lnTo>
                <a:lnTo>
                  <a:pt x="2047" y="5284"/>
                </a:lnTo>
                <a:lnTo>
                  <a:pt x="2045" y="5284"/>
                </a:lnTo>
                <a:lnTo>
                  <a:pt x="2045" y="5284"/>
                </a:lnTo>
                <a:lnTo>
                  <a:pt x="2045" y="5284"/>
                </a:lnTo>
                <a:lnTo>
                  <a:pt x="2044" y="5284"/>
                </a:lnTo>
                <a:lnTo>
                  <a:pt x="2044" y="5284"/>
                </a:lnTo>
                <a:lnTo>
                  <a:pt x="2044" y="5284"/>
                </a:lnTo>
                <a:lnTo>
                  <a:pt x="2044" y="5284"/>
                </a:lnTo>
                <a:lnTo>
                  <a:pt x="2044" y="5284"/>
                </a:lnTo>
                <a:lnTo>
                  <a:pt x="2044" y="5284"/>
                </a:lnTo>
                <a:lnTo>
                  <a:pt x="2044" y="5284"/>
                </a:lnTo>
                <a:lnTo>
                  <a:pt x="2044" y="5284"/>
                </a:lnTo>
                <a:lnTo>
                  <a:pt x="2043" y="5284"/>
                </a:lnTo>
                <a:lnTo>
                  <a:pt x="2044" y="5283"/>
                </a:lnTo>
                <a:lnTo>
                  <a:pt x="2047" y="5282"/>
                </a:lnTo>
                <a:close/>
                <a:moveTo>
                  <a:pt x="969" y="4295"/>
                </a:moveTo>
                <a:lnTo>
                  <a:pt x="969" y="4296"/>
                </a:lnTo>
                <a:lnTo>
                  <a:pt x="969" y="4299"/>
                </a:lnTo>
                <a:lnTo>
                  <a:pt x="966" y="4298"/>
                </a:lnTo>
                <a:lnTo>
                  <a:pt x="961" y="4296"/>
                </a:lnTo>
                <a:lnTo>
                  <a:pt x="964" y="4295"/>
                </a:lnTo>
                <a:lnTo>
                  <a:pt x="969" y="4295"/>
                </a:lnTo>
                <a:close/>
                <a:moveTo>
                  <a:pt x="3780" y="2545"/>
                </a:moveTo>
                <a:lnTo>
                  <a:pt x="3780" y="2545"/>
                </a:lnTo>
                <a:lnTo>
                  <a:pt x="3780" y="2545"/>
                </a:lnTo>
                <a:lnTo>
                  <a:pt x="3780" y="2545"/>
                </a:lnTo>
                <a:lnTo>
                  <a:pt x="3780" y="2545"/>
                </a:lnTo>
                <a:lnTo>
                  <a:pt x="3780" y="2545"/>
                </a:lnTo>
                <a:lnTo>
                  <a:pt x="3780" y="2545"/>
                </a:lnTo>
                <a:close/>
                <a:moveTo>
                  <a:pt x="4465" y="2527"/>
                </a:moveTo>
                <a:lnTo>
                  <a:pt x="4465" y="2527"/>
                </a:lnTo>
                <a:lnTo>
                  <a:pt x="4465" y="2527"/>
                </a:lnTo>
                <a:lnTo>
                  <a:pt x="4465" y="2527"/>
                </a:lnTo>
                <a:lnTo>
                  <a:pt x="4465" y="2527"/>
                </a:lnTo>
                <a:lnTo>
                  <a:pt x="4465" y="2527"/>
                </a:lnTo>
                <a:lnTo>
                  <a:pt x="4465" y="2527"/>
                </a:lnTo>
                <a:lnTo>
                  <a:pt x="4464" y="2527"/>
                </a:lnTo>
                <a:lnTo>
                  <a:pt x="4463" y="2527"/>
                </a:lnTo>
                <a:lnTo>
                  <a:pt x="4464" y="2527"/>
                </a:lnTo>
                <a:lnTo>
                  <a:pt x="4465" y="2527"/>
                </a:lnTo>
                <a:close/>
                <a:moveTo>
                  <a:pt x="4351" y="1303"/>
                </a:moveTo>
                <a:lnTo>
                  <a:pt x="4352" y="1305"/>
                </a:lnTo>
                <a:lnTo>
                  <a:pt x="4352" y="1305"/>
                </a:lnTo>
                <a:lnTo>
                  <a:pt x="4350" y="1305"/>
                </a:lnTo>
                <a:lnTo>
                  <a:pt x="4349" y="1305"/>
                </a:lnTo>
                <a:lnTo>
                  <a:pt x="4350" y="1303"/>
                </a:lnTo>
                <a:lnTo>
                  <a:pt x="4351" y="1303"/>
                </a:lnTo>
                <a:close/>
                <a:moveTo>
                  <a:pt x="6356" y="1275"/>
                </a:moveTo>
                <a:lnTo>
                  <a:pt x="6346" y="1274"/>
                </a:lnTo>
                <a:lnTo>
                  <a:pt x="6337" y="1273"/>
                </a:lnTo>
                <a:lnTo>
                  <a:pt x="6338" y="1273"/>
                </a:lnTo>
                <a:lnTo>
                  <a:pt x="6339" y="1274"/>
                </a:lnTo>
                <a:lnTo>
                  <a:pt x="6337" y="1274"/>
                </a:lnTo>
                <a:lnTo>
                  <a:pt x="6336" y="1274"/>
                </a:lnTo>
                <a:lnTo>
                  <a:pt x="6336" y="1273"/>
                </a:lnTo>
                <a:lnTo>
                  <a:pt x="6337" y="1273"/>
                </a:lnTo>
                <a:lnTo>
                  <a:pt x="6337" y="1272"/>
                </a:lnTo>
                <a:lnTo>
                  <a:pt x="6337" y="1272"/>
                </a:lnTo>
                <a:lnTo>
                  <a:pt x="6346" y="1274"/>
                </a:lnTo>
                <a:lnTo>
                  <a:pt x="6356" y="1275"/>
                </a:lnTo>
                <a:close/>
                <a:moveTo>
                  <a:pt x="7045" y="1648"/>
                </a:moveTo>
                <a:lnTo>
                  <a:pt x="7045" y="1648"/>
                </a:lnTo>
                <a:lnTo>
                  <a:pt x="7045" y="1648"/>
                </a:lnTo>
                <a:lnTo>
                  <a:pt x="7045" y="1648"/>
                </a:lnTo>
                <a:lnTo>
                  <a:pt x="7045" y="1650"/>
                </a:lnTo>
                <a:lnTo>
                  <a:pt x="7045" y="1650"/>
                </a:lnTo>
                <a:lnTo>
                  <a:pt x="7045" y="1648"/>
                </a:lnTo>
                <a:lnTo>
                  <a:pt x="7045" y="1648"/>
                </a:lnTo>
                <a:lnTo>
                  <a:pt x="7045" y="1647"/>
                </a:lnTo>
                <a:lnTo>
                  <a:pt x="7045" y="1646"/>
                </a:lnTo>
                <a:lnTo>
                  <a:pt x="7046" y="1647"/>
                </a:lnTo>
                <a:lnTo>
                  <a:pt x="7047" y="1648"/>
                </a:lnTo>
                <a:lnTo>
                  <a:pt x="7046" y="1648"/>
                </a:lnTo>
                <a:lnTo>
                  <a:pt x="7045" y="1648"/>
                </a:lnTo>
                <a:close/>
                <a:moveTo>
                  <a:pt x="7980" y="2138"/>
                </a:moveTo>
                <a:lnTo>
                  <a:pt x="7980" y="2138"/>
                </a:lnTo>
                <a:lnTo>
                  <a:pt x="7980" y="2137"/>
                </a:lnTo>
                <a:lnTo>
                  <a:pt x="7981" y="2137"/>
                </a:lnTo>
                <a:lnTo>
                  <a:pt x="7983" y="2137"/>
                </a:lnTo>
                <a:lnTo>
                  <a:pt x="7981" y="2138"/>
                </a:lnTo>
                <a:lnTo>
                  <a:pt x="7980" y="2138"/>
                </a:lnTo>
                <a:close/>
                <a:moveTo>
                  <a:pt x="9718" y="3314"/>
                </a:moveTo>
                <a:lnTo>
                  <a:pt x="9718" y="3311"/>
                </a:lnTo>
                <a:lnTo>
                  <a:pt x="9720" y="3311"/>
                </a:lnTo>
                <a:lnTo>
                  <a:pt x="9720" y="3310"/>
                </a:lnTo>
                <a:lnTo>
                  <a:pt x="9722" y="3312"/>
                </a:lnTo>
                <a:lnTo>
                  <a:pt x="9724" y="3314"/>
                </a:lnTo>
                <a:lnTo>
                  <a:pt x="9721" y="3314"/>
                </a:lnTo>
                <a:lnTo>
                  <a:pt x="9718" y="3314"/>
                </a:lnTo>
                <a:close/>
                <a:moveTo>
                  <a:pt x="13434" y="4679"/>
                </a:moveTo>
                <a:lnTo>
                  <a:pt x="13453" y="4674"/>
                </a:lnTo>
                <a:lnTo>
                  <a:pt x="13471" y="4668"/>
                </a:lnTo>
                <a:lnTo>
                  <a:pt x="13472" y="4676"/>
                </a:lnTo>
                <a:lnTo>
                  <a:pt x="13473" y="4682"/>
                </a:lnTo>
                <a:lnTo>
                  <a:pt x="13464" y="4679"/>
                </a:lnTo>
                <a:lnTo>
                  <a:pt x="13454" y="4678"/>
                </a:lnTo>
                <a:lnTo>
                  <a:pt x="13444" y="4678"/>
                </a:lnTo>
                <a:lnTo>
                  <a:pt x="13434" y="4679"/>
                </a:lnTo>
                <a:close/>
                <a:moveTo>
                  <a:pt x="11039" y="5631"/>
                </a:moveTo>
                <a:lnTo>
                  <a:pt x="11039" y="5631"/>
                </a:lnTo>
                <a:lnTo>
                  <a:pt x="11039" y="5629"/>
                </a:lnTo>
                <a:lnTo>
                  <a:pt x="11039" y="5631"/>
                </a:lnTo>
                <a:lnTo>
                  <a:pt x="11041" y="5631"/>
                </a:lnTo>
                <a:lnTo>
                  <a:pt x="11041" y="5631"/>
                </a:lnTo>
                <a:lnTo>
                  <a:pt x="11041" y="5631"/>
                </a:lnTo>
                <a:lnTo>
                  <a:pt x="11039" y="5631"/>
                </a:lnTo>
                <a:close/>
                <a:moveTo>
                  <a:pt x="11292" y="7334"/>
                </a:moveTo>
                <a:lnTo>
                  <a:pt x="11292" y="7335"/>
                </a:lnTo>
                <a:lnTo>
                  <a:pt x="11293" y="7338"/>
                </a:lnTo>
                <a:lnTo>
                  <a:pt x="11293" y="7338"/>
                </a:lnTo>
                <a:lnTo>
                  <a:pt x="11292" y="7339"/>
                </a:lnTo>
                <a:lnTo>
                  <a:pt x="11291" y="7336"/>
                </a:lnTo>
                <a:lnTo>
                  <a:pt x="11288" y="7334"/>
                </a:lnTo>
                <a:lnTo>
                  <a:pt x="11289" y="7334"/>
                </a:lnTo>
                <a:lnTo>
                  <a:pt x="11292" y="7334"/>
                </a:lnTo>
                <a:close/>
                <a:moveTo>
                  <a:pt x="11042" y="7355"/>
                </a:moveTo>
                <a:lnTo>
                  <a:pt x="11044" y="7352"/>
                </a:lnTo>
                <a:lnTo>
                  <a:pt x="11044" y="7352"/>
                </a:lnTo>
                <a:lnTo>
                  <a:pt x="11044" y="7352"/>
                </a:lnTo>
                <a:lnTo>
                  <a:pt x="11044" y="7353"/>
                </a:lnTo>
                <a:lnTo>
                  <a:pt x="11046" y="7353"/>
                </a:lnTo>
                <a:lnTo>
                  <a:pt x="11044" y="7354"/>
                </a:lnTo>
                <a:lnTo>
                  <a:pt x="11042" y="7355"/>
                </a:lnTo>
                <a:lnTo>
                  <a:pt x="11042" y="7355"/>
                </a:lnTo>
                <a:lnTo>
                  <a:pt x="11042" y="7357"/>
                </a:lnTo>
                <a:lnTo>
                  <a:pt x="11041" y="7355"/>
                </a:lnTo>
                <a:lnTo>
                  <a:pt x="11041" y="7355"/>
                </a:lnTo>
                <a:lnTo>
                  <a:pt x="11041" y="7355"/>
                </a:lnTo>
                <a:lnTo>
                  <a:pt x="11042" y="7355"/>
                </a:lnTo>
                <a:close/>
                <a:moveTo>
                  <a:pt x="7612" y="6640"/>
                </a:moveTo>
                <a:lnTo>
                  <a:pt x="7611" y="6645"/>
                </a:lnTo>
                <a:lnTo>
                  <a:pt x="7608" y="6650"/>
                </a:lnTo>
                <a:lnTo>
                  <a:pt x="7606" y="6645"/>
                </a:lnTo>
                <a:lnTo>
                  <a:pt x="7603" y="6640"/>
                </a:lnTo>
                <a:lnTo>
                  <a:pt x="7607" y="6640"/>
                </a:lnTo>
                <a:lnTo>
                  <a:pt x="7612" y="6640"/>
                </a:lnTo>
                <a:close/>
                <a:moveTo>
                  <a:pt x="5492" y="6939"/>
                </a:moveTo>
                <a:lnTo>
                  <a:pt x="5494" y="6941"/>
                </a:lnTo>
                <a:lnTo>
                  <a:pt x="5496" y="6942"/>
                </a:lnTo>
                <a:lnTo>
                  <a:pt x="5494" y="6942"/>
                </a:lnTo>
                <a:lnTo>
                  <a:pt x="5492" y="6943"/>
                </a:lnTo>
                <a:lnTo>
                  <a:pt x="5492" y="6942"/>
                </a:lnTo>
                <a:lnTo>
                  <a:pt x="5492" y="6939"/>
                </a:lnTo>
                <a:close/>
                <a:moveTo>
                  <a:pt x="2229" y="5302"/>
                </a:moveTo>
                <a:lnTo>
                  <a:pt x="2227" y="5302"/>
                </a:lnTo>
                <a:lnTo>
                  <a:pt x="2226" y="5303"/>
                </a:lnTo>
                <a:lnTo>
                  <a:pt x="2227" y="5301"/>
                </a:lnTo>
                <a:lnTo>
                  <a:pt x="2227" y="5301"/>
                </a:lnTo>
                <a:lnTo>
                  <a:pt x="2228" y="5302"/>
                </a:lnTo>
                <a:lnTo>
                  <a:pt x="2229" y="5302"/>
                </a:lnTo>
                <a:close/>
                <a:moveTo>
                  <a:pt x="1992" y="3690"/>
                </a:moveTo>
                <a:lnTo>
                  <a:pt x="1992" y="3689"/>
                </a:lnTo>
                <a:lnTo>
                  <a:pt x="1992" y="3688"/>
                </a:lnTo>
                <a:lnTo>
                  <a:pt x="1992" y="3688"/>
                </a:lnTo>
                <a:lnTo>
                  <a:pt x="1993" y="3688"/>
                </a:lnTo>
                <a:lnTo>
                  <a:pt x="1995" y="3688"/>
                </a:lnTo>
                <a:lnTo>
                  <a:pt x="1995" y="3689"/>
                </a:lnTo>
                <a:lnTo>
                  <a:pt x="1993" y="3689"/>
                </a:lnTo>
                <a:lnTo>
                  <a:pt x="1992" y="3690"/>
                </a:lnTo>
                <a:close/>
                <a:moveTo>
                  <a:pt x="2979" y="2889"/>
                </a:moveTo>
                <a:lnTo>
                  <a:pt x="2979" y="2889"/>
                </a:lnTo>
                <a:lnTo>
                  <a:pt x="2979" y="2889"/>
                </a:lnTo>
                <a:lnTo>
                  <a:pt x="2979" y="2889"/>
                </a:lnTo>
                <a:lnTo>
                  <a:pt x="2979" y="2889"/>
                </a:lnTo>
                <a:close/>
                <a:moveTo>
                  <a:pt x="4284" y="2729"/>
                </a:moveTo>
                <a:lnTo>
                  <a:pt x="4284" y="2729"/>
                </a:lnTo>
                <a:lnTo>
                  <a:pt x="4284" y="2729"/>
                </a:lnTo>
                <a:lnTo>
                  <a:pt x="4284" y="2730"/>
                </a:lnTo>
                <a:lnTo>
                  <a:pt x="4284" y="2730"/>
                </a:lnTo>
                <a:lnTo>
                  <a:pt x="4283" y="2730"/>
                </a:lnTo>
                <a:lnTo>
                  <a:pt x="4283" y="2730"/>
                </a:lnTo>
                <a:lnTo>
                  <a:pt x="4284" y="2729"/>
                </a:lnTo>
                <a:lnTo>
                  <a:pt x="4284" y="2729"/>
                </a:lnTo>
                <a:lnTo>
                  <a:pt x="4284" y="2729"/>
                </a:lnTo>
                <a:lnTo>
                  <a:pt x="4284" y="2729"/>
                </a:lnTo>
                <a:close/>
                <a:moveTo>
                  <a:pt x="4645" y="2450"/>
                </a:moveTo>
                <a:lnTo>
                  <a:pt x="4645" y="2450"/>
                </a:lnTo>
                <a:lnTo>
                  <a:pt x="4645" y="2450"/>
                </a:lnTo>
                <a:lnTo>
                  <a:pt x="4648" y="2449"/>
                </a:lnTo>
                <a:lnTo>
                  <a:pt x="4648" y="2449"/>
                </a:lnTo>
                <a:lnTo>
                  <a:pt x="4648" y="2449"/>
                </a:lnTo>
                <a:lnTo>
                  <a:pt x="4647" y="2450"/>
                </a:lnTo>
                <a:lnTo>
                  <a:pt x="4645" y="2450"/>
                </a:lnTo>
                <a:close/>
                <a:moveTo>
                  <a:pt x="4326" y="1147"/>
                </a:moveTo>
                <a:lnTo>
                  <a:pt x="4327" y="1147"/>
                </a:lnTo>
                <a:lnTo>
                  <a:pt x="4327" y="1147"/>
                </a:lnTo>
                <a:lnTo>
                  <a:pt x="4327" y="1147"/>
                </a:lnTo>
                <a:lnTo>
                  <a:pt x="4326" y="1147"/>
                </a:lnTo>
                <a:lnTo>
                  <a:pt x="4326" y="1147"/>
                </a:lnTo>
                <a:lnTo>
                  <a:pt x="4326" y="1147"/>
                </a:lnTo>
                <a:close/>
                <a:moveTo>
                  <a:pt x="4777" y="1401"/>
                </a:moveTo>
                <a:lnTo>
                  <a:pt x="4779" y="1400"/>
                </a:lnTo>
                <a:lnTo>
                  <a:pt x="4780" y="1400"/>
                </a:lnTo>
                <a:lnTo>
                  <a:pt x="4779" y="1401"/>
                </a:lnTo>
                <a:lnTo>
                  <a:pt x="4779" y="1401"/>
                </a:lnTo>
                <a:lnTo>
                  <a:pt x="4779" y="1401"/>
                </a:lnTo>
                <a:lnTo>
                  <a:pt x="4777" y="1401"/>
                </a:lnTo>
                <a:close/>
                <a:moveTo>
                  <a:pt x="5468" y="622"/>
                </a:moveTo>
                <a:lnTo>
                  <a:pt x="5455" y="619"/>
                </a:lnTo>
                <a:lnTo>
                  <a:pt x="5444" y="615"/>
                </a:lnTo>
                <a:lnTo>
                  <a:pt x="5431" y="612"/>
                </a:lnTo>
                <a:lnTo>
                  <a:pt x="5418" y="611"/>
                </a:lnTo>
                <a:lnTo>
                  <a:pt x="5427" y="608"/>
                </a:lnTo>
                <a:lnTo>
                  <a:pt x="5436" y="607"/>
                </a:lnTo>
                <a:lnTo>
                  <a:pt x="5444" y="603"/>
                </a:lnTo>
                <a:lnTo>
                  <a:pt x="5451" y="598"/>
                </a:lnTo>
                <a:lnTo>
                  <a:pt x="5455" y="601"/>
                </a:lnTo>
                <a:lnTo>
                  <a:pt x="5459" y="602"/>
                </a:lnTo>
                <a:lnTo>
                  <a:pt x="5464" y="603"/>
                </a:lnTo>
                <a:lnTo>
                  <a:pt x="5468" y="603"/>
                </a:lnTo>
                <a:lnTo>
                  <a:pt x="5466" y="608"/>
                </a:lnTo>
                <a:lnTo>
                  <a:pt x="5465" y="613"/>
                </a:lnTo>
                <a:lnTo>
                  <a:pt x="5465" y="619"/>
                </a:lnTo>
                <a:lnTo>
                  <a:pt x="5468" y="622"/>
                </a:lnTo>
                <a:close/>
                <a:moveTo>
                  <a:pt x="6588" y="1398"/>
                </a:moveTo>
                <a:lnTo>
                  <a:pt x="6588" y="1398"/>
                </a:lnTo>
                <a:lnTo>
                  <a:pt x="6588" y="1398"/>
                </a:lnTo>
                <a:lnTo>
                  <a:pt x="6588" y="1398"/>
                </a:lnTo>
                <a:lnTo>
                  <a:pt x="6588" y="1398"/>
                </a:lnTo>
                <a:lnTo>
                  <a:pt x="6588" y="1398"/>
                </a:lnTo>
                <a:lnTo>
                  <a:pt x="6588" y="1398"/>
                </a:lnTo>
                <a:lnTo>
                  <a:pt x="6588" y="1398"/>
                </a:lnTo>
                <a:lnTo>
                  <a:pt x="6588" y="1398"/>
                </a:lnTo>
                <a:close/>
                <a:moveTo>
                  <a:pt x="7820" y="2088"/>
                </a:moveTo>
                <a:lnTo>
                  <a:pt x="7820" y="2087"/>
                </a:lnTo>
                <a:lnTo>
                  <a:pt x="7820" y="2086"/>
                </a:lnTo>
                <a:lnTo>
                  <a:pt x="7821" y="2086"/>
                </a:lnTo>
                <a:lnTo>
                  <a:pt x="7824" y="2087"/>
                </a:lnTo>
                <a:lnTo>
                  <a:pt x="7821" y="2088"/>
                </a:lnTo>
                <a:lnTo>
                  <a:pt x="7820" y="2088"/>
                </a:lnTo>
                <a:close/>
                <a:moveTo>
                  <a:pt x="9443" y="3108"/>
                </a:moveTo>
                <a:lnTo>
                  <a:pt x="9443" y="3108"/>
                </a:lnTo>
                <a:lnTo>
                  <a:pt x="9443" y="3108"/>
                </a:lnTo>
                <a:lnTo>
                  <a:pt x="9444" y="3108"/>
                </a:lnTo>
                <a:lnTo>
                  <a:pt x="9444" y="3108"/>
                </a:lnTo>
                <a:lnTo>
                  <a:pt x="9444" y="3108"/>
                </a:lnTo>
                <a:lnTo>
                  <a:pt x="9443" y="3108"/>
                </a:lnTo>
                <a:close/>
                <a:moveTo>
                  <a:pt x="10609" y="3655"/>
                </a:moveTo>
                <a:lnTo>
                  <a:pt x="10609" y="3656"/>
                </a:lnTo>
                <a:lnTo>
                  <a:pt x="10608" y="3656"/>
                </a:lnTo>
                <a:lnTo>
                  <a:pt x="10608" y="3656"/>
                </a:lnTo>
                <a:lnTo>
                  <a:pt x="10608" y="3655"/>
                </a:lnTo>
                <a:lnTo>
                  <a:pt x="10609" y="3655"/>
                </a:lnTo>
                <a:lnTo>
                  <a:pt x="10609" y="3655"/>
                </a:lnTo>
                <a:lnTo>
                  <a:pt x="10609" y="3655"/>
                </a:lnTo>
                <a:lnTo>
                  <a:pt x="10609" y="3655"/>
                </a:lnTo>
                <a:lnTo>
                  <a:pt x="10609" y="3655"/>
                </a:lnTo>
                <a:lnTo>
                  <a:pt x="10609" y="3655"/>
                </a:lnTo>
                <a:lnTo>
                  <a:pt x="10609" y="3655"/>
                </a:lnTo>
                <a:close/>
                <a:moveTo>
                  <a:pt x="12985" y="4223"/>
                </a:moveTo>
                <a:lnTo>
                  <a:pt x="12982" y="4224"/>
                </a:lnTo>
                <a:lnTo>
                  <a:pt x="12981" y="4225"/>
                </a:lnTo>
                <a:lnTo>
                  <a:pt x="12981" y="4224"/>
                </a:lnTo>
                <a:lnTo>
                  <a:pt x="12981" y="4223"/>
                </a:lnTo>
                <a:lnTo>
                  <a:pt x="12982" y="4223"/>
                </a:lnTo>
                <a:lnTo>
                  <a:pt x="12985" y="4223"/>
                </a:lnTo>
                <a:close/>
                <a:moveTo>
                  <a:pt x="10665" y="5685"/>
                </a:moveTo>
                <a:lnTo>
                  <a:pt x="10668" y="5689"/>
                </a:lnTo>
                <a:lnTo>
                  <a:pt x="10671" y="5692"/>
                </a:lnTo>
                <a:lnTo>
                  <a:pt x="10668" y="5689"/>
                </a:lnTo>
                <a:lnTo>
                  <a:pt x="10665" y="5685"/>
                </a:lnTo>
                <a:close/>
                <a:moveTo>
                  <a:pt x="10805" y="6007"/>
                </a:moveTo>
                <a:lnTo>
                  <a:pt x="10811" y="6006"/>
                </a:lnTo>
                <a:lnTo>
                  <a:pt x="10810" y="6007"/>
                </a:lnTo>
                <a:lnTo>
                  <a:pt x="10808" y="6010"/>
                </a:lnTo>
                <a:lnTo>
                  <a:pt x="10808" y="6010"/>
                </a:lnTo>
                <a:lnTo>
                  <a:pt x="10808" y="6010"/>
                </a:lnTo>
                <a:lnTo>
                  <a:pt x="10807" y="6009"/>
                </a:lnTo>
                <a:lnTo>
                  <a:pt x="10805" y="6007"/>
                </a:lnTo>
                <a:close/>
                <a:moveTo>
                  <a:pt x="10951" y="6123"/>
                </a:moveTo>
                <a:lnTo>
                  <a:pt x="10951" y="6123"/>
                </a:lnTo>
                <a:lnTo>
                  <a:pt x="10951" y="6123"/>
                </a:lnTo>
                <a:lnTo>
                  <a:pt x="10948" y="6121"/>
                </a:lnTo>
                <a:lnTo>
                  <a:pt x="10947" y="6120"/>
                </a:lnTo>
                <a:lnTo>
                  <a:pt x="10948" y="6120"/>
                </a:lnTo>
                <a:lnTo>
                  <a:pt x="10949" y="6120"/>
                </a:lnTo>
                <a:lnTo>
                  <a:pt x="10951" y="6120"/>
                </a:lnTo>
                <a:lnTo>
                  <a:pt x="10951" y="6120"/>
                </a:lnTo>
                <a:lnTo>
                  <a:pt x="10951" y="6121"/>
                </a:lnTo>
                <a:lnTo>
                  <a:pt x="10951" y="6123"/>
                </a:lnTo>
                <a:close/>
                <a:moveTo>
                  <a:pt x="8895" y="7101"/>
                </a:moveTo>
                <a:lnTo>
                  <a:pt x="8899" y="7101"/>
                </a:lnTo>
                <a:lnTo>
                  <a:pt x="8903" y="7101"/>
                </a:lnTo>
                <a:lnTo>
                  <a:pt x="8900" y="7103"/>
                </a:lnTo>
                <a:lnTo>
                  <a:pt x="8899" y="7104"/>
                </a:lnTo>
                <a:lnTo>
                  <a:pt x="8897" y="7103"/>
                </a:lnTo>
                <a:lnTo>
                  <a:pt x="8895" y="7101"/>
                </a:lnTo>
                <a:lnTo>
                  <a:pt x="8895" y="7101"/>
                </a:lnTo>
                <a:close/>
                <a:moveTo>
                  <a:pt x="5862" y="6658"/>
                </a:moveTo>
                <a:lnTo>
                  <a:pt x="5862" y="6658"/>
                </a:lnTo>
                <a:lnTo>
                  <a:pt x="5864" y="6658"/>
                </a:lnTo>
                <a:lnTo>
                  <a:pt x="5866" y="6659"/>
                </a:lnTo>
                <a:lnTo>
                  <a:pt x="5872" y="6660"/>
                </a:lnTo>
                <a:lnTo>
                  <a:pt x="5872" y="6662"/>
                </a:lnTo>
                <a:lnTo>
                  <a:pt x="5872" y="6662"/>
                </a:lnTo>
                <a:lnTo>
                  <a:pt x="5867" y="6659"/>
                </a:lnTo>
                <a:lnTo>
                  <a:pt x="5862" y="6658"/>
                </a:lnTo>
                <a:close/>
                <a:moveTo>
                  <a:pt x="2457" y="6285"/>
                </a:moveTo>
                <a:lnTo>
                  <a:pt x="2457" y="6285"/>
                </a:lnTo>
                <a:lnTo>
                  <a:pt x="2457" y="6286"/>
                </a:lnTo>
                <a:lnTo>
                  <a:pt x="2457" y="6286"/>
                </a:lnTo>
                <a:lnTo>
                  <a:pt x="2457" y="6285"/>
                </a:lnTo>
                <a:lnTo>
                  <a:pt x="2457" y="6285"/>
                </a:lnTo>
                <a:lnTo>
                  <a:pt x="2457" y="6285"/>
                </a:lnTo>
                <a:lnTo>
                  <a:pt x="2457" y="6285"/>
                </a:lnTo>
                <a:lnTo>
                  <a:pt x="2457" y="6285"/>
                </a:lnTo>
                <a:close/>
                <a:moveTo>
                  <a:pt x="1891" y="5880"/>
                </a:moveTo>
                <a:lnTo>
                  <a:pt x="1891" y="5880"/>
                </a:lnTo>
                <a:lnTo>
                  <a:pt x="1891" y="5880"/>
                </a:lnTo>
                <a:lnTo>
                  <a:pt x="1891" y="5880"/>
                </a:lnTo>
                <a:lnTo>
                  <a:pt x="1891" y="5880"/>
                </a:lnTo>
                <a:lnTo>
                  <a:pt x="1891" y="5880"/>
                </a:lnTo>
                <a:lnTo>
                  <a:pt x="1891" y="5880"/>
                </a:lnTo>
                <a:close/>
                <a:moveTo>
                  <a:pt x="2571" y="5142"/>
                </a:moveTo>
                <a:lnTo>
                  <a:pt x="2571" y="5142"/>
                </a:lnTo>
                <a:lnTo>
                  <a:pt x="2572" y="5142"/>
                </a:lnTo>
                <a:lnTo>
                  <a:pt x="2572" y="5142"/>
                </a:lnTo>
                <a:lnTo>
                  <a:pt x="2572" y="5142"/>
                </a:lnTo>
                <a:lnTo>
                  <a:pt x="2572" y="5142"/>
                </a:lnTo>
                <a:lnTo>
                  <a:pt x="2571" y="5144"/>
                </a:lnTo>
                <a:lnTo>
                  <a:pt x="2571" y="5144"/>
                </a:lnTo>
                <a:lnTo>
                  <a:pt x="2571" y="5142"/>
                </a:lnTo>
                <a:lnTo>
                  <a:pt x="2571" y="5142"/>
                </a:lnTo>
                <a:close/>
                <a:moveTo>
                  <a:pt x="1542" y="4422"/>
                </a:moveTo>
                <a:lnTo>
                  <a:pt x="1543" y="4422"/>
                </a:lnTo>
                <a:lnTo>
                  <a:pt x="1543" y="4422"/>
                </a:lnTo>
                <a:lnTo>
                  <a:pt x="1542" y="4423"/>
                </a:lnTo>
                <a:lnTo>
                  <a:pt x="1542" y="4425"/>
                </a:lnTo>
                <a:lnTo>
                  <a:pt x="1542" y="4423"/>
                </a:lnTo>
                <a:lnTo>
                  <a:pt x="1542" y="4422"/>
                </a:lnTo>
                <a:close/>
                <a:moveTo>
                  <a:pt x="2506" y="3846"/>
                </a:moveTo>
                <a:lnTo>
                  <a:pt x="2504" y="3845"/>
                </a:lnTo>
                <a:lnTo>
                  <a:pt x="2501" y="3845"/>
                </a:lnTo>
                <a:lnTo>
                  <a:pt x="2502" y="3844"/>
                </a:lnTo>
                <a:lnTo>
                  <a:pt x="2505" y="3844"/>
                </a:lnTo>
                <a:lnTo>
                  <a:pt x="2505" y="3845"/>
                </a:lnTo>
                <a:lnTo>
                  <a:pt x="2506" y="3846"/>
                </a:lnTo>
                <a:close/>
                <a:moveTo>
                  <a:pt x="3003" y="3750"/>
                </a:moveTo>
                <a:lnTo>
                  <a:pt x="3005" y="3749"/>
                </a:lnTo>
                <a:lnTo>
                  <a:pt x="3005" y="3749"/>
                </a:lnTo>
                <a:lnTo>
                  <a:pt x="3005" y="3749"/>
                </a:lnTo>
                <a:lnTo>
                  <a:pt x="3003" y="3750"/>
                </a:lnTo>
                <a:lnTo>
                  <a:pt x="3002" y="3750"/>
                </a:lnTo>
                <a:lnTo>
                  <a:pt x="3002" y="3750"/>
                </a:lnTo>
                <a:lnTo>
                  <a:pt x="3002" y="3750"/>
                </a:lnTo>
                <a:lnTo>
                  <a:pt x="3002" y="3750"/>
                </a:lnTo>
                <a:lnTo>
                  <a:pt x="3002" y="3750"/>
                </a:lnTo>
                <a:lnTo>
                  <a:pt x="3003" y="3750"/>
                </a:lnTo>
                <a:close/>
                <a:moveTo>
                  <a:pt x="2202" y="2810"/>
                </a:moveTo>
                <a:lnTo>
                  <a:pt x="2202" y="2810"/>
                </a:lnTo>
                <a:lnTo>
                  <a:pt x="2202" y="2810"/>
                </a:lnTo>
                <a:lnTo>
                  <a:pt x="2202" y="2810"/>
                </a:lnTo>
                <a:lnTo>
                  <a:pt x="2202" y="2810"/>
                </a:lnTo>
                <a:lnTo>
                  <a:pt x="2202" y="2810"/>
                </a:lnTo>
                <a:lnTo>
                  <a:pt x="2202" y="2810"/>
                </a:lnTo>
                <a:lnTo>
                  <a:pt x="2202" y="2810"/>
                </a:lnTo>
                <a:lnTo>
                  <a:pt x="2202" y="2810"/>
                </a:lnTo>
                <a:close/>
                <a:moveTo>
                  <a:pt x="2477" y="2903"/>
                </a:moveTo>
                <a:lnTo>
                  <a:pt x="2477" y="2904"/>
                </a:lnTo>
                <a:lnTo>
                  <a:pt x="2477" y="2904"/>
                </a:lnTo>
                <a:lnTo>
                  <a:pt x="2477" y="2904"/>
                </a:lnTo>
                <a:lnTo>
                  <a:pt x="2477" y="2904"/>
                </a:lnTo>
                <a:lnTo>
                  <a:pt x="2477" y="2904"/>
                </a:lnTo>
                <a:lnTo>
                  <a:pt x="2476" y="2904"/>
                </a:lnTo>
                <a:lnTo>
                  <a:pt x="2477" y="2903"/>
                </a:lnTo>
                <a:lnTo>
                  <a:pt x="2477" y="2903"/>
                </a:lnTo>
                <a:close/>
                <a:moveTo>
                  <a:pt x="2981" y="2889"/>
                </a:moveTo>
                <a:lnTo>
                  <a:pt x="2979" y="2889"/>
                </a:lnTo>
                <a:lnTo>
                  <a:pt x="2979" y="2889"/>
                </a:lnTo>
                <a:lnTo>
                  <a:pt x="2979" y="2889"/>
                </a:lnTo>
                <a:lnTo>
                  <a:pt x="2981" y="2889"/>
                </a:lnTo>
                <a:lnTo>
                  <a:pt x="2981" y="2889"/>
                </a:lnTo>
                <a:close/>
                <a:moveTo>
                  <a:pt x="2982" y="2887"/>
                </a:moveTo>
                <a:lnTo>
                  <a:pt x="2981" y="2887"/>
                </a:lnTo>
                <a:lnTo>
                  <a:pt x="2981" y="2889"/>
                </a:lnTo>
                <a:lnTo>
                  <a:pt x="2981" y="2889"/>
                </a:lnTo>
                <a:lnTo>
                  <a:pt x="2981" y="2889"/>
                </a:lnTo>
                <a:lnTo>
                  <a:pt x="2981" y="2887"/>
                </a:lnTo>
                <a:lnTo>
                  <a:pt x="2981" y="2887"/>
                </a:lnTo>
                <a:lnTo>
                  <a:pt x="2981" y="2887"/>
                </a:lnTo>
                <a:lnTo>
                  <a:pt x="2981" y="2887"/>
                </a:lnTo>
                <a:lnTo>
                  <a:pt x="2981" y="2887"/>
                </a:lnTo>
                <a:lnTo>
                  <a:pt x="2982" y="2887"/>
                </a:lnTo>
                <a:close/>
                <a:moveTo>
                  <a:pt x="2959" y="2526"/>
                </a:moveTo>
                <a:lnTo>
                  <a:pt x="2958" y="2526"/>
                </a:lnTo>
                <a:lnTo>
                  <a:pt x="2958" y="2526"/>
                </a:lnTo>
                <a:lnTo>
                  <a:pt x="2958" y="2526"/>
                </a:lnTo>
                <a:lnTo>
                  <a:pt x="2958" y="2526"/>
                </a:lnTo>
                <a:lnTo>
                  <a:pt x="2959" y="2526"/>
                </a:lnTo>
                <a:lnTo>
                  <a:pt x="2959" y="2526"/>
                </a:lnTo>
                <a:close/>
                <a:moveTo>
                  <a:pt x="5633" y="2353"/>
                </a:moveTo>
                <a:lnTo>
                  <a:pt x="5633" y="2353"/>
                </a:lnTo>
                <a:lnTo>
                  <a:pt x="5631" y="2353"/>
                </a:lnTo>
                <a:lnTo>
                  <a:pt x="5631" y="2353"/>
                </a:lnTo>
                <a:lnTo>
                  <a:pt x="5633" y="2353"/>
                </a:lnTo>
                <a:lnTo>
                  <a:pt x="5633" y="2353"/>
                </a:lnTo>
                <a:lnTo>
                  <a:pt x="5633" y="2353"/>
                </a:lnTo>
                <a:close/>
                <a:moveTo>
                  <a:pt x="5356" y="2102"/>
                </a:moveTo>
                <a:lnTo>
                  <a:pt x="5356" y="2102"/>
                </a:lnTo>
                <a:lnTo>
                  <a:pt x="5356" y="2102"/>
                </a:lnTo>
                <a:lnTo>
                  <a:pt x="5356" y="2104"/>
                </a:lnTo>
                <a:lnTo>
                  <a:pt x="5355" y="2104"/>
                </a:lnTo>
                <a:lnTo>
                  <a:pt x="5353" y="2105"/>
                </a:lnTo>
                <a:lnTo>
                  <a:pt x="5352" y="2104"/>
                </a:lnTo>
                <a:lnTo>
                  <a:pt x="5352" y="2104"/>
                </a:lnTo>
                <a:lnTo>
                  <a:pt x="5355" y="2102"/>
                </a:lnTo>
                <a:lnTo>
                  <a:pt x="5356" y="2102"/>
                </a:lnTo>
                <a:lnTo>
                  <a:pt x="5356" y="2102"/>
                </a:lnTo>
                <a:lnTo>
                  <a:pt x="5356" y="2102"/>
                </a:lnTo>
                <a:close/>
                <a:moveTo>
                  <a:pt x="4395" y="1305"/>
                </a:moveTo>
                <a:lnTo>
                  <a:pt x="4395" y="1303"/>
                </a:lnTo>
                <a:lnTo>
                  <a:pt x="4397" y="1303"/>
                </a:lnTo>
                <a:lnTo>
                  <a:pt x="4395" y="1305"/>
                </a:lnTo>
                <a:lnTo>
                  <a:pt x="4395" y="1305"/>
                </a:lnTo>
                <a:lnTo>
                  <a:pt x="4395" y="1305"/>
                </a:lnTo>
                <a:lnTo>
                  <a:pt x="4395" y="1305"/>
                </a:lnTo>
                <a:lnTo>
                  <a:pt x="4395" y="1306"/>
                </a:lnTo>
                <a:lnTo>
                  <a:pt x="4395" y="1306"/>
                </a:lnTo>
                <a:lnTo>
                  <a:pt x="4394" y="1305"/>
                </a:lnTo>
                <a:lnTo>
                  <a:pt x="4393" y="1305"/>
                </a:lnTo>
                <a:lnTo>
                  <a:pt x="4394" y="1305"/>
                </a:lnTo>
                <a:lnTo>
                  <a:pt x="4395" y="1305"/>
                </a:lnTo>
                <a:close/>
                <a:moveTo>
                  <a:pt x="4512" y="1301"/>
                </a:moveTo>
                <a:lnTo>
                  <a:pt x="4512" y="1294"/>
                </a:lnTo>
                <a:lnTo>
                  <a:pt x="4512" y="1288"/>
                </a:lnTo>
                <a:lnTo>
                  <a:pt x="4515" y="1288"/>
                </a:lnTo>
                <a:lnTo>
                  <a:pt x="4516" y="1289"/>
                </a:lnTo>
                <a:lnTo>
                  <a:pt x="4515" y="1296"/>
                </a:lnTo>
                <a:lnTo>
                  <a:pt x="4512" y="1301"/>
                </a:lnTo>
                <a:close/>
                <a:moveTo>
                  <a:pt x="6087" y="1147"/>
                </a:moveTo>
                <a:lnTo>
                  <a:pt x="6086" y="1147"/>
                </a:lnTo>
                <a:lnTo>
                  <a:pt x="6086" y="1147"/>
                </a:lnTo>
                <a:lnTo>
                  <a:pt x="6086" y="1147"/>
                </a:lnTo>
                <a:lnTo>
                  <a:pt x="6086" y="1147"/>
                </a:lnTo>
                <a:lnTo>
                  <a:pt x="6086" y="1147"/>
                </a:lnTo>
                <a:lnTo>
                  <a:pt x="6087" y="1147"/>
                </a:lnTo>
                <a:close/>
                <a:moveTo>
                  <a:pt x="10311" y="3623"/>
                </a:moveTo>
                <a:lnTo>
                  <a:pt x="10311" y="3623"/>
                </a:lnTo>
                <a:lnTo>
                  <a:pt x="10310" y="3623"/>
                </a:lnTo>
                <a:lnTo>
                  <a:pt x="10311" y="3623"/>
                </a:lnTo>
                <a:lnTo>
                  <a:pt x="10311" y="3623"/>
                </a:lnTo>
                <a:lnTo>
                  <a:pt x="10311" y="3623"/>
                </a:lnTo>
                <a:lnTo>
                  <a:pt x="10311" y="3623"/>
                </a:lnTo>
                <a:close/>
                <a:moveTo>
                  <a:pt x="10952" y="4219"/>
                </a:moveTo>
                <a:lnTo>
                  <a:pt x="10952" y="4220"/>
                </a:lnTo>
                <a:lnTo>
                  <a:pt x="10952" y="4220"/>
                </a:lnTo>
                <a:lnTo>
                  <a:pt x="10951" y="4220"/>
                </a:lnTo>
                <a:lnTo>
                  <a:pt x="10951" y="4219"/>
                </a:lnTo>
                <a:lnTo>
                  <a:pt x="10951" y="4219"/>
                </a:lnTo>
                <a:lnTo>
                  <a:pt x="10951" y="4219"/>
                </a:lnTo>
                <a:lnTo>
                  <a:pt x="10951" y="4219"/>
                </a:lnTo>
                <a:lnTo>
                  <a:pt x="10951" y="4219"/>
                </a:lnTo>
                <a:lnTo>
                  <a:pt x="10951" y="4219"/>
                </a:lnTo>
                <a:lnTo>
                  <a:pt x="10951" y="4219"/>
                </a:lnTo>
                <a:lnTo>
                  <a:pt x="10952" y="4219"/>
                </a:lnTo>
                <a:close/>
                <a:moveTo>
                  <a:pt x="11312" y="7272"/>
                </a:moveTo>
                <a:lnTo>
                  <a:pt x="11312" y="7272"/>
                </a:lnTo>
                <a:lnTo>
                  <a:pt x="11313" y="7272"/>
                </a:lnTo>
                <a:lnTo>
                  <a:pt x="11315" y="7273"/>
                </a:lnTo>
                <a:lnTo>
                  <a:pt x="11315" y="7273"/>
                </a:lnTo>
                <a:lnTo>
                  <a:pt x="11315" y="7273"/>
                </a:lnTo>
                <a:lnTo>
                  <a:pt x="11313" y="7272"/>
                </a:lnTo>
                <a:lnTo>
                  <a:pt x="11312" y="7272"/>
                </a:lnTo>
                <a:close/>
                <a:moveTo>
                  <a:pt x="7594" y="6318"/>
                </a:moveTo>
                <a:lnTo>
                  <a:pt x="7594" y="6319"/>
                </a:lnTo>
                <a:lnTo>
                  <a:pt x="7596" y="6319"/>
                </a:lnTo>
                <a:lnTo>
                  <a:pt x="7594" y="6319"/>
                </a:lnTo>
                <a:lnTo>
                  <a:pt x="7594" y="6319"/>
                </a:lnTo>
                <a:lnTo>
                  <a:pt x="7594" y="6319"/>
                </a:lnTo>
                <a:lnTo>
                  <a:pt x="7594" y="6318"/>
                </a:lnTo>
                <a:close/>
                <a:moveTo>
                  <a:pt x="6452" y="6586"/>
                </a:moveTo>
                <a:lnTo>
                  <a:pt x="6452" y="6586"/>
                </a:lnTo>
                <a:lnTo>
                  <a:pt x="6454" y="6584"/>
                </a:lnTo>
                <a:lnTo>
                  <a:pt x="6454" y="6586"/>
                </a:lnTo>
                <a:lnTo>
                  <a:pt x="6455" y="6586"/>
                </a:lnTo>
                <a:lnTo>
                  <a:pt x="6454" y="6586"/>
                </a:lnTo>
                <a:lnTo>
                  <a:pt x="6452" y="6586"/>
                </a:lnTo>
                <a:lnTo>
                  <a:pt x="6452" y="6586"/>
                </a:lnTo>
                <a:lnTo>
                  <a:pt x="6452" y="6586"/>
                </a:lnTo>
                <a:close/>
                <a:moveTo>
                  <a:pt x="2042" y="5383"/>
                </a:moveTo>
                <a:lnTo>
                  <a:pt x="2040" y="5381"/>
                </a:lnTo>
                <a:lnTo>
                  <a:pt x="2040" y="5380"/>
                </a:lnTo>
                <a:lnTo>
                  <a:pt x="2040" y="5380"/>
                </a:lnTo>
                <a:lnTo>
                  <a:pt x="2042" y="5381"/>
                </a:lnTo>
                <a:lnTo>
                  <a:pt x="2043" y="5381"/>
                </a:lnTo>
                <a:lnTo>
                  <a:pt x="2043" y="5382"/>
                </a:lnTo>
                <a:lnTo>
                  <a:pt x="2042" y="5383"/>
                </a:lnTo>
                <a:close/>
                <a:moveTo>
                  <a:pt x="2233" y="5409"/>
                </a:moveTo>
                <a:lnTo>
                  <a:pt x="2235" y="5406"/>
                </a:lnTo>
                <a:lnTo>
                  <a:pt x="2236" y="5405"/>
                </a:lnTo>
                <a:lnTo>
                  <a:pt x="2238" y="5405"/>
                </a:lnTo>
                <a:lnTo>
                  <a:pt x="2241" y="5405"/>
                </a:lnTo>
                <a:lnTo>
                  <a:pt x="2237" y="5406"/>
                </a:lnTo>
                <a:lnTo>
                  <a:pt x="2233" y="5409"/>
                </a:lnTo>
                <a:close/>
                <a:moveTo>
                  <a:pt x="742" y="3951"/>
                </a:moveTo>
                <a:lnTo>
                  <a:pt x="742" y="3953"/>
                </a:lnTo>
                <a:lnTo>
                  <a:pt x="742" y="3953"/>
                </a:lnTo>
                <a:lnTo>
                  <a:pt x="742" y="3953"/>
                </a:lnTo>
                <a:lnTo>
                  <a:pt x="742" y="3953"/>
                </a:lnTo>
                <a:lnTo>
                  <a:pt x="742" y="3954"/>
                </a:lnTo>
                <a:lnTo>
                  <a:pt x="742" y="3953"/>
                </a:lnTo>
                <a:lnTo>
                  <a:pt x="742" y="3953"/>
                </a:lnTo>
                <a:lnTo>
                  <a:pt x="741" y="3953"/>
                </a:lnTo>
                <a:lnTo>
                  <a:pt x="741" y="3953"/>
                </a:lnTo>
                <a:lnTo>
                  <a:pt x="741" y="3953"/>
                </a:lnTo>
                <a:lnTo>
                  <a:pt x="742" y="3951"/>
                </a:lnTo>
                <a:close/>
                <a:moveTo>
                  <a:pt x="1313" y="3671"/>
                </a:moveTo>
                <a:lnTo>
                  <a:pt x="1313" y="3671"/>
                </a:lnTo>
                <a:lnTo>
                  <a:pt x="1312" y="3671"/>
                </a:lnTo>
                <a:lnTo>
                  <a:pt x="1312" y="3670"/>
                </a:lnTo>
                <a:lnTo>
                  <a:pt x="1312" y="3670"/>
                </a:lnTo>
                <a:lnTo>
                  <a:pt x="1313" y="3670"/>
                </a:lnTo>
                <a:lnTo>
                  <a:pt x="1313" y="3671"/>
                </a:lnTo>
                <a:close/>
                <a:moveTo>
                  <a:pt x="2911" y="3278"/>
                </a:moveTo>
                <a:lnTo>
                  <a:pt x="2915" y="3278"/>
                </a:lnTo>
                <a:lnTo>
                  <a:pt x="2917" y="3278"/>
                </a:lnTo>
                <a:lnTo>
                  <a:pt x="2916" y="3279"/>
                </a:lnTo>
                <a:lnTo>
                  <a:pt x="2915" y="3281"/>
                </a:lnTo>
                <a:lnTo>
                  <a:pt x="2913" y="3281"/>
                </a:lnTo>
                <a:lnTo>
                  <a:pt x="2912" y="3279"/>
                </a:lnTo>
                <a:lnTo>
                  <a:pt x="2912" y="3278"/>
                </a:lnTo>
                <a:lnTo>
                  <a:pt x="2911" y="3278"/>
                </a:lnTo>
                <a:close/>
                <a:moveTo>
                  <a:pt x="2935" y="2937"/>
                </a:moveTo>
                <a:lnTo>
                  <a:pt x="2935" y="2936"/>
                </a:lnTo>
                <a:lnTo>
                  <a:pt x="2935" y="2934"/>
                </a:lnTo>
                <a:lnTo>
                  <a:pt x="2938" y="2936"/>
                </a:lnTo>
                <a:lnTo>
                  <a:pt x="2940" y="2937"/>
                </a:lnTo>
                <a:lnTo>
                  <a:pt x="2938" y="2937"/>
                </a:lnTo>
                <a:lnTo>
                  <a:pt x="2935" y="2937"/>
                </a:lnTo>
                <a:close/>
                <a:moveTo>
                  <a:pt x="4760" y="2715"/>
                </a:moveTo>
                <a:lnTo>
                  <a:pt x="4761" y="2715"/>
                </a:lnTo>
                <a:lnTo>
                  <a:pt x="4761" y="2716"/>
                </a:lnTo>
                <a:lnTo>
                  <a:pt x="4760" y="2716"/>
                </a:lnTo>
                <a:lnTo>
                  <a:pt x="4758" y="2716"/>
                </a:lnTo>
                <a:lnTo>
                  <a:pt x="4760" y="2715"/>
                </a:lnTo>
                <a:lnTo>
                  <a:pt x="4760" y="2715"/>
                </a:lnTo>
                <a:close/>
                <a:moveTo>
                  <a:pt x="5694" y="2274"/>
                </a:moveTo>
                <a:lnTo>
                  <a:pt x="5701" y="2272"/>
                </a:lnTo>
                <a:lnTo>
                  <a:pt x="5700" y="2274"/>
                </a:lnTo>
                <a:lnTo>
                  <a:pt x="5699" y="2274"/>
                </a:lnTo>
                <a:lnTo>
                  <a:pt x="5696" y="2275"/>
                </a:lnTo>
                <a:lnTo>
                  <a:pt x="5695" y="2274"/>
                </a:lnTo>
                <a:lnTo>
                  <a:pt x="5694" y="2274"/>
                </a:lnTo>
                <a:close/>
                <a:moveTo>
                  <a:pt x="4786" y="1665"/>
                </a:moveTo>
                <a:lnTo>
                  <a:pt x="4785" y="1665"/>
                </a:lnTo>
                <a:lnTo>
                  <a:pt x="4785" y="1665"/>
                </a:lnTo>
                <a:lnTo>
                  <a:pt x="4786" y="1665"/>
                </a:lnTo>
                <a:lnTo>
                  <a:pt x="4785" y="1664"/>
                </a:lnTo>
                <a:lnTo>
                  <a:pt x="4784" y="1664"/>
                </a:lnTo>
                <a:lnTo>
                  <a:pt x="4784" y="1664"/>
                </a:lnTo>
                <a:lnTo>
                  <a:pt x="4784" y="1662"/>
                </a:lnTo>
                <a:lnTo>
                  <a:pt x="4785" y="1664"/>
                </a:lnTo>
                <a:lnTo>
                  <a:pt x="4786" y="1665"/>
                </a:lnTo>
                <a:close/>
                <a:moveTo>
                  <a:pt x="5286" y="1574"/>
                </a:moveTo>
                <a:lnTo>
                  <a:pt x="5286" y="1574"/>
                </a:lnTo>
                <a:lnTo>
                  <a:pt x="5286" y="1574"/>
                </a:lnTo>
                <a:lnTo>
                  <a:pt x="5286" y="1574"/>
                </a:lnTo>
                <a:lnTo>
                  <a:pt x="5286" y="1574"/>
                </a:lnTo>
                <a:lnTo>
                  <a:pt x="5286" y="1574"/>
                </a:lnTo>
                <a:lnTo>
                  <a:pt x="5286" y="1574"/>
                </a:lnTo>
                <a:close/>
                <a:moveTo>
                  <a:pt x="5159" y="1066"/>
                </a:moveTo>
                <a:lnTo>
                  <a:pt x="5159" y="1067"/>
                </a:lnTo>
                <a:lnTo>
                  <a:pt x="5159" y="1069"/>
                </a:lnTo>
                <a:lnTo>
                  <a:pt x="5158" y="1069"/>
                </a:lnTo>
                <a:lnTo>
                  <a:pt x="5157" y="1067"/>
                </a:lnTo>
                <a:lnTo>
                  <a:pt x="5158" y="1067"/>
                </a:lnTo>
                <a:lnTo>
                  <a:pt x="5159" y="1066"/>
                </a:lnTo>
                <a:close/>
                <a:moveTo>
                  <a:pt x="8576" y="2700"/>
                </a:moveTo>
                <a:lnTo>
                  <a:pt x="8576" y="2698"/>
                </a:lnTo>
                <a:lnTo>
                  <a:pt x="8576" y="2696"/>
                </a:lnTo>
                <a:lnTo>
                  <a:pt x="8579" y="2697"/>
                </a:lnTo>
                <a:lnTo>
                  <a:pt x="8582" y="2698"/>
                </a:lnTo>
                <a:lnTo>
                  <a:pt x="8579" y="2698"/>
                </a:lnTo>
                <a:lnTo>
                  <a:pt x="8576" y="2700"/>
                </a:lnTo>
                <a:close/>
                <a:moveTo>
                  <a:pt x="10448" y="3638"/>
                </a:moveTo>
                <a:lnTo>
                  <a:pt x="10448" y="3639"/>
                </a:lnTo>
                <a:lnTo>
                  <a:pt x="10448" y="3639"/>
                </a:lnTo>
                <a:lnTo>
                  <a:pt x="10448" y="3639"/>
                </a:lnTo>
                <a:lnTo>
                  <a:pt x="10448" y="3639"/>
                </a:lnTo>
                <a:lnTo>
                  <a:pt x="10448" y="3639"/>
                </a:lnTo>
                <a:lnTo>
                  <a:pt x="10447" y="3639"/>
                </a:lnTo>
                <a:lnTo>
                  <a:pt x="10447" y="3639"/>
                </a:lnTo>
                <a:lnTo>
                  <a:pt x="10448" y="3638"/>
                </a:lnTo>
                <a:close/>
                <a:moveTo>
                  <a:pt x="11728" y="4172"/>
                </a:moveTo>
                <a:lnTo>
                  <a:pt x="11728" y="4172"/>
                </a:lnTo>
                <a:lnTo>
                  <a:pt x="11728" y="4172"/>
                </a:lnTo>
                <a:close/>
                <a:moveTo>
                  <a:pt x="11954" y="5614"/>
                </a:moveTo>
                <a:lnTo>
                  <a:pt x="11954" y="5614"/>
                </a:lnTo>
                <a:lnTo>
                  <a:pt x="11953" y="5614"/>
                </a:lnTo>
                <a:lnTo>
                  <a:pt x="11953" y="5614"/>
                </a:lnTo>
                <a:lnTo>
                  <a:pt x="11953" y="5614"/>
                </a:lnTo>
                <a:lnTo>
                  <a:pt x="11953" y="5614"/>
                </a:lnTo>
                <a:lnTo>
                  <a:pt x="11954" y="5614"/>
                </a:lnTo>
                <a:close/>
                <a:moveTo>
                  <a:pt x="10792" y="5659"/>
                </a:moveTo>
                <a:lnTo>
                  <a:pt x="10792" y="5660"/>
                </a:lnTo>
                <a:lnTo>
                  <a:pt x="10792" y="5661"/>
                </a:lnTo>
                <a:lnTo>
                  <a:pt x="10791" y="5661"/>
                </a:lnTo>
                <a:lnTo>
                  <a:pt x="10791" y="5661"/>
                </a:lnTo>
                <a:lnTo>
                  <a:pt x="10791" y="5660"/>
                </a:lnTo>
                <a:lnTo>
                  <a:pt x="10792" y="5659"/>
                </a:lnTo>
                <a:close/>
                <a:moveTo>
                  <a:pt x="11020" y="6210"/>
                </a:moveTo>
                <a:lnTo>
                  <a:pt x="11020" y="6209"/>
                </a:lnTo>
                <a:lnTo>
                  <a:pt x="11020" y="6209"/>
                </a:lnTo>
                <a:lnTo>
                  <a:pt x="11022" y="6209"/>
                </a:lnTo>
                <a:lnTo>
                  <a:pt x="11022" y="6210"/>
                </a:lnTo>
                <a:lnTo>
                  <a:pt x="11020" y="6210"/>
                </a:lnTo>
                <a:lnTo>
                  <a:pt x="11020" y="6210"/>
                </a:lnTo>
                <a:close/>
                <a:moveTo>
                  <a:pt x="11157" y="6242"/>
                </a:moveTo>
                <a:lnTo>
                  <a:pt x="11157" y="6242"/>
                </a:lnTo>
                <a:lnTo>
                  <a:pt x="11157" y="6242"/>
                </a:lnTo>
                <a:lnTo>
                  <a:pt x="11157" y="6242"/>
                </a:lnTo>
                <a:lnTo>
                  <a:pt x="11157" y="6242"/>
                </a:lnTo>
                <a:lnTo>
                  <a:pt x="11157" y="6242"/>
                </a:lnTo>
                <a:lnTo>
                  <a:pt x="11157" y="6242"/>
                </a:lnTo>
                <a:close/>
                <a:moveTo>
                  <a:pt x="10449" y="7085"/>
                </a:moveTo>
                <a:lnTo>
                  <a:pt x="10452" y="7085"/>
                </a:lnTo>
                <a:lnTo>
                  <a:pt x="10456" y="7087"/>
                </a:lnTo>
                <a:lnTo>
                  <a:pt x="10452" y="7089"/>
                </a:lnTo>
                <a:lnTo>
                  <a:pt x="10448" y="7092"/>
                </a:lnTo>
                <a:lnTo>
                  <a:pt x="10449" y="7089"/>
                </a:lnTo>
                <a:lnTo>
                  <a:pt x="10449" y="7085"/>
                </a:lnTo>
                <a:close/>
                <a:moveTo>
                  <a:pt x="8258" y="6931"/>
                </a:moveTo>
                <a:lnTo>
                  <a:pt x="8258" y="6931"/>
                </a:lnTo>
                <a:lnTo>
                  <a:pt x="8258" y="6931"/>
                </a:lnTo>
                <a:lnTo>
                  <a:pt x="8258" y="6931"/>
                </a:lnTo>
                <a:lnTo>
                  <a:pt x="8258" y="6931"/>
                </a:lnTo>
                <a:lnTo>
                  <a:pt x="8258" y="6931"/>
                </a:lnTo>
                <a:lnTo>
                  <a:pt x="8258" y="6931"/>
                </a:lnTo>
                <a:close/>
                <a:moveTo>
                  <a:pt x="7663" y="6915"/>
                </a:moveTo>
                <a:lnTo>
                  <a:pt x="7662" y="6915"/>
                </a:lnTo>
                <a:lnTo>
                  <a:pt x="7660" y="6915"/>
                </a:lnTo>
                <a:lnTo>
                  <a:pt x="7660" y="6914"/>
                </a:lnTo>
                <a:lnTo>
                  <a:pt x="7660" y="6913"/>
                </a:lnTo>
                <a:lnTo>
                  <a:pt x="7662" y="6914"/>
                </a:lnTo>
                <a:lnTo>
                  <a:pt x="7663" y="6915"/>
                </a:lnTo>
                <a:close/>
                <a:moveTo>
                  <a:pt x="5398" y="6629"/>
                </a:moveTo>
                <a:lnTo>
                  <a:pt x="5400" y="6626"/>
                </a:lnTo>
                <a:lnTo>
                  <a:pt x="5405" y="6622"/>
                </a:lnTo>
                <a:lnTo>
                  <a:pt x="5412" y="6621"/>
                </a:lnTo>
                <a:lnTo>
                  <a:pt x="5419" y="6619"/>
                </a:lnTo>
                <a:lnTo>
                  <a:pt x="5419" y="6619"/>
                </a:lnTo>
                <a:lnTo>
                  <a:pt x="5419" y="6620"/>
                </a:lnTo>
                <a:lnTo>
                  <a:pt x="5408" y="6626"/>
                </a:lnTo>
                <a:lnTo>
                  <a:pt x="5398" y="6629"/>
                </a:lnTo>
                <a:close/>
                <a:moveTo>
                  <a:pt x="5049" y="6520"/>
                </a:moveTo>
                <a:lnTo>
                  <a:pt x="5038" y="6520"/>
                </a:lnTo>
                <a:lnTo>
                  <a:pt x="5027" y="6520"/>
                </a:lnTo>
                <a:lnTo>
                  <a:pt x="5034" y="6518"/>
                </a:lnTo>
                <a:lnTo>
                  <a:pt x="5039" y="6518"/>
                </a:lnTo>
                <a:lnTo>
                  <a:pt x="5044" y="6518"/>
                </a:lnTo>
                <a:lnTo>
                  <a:pt x="5049" y="6520"/>
                </a:lnTo>
                <a:close/>
                <a:moveTo>
                  <a:pt x="3370" y="6210"/>
                </a:moveTo>
                <a:lnTo>
                  <a:pt x="3369" y="6210"/>
                </a:lnTo>
                <a:lnTo>
                  <a:pt x="3369" y="6210"/>
                </a:lnTo>
                <a:lnTo>
                  <a:pt x="3369" y="6210"/>
                </a:lnTo>
                <a:lnTo>
                  <a:pt x="3370" y="6210"/>
                </a:lnTo>
                <a:lnTo>
                  <a:pt x="3370" y="6210"/>
                </a:lnTo>
                <a:lnTo>
                  <a:pt x="3370" y="6210"/>
                </a:lnTo>
                <a:close/>
                <a:moveTo>
                  <a:pt x="3095" y="6445"/>
                </a:moveTo>
                <a:lnTo>
                  <a:pt x="3094" y="6445"/>
                </a:lnTo>
                <a:lnTo>
                  <a:pt x="3094" y="6445"/>
                </a:lnTo>
                <a:lnTo>
                  <a:pt x="3094" y="6445"/>
                </a:lnTo>
                <a:lnTo>
                  <a:pt x="3095" y="6445"/>
                </a:lnTo>
                <a:lnTo>
                  <a:pt x="3095" y="6445"/>
                </a:lnTo>
                <a:lnTo>
                  <a:pt x="3095" y="6445"/>
                </a:lnTo>
                <a:close/>
                <a:moveTo>
                  <a:pt x="994" y="4110"/>
                </a:moveTo>
                <a:lnTo>
                  <a:pt x="994" y="4110"/>
                </a:lnTo>
                <a:lnTo>
                  <a:pt x="994" y="4110"/>
                </a:lnTo>
                <a:lnTo>
                  <a:pt x="994" y="4110"/>
                </a:lnTo>
                <a:lnTo>
                  <a:pt x="992" y="4110"/>
                </a:lnTo>
                <a:lnTo>
                  <a:pt x="994" y="4110"/>
                </a:lnTo>
                <a:lnTo>
                  <a:pt x="994" y="4110"/>
                </a:lnTo>
                <a:close/>
                <a:moveTo>
                  <a:pt x="1428" y="3761"/>
                </a:moveTo>
                <a:lnTo>
                  <a:pt x="1429" y="3763"/>
                </a:lnTo>
                <a:lnTo>
                  <a:pt x="1430" y="3763"/>
                </a:lnTo>
                <a:lnTo>
                  <a:pt x="1429" y="3764"/>
                </a:lnTo>
                <a:lnTo>
                  <a:pt x="1428" y="3764"/>
                </a:lnTo>
                <a:lnTo>
                  <a:pt x="1428" y="3763"/>
                </a:lnTo>
                <a:lnTo>
                  <a:pt x="1428" y="3761"/>
                </a:lnTo>
                <a:close/>
                <a:moveTo>
                  <a:pt x="3071" y="3784"/>
                </a:moveTo>
                <a:lnTo>
                  <a:pt x="3068" y="3784"/>
                </a:lnTo>
                <a:lnTo>
                  <a:pt x="3067" y="3784"/>
                </a:lnTo>
                <a:lnTo>
                  <a:pt x="3067" y="3783"/>
                </a:lnTo>
                <a:lnTo>
                  <a:pt x="3068" y="3782"/>
                </a:lnTo>
                <a:lnTo>
                  <a:pt x="3069" y="3783"/>
                </a:lnTo>
                <a:lnTo>
                  <a:pt x="3071" y="3784"/>
                </a:lnTo>
                <a:close/>
                <a:moveTo>
                  <a:pt x="4237" y="2918"/>
                </a:moveTo>
                <a:lnTo>
                  <a:pt x="4237" y="2918"/>
                </a:lnTo>
                <a:lnTo>
                  <a:pt x="4237" y="2919"/>
                </a:lnTo>
                <a:lnTo>
                  <a:pt x="4236" y="2919"/>
                </a:lnTo>
                <a:lnTo>
                  <a:pt x="4233" y="2918"/>
                </a:lnTo>
                <a:lnTo>
                  <a:pt x="4236" y="2918"/>
                </a:lnTo>
                <a:lnTo>
                  <a:pt x="4237" y="2918"/>
                </a:lnTo>
                <a:close/>
                <a:moveTo>
                  <a:pt x="5653" y="2840"/>
                </a:moveTo>
                <a:lnTo>
                  <a:pt x="5653" y="2840"/>
                </a:lnTo>
                <a:lnTo>
                  <a:pt x="5653" y="2840"/>
                </a:lnTo>
                <a:lnTo>
                  <a:pt x="5652" y="2840"/>
                </a:lnTo>
                <a:lnTo>
                  <a:pt x="5652" y="2840"/>
                </a:lnTo>
                <a:lnTo>
                  <a:pt x="5652" y="2840"/>
                </a:lnTo>
                <a:lnTo>
                  <a:pt x="5653" y="2840"/>
                </a:lnTo>
                <a:close/>
                <a:moveTo>
                  <a:pt x="5772" y="2417"/>
                </a:moveTo>
                <a:lnTo>
                  <a:pt x="5760" y="2418"/>
                </a:lnTo>
                <a:lnTo>
                  <a:pt x="5751" y="2421"/>
                </a:lnTo>
                <a:lnTo>
                  <a:pt x="5758" y="2418"/>
                </a:lnTo>
                <a:lnTo>
                  <a:pt x="5770" y="2414"/>
                </a:lnTo>
                <a:lnTo>
                  <a:pt x="5771" y="2416"/>
                </a:lnTo>
                <a:lnTo>
                  <a:pt x="5772" y="2417"/>
                </a:lnTo>
                <a:close/>
                <a:moveTo>
                  <a:pt x="5517" y="2147"/>
                </a:moveTo>
                <a:lnTo>
                  <a:pt x="5518" y="2148"/>
                </a:lnTo>
                <a:lnTo>
                  <a:pt x="5518" y="2149"/>
                </a:lnTo>
                <a:lnTo>
                  <a:pt x="5517" y="2149"/>
                </a:lnTo>
                <a:lnTo>
                  <a:pt x="5517" y="2149"/>
                </a:lnTo>
                <a:lnTo>
                  <a:pt x="5517" y="2148"/>
                </a:lnTo>
                <a:lnTo>
                  <a:pt x="5517" y="2147"/>
                </a:lnTo>
                <a:close/>
                <a:moveTo>
                  <a:pt x="5172" y="1979"/>
                </a:moveTo>
                <a:lnTo>
                  <a:pt x="5172" y="1979"/>
                </a:lnTo>
                <a:lnTo>
                  <a:pt x="5172" y="1979"/>
                </a:lnTo>
                <a:lnTo>
                  <a:pt x="5172" y="1979"/>
                </a:lnTo>
                <a:lnTo>
                  <a:pt x="5172" y="1981"/>
                </a:lnTo>
                <a:lnTo>
                  <a:pt x="5172" y="1979"/>
                </a:lnTo>
                <a:lnTo>
                  <a:pt x="5172" y="1979"/>
                </a:lnTo>
                <a:close/>
                <a:moveTo>
                  <a:pt x="4815" y="1666"/>
                </a:moveTo>
                <a:lnTo>
                  <a:pt x="4815" y="1665"/>
                </a:lnTo>
                <a:lnTo>
                  <a:pt x="4817" y="1665"/>
                </a:lnTo>
                <a:lnTo>
                  <a:pt x="4834" y="1674"/>
                </a:lnTo>
                <a:lnTo>
                  <a:pt x="4852" y="1681"/>
                </a:lnTo>
                <a:lnTo>
                  <a:pt x="4855" y="1685"/>
                </a:lnTo>
                <a:lnTo>
                  <a:pt x="4856" y="1689"/>
                </a:lnTo>
                <a:lnTo>
                  <a:pt x="4847" y="1690"/>
                </a:lnTo>
                <a:lnTo>
                  <a:pt x="4840" y="1693"/>
                </a:lnTo>
                <a:lnTo>
                  <a:pt x="4832" y="1695"/>
                </a:lnTo>
                <a:lnTo>
                  <a:pt x="4826" y="1699"/>
                </a:lnTo>
                <a:lnTo>
                  <a:pt x="4819" y="1691"/>
                </a:lnTo>
                <a:lnTo>
                  <a:pt x="4813" y="1684"/>
                </a:lnTo>
                <a:lnTo>
                  <a:pt x="4807" y="1676"/>
                </a:lnTo>
                <a:lnTo>
                  <a:pt x="4798" y="1670"/>
                </a:lnTo>
                <a:lnTo>
                  <a:pt x="4793" y="1667"/>
                </a:lnTo>
                <a:lnTo>
                  <a:pt x="4786" y="1665"/>
                </a:lnTo>
                <a:lnTo>
                  <a:pt x="4794" y="1667"/>
                </a:lnTo>
                <a:lnTo>
                  <a:pt x="4800" y="1669"/>
                </a:lnTo>
                <a:lnTo>
                  <a:pt x="4808" y="1669"/>
                </a:lnTo>
                <a:lnTo>
                  <a:pt x="4815" y="1666"/>
                </a:lnTo>
                <a:close/>
                <a:moveTo>
                  <a:pt x="5036" y="1603"/>
                </a:moveTo>
                <a:lnTo>
                  <a:pt x="5036" y="1601"/>
                </a:lnTo>
                <a:lnTo>
                  <a:pt x="5036" y="1599"/>
                </a:lnTo>
                <a:lnTo>
                  <a:pt x="5041" y="1599"/>
                </a:lnTo>
                <a:lnTo>
                  <a:pt x="5046" y="1599"/>
                </a:lnTo>
                <a:lnTo>
                  <a:pt x="5041" y="1600"/>
                </a:lnTo>
                <a:lnTo>
                  <a:pt x="5036" y="1603"/>
                </a:lnTo>
                <a:close/>
                <a:moveTo>
                  <a:pt x="5219" y="1618"/>
                </a:moveTo>
                <a:lnTo>
                  <a:pt x="5219" y="1618"/>
                </a:lnTo>
                <a:lnTo>
                  <a:pt x="5219" y="1618"/>
                </a:lnTo>
                <a:lnTo>
                  <a:pt x="5219" y="1618"/>
                </a:lnTo>
                <a:lnTo>
                  <a:pt x="5219" y="1618"/>
                </a:lnTo>
                <a:lnTo>
                  <a:pt x="5219" y="1618"/>
                </a:lnTo>
                <a:lnTo>
                  <a:pt x="5219" y="1618"/>
                </a:lnTo>
                <a:close/>
                <a:moveTo>
                  <a:pt x="5200" y="1069"/>
                </a:moveTo>
                <a:lnTo>
                  <a:pt x="5200" y="1069"/>
                </a:lnTo>
                <a:lnTo>
                  <a:pt x="5200" y="1070"/>
                </a:lnTo>
                <a:lnTo>
                  <a:pt x="5200" y="1069"/>
                </a:lnTo>
                <a:lnTo>
                  <a:pt x="5199" y="1069"/>
                </a:lnTo>
                <a:lnTo>
                  <a:pt x="5200" y="1069"/>
                </a:lnTo>
                <a:lnTo>
                  <a:pt x="5200" y="1069"/>
                </a:lnTo>
                <a:close/>
                <a:moveTo>
                  <a:pt x="5402" y="866"/>
                </a:moveTo>
                <a:lnTo>
                  <a:pt x="5402" y="866"/>
                </a:lnTo>
                <a:lnTo>
                  <a:pt x="5402" y="866"/>
                </a:lnTo>
                <a:lnTo>
                  <a:pt x="5402" y="866"/>
                </a:lnTo>
                <a:lnTo>
                  <a:pt x="5402" y="866"/>
                </a:lnTo>
                <a:lnTo>
                  <a:pt x="5402" y="866"/>
                </a:lnTo>
                <a:lnTo>
                  <a:pt x="5402" y="866"/>
                </a:lnTo>
                <a:lnTo>
                  <a:pt x="5402" y="866"/>
                </a:lnTo>
                <a:close/>
                <a:moveTo>
                  <a:pt x="7731" y="2167"/>
                </a:moveTo>
                <a:lnTo>
                  <a:pt x="7728" y="2167"/>
                </a:lnTo>
                <a:lnTo>
                  <a:pt x="7725" y="2168"/>
                </a:lnTo>
                <a:lnTo>
                  <a:pt x="7726" y="2166"/>
                </a:lnTo>
                <a:lnTo>
                  <a:pt x="7728" y="2165"/>
                </a:lnTo>
                <a:lnTo>
                  <a:pt x="7728" y="2165"/>
                </a:lnTo>
                <a:lnTo>
                  <a:pt x="7728" y="2165"/>
                </a:lnTo>
                <a:lnTo>
                  <a:pt x="7728" y="2165"/>
                </a:lnTo>
                <a:lnTo>
                  <a:pt x="7728" y="2165"/>
                </a:lnTo>
                <a:lnTo>
                  <a:pt x="7729" y="2166"/>
                </a:lnTo>
                <a:lnTo>
                  <a:pt x="7729" y="2166"/>
                </a:lnTo>
                <a:lnTo>
                  <a:pt x="7730" y="2166"/>
                </a:lnTo>
                <a:lnTo>
                  <a:pt x="7731" y="2167"/>
                </a:lnTo>
                <a:close/>
                <a:moveTo>
                  <a:pt x="12093" y="4204"/>
                </a:moveTo>
                <a:lnTo>
                  <a:pt x="12093" y="4204"/>
                </a:lnTo>
                <a:lnTo>
                  <a:pt x="12093" y="4204"/>
                </a:lnTo>
                <a:lnTo>
                  <a:pt x="12093" y="4203"/>
                </a:lnTo>
                <a:lnTo>
                  <a:pt x="12094" y="4201"/>
                </a:lnTo>
                <a:lnTo>
                  <a:pt x="12094" y="4203"/>
                </a:lnTo>
                <a:lnTo>
                  <a:pt x="12093" y="4204"/>
                </a:lnTo>
                <a:close/>
                <a:moveTo>
                  <a:pt x="13167" y="4502"/>
                </a:moveTo>
                <a:lnTo>
                  <a:pt x="13167" y="4502"/>
                </a:lnTo>
                <a:lnTo>
                  <a:pt x="13167" y="4502"/>
                </a:lnTo>
                <a:lnTo>
                  <a:pt x="13167" y="4502"/>
                </a:lnTo>
                <a:lnTo>
                  <a:pt x="13167" y="4502"/>
                </a:lnTo>
                <a:lnTo>
                  <a:pt x="13167" y="4502"/>
                </a:lnTo>
                <a:close/>
                <a:moveTo>
                  <a:pt x="3484" y="6159"/>
                </a:moveTo>
                <a:lnTo>
                  <a:pt x="3484" y="6159"/>
                </a:lnTo>
                <a:lnTo>
                  <a:pt x="3484" y="6159"/>
                </a:lnTo>
                <a:lnTo>
                  <a:pt x="3486" y="6159"/>
                </a:lnTo>
                <a:lnTo>
                  <a:pt x="3486" y="6159"/>
                </a:lnTo>
                <a:lnTo>
                  <a:pt x="3486" y="6159"/>
                </a:lnTo>
                <a:lnTo>
                  <a:pt x="3484" y="6159"/>
                </a:lnTo>
                <a:close/>
                <a:moveTo>
                  <a:pt x="3322" y="6209"/>
                </a:moveTo>
                <a:lnTo>
                  <a:pt x="3323" y="6209"/>
                </a:lnTo>
                <a:lnTo>
                  <a:pt x="3325" y="6208"/>
                </a:lnTo>
                <a:lnTo>
                  <a:pt x="3325" y="6208"/>
                </a:lnTo>
                <a:lnTo>
                  <a:pt x="3325" y="6208"/>
                </a:lnTo>
                <a:lnTo>
                  <a:pt x="3325" y="6208"/>
                </a:lnTo>
                <a:lnTo>
                  <a:pt x="3325" y="6208"/>
                </a:lnTo>
                <a:lnTo>
                  <a:pt x="3325" y="6209"/>
                </a:lnTo>
                <a:lnTo>
                  <a:pt x="3323" y="6209"/>
                </a:lnTo>
                <a:lnTo>
                  <a:pt x="3323" y="6209"/>
                </a:lnTo>
                <a:lnTo>
                  <a:pt x="3322" y="6209"/>
                </a:lnTo>
                <a:lnTo>
                  <a:pt x="3322" y="6209"/>
                </a:lnTo>
                <a:close/>
                <a:moveTo>
                  <a:pt x="2963" y="6332"/>
                </a:moveTo>
                <a:lnTo>
                  <a:pt x="2964" y="6332"/>
                </a:lnTo>
                <a:lnTo>
                  <a:pt x="2965" y="6332"/>
                </a:lnTo>
                <a:lnTo>
                  <a:pt x="2964" y="6333"/>
                </a:lnTo>
                <a:lnTo>
                  <a:pt x="2963" y="6333"/>
                </a:lnTo>
                <a:lnTo>
                  <a:pt x="2963" y="6332"/>
                </a:lnTo>
                <a:lnTo>
                  <a:pt x="2963" y="6332"/>
                </a:lnTo>
                <a:close/>
                <a:moveTo>
                  <a:pt x="2155" y="6019"/>
                </a:moveTo>
                <a:lnTo>
                  <a:pt x="2156" y="6019"/>
                </a:lnTo>
                <a:lnTo>
                  <a:pt x="2157" y="6020"/>
                </a:lnTo>
                <a:lnTo>
                  <a:pt x="2155" y="6020"/>
                </a:lnTo>
                <a:lnTo>
                  <a:pt x="2153" y="6021"/>
                </a:lnTo>
                <a:lnTo>
                  <a:pt x="2155" y="6020"/>
                </a:lnTo>
                <a:lnTo>
                  <a:pt x="2155" y="6019"/>
                </a:lnTo>
                <a:close/>
                <a:moveTo>
                  <a:pt x="2043" y="5974"/>
                </a:moveTo>
                <a:lnTo>
                  <a:pt x="2043" y="5974"/>
                </a:lnTo>
                <a:lnTo>
                  <a:pt x="2043" y="5974"/>
                </a:lnTo>
                <a:lnTo>
                  <a:pt x="2044" y="5974"/>
                </a:lnTo>
                <a:lnTo>
                  <a:pt x="2044" y="5976"/>
                </a:lnTo>
                <a:lnTo>
                  <a:pt x="2044" y="5976"/>
                </a:lnTo>
                <a:lnTo>
                  <a:pt x="2044" y="5976"/>
                </a:lnTo>
                <a:lnTo>
                  <a:pt x="2044" y="5976"/>
                </a:lnTo>
                <a:lnTo>
                  <a:pt x="2043" y="5974"/>
                </a:lnTo>
                <a:lnTo>
                  <a:pt x="2043" y="5974"/>
                </a:lnTo>
                <a:lnTo>
                  <a:pt x="2043" y="5974"/>
                </a:lnTo>
                <a:close/>
                <a:moveTo>
                  <a:pt x="5173" y="1979"/>
                </a:moveTo>
                <a:lnTo>
                  <a:pt x="5173" y="1979"/>
                </a:lnTo>
                <a:lnTo>
                  <a:pt x="5173" y="1979"/>
                </a:lnTo>
                <a:lnTo>
                  <a:pt x="5173" y="1979"/>
                </a:lnTo>
                <a:lnTo>
                  <a:pt x="5173" y="1979"/>
                </a:lnTo>
                <a:lnTo>
                  <a:pt x="5173" y="1979"/>
                </a:lnTo>
                <a:close/>
                <a:moveTo>
                  <a:pt x="4944" y="1806"/>
                </a:moveTo>
                <a:lnTo>
                  <a:pt x="4945" y="1806"/>
                </a:lnTo>
                <a:lnTo>
                  <a:pt x="4945" y="1807"/>
                </a:lnTo>
                <a:lnTo>
                  <a:pt x="4945" y="1806"/>
                </a:lnTo>
                <a:lnTo>
                  <a:pt x="4945" y="1806"/>
                </a:lnTo>
                <a:lnTo>
                  <a:pt x="4945" y="1807"/>
                </a:lnTo>
                <a:lnTo>
                  <a:pt x="4945" y="1807"/>
                </a:lnTo>
                <a:lnTo>
                  <a:pt x="4945" y="1807"/>
                </a:lnTo>
                <a:lnTo>
                  <a:pt x="4944" y="1807"/>
                </a:lnTo>
                <a:lnTo>
                  <a:pt x="4942" y="1807"/>
                </a:lnTo>
                <a:lnTo>
                  <a:pt x="4944" y="1806"/>
                </a:lnTo>
                <a:lnTo>
                  <a:pt x="4944" y="1806"/>
                </a:lnTo>
                <a:close/>
                <a:moveTo>
                  <a:pt x="9970" y="3624"/>
                </a:moveTo>
                <a:lnTo>
                  <a:pt x="9970" y="3624"/>
                </a:lnTo>
                <a:lnTo>
                  <a:pt x="9970" y="3624"/>
                </a:lnTo>
                <a:lnTo>
                  <a:pt x="9970" y="3624"/>
                </a:lnTo>
                <a:lnTo>
                  <a:pt x="9970" y="3624"/>
                </a:lnTo>
                <a:lnTo>
                  <a:pt x="9970" y="3624"/>
                </a:lnTo>
                <a:close/>
                <a:moveTo>
                  <a:pt x="11683" y="4423"/>
                </a:moveTo>
                <a:lnTo>
                  <a:pt x="11683" y="4423"/>
                </a:lnTo>
                <a:lnTo>
                  <a:pt x="11683" y="4423"/>
                </a:lnTo>
                <a:lnTo>
                  <a:pt x="11683" y="4423"/>
                </a:lnTo>
                <a:lnTo>
                  <a:pt x="11681" y="4423"/>
                </a:lnTo>
                <a:lnTo>
                  <a:pt x="11683" y="4423"/>
                </a:lnTo>
                <a:lnTo>
                  <a:pt x="11683" y="4423"/>
                </a:lnTo>
                <a:close/>
                <a:moveTo>
                  <a:pt x="12094" y="4219"/>
                </a:moveTo>
                <a:lnTo>
                  <a:pt x="12094" y="4219"/>
                </a:lnTo>
                <a:lnTo>
                  <a:pt x="12094" y="4219"/>
                </a:lnTo>
                <a:lnTo>
                  <a:pt x="12094" y="4219"/>
                </a:lnTo>
                <a:lnTo>
                  <a:pt x="12094" y="4219"/>
                </a:lnTo>
                <a:lnTo>
                  <a:pt x="12093" y="4219"/>
                </a:lnTo>
                <a:lnTo>
                  <a:pt x="12091" y="4219"/>
                </a:lnTo>
                <a:lnTo>
                  <a:pt x="12093" y="4218"/>
                </a:lnTo>
                <a:lnTo>
                  <a:pt x="12094" y="4217"/>
                </a:lnTo>
                <a:lnTo>
                  <a:pt x="12094" y="4218"/>
                </a:lnTo>
                <a:lnTo>
                  <a:pt x="12094" y="4219"/>
                </a:lnTo>
                <a:close/>
                <a:moveTo>
                  <a:pt x="12001" y="5552"/>
                </a:moveTo>
                <a:lnTo>
                  <a:pt x="12001" y="5552"/>
                </a:lnTo>
                <a:lnTo>
                  <a:pt x="12001" y="5552"/>
                </a:lnTo>
                <a:lnTo>
                  <a:pt x="12001" y="5552"/>
                </a:lnTo>
                <a:lnTo>
                  <a:pt x="12001" y="5552"/>
                </a:lnTo>
                <a:lnTo>
                  <a:pt x="12001" y="5552"/>
                </a:lnTo>
                <a:lnTo>
                  <a:pt x="12001" y="5552"/>
                </a:lnTo>
                <a:close/>
                <a:moveTo>
                  <a:pt x="9993" y="6991"/>
                </a:moveTo>
                <a:lnTo>
                  <a:pt x="9994" y="6993"/>
                </a:lnTo>
                <a:lnTo>
                  <a:pt x="9995" y="6994"/>
                </a:lnTo>
                <a:lnTo>
                  <a:pt x="9994" y="6995"/>
                </a:lnTo>
                <a:lnTo>
                  <a:pt x="9993" y="6997"/>
                </a:lnTo>
                <a:lnTo>
                  <a:pt x="9993" y="6994"/>
                </a:lnTo>
                <a:lnTo>
                  <a:pt x="9993" y="6991"/>
                </a:lnTo>
                <a:close/>
                <a:moveTo>
                  <a:pt x="6550" y="6317"/>
                </a:moveTo>
                <a:lnTo>
                  <a:pt x="6550" y="6317"/>
                </a:lnTo>
                <a:lnTo>
                  <a:pt x="6549" y="6317"/>
                </a:lnTo>
                <a:lnTo>
                  <a:pt x="6550" y="6317"/>
                </a:lnTo>
                <a:lnTo>
                  <a:pt x="6550" y="6317"/>
                </a:lnTo>
                <a:close/>
                <a:moveTo>
                  <a:pt x="3689" y="6102"/>
                </a:moveTo>
                <a:lnTo>
                  <a:pt x="3687" y="6101"/>
                </a:lnTo>
                <a:lnTo>
                  <a:pt x="3687" y="6101"/>
                </a:lnTo>
                <a:lnTo>
                  <a:pt x="3687" y="6100"/>
                </a:lnTo>
                <a:lnTo>
                  <a:pt x="3687" y="6100"/>
                </a:lnTo>
                <a:lnTo>
                  <a:pt x="3687" y="6100"/>
                </a:lnTo>
                <a:lnTo>
                  <a:pt x="3689" y="6100"/>
                </a:lnTo>
                <a:lnTo>
                  <a:pt x="3687" y="6101"/>
                </a:lnTo>
                <a:lnTo>
                  <a:pt x="3689" y="6101"/>
                </a:lnTo>
                <a:lnTo>
                  <a:pt x="3689" y="6101"/>
                </a:lnTo>
                <a:lnTo>
                  <a:pt x="3689" y="6102"/>
                </a:lnTo>
                <a:lnTo>
                  <a:pt x="3689" y="6102"/>
                </a:lnTo>
                <a:close/>
                <a:moveTo>
                  <a:pt x="3116" y="6290"/>
                </a:moveTo>
                <a:lnTo>
                  <a:pt x="3116" y="6290"/>
                </a:lnTo>
                <a:lnTo>
                  <a:pt x="3116" y="6289"/>
                </a:lnTo>
                <a:lnTo>
                  <a:pt x="3119" y="6289"/>
                </a:lnTo>
                <a:lnTo>
                  <a:pt x="3121" y="6289"/>
                </a:lnTo>
                <a:lnTo>
                  <a:pt x="3121" y="6289"/>
                </a:lnTo>
                <a:lnTo>
                  <a:pt x="3121" y="6289"/>
                </a:lnTo>
                <a:lnTo>
                  <a:pt x="3119" y="6290"/>
                </a:lnTo>
                <a:lnTo>
                  <a:pt x="3116" y="6290"/>
                </a:lnTo>
                <a:close/>
                <a:moveTo>
                  <a:pt x="2939" y="6271"/>
                </a:moveTo>
                <a:lnTo>
                  <a:pt x="2939" y="6271"/>
                </a:lnTo>
                <a:lnTo>
                  <a:pt x="2939" y="6271"/>
                </a:lnTo>
                <a:lnTo>
                  <a:pt x="2939" y="6271"/>
                </a:lnTo>
                <a:lnTo>
                  <a:pt x="2938" y="6271"/>
                </a:lnTo>
                <a:lnTo>
                  <a:pt x="2939" y="6271"/>
                </a:lnTo>
                <a:lnTo>
                  <a:pt x="2939" y="6271"/>
                </a:lnTo>
                <a:close/>
                <a:moveTo>
                  <a:pt x="1907" y="5660"/>
                </a:moveTo>
                <a:lnTo>
                  <a:pt x="1910" y="5660"/>
                </a:lnTo>
                <a:lnTo>
                  <a:pt x="1912" y="5660"/>
                </a:lnTo>
                <a:lnTo>
                  <a:pt x="1911" y="5661"/>
                </a:lnTo>
                <a:lnTo>
                  <a:pt x="1911" y="5661"/>
                </a:lnTo>
                <a:lnTo>
                  <a:pt x="1908" y="5661"/>
                </a:lnTo>
                <a:lnTo>
                  <a:pt x="1907" y="5660"/>
                </a:lnTo>
                <a:lnTo>
                  <a:pt x="1907" y="5660"/>
                </a:lnTo>
                <a:lnTo>
                  <a:pt x="1907" y="5660"/>
                </a:lnTo>
                <a:close/>
                <a:moveTo>
                  <a:pt x="2158" y="5570"/>
                </a:moveTo>
                <a:lnTo>
                  <a:pt x="2158" y="5570"/>
                </a:lnTo>
                <a:lnTo>
                  <a:pt x="2158" y="5570"/>
                </a:lnTo>
                <a:lnTo>
                  <a:pt x="2158" y="5570"/>
                </a:lnTo>
                <a:lnTo>
                  <a:pt x="2158" y="5570"/>
                </a:lnTo>
                <a:lnTo>
                  <a:pt x="2158" y="5570"/>
                </a:lnTo>
                <a:lnTo>
                  <a:pt x="2158" y="5570"/>
                </a:lnTo>
                <a:close/>
                <a:moveTo>
                  <a:pt x="3212" y="2728"/>
                </a:moveTo>
                <a:lnTo>
                  <a:pt x="3212" y="2729"/>
                </a:lnTo>
                <a:lnTo>
                  <a:pt x="3210" y="2730"/>
                </a:lnTo>
                <a:lnTo>
                  <a:pt x="3209" y="2730"/>
                </a:lnTo>
                <a:lnTo>
                  <a:pt x="3207" y="2730"/>
                </a:lnTo>
                <a:lnTo>
                  <a:pt x="3209" y="2729"/>
                </a:lnTo>
                <a:lnTo>
                  <a:pt x="3212" y="2728"/>
                </a:lnTo>
                <a:close/>
                <a:moveTo>
                  <a:pt x="5649" y="1088"/>
                </a:moveTo>
                <a:lnTo>
                  <a:pt x="5649" y="1088"/>
                </a:lnTo>
                <a:lnTo>
                  <a:pt x="5649" y="1088"/>
                </a:lnTo>
                <a:lnTo>
                  <a:pt x="5649" y="1088"/>
                </a:lnTo>
                <a:lnTo>
                  <a:pt x="5649" y="1088"/>
                </a:lnTo>
                <a:lnTo>
                  <a:pt x="5649" y="1088"/>
                </a:lnTo>
                <a:lnTo>
                  <a:pt x="5649" y="1088"/>
                </a:lnTo>
                <a:close/>
                <a:moveTo>
                  <a:pt x="5973" y="1322"/>
                </a:moveTo>
                <a:lnTo>
                  <a:pt x="5971" y="1322"/>
                </a:lnTo>
                <a:lnTo>
                  <a:pt x="5970" y="1322"/>
                </a:lnTo>
                <a:lnTo>
                  <a:pt x="5971" y="1321"/>
                </a:lnTo>
                <a:lnTo>
                  <a:pt x="5973" y="1320"/>
                </a:lnTo>
                <a:lnTo>
                  <a:pt x="5973" y="1320"/>
                </a:lnTo>
                <a:lnTo>
                  <a:pt x="5973" y="1321"/>
                </a:lnTo>
                <a:lnTo>
                  <a:pt x="5973" y="1322"/>
                </a:lnTo>
                <a:close/>
                <a:moveTo>
                  <a:pt x="7389" y="2010"/>
                </a:moveTo>
                <a:lnTo>
                  <a:pt x="7387" y="2010"/>
                </a:lnTo>
                <a:lnTo>
                  <a:pt x="7386" y="2010"/>
                </a:lnTo>
                <a:lnTo>
                  <a:pt x="7387" y="2010"/>
                </a:lnTo>
                <a:lnTo>
                  <a:pt x="7389" y="2010"/>
                </a:lnTo>
                <a:lnTo>
                  <a:pt x="7389" y="2010"/>
                </a:lnTo>
                <a:lnTo>
                  <a:pt x="7389" y="2010"/>
                </a:lnTo>
                <a:close/>
                <a:moveTo>
                  <a:pt x="8028" y="2355"/>
                </a:moveTo>
                <a:lnTo>
                  <a:pt x="8028" y="2355"/>
                </a:lnTo>
                <a:lnTo>
                  <a:pt x="8030" y="2356"/>
                </a:lnTo>
                <a:lnTo>
                  <a:pt x="8028" y="2356"/>
                </a:lnTo>
                <a:lnTo>
                  <a:pt x="8028" y="2356"/>
                </a:lnTo>
                <a:lnTo>
                  <a:pt x="8028" y="2356"/>
                </a:lnTo>
                <a:lnTo>
                  <a:pt x="8028" y="2355"/>
                </a:lnTo>
                <a:close/>
                <a:moveTo>
                  <a:pt x="8828" y="2962"/>
                </a:moveTo>
                <a:lnTo>
                  <a:pt x="8826" y="2961"/>
                </a:lnTo>
                <a:lnTo>
                  <a:pt x="8826" y="2961"/>
                </a:lnTo>
                <a:lnTo>
                  <a:pt x="8826" y="2961"/>
                </a:lnTo>
                <a:lnTo>
                  <a:pt x="8828" y="2961"/>
                </a:lnTo>
                <a:lnTo>
                  <a:pt x="8828" y="2961"/>
                </a:lnTo>
                <a:lnTo>
                  <a:pt x="8828" y="2962"/>
                </a:lnTo>
                <a:close/>
                <a:moveTo>
                  <a:pt x="9970" y="3624"/>
                </a:moveTo>
                <a:lnTo>
                  <a:pt x="9970" y="3624"/>
                </a:lnTo>
                <a:lnTo>
                  <a:pt x="9970" y="3624"/>
                </a:lnTo>
                <a:lnTo>
                  <a:pt x="9970" y="3624"/>
                </a:lnTo>
                <a:lnTo>
                  <a:pt x="9970" y="3624"/>
                </a:lnTo>
                <a:lnTo>
                  <a:pt x="9970" y="3624"/>
                </a:lnTo>
                <a:lnTo>
                  <a:pt x="9970" y="3624"/>
                </a:lnTo>
                <a:close/>
                <a:moveTo>
                  <a:pt x="11135" y="4187"/>
                </a:moveTo>
                <a:lnTo>
                  <a:pt x="11135" y="4187"/>
                </a:lnTo>
                <a:lnTo>
                  <a:pt x="11135" y="4189"/>
                </a:lnTo>
                <a:lnTo>
                  <a:pt x="11133" y="4187"/>
                </a:lnTo>
                <a:lnTo>
                  <a:pt x="11133" y="4187"/>
                </a:lnTo>
                <a:lnTo>
                  <a:pt x="11133" y="4187"/>
                </a:lnTo>
                <a:lnTo>
                  <a:pt x="11135" y="4187"/>
                </a:lnTo>
                <a:close/>
                <a:moveTo>
                  <a:pt x="13144" y="4719"/>
                </a:moveTo>
                <a:lnTo>
                  <a:pt x="13144" y="4719"/>
                </a:lnTo>
                <a:lnTo>
                  <a:pt x="13144" y="4719"/>
                </a:lnTo>
                <a:lnTo>
                  <a:pt x="13144" y="4719"/>
                </a:lnTo>
                <a:lnTo>
                  <a:pt x="13143" y="4719"/>
                </a:lnTo>
                <a:lnTo>
                  <a:pt x="13143" y="4719"/>
                </a:lnTo>
                <a:lnTo>
                  <a:pt x="13144" y="4719"/>
                </a:lnTo>
                <a:close/>
                <a:moveTo>
                  <a:pt x="11978" y="5536"/>
                </a:moveTo>
                <a:lnTo>
                  <a:pt x="11978" y="5538"/>
                </a:lnTo>
                <a:lnTo>
                  <a:pt x="11978" y="5539"/>
                </a:lnTo>
                <a:lnTo>
                  <a:pt x="11973" y="5539"/>
                </a:lnTo>
                <a:lnTo>
                  <a:pt x="11969" y="5539"/>
                </a:lnTo>
                <a:lnTo>
                  <a:pt x="11973" y="5538"/>
                </a:lnTo>
                <a:lnTo>
                  <a:pt x="11978" y="5536"/>
                </a:lnTo>
                <a:close/>
                <a:moveTo>
                  <a:pt x="10404" y="5646"/>
                </a:moveTo>
                <a:lnTo>
                  <a:pt x="10404" y="5646"/>
                </a:lnTo>
                <a:lnTo>
                  <a:pt x="10404" y="5646"/>
                </a:lnTo>
                <a:lnTo>
                  <a:pt x="10404" y="5646"/>
                </a:lnTo>
                <a:lnTo>
                  <a:pt x="10404" y="5646"/>
                </a:lnTo>
                <a:lnTo>
                  <a:pt x="10404" y="5646"/>
                </a:lnTo>
                <a:lnTo>
                  <a:pt x="10404" y="5646"/>
                </a:lnTo>
                <a:close/>
                <a:moveTo>
                  <a:pt x="10971" y="6291"/>
                </a:moveTo>
                <a:lnTo>
                  <a:pt x="10972" y="6290"/>
                </a:lnTo>
                <a:lnTo>
                  <a:pt x="10973" y="6288"/>
                </a:lnTo>
                <a:lnTo>
                  <a:pt x="10977" y="6289"/>
                </a:lnTo>
                <a:lnTo>
                  <a:pt x="10980" y="6290"/>
                </a:lnTo>
                <a:lnTo>
                  <a:pt x="10976" y="6291"/>
                </a:lnTo>
                <a:lnTo>
                  <a:pt x="10971" y="6291"/>
                </a:lnTo>
                <a:close/>
                <a:moveTo>
                  <a:pt x="7802" y="6340"/>
                </a:moveTo>
                <a:lnTo>
                  <a:pt x="7809" y="6341"/>
                </a:lnTo>
                <a:lnTo>
                  <a:pt x="7815" y="6341"/>
                </a:lnTo>
                <a:lnTo>
                  <a:pt x="7809" y="6342"/>
                </a:lnTo>
                <a:lnTo>
                  <a:pt x="7804" y="6342"/>
                </a:lnTo>
                <a:lnTo>
                  <a:pt x="7802" y="6341"/>
                </a:lnTo>
                <a:lnTo>
                  <a:pt x="7802" y="6340"/>
                </a:lnTo>
                <a:close/>
                <a:moveTo>
                  <a:pt x="6818" y="6257"/>
                </a:moveTo>
                <a:lnTo>
                  <a:pt x="6818" y="6257"/>
                </a:lnTo>
                <a:lnTo>
                  <a:pt x="6818" y="6257"/>
                </a:lnTo>
                <a:lnTo>
                  <a:pt x="6818" y="6257"/>
                </a:lnTo>
                <a:lnTo>
                  <a:pt x="6818" y="6257"/>
                </a:lnTo>
                <a:lnTo>
                  <a:pt x="6818" y="6257"/>
                </a:lnTo>
                <a:lnTo>
                  <a:pt x="6818" y="6257"/>
                </a:lnTo>
                <a:close/>
                <a:moveTo>
                  <a:pt x="5720" y="6461"/>
                </a:moveTo>
                <a:lnTo>
                  <a:pt x="5720" y="6470"/>
                </a:lnTo>
                <a:lnTo>
                  <a:pt x="5721" y="6479"/>
                </a:lnTo>
                <a:lnTo>
                  <a:pt x="5719" y="6480"/>
                </a:lnTo>
                <a:lnTo>
                  <a:pt x="5718" y="6480"/>
                </a:lnTo>
                <a:lnTo>
                  <a:pt x="5706" y="6475"/>
                </a:lnTo>
                <a:lnTo>
                  <a:pt x="5694" y="6471"/>
                </a:lnTo>
                <a:lnTo>
                  <a:pt x="5709" y="6466"/>
                </a:lnTo>
                <a:lnTo>
                  <a:pt x="5720" y="6461"/>
                </a:lnTo>
                <a:close/>
                <a:moveTo>
                  <a:pt x="4138" y="6064"/>
                </a:moveTo>
                <a:lnTo>
                  <a:pt x="4142" y="6066"/>
                </a:lnTo>
                <a:lnTo>
                  <a:pt x="4144" y="6068"/>
                </a:lnTo>
                <a:lnTo>
                  <a:pt x="4145" y="6069"/>
                </a:lnTo>
                <a:lnTo>
                  <a:pt x="4145" y="6071"/>
                </a:lnTo>
                <a:lnTo>
                  <a:pt x="4142" y="6073"/>
                </a:lnTo>
                <a:lnTo>
                  <a:pt x="4137" y="6076"/>
                </a:lnTo>
                <a:lnTo>
                  <a:pt x="4139" y="6073"/>
                </a:lnTo>
                <a:lnTo>
                  <a:pt x="4139" y="6071"/>
                </a:lnTo>
                <a:lnTo>
                  <a:pt x="4139" y="6068"/>
                </a:lnTo>
                <a:lnTo>
                  <a:pt x="4138" y="6064"/>
                </a:lnTo>
                <a:close/>
                <a:moveTo>
                  <a:pt x="2960" y="6228"/>
                </a:moveTo>
                <a:lnTo>
                  <a:pt x="2968" y="6229"/>
                </a:lnTo>
                <a:lnTo>
                  <a:pt x="2977" y="6227"/>
                </a:lnTo>
                <a:lnTo>
                  <a:pt x="2977" y="6227"/>
                </a:lnTo>
                <a:lnTo>
                  <a:pt x="2977" y="6227"/>
                </a:lnTo>
                <a:lnTo>
                  <a:pt x="2969" y="6228"/>
                </a:lnTo>
                <a:lnTo>
                  <a:pt x="2960" y="6229"/>
                </a:lnTo>
                <a:lnTo>
                  <a:pt x="2960" y="6229"/>
                </a:lnTo>
                <a:lnTo>
                  <a:pt x="2960" y="6229"/>
                </a:lnTo>
                <a:lnTo>
                  <a:pt x="2960" y="6229"/>
                </a:lnTo>
                <a:lnTo>
                  <a:pt x="2960" y="6229"/>
                </a:lnTo>
                <a:lnTo>
                  <a:pt x="2960" y="6229"/>
                </a:lnTo>
                <a:lnTo>
                  <a:pt x="2960" y="6228"/>
                </a:lnTo>
                <a:close/>
                <a:moveTo>
                  <a:pt x="2273" y="5582"/>
                </a:moveTo>
                <a:lnTo>
                  <a:pt x="2273" y="5582"/>
                </a:lnTo>
                <a:lnTo>
                  <a:pt x="2273" y="5584"/>
                </a:lnTo>
                <a:lnTo>
                  <a:pt x="2273" y="5582"/>
                </a:lnTo>
                <a:lnTo>
                  <a:pt x="2273" y="5582"/>
                </a:lnTo>
                <a:lnTo>
                  <a:pt x="2273" y="5582"/>
                </a:lnTo>
                <a:lnTo>
                  <a:pt x="2273" y="5582"/>
                </a:lnTo>
                <a:lnTo>
                  <a:pt x="2271" y="5582"/>
                </a:lnTo>
                <a:lnTo>
                  <a:pt x="2271" y="5582"/>
                </a:lnTo>
                <a:lnTo>
                  <a:pt x="2273" y="5582"/>
                </a:lnTo>
                <a:lnTo>
                  <a:pt x="2273" y="5582"/>
                </a:lnTo>
                <a:close/>
                <a:moveTo>
                  <a:pt x="1633" y="4286"/>
                </a:moveTo>
                <a:lnTo>
                  <a:pt x="1632" y="4285"/>
                </a:lnTo>
                <a:lnTo>
                  <a:pt x="1632" y="4284"/>
                </a:lnTo>
                <a:lnTo>
                  <a:pt x="1632" y="4284"/>
                </a:lnTo>
                <a:lnTo>
                  <a:pt x="1632" y="4284"/>
                </a:lnTo>
                <a:lnTo>
                  <a:pt x="1633" y="4284"/>
                </a:lnTo>
                <a:lnTo>
                  <a:pt x="1634" y="4285"/>
                </a:lnTo>
                <a:lnTo>
                  <a:pt x="1633" y="4286"/>
                </a:lnTo>
                <a:lnTo>
                  <a:pt x="1633" y="4286"/>
                </a:lnTo>
                <a:close/>
                <a:moveTo>
                  <a:pt x="3232" y="2904"/>
                </a:moveTo>
                <a:lnTo>
                  <a:pt x="3232" y="2904"/>
                </a:lnTo>
                <a:lnTo>
                  <a:pt x="3232" y="2905"/>
                </a:lnTo>
                <a:lnTo>
                  <a:pt x="3229" y="2904"/>
                </a:lnTo>
                <a:lnTo>
                  <a:pt x="3227" y="2904"/>
                </a:lnTo>
                <a:lnTo>
                  <a:pt x="3229" y="2904"/>
                </a:lnTo>
                <a:lnTo>
                  <a:pt x="3232" y="2904"/>
                </a:lnTo>
                <a:close/>
                <a:moveTo>
                  <a:pt x="5950" y="1336"/>
                </a:moveTo>
                <a:lnTo>
                  <a:pt x="5950" y="1336"/>
                </a:lnTo>
                <a:lnTo>
                  <a:pt x="5950" y="1336"/>
                </a:lnTo>
                <a:lnTo>
                  <a:pt x="5950" y="1336"/>
                </a:lnTo>
                <a:lnTo>
                  <a:pt x="5950" y="1336"/>
                </a:lnTo>
                <a:lnTo>
                  <a:pt x="5950" y="1336"/>
                </a:lnTo>
                <a:lnTo>
                  <a:pt x="5950" y="1336"/>
                </a:lnTo>
                <a:close/>
                <a:moveTo>
                  <a:pt x="6452" y="1556"/>
                </a:moveTo>
                <a:lnTo>
                  <a:pt x="6452" y="1556"/>
                </a:lnTo>
                <a:lnTo>
                  <a:pt x="6452" y="1556"/>
                </a:lnTo>
                <a:lnTo>
                  <a:pt x="6454" y="1556"/>
                </a:lnTo>
                <a:lnTo>
                  <a:pt x="6454" y="1556"/>
                </a:lnTo>
                <a:lnTo>
                  <a:pt x="6454" y="1556"/>
                </a:lnTo>
                <a:lnTo>
                  <a:pt x="6452" y="1556"/>
                </a:lnTo>
                <a:close/>
                <a:moveTo>
                  <a:pt x="6795" y="1978"/>
                </a:moveTo>
                <a:lnTo>
                  <a:pt x="6795" y="1978"/>
                </a:lnTo>
                <a:lnTo>
                  <a:pt x="6795" y="1978"/>
                </a:lnTo>
                <a:lnTo>
                  <a:pt x="6795" y="1978"/>
                </a:lnTo>
                <a:lnTo>
                  <a:pt x="6795" y="1978"/>
                </a:lnTo>
                <a:lnTo>
                  <a:pt x="6795" y="1978"/>
                </a:lnTo>
                <a:lnTo>
                  <a:pt x="6795" y="1977"/>
                </a:lnTo>
                <a:lnTo>
                  <a:pt x="6795" y="1977"/>
                </a:lnTo>
                <a:lnTo>
                  <a:pt x="6796" y="1977"/>
                </a:lnTo>
                <a:lnTo>
                  <a:pt x="6796" y="1978"/>
                </a:lnTo>
                <a:lnTo>
                  <a:pt x="6796" y="1978"/>
                </a:lnTo>
                <a:lnTo>
                  <a:pt x="6795" y="1978"/>
                </a:lnTo>
                <a:close/>
                <a:moveTo>
                  <a:pt x="7183" y="2041"/>
                </a:moveTo>
                <a:lnTo>
                  <a:pt x="7183" y="2041"/>
                </a:lnTo>
                <a:lnTo>
                  <a:pt x="7183" y="2041"/>
                </a:lnTo>
                <a:close/>
                <a:moveTo>
                  <a:pt x="8760" y="3497"/>
                </a:moveTo>
                <a:lnTo>
                  <a:pt x="8766" y="3489"/>
                </a:lnTo>
                <a:lnTo>
                  <a:pt x="8772" y="3482"/>
                </a:lnTo>
                <a:lnTo>
                  <a:pt x="8771" y="3486"/>
                </a:lnTo>
                <a:lnTo>
                  <a:pt x="8768" y="3490"/>
                </a:lnTo>
                <a:lnTo>
                  <a:pt x="8764" y="3494"/>
                </a:lnTo>
                <a:lnTo>
                  <a:pt x="8760" y="3497"/>
                </a:lnTo>
                <a:close/>
                <a:moveTo>
                  <a:pt x="9170" y="3202"/>
                </a:moveTo>
                <a:lnTo>
                  <a:pt x="9170" y="3202"/>
                </a:lnTo>
                <a:lnTo>
                  <a:pt x="9170" y="3201"/>
                </a:lnTo>
                <a:lnTo>
                  <a:pt x="9170" y="3201"/>
                </a:lnTo>
                <a:lnTo>
                  <a:pt x="9172" y="3201"/>
                </a:lnTo>
                <a:lnTo>
                  <a:pt x="9170" y="3202"/>
                </a:lnTo>
                <a:lnTo>
                  <a:pt x="9170" y="3202"/>
                </a:lnTo>
                <a:close/>
                <a:moveTo>
                  <a:pt x="9422" y="3561"/>
                </a:moveTo>
                <a:lnTo>
                  <a:pt x="9422" y="3561"/>
                </a:lnTo>
                <a:lnTo>
                  <a:pt x="9422" y="3561"/>
                </a:lnTo>
                <a:lnTo>
                  <a:pt x="9423" y="3561"/>
                </a:lnTo>
                <a:lnTo>
                  <a:pt x="9423" y="3561"/>
                </a:lnTo>
                <a:lnTo>
                  <a:pt x="9422" y="3561"/>
                </a:lnTo>
                <a:lnTo>
                  <a:pt x="9422" y="3561"/>
                </a:lnTo>
                <a:close/>
                <a:moveTo>
                  <a:pt x="12728" y="4724"/>
                </a:moveTo>
                <a:lnTo>
                  <a:pt x="12727" y="4723"/>
                </a:lnTo>
                <a:lnTo>
                  <a:pt x="12727" y="4723"/>
                </a:lnTo>
                <a:lnTo>
                  <a:pt x="12727" y="4723"/>
                </a:lnTo>
                <a:lnTo>
                  <a:pt x="12727" y="4723"/>
                </a:lnTo>
                <a:lnTo>
                  <a:pt x="12727" y="4723"/>
                </a:lnTo>
                <a:lnTo>
                  <a:pt x="12728" y="4723"/>
                </a:lnTo>
                <a:lnTo>
                  <a:pt x="12728" y="4723"/>
                </a:lnTo>
                <a:lnTo>
                  <a:pt x="12728" y="4723"/>
                </a:lnTo>
                <a:lnTo>
                  <a:pt x="12728" y="4724"/>
                </a:lnTo>
                <a:close/>
                <a:moveTo>
                  <a:pt x="10952" y="5425"/>
                </a:moveTo>
                <a:lnTo>
                  <a:pt x="10953" y="5425"/>
                </a:lnTo>
                <a:lnTo>
                  <a:pt x="10954" y="5425"/>
                </a:lnTo>
                <a:lnTo>
                  <a:pt x="10953" y="5425"/>
                </a:lnTo>
                <a:lnTo>
                  <a:pt x="10952" y="5426"/>
                </a:lnTo>
                <a:lnTo>
                  <a:pt x="10952" y="5425"/>
                </a:lnTo>
                <a:lnTo>
                  <a:pt x="10952" y="5425"/>
                </a:lnTo>
                <a:close/>
                <a:moveTo>
                  <a:pt x="10541" y="6962"/>
                </a:moveTo>
                <a:lnTo>
                  <a:pt x="10541" y="6964"/>
                </a:lnTo>
                <a:lnTo>
                  <a:pt x="10541" y="6964"/>
                </a:lnTo>
                <a:lnTo>
                  <a:pt x="10541" y="6964"/>
                </a:lnTo>
                <a:lnTo>
                  <a:pt x="10541" y="6962"/>
                </a:lnTo>
                <a:lnTo>
                  <a:pt x="10541" y="6962"/>
                </a:lnTo>
                <a:lnTo>
                  <a:pt x="10541" y="6962"/>
                </a:lnTo>
                <a:close/>
                <a:moveTo>
                  <a:pt x="9375" y="6900"/>
                </a:moveTo>
                <a:lnTo>
                  <a:pt x="9375" y="6900"/>
                </a:lnTo>
                <a:lnTo>
                  <a:pt x="9375" y="6900"/>
                </a:lnTo>
                <a:lnTo>
                  <a:pt x="9370" y="6896"/>
                </a:lnTo>
                <a:lnTo>
                  <a:pt x="9363" y="6893"/>
                </a:lnTo>
                <a:lnTo>
                  <a:pt x="9368" y="6896"/>
                </a:lnTo>
                <a:lnTo>
                  <a:pt x="9375" y="6900"/>
                </a:lnTo>
                <a:lnTo>
                  <a:pt x="9376" y="6900"/>
                </a:lnTo>
                <a:lnTo>
                  <a:pt x="9377" y="6900"/>
                </a:lnTo>
                <a:lnTo>
                  <a:pt x="9376" y="6900"/>
                </a:lnTo>
                <a:lnTo>
                  <a:pt x="9375" y="6900"/>
                </a:lnTo>
                <a:close/>
                <a:moveTo>
                  <a:pt x="6407" y="5927"/>
                </a:moveTo>
                <a:lnTo>
                  <a:pt x="6404" y="5929"/>
                </a:lnTo>
                <a:lnTo>
                  <a:pt x="6403" y="5930"/>
                </a:lnTo>
                <a:lnTo>
                  <a:pt x="6403" y="5929"/>
                </a:lnTo>
                <a:lnTo>
                  <a:pt x="6403" y="5929"/>
                </a:lnTo>
                <a:lnTo>
                  <a:pt x="6404" y="5927"/>
                </a:lnTo>
                <a:lnTo>
                  <a:pt x="6407" y="5927"/>
                </a:lnTo>
                <a:close/>
                <a:moveTo>
                  <a:pt x="2339" y="5612"/>
                </a:moveTo>
                <a:lnTo>
                  <a:pt x="2339" y="5613"/>
                </a:lnTo>
                <a:lnTo>
                  <a:pt x="2339" y="5614"/>
                </a:lnTo>
                <a:lnTo>
                  <a:pt x="2337" y="5613"/>
                </a:lnTo>
                <a:lnTo>
                  <a:pt x="2337" y="5613"/>
                </a:lnTo>
                <a:lnTo>
                  <a:pt x="2337" y="5613"/>
                </a:lnTo>
                <a:lnTo>
                  <a:pt x="2339" y="5612"/>
                </a:lnTo>
                <a:close/>
                <a:moveTo>
                  <a:pt x="2001" y="4529"/>
                </a:moveTo>
                <a:lnTo>
                  <a:pt x="2004" y="4530"/>
                </a:lnTo>
                <a:lnTo>
                  <a:pt x="2006" y="4531"/>
                </a:lnTo>
                <a:lnTo>
                  <a:pt x="2004" y="4532"/>
                </a:lnTo>
                <a:lnTo>
                  <a:pt x="2002" y="4534"/>
                </a:lnTo>
                <a:lnTo>
                  <a:pt x="2001" y="4532"/>
                </a:lnTo>
                <a:lnTo>
                  <a:pt x="2000" y="4531"/>
                </a:lnTo>
                <a:lnTo>
                  <a:pt x="2001" y="4529"/>
                </a:lnTo>
                <a:close/>
                <a:moveTo>
                  <a:pt x="7023" y="1916"/>
                </a:moveTo>
                <a:lnTo>
                  <a:pt x="7022" y="1915"/>
                </a:lnTo>
                <a:lnTo>
                  <a:pt x="7022" y="1913"/>
                </a:lnTo>
                <a:lnTo>
                  <a:pt x="7026" y="1913"/>
                </a:lnTo>
                <a:lnTo>
                  <a:pt x="7028" y="1915"/>
                </a:lnTo>
                <a:lnTo>
                  <a:pt x="7026" y="1916"/>
                </a:lnTo>
                <a:lnTo>
                  <a:pt x="7023" y="1916"/>
                </a:lnTo>
                <a:close/>
                <a:moveTo>
                  <a:pt x="8278" y="2875"/>
                </a:moveTo>
                <a:lnTo>
                  <a:pt x="8278" y="2873"/>
                </a:lnTo>
                <a:lnTo>
                  <a:pt x="8280" y="2872"/>
                </a:lnTo>
                <a:lnTo>
                  <a:pt x="8280" y="2872"/>
                </a:lnTo>
                <a:lnTo>
                  <a:pt x="8280" y="2872"/>
                </a:lnTo>
                <a:lnTo>
                  <a:pt x="8280" y="2872"/>
                </a:lnTo>
                <a:lnTo>
                  <a:pt x="8280" y="2872"/>
                </a:lnTo>
                <a:lnTo>
                  <a:pt x="8280" y="2872"/>
                </a:lnTo>
                <a:lnTo>
                  <a:pt x="8281" y="2873"/>
                </a:lnTo>
                <a:lnTo>
                  <a:pt x="8283" y="2875"/>
                </a:lnTo>
                <a:lnTo>
                  <a:pt x="8281" y="2875"/>
                </a:lnTo>
                <a:lnTo>
                  <a:pt x="8278" y="2875"/>
                </a:lnTo>
                <a:close/>
                <a:moveTo>
                  <a:pt x="9467" y="3609"/>
                </a:moveTo>
                <a:lnTo>
                  <a:pt x="9470" y="3605"/>
                </a:lnTo>
                <a:lnTo>
                  <a:pt x="9471" y="3601"/>
                </a:lnTo>
                <a:lnTo>
                  <a:pt x="9471" y="3604"/>
                </a:lnTo>
                <a:lnTo>
                  <a:pt x="9471" y="3608"/>
                </a:lnTo>
                <a:lnTo>
                  <a:pt x="9468" y="3608"/>
                </a:lnTo>
                <a:lnTo>
                  <a:pt x="9467" y="3609"/>
                </a:lnTo>
                <a:close/>
                <a:moveTo>
                  <a:pt x="10632" y="4064"/>
                </a:moveTo>
                <a:lnTo>
                  <a:pt x="10632" y="4064"/>
                </a:lnTo>
                <a:lnTo>
                  <a:pt x="10631" y="4063"/>
                </a:lnTo>
                <a:lnTo>
                  <a:pt x="10633" y="4063"/>
                </a:lnTo>
                <a:lnTo>
                  <a:pt x="10635" y="4063"/>
                </a:lnTo>
                <a:lnTo>
                  <a:pt x="10633" y="4064"/>
                </a:lnTo>
                <a:lnTo>
                  <a:pt x="10632" y="4064"/>
                </a:lnTo>
                <a:close/>
                <a:moveTo>
                  <a:pt x="12639" y="4397"/>
                </a:moveTo>
                <a:lnTo>
                  <a:pt x="12638" y="4395"/>
                </a:lnTo>
                <a:lnTo>
                  <a:pt x="12639" y="4395"/>
                </a:lnTo>
                <a:lnTo>
                  <a:pt x="12641" y="4395"/>
                </a:lnTo>
                <a:lnTo>
                  <a:pt x="12639" y="4395"/>
                </a:lnTo>
                <a:lnTo>
                  <a:pt x="12639" y="4397"/>
                </a:lnTo>
                <a:close/>
                <a:moveTo>
                  <a:pt x="12985" y="4706"/>
                </a:moveTo>
                <a:lnTo>
                  <a:pt x="12983" y="4707"/>
                </a:lnTo>
                <a:lnTo>
                  <a:pt x="12983" y="4707"/>
                </a:lnTo>
                <a:lnTo>
                  <a:pt x="12983" y="4706"/>
                </a:lnTo>
                <a:lnTo>
                  <a:pt x="12983" y="4706"/>
                </a:lnTo>
                <a:lnTo>
                  <a:pt x="12983" y="4706"/>
                </a:lnTo>
                <a:lnTo>
                  <a:pt x="12985" y="4706"/>
                </a:lnTo>
                <a:close/>
                <a:moveTo>
                  <a:pt x="12708" y="4688"/>
                </a:moveTo>
                <a:lnTo>
                  <a:pt x="12708" y="4687"/>
                </a:lnTo>
                <a:lnTo>
                  <a:pt x="12708" y="4686"/>
                </a:lnTo>
                <a:lnTo>
                  <a:pt x="12708" y="4686"/>
                </a:lnTo>
                <a:lnTo>
                  <a:pt x="12709" y="4687"/>
                </a:lnTo>
                <a:lnTo>
                  <a:pt x="12708" y="4687"/>
                </a:lnTo>
                <a:lnTo>
                  <a:pt x="12708" y="4688"/>
                </a:lnTo>
                <a:close/>
                <a:moveTo>
                  <a:pt x="12412" y="5380"/>
                </a:moveTo>
                <a:lnTo>
                  <a:pt x="12414" y="5380"/>
                </a:lnTo>
                <a:lnTo>
                  <a:pt x="12414" y="5381"/>
                </a:lnTo>
                <a:lnTo>
                  <a:pt x="12412" y="5380"/>
                </a:lnTo>
                <a:lnTo>
                  <a:pt x="12411" y="5380"/>
                </a:lnTo>
                <a:lnTo>
                  <a:pt x="12412" y="5380"/>
                </a:lnTo>
                <a:lnTo>
                  <a:pt x="12412" y="5380"/>
                </a:lnTo>
                <a:close/>
                <a:moveTo>
                  <a:pt x="10926" y="7024"/>
                </a:moveTo>
                <a:lnTo>
                  <a:pt x="10926" y="7024"/>
                </a:lnTo>
                <a:lnTo>
                  <a:pt x="10926" y="7024"/>
                </a:lnTo>
                <a:lnTo>
                  <a:pt x="10926" y="7024"/>
                </a:lnTo>
                <a:lnTo>
                  <a:pt x="10926" y="7024"/>
                </a:lnTo>
                <a:lnTo>
                  <a:pt x="10926" y="7024"/>
                </a:lnTo>
                <a:lnTo>
                  <a:pt x="10926" y="7024"/>
                </a:lnTo>
                <a:close/>
                <a:moveTo>
                  <a:pt x="7365" y="5539"/>
                </a:moveTo>
                <a:lnTo>
                  <a:pt x="7365" y="5539"/>
                </a:lnTo>
                <a:lnTo>
                  <a:pt x="7365" y="5539"/>
                </a:lnTo>
                <a:lnTo>
                  <a:pt x="7365" y="5539"/>
                </a:lnTo>
                <a:lnTo>
                  <a:pt x="7365" y="5539"/>
                </a:lnTo>
                <a:close/>
                <a:moveTo>
                  <a:pt x="5539" y="6100"/>
                </a:moveTo>
                <a:lnTo>
                  <a:pt x="5539" y="6101"/>
                </a:lnTo>
                <a:lnTo>
                  <a:pt x="5539" y="6101"/>
                </a:lnTo>
                <a:lnTo>
                  <a:pt x="5539" y="6101"/>
                </a:lnTo>
                <a:lnTo>
                  <a:pt x="5539" y="6101"/>
                </a:lnTo>
                <a:lnTo>
                  <a:pt x="5539" y="6101"/>
                </a:lnTo>
                <a:lnTo>
                  <a:pt x="5539" y="6100"/>
                </a:lnTo>
                <a:close/>
                <a:moveTo>
                  <a:pt x="1705" y="4233"/>
                </a:moveTo>
                <a:lnTo>
                  <a:pt x="1704" y="4233"/>
                </a:lnTo>
                <a:lnTo>
                  <a:pt x="1704" y="4233"/>
                </a:lnTo>
                <a:lnTo>
                  <a:pt x="1703" y="4233"/>
                </a:lnTo>
                <a:lnTo>
                  <a:pt x="1704" y="4233"/>
                </a:lnTo>
                <a:lnTo>
                  <a:pt x="1705" y="4233"/>
                </a:lnTo>
                <a:close/>
                <a:moveTo>
                  <a:pt x="2250" y="4002"/>
                </a:moveTo>
                <a:lnTo>
                  <a:pt x="2250" y="4002"/>
                </a:lnTo>
                <a:lnTo>
                  <a:pt x="2250" y="4002"/>
                </a:lnTo>
                <a:lnTo>
                  <a:pt x="2250" y="4002"/>
                </a:lnTo>
                <a:lnTo>
                  <a:pt x="2250" y="4002"/>
                </a:lnTo>
                <a:lnTo>
                  <a:pt x="2250" y="4002"/>
                </a:lnTo>
                <a:lnTo>
                  <a:pt x="2250" y="4002"/>
                </a:lnTo>
                <a:close/>
                <a:moveTo>
                  <a:pt x="3049" y="4147"/>
                </a:moveTo>
                <a:lnTo>
                  <a:pt x="3049" y="4147"/>
                </a:lnTo>
                <a:lnTo>
                  <a:pt x="3049" y="4147"/>
                </a:lnTo>
                <a:lnTo>
                  <a:pt x="3049" y="4147"/>
                </a:lnTo>
                <a:lnTo>
                  <a:pt x="3049" y="4147"/>
                </a:lnTo>
                <a:lnTo>
                  <a:pt x="3049" y="4147"/>
                </a:lnTo>
                <a:lnTo>
                  <a:pt x="3049" y="4147"/>
                </a:lnTo>
                <a:close/>
                <a:moveTo>
                  <a:pt x="3392" y="2777"/>
                </a:moveTo>
                <a:lnTo>
                  <a:pt x="3392" y="2778"/>
                </a:lnTo>
                <a:lnTo>
                  <a:pt x="3392" y="2778"/>
                </a:lnTo>
                <a:lnTo>
                  <a:pt x="3392" y="2778"/>
                </a:lnTo>
                <a:lnTo>
                  <a:pt x="3392" y="2778"/>
                </a:lnTo>
                <a:lnTo>
                  <a:pt x="3392" y="2778"/>
                </a:lnTo>
                <a:lnTo>
                  <a:pt x="3392" y="2778"/>
                </a:lnTo>
                <a:lnTo>
                  <a:pt x="3392" y="2778"/>
                </a:lnTo>
                <a:lnTo>
                  <a:pt x="3390" y="2777"/>
                </a:lnTo>
                <a:lnTo>
                  <a:pt x="3390" y="2777"/>
                </a:lnTo>
                <a:lnTo>
                  <a:pt x="3392" y="2777"/>
                </a:lnTo>
                <a:lnTo>
                  <a:pt x="3392" y="2777"/>
                </a:lnTo>
                <a:close/>
                <a:moveTo>
                  <a:pt x="4007" y="2946"/>
                </a:moveTo>
                <a:lnTo>
                  <a:pt x="4006" y="2946"/>
                </a:lnTo>
                <a:lnTo>
                  <a:pt x="4002" y="2947"/>
                </a:lnTo>
                <a:lnTo>
                  <a:pt x="4005" y="2946"/>
                </a:lnTo>
                <a:lnTo>
                  <a:pt x="4007" y="2946"/>
                </a:lnTo>
                <a:close/>
                <a:moveTo>
                  <a:pt x="6294" y="1570"/>
                </a:moveTo>
                <a:lnTo>
                  <a:pt x="6294" y="1570"/>
                </a:lnTo>
                <a:lnTo>
                  <a:pt x="6294" y="1570"/>
                </a:lnTo>
                <a:lnTo>
                  <a:pt x="6291" y="1572"/>
                </a:lnTo>
                <a:lnTo>
                  <a:pt x="6289" y="1574"/>
                </a:lnTo>
                <a:lnTo>
                  <a:pt x="6287" y="1574"/>
                </a:lnTo>
                <a:lnTo>
                  <a:pt x="6287" y="1574"/>
                </a:lnTo>
                <a:lnTo>
                  <a:pt x="6291" y="1572"/>
                </a:lnTo>
                <a:lnTo>
                  <a:pt x="6294" y="1570"/>
                </a:lnTo>
                <a:close/>
                <a:moveTo>
                  <a:pt x="7526" y="2338"/>
                </a:moveTo>
                <a:lnTo>
                  <a:pt x="7522" y="2337"/>
                </a:lnTo>
                <a:lnTo>
                  <a:pt x="7519" y="2336"/>
                </a:lnTo>
                <a:lnTo>
                  <a:pt x="7522" y="2336"/>
                </a:lnTo>
                <a:lnTo>
                  <a:pt x="7525" y="2336"/>
                </a:lnTo>
                <a:lnTo>
                  <a:pt x="7525" y="2337"/>
                </a:lnTo>
                <a:lnTo>
                  <a:pt x="7526" y="2338"/>
                </a:lnTo>
                <a:close/>
                <a:moveTo>
                  <a:pt x="10723" y="6432"/>
                </a:moveTo>
                <a:lnTo>
                  <a:pt x="10723" y="6431"/>
                </a:lnTo>
                <a:lnTo>
                  <a:pt x="10723" y="6430"/>
                </a:lnTo>
                <a:lnTo>
                  <a:pt x="10722" y="6430"/>
                </a:lnTo>
                <a:lnTo>
                  <a:pt x="10722" y="6430"/>
                </a:lnTo>
                <a:lnTo>
                  <a:pt x="10722" y="6430"/>
                </a:lnTo>
                <a:lnTo>
                  <a:pt x="10723" y="6430"/>
                </a:lnTo>
                <a:lnTo>
                  <a:pt x="10723" y="6430"/>
                </a:lnTo>
                <a:lnTo>
                  <a:pt x="10725" y="6430"/>
                </a:lnTo>
                <a:lnTo>
                  <a:pt x="10726" y="6431"/>
                </a:lnTo>
                <a:lnTo>
                  <a:pt x="10725" y="6431"/>
                </a:lnTo>
                <a:lnTo>
                  <a:pt x="10723" y="6432"/>
                </a:lnTo>
                <a:close/>
                <a:moveTo>
                  <a:pt x="9363" y="6806"/>
                </a:moveTo>
                <a:lnTo>
                  <a:pt x="9364" y="6808"/>
                </a:lnTo>
                <a:lnTo>
                  <a:pt x="9366" y="6810"/>
                </a:lnTo>
                <a:lnTo>
                  <a:pt x="9363" y="6810"/>
                </a:lnTo>
                <a:lnTo>
                  <a:pt x="9362" y="6811"/>
                </a:lnTo>
                <a:lnTo>
                  <a:pt x="9363" y="6809"/>
                </a:lnTo>
                <a:lnTo>
                  <a:pt x="9363" y="6806"/>
                </a:lnTo>
                <a:close/>
                <a:moveTo>
                  <a:pt x="7729" y="6036"/>
                </a:moveTo>
                <a:lnTo>
                  <a:pt x="7730" y="6036"/>
                </a:lnTo>
                <a:lnTo>
                  <a:pt x="7731" y="6036"/>
                </a:lnTo>
                <a:lnTo>
                  <a:pt x="7731" y="6036"/>
                </a:lnTo>
                <a:lnTo>
                  <a:pt x="7731" y="6038"/>
                </a:lnTo>
                <a:lnTo>
                  <a:pt x="7730" y="6036"/>
                </a:lnTo>
                <a:lnTo>
                  <a:pt x="7729" y="6036"/>
                </a:lnTo>
                <a:close/>
                <a:moveTo>
                  <a:pt x="5218" y="6132"/>
                </a:moveTo>
                <a:lnTo>
                  <a:pt x="5218" y="6130"/>
                </a:lnTo>
                <a:lnTo>
                  <a:pt x="5218" y="6129"/>
                </a:lnTo>
                <a:lnTo>
                  <a:pt x="5220" y="6129"/>
                </a:lnTo>
                <a:lnTo>
                  <a:pt x="5223" y="6129"/>
                </a:lnTo>
                <a:lnTo>
                  <a:pt x="5220" y="6130"/>
                </a:lnTo>
                <a:lnTo>
                  <a:pt x="5218" y="6132"/>
                </a:lnTo>
                <a:close/>
                <a:moveTo>
                  <a:pt x="3371" y="2917"/>
                </a:moveTo>
                <a:lnTo>
                  <a:pt x="3373" y="2918"/>
                </a:lnTo>
                <a:lnTo>
                  <a:pt x="3373" y="2919"/>
                </a:lnTo>
                <a:lnTo>
                  <a:pt x="3373" y="2919"/>
                </a:lnTo>
                <a:lnTo>
                  <a:pt x="3371" y="2919"/>
                </a:lnTo>
                <a:lnTo>
                  <a:pt x="3371" y="2918"/>
                </a:lnTo>
                <a:lnTo>
                  <a:pt x="3371" y="2917"/>
                </a:lnTo>
                <a:close/>
                <a:moveTo>
                  <a:pt x="4558" y="3107"/>
                </a:moveTo>
                <a:lnTo>
                  <a:pt x="4558" y="3106"/>
                </a:lnTo>
                <a:lnTo>
                  <a:pt x="4557" y="3106"/>
                </a:lnTo>
                <a:lnTo>
                  <a:pt x="4558" y="3106"/>
                </a:lnTo>
                <a:lnTo>
                  <a:pt x="4559" y="3104"/>
                </a:lnTo>
                <a:lnTo>
                  <a:pt x="4558" y="3106"/>
                </a:lnTo>
                <a:lnTo>
                  <a:pt x="4558" y="3107"/>
                </a:lnTo>
                <a:close/>
                <a:moveTo>
                  <a:pt x="5243" y="1760"/>
                </a:moveTo>
                <a:lnTo>
                  <a:pt x="5243" y="1760"/>
                </a:lnTo>
                <a:lnTo>
                  <a:pt x="5243" y="1760"/>
                </a:lnTo>
                <a:lnTo>
                  <a:pt x="5243" y="1760"/>
                </a:lnTo>
                <a:lnTo>
                  <a:pt x="5243" y="1760"/>
                </a:lnTo>
                <a:lnTo>
                  <a:pt x="5242" y="1760"/>
                </a:lnTo>
                <a:lnTo>
                  <a:pt x="5242" y="1760"/>
                </a:lnTo>
                <a:lnTo>
                  <a:pt x="5243" y="1760"/>
                </a:lnTo>
                <a:close/>
                <a:moveTo>
                  <a:pt x="7046" y="1995"/>
                </a:moveTo>
                <a:lnTo>
                  <a:pt x="7044" y="1995"/>
                </a:lnTo>
                <a:lnTo>
                  <a:pt x="7041" y="1995"/>
                </a:lnTo>
                <a:lnTo>
                  <a:pt x="7044" y="1993"/>
                </a:lnTo>
                <a:lnTo>
                  <a:pt x="7046" y="1992"/>
                </a:lnTo>
                <a:lnTo>
                  <a:pt x="7046" y="1993"/>
                </a:lnTo>
                <a:lnTo>
                  <a:pt x="7046" y="1995"/>
                </a:lnTo>
                <a:close/>
                <a:moveTo>
                  <a:pt x="7228" y="2196"/>
                </a:moveTo>
                <a:lnTo>
                  <a:pt x="7229" y="2197"/>
                </a:lnTo>
                <a:lnTo>
                  <a:pt x="7229" y="2197"/>
                </a:lnTo>
                <a:lnTo>
                  <a:pt x="7229" y="2197"/>
                </a:lnTo>
                <a:lnTo>
                  <a:pt x="7229" y="2197"/>
                </a:lnTo>
                <a:lnTo>
                  <a:pt x="7229" y="2199"/>
                </a:lnTo>
                <a:lnTo>
                  <a:pt x="7229" y="2199"/>
                </a:lnTo>
                <a:lnTo>
                  <a:pt x="7229" y="2197"/>
                </a:lnTo>
                <a:lnTo>
                  <a:pt x="7228" y="2197"/>
                </a:lnTo>
                <a:lnTo>
                  <a:pt x="7226" y="2197"/>
                </a:lnTo>
                <a:lnTo>
                  <a:pt x="7228" y="2197"/>
                </a:lnTo>
                <a:lnTo>
                  <a:pt x="7228" y="2196"/>
                </a:lnTo>
                <a:close/>
                <a:moveTo>
                  <a:pt x="7526" y="2370"/>
                </a:moveTo>
                <a:lnTo>
                  <a:pt x="7526" y="2370"/>
                </a:lnTo>
                <a:lnTo>
                  <a:pt x="7526" y="2370"/>
                </a:lnTo>
                <a:lnTo>
                  <a:pt x="7526" y="2370"/>
                </a:lnTo>
                <a:lnTo>
                  <a:pt x="7526" y="2370"/>
                </a:lnTo>
                <a:lnTo>
                  <a:pt x="7526" y="2370"/>
                </a:lnTo>
                <a:lnTo>
                  <a:pt x="7526" y="2370"/>
                </a:lnTo>
                <a:close/>
                <a:moveTo>
                  <a:pt x="9612" y="3697"/>
                </a:moveTo>
                <a:lnTo>
                  <a:pt x="9612" y="3695"/>
                </a:lnTo>
                <a:lnTo>
                  <a:pt x="9612" y="3695"/>
                </a:lnTo>
                <a:lnTo>
                  <a:pt x="9616" y="3693"/>
                </a:lnTo>
                <a:lnTo>
                  <a:pt x="9619" y="3691"/>
                </a:lnTo>
                <a:lnTo>
                  <a:pt x="9616" y="3694"/>
                </a:lnTo>
                <a:lnTo>
                  <a:pt x="9612" y="3697"/>
                </a:lnTo>
                <a:close/>
                <a:moveTo>
                  <a:pt x="12619" y="4737"/>
                </a:moveTo>
                <a:lnTo>
                  <a:pt x="12619" y="4737"/>
                </a:lnTo>
                <a:lnTo>
                  <a:pt x="12618" y="4737"/>
                </a:lnTo>
                <a:lnTo>
                  <a:pt x="12619" y="4737"/>
                </a:lnTo>
                <a:lnTo>
                  <a:pt x="12619" y="4737"/>
                </a:lnTo>
                <a:lnTo>
                  <a:pt x="12619" y="4737"/>
                </a:lnTo>
                <a:lnTo>
                  <a:pt x="12619" y="4737"/>
                </a:lnTo>
                <a:close/>
                <a:moveTo>
                  <a:pt x="9741" y="6822"/>
                </a:moveTo>
                <a:lnTo>
                  <a:pt x="9741" y="6822"/>
                </a:lnTo>
                <a:lnTo>
                  <a:pt x="9740" y="6822"/>
                </a:lnTo>
                <a:lnTo>
                  <a:pt x="9740" y="6822"/>
                </a:lnTo>
                <a:lnTo>
                  <a:pt x="9740" y="6822"/>
                </a:lnTo>
                <a:lnTo>
                  <a:pt x="9740" y="6822"/>
                </a:lnTo>
                <a:lnTo>
                  <a:pt x="9741" y="6822"/>
                </a:lnTo>
                <a:close/>
                <a:moveTo>
                  <a:pt x="8272" y="6540"/>
                </a:moveTo>
                <a:lnTo>
                  <a:pt x="8271" y="6543"/>
                </a:lnTo>
                <a:lnTo>
                  <a:pt x="8268" y="6545"/>
                </a:lnTo>
                <a:lnTo>
                  <a:pt x="8267" y="6543"/>
                </a:lnTo>
                <a:lnTo>
                  <a:pt x="8266" y="6540"/>
                </a:lnTo>
                <a:lnTo>
                  <a:pt x="8268" y="6540"/>
                </a:lnTo>
                <a:lnTo>
                  <a:pt x="8272" y="6540"/>
                </a:lnTo>
                <a:close/>
                <a:moveTo>
                  <a:pt x="2524" y="5850"/>
                </a:moveTo>
                <a:lnTo>
                  <a:pt x="2529" y="5853"/>
                </a:lnTo>
                <a:lnTo>
                  <a:pt x="2533" y="5856"/>
                </a:lnTo>
                <a:lnTo>
                  <a:pt x="2529" y="5858"/>
                </a:lnTo>
                <a:lnTo>
                  <a:pt x="2524" y="5858"/>
                </a:lnTo>
                <a:lnTo>
                  <a:pt x="2524" y="5854"/>
                </a:lnTo>
                <a:lnTo>
                  <a:pt x="2524" y="5850"/>
                </a:lnTo>
                <a:close/>
                <a:moveTo>
                  <a:pt x="2662" y="4844"/>
                </a:moveTo>
                <a:lnTo>
                  <a:pt x="2662" y="4846"/>
                </a:lnTo>
                <a:lnTo>
                  <a:pt x="2662" y="4846"/>
                </a:lnTo>
                <a:lnTo>
                  <a:pt x="2662" y="4846"/>
                </a:lnTo>
                <a:lnTo>
                  <a:pt x="2662" y="4846"/>
                </a:lnTo>
                <a:lnTo>
                  <a:pt x="2662" y="4846"/>
                </a:lnTo>
                <a:lnTo>
                  <a:pt x="2662" y="4846"/>
                </a:lnTo>
                <a:lnTo>
                  <a:pt x="2662" y="4846"/>
                </a:lnTo>
                <a:lnTo>
                  <a:pt x="2661" y="4846"/>
                </a:lnTo>
                <a:lnTo>
                  <a:pt x="2661" y="4846"/>
                </a:lnTo>
                <a:lnTo>
                  <a:pt x="2662" y="4844"/>
                </a:lnTo>
                <a:close/>
                <a:moveTo>
                  <a:pt x="2248" y="4063"/>
                </a:moveTo>
                <a:lnTo>
                  <a:pt x="2250" y="4063"/>
                </a:lnTo>
                <a:lnTo>
                  <a:pt x="2250" y="4064"/>
                </a:lnTo>
                <a:lnTo>
                  <a:pt x="2248" y="4064"/>
                </a:lnTo>
                <a:lnTo>
                  <a:pt x="2247" y="4064"/>
                </a:lnTo>
                <a:lnTo>
                  <a:pt x="2247" y="4063"/>
                </a:lnTo>
                <a:lnTo>
                  <a:pt x="2248" y="4063"/>
                </a:lnTo>
                <a:close/>
                <a:moveTo>
                  <a:pt x="3299" y="3951"/>
                </a:moveTo>
                <a:lnTo>
                  <a:pt x="3299" y="3953"/>
                </a:lnTo>
                <a:lnTo>
                  <a:pt x="3300" y="3953"/>
                </a:lnTo>
                <a:lnTo>
                  <a:pt x="3300" y="3953"/>
                </a:lnTo>
                <a:lnTo>
                  <a:pt x="3300" y="3953"/>
                </a:lnTo>
                <a:lnTo>
                  <a:pt x="3300" y="3954"/>
                </a:lnTo>
                <a:lnTo>
                  <a:pt x="3300" y="3954"/>
                </a:lnTo>
                <a:lnTo>
                  <a:pt x="3300" y="3953"/>
                </a:lnTo>
                <a:lnTo>
                  <a:pt x="3299" y="3953"/>
                </a:lnTo>
                <a:lnTo>
                  <a:pt x="3298" y="3953"/>
                </a:lnTo>
                <a:lnTo>
                  <a:pt x="3299" y="3953"/>
                </a:lnTo>
                <a:lnTo>
                  <a:pt x="3299" y="3951"/>
                </a:lnTo>
                <a:close/>
                <a:moveTo>
                  <a:pt x="7092" y="2135"/>
                </a:moveTo>
                <a:lnTo>
                  <a:pt x="7092" y="2135"/>
                </a:lnTo>
                <a:lnTo>
                  <a:pt x="7092" y="2135"/>
                </a:lnTo>
                <a:lnTo>
                  <a:pt x="7092" y="2135"/>
                </a:lnTo>
                <a:lnTo>
                  <a:pt x="7091" y="2135"/>
                </a:lnTo>
                <a:lnTo>
                  <a:pt x="7091" y="2134"/>
                </a:lnTo>
                <a:lnTo>
                  <a:pt x="7091" y="2133"/>
                </a:lnTo>
                <a:lnTo>
                  <a:pt x="7093" y="2133"/>
                </a:lnTo>
                <a:lnTo>
                  <a:pt x="7094" y="2134"/>
                </a:lnTo>
                <a:lnTo>
                  <a:pt x="7093" y="2134"/>
                </a:lnTo>
                <a:lnTo>
                  <a:pt x="7092" y="2135"/>
                </a:lnTo>
                <a:close/>
                <a:moveTo>
                  <a:pt x="12389" y="4501"/>
                </a:move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9" y="4502"/>
                </a:lnTo>
                <a:lnTo>
                  <a:pt x="12388" y="4502"/>
                </a:lnTo>
                <a:lnTo>
                  <a:pt x="12389" y="4502"/>
                </a:lnTo>
                <a:lnTo>
                  <a:pt x="12389" y="4501"/>
                </a:lnTo>
                <a:close/>
                <a:moveTo>
                  <a:pt x="11088" y="5035"/>
                </a:moveTo>
                <a:lnTo>
                  <a:pt x="11088" y="5035"/>
                </a:lnTo>
                <a:lnTo>
                  <a:pt x="11088" y="5035"/>
                </a:lnTo>
                <a:lnTo>
                  <a:pt x="11088" y="5035"/>
                </a:lnTo>
                <a:lnTo>
                  <a:pt x="11088" y="5033"/>
                </a:lnTo>
                <a:lnTo>
                  <a:pt x="11089" y="5035"/>
                </a:lnTo>
                <a:lnTo>
                  <a:pt x="11089" y="5035"/>
                </a:lnTo>
                <a:lnTo>
                  <a:pt x="11089" y="5035"/>
                </a:lnTo>
                <a:lnTo>
                  <a:pt x="11088" y="5035"/>
                </a:lnTo>
                <a:lnTo>
                  <a:pt x="11088" y="5035"/>
                </a:lnTo>
                <a:lnTo>
                  <a:pt x="11088" y="5035"/>
                </a:lnTo>
                <a:close/>
                <a:moveTo>
                  <a:pt x="10859" y="5191"/>
                </a:moveTo>
                <a:lnTo>
                  <a:pt x="10859" y="5191"/>
                </a:lnTo>
                <a:lnTo>
                  <a:pt x="10859" y="5191"/>
                </a:lnTo>
                <a:lnTo>
                  <a:pt x="10859" y="5191"/>
                </a:lnTo>
                <a:lnTo>
                  <a:pt x="10859" y="5191"/>
                </a:lnTo>
                <a:lnTo>
                  <a:pt x="10859" y="5191"/>
                </a:lnTo>
                <a:lnTo>
                  <a:pt x="10859" y="5191"/>
                </a:lnTo>
                <a:close/>
                <a:moveTo>
                  <a:pt x="7787" y="5968"/>
                </a:moveTo>
                <a:lnTo>
                  <a:pt x="7788" y="5963"/>
                </a:lnTo>
                <a:lnTo>
                  <a:pt x="7791" y="5958"/>
                </a:lnTo>
                <a:lnTo>
                  <a:pt x="7791" y="5960"/>
                </a:lnTo>
                <a:lnTo>
                  <a:pt x="7791" y="5963"/>
                </a:lnTo>
                <a:lnTo>
                  <a:pt x="7790" y="5965"/>
                </a:lnTo>
                <a:lnTo>
                  <a:pt x="7787" y="5968"/>
                </a:lnTo>
                <a:close/>
                <a:moveTo>
                  <a:pt x="7825" y="5820"/>
                </a:moveTo>
                <a:lnTo>
                  <a:pt x="7824" y="5820"/>
                </a:lnTo>
                <a:lnTo>
                  <a:pt x="7823" y="5820"/>
                </a:lnTo>
                <a:lnTo>
                  <a:pt x="7823" y="5818"/>
                </a:lnTo>
                <a:lnTo>
                  <a:pt x="7823" y="5818"/>
                </a:lnTo>
                <a:lnTo>
                  <a:pt x="7824" y="5818"/>
                </a:lnTo>
                <a:lnTo>
                  <a:pt x="7825" y="5820"/>
                </a:lnTo>
                <a:close/>
                <a:moveTo>
                  <a:pt x="3392" y="5973"/>
                </a:moveTo>
                <a:lnTo>
                  <a:pt x="3392" y="5973"/>
                </a:lnTo>
                <a:lnTo>
                  <a:pt x="3392" y="5973"/>
                </a:lnTo>
                <a:lnTo>
                  <a:pt x="3392" y="5974"/>
                </a:lnTo>
                <a:lnTo>
                  <a:pt x="3392" y="5974"/>
                </a:lnTo>
                <a:lnTo>
                  <a:pt x="3392" y="5974"/>
                </a:lnTo>
                <a:lnTo>
                  <a:pt x="3392" y="5973"/>
                </a:lnTo>
                <a:close/>
                <a:moveTo>
                  <a:pt x="3462" y="2967"/>
                </a:moveTo>
                <a:lnTo>
                  <a:pt x="3460" y="2967"/>
                </a:lnTo>
                <a:lnTo>
                  <a:pt x="3459" y="2967"/>
                </a:lnTo>
                <a:lnTo>
                  <a:pt x="3460" y="2967"/>
                </a:lnTo>
                <a:lnTo>
                  <a:pt x="3462" y="2966"/>
                </a:lnTo>
                <a:lnTo>
                  <a:pt x="3462" y="2967"/>
                </a:lnTo>
                <a:lnTo>
                  <a:pt x="3462" y="2967"/>
                </a:lnTo>
                <a:close/>
                <a:moveTo>
                  <a:pt x="6131" y="2777"/>
                </a:moveTo>
                <a:lnTo>
                  <a:pt x="6131" y="2777"/>
                </a:lnTo>
                <a:lnTo>
                  <a:pt x="6131" y="2777"/>
                </a:lnTo>
                <a:lnTo>
                  <a:pt x="6131" y="2777"/>
                </a:lnTo>
                <a:lnTo>
                  <a:pt x="6131" y="2777"/>
                </a:lnTo>
                <a:lnTo>
                  <a:pt x="6131" y="2777"/>
                </a:lnTo>
                <a:lnTo>
                  <a:pt x="6131" y="2777"/>
                </a:lnTo>
                <a:close/>
                <a:moveTo>
                  <a:pt x="9088" y="3458"/>
                </a:moveTo>
                <a:lnTo>
                  <a:pt x="9081" y="3458"/>
                </a:lnTo>
                <a:lnTo>
                  <a:pt x="9076" y="3458"/>
                </a:lnTo>
                <a:lnTo>
                  <a:pt x="9080" y="3458"/>
                </a:lnTo>
                <a:lnTo>
                  <a:pt x="9083" y="3457"/>
                </a:lnTo>
                <a:lnTo>
                  <a:pt x="9085" y="3458"/>
                </a:lnTo>
                <a:lnTo>
                  <a:pt x="9088" y="3458"/>
                </a:lnTo>
                <a:close/>
                <a:moveTo>
                  <a:pt x="10678" y="4502"/>
                </a:move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lnTo>
                  <a:pt x="10678" y="4502"/>
                </a:lnTo>
                <a:close/>
                <a:moveTo>
                  <a:pt x="11547" y="4953"/>
                </a:moveTo>
                <a:lnTo>
                  <a:pt x="11547" y="4953"/>
                </a:lnTo>
                <a:lnTo>
                  <a:pt x="11548" y="4953"/>
                </a:lnTo>
                <a:lnTo>
                  <a:pt x="11547" y="4953"/>
                </a:lnTo>
                <a:lnTo>
                  <a:pt x="11547" y="4953"/>
                </a:lnTo>
                <a:lnTo>
                  <a:pt x="11547" y="4953"/>
                </a:lnTo>
                <a:lnTo>
                  <a:pt x="11547" y="4953"/>
                </a:lnTo>
                <a:lnTo>
                  <a:pt x="11547" y="4953"/>
                </a:lnTo>
                <a:close/>
                <a:moveTo>
                  <a:pt x="11293" y="4953"/>
                </a:moveTo>
                <a:lnTo>
                  <a:pt x="11293" y="4957"/>
                </a:lnTo>
                <a:lnTo>
                  <a:pt x="11293" y="4957"/>
                </a:lnTo>
                <a:lnTo>
                  <a:pt x="11293" y="4957"/>
                </a:lnTo>
                <a:lnTo>
                  <a:pt x="11291" y="4956"/>
                </a:lnTo>
                <a:lnTo>
                  <a:pt x="11289" y="4955"/>
                </a:lnTo>
                <a:lnTo>
                  <a:pt x="11291" y="4955"/>
                </a:lnTo>
                <a:lnTo>
                  <a:pt x="11293" y="4953"/>
                </a:lnTo>
                <a:close/>
                <a:moveTo>
                  <a:pt x="8188" y="6006"/>
                </a:moveTo>
                <a:lnTo>
                  <a:pt x="8188" y="6006"/>
                </a:lnTo>
                <a:lnTo>
                  <a:pt x="8188" y="6006"/>
                </a:lnTo>
                <a:lnTo>
                  <a:pt x="8188" y="6006"/>
                </a:lnTo>
                <a:lnTo>
                  <a:pt x="8188" y="6006"/>
                </a:lnTo>
                <a:lnTo>
                  <a:pt x="8188" y="6006"/>
                </a:lnTo>
                <a:lnTo>
                  <a:pt x="8188" y="6006"/>
                </a:lnTo>
                <a:lnTo>
                  <a:pt x="8188" y="6006"/>
                </a:lnTo>
                <a:lnTo>
                  <a:pt x="8188" y="6007"/>
                </a:lnTo>
                <a:lnTo>
                  <a:pt x="8187" y="6006"/>
                </a:lnTo>
                <a:lnTo>
                  <a:pt x="8186" y="6005"/>
                </a:lnTo>
                <a:lnTo>
                  <a:pt x="8187" y="6006"/>
                </a:lnTo>
                <a:lnTo>
                  <a:pt x="8188" y="6006"/>
                </a:lnTo>
                <a:close/>
                <a:moveTo>
                  <a:pt x="6771" y="5661"/>
                </a:moveTo>
                <a:lnTo>
                  <a:pt x="6775" y="5659"/>
                </a:lnTo>
                <a:lnTo>
                  <a:pt x="6777" y="5657"/>
                </a:lnTo>
                <a:lnTo>
                  <a:pt x="6778" y="5656"/>
                </a:lnTo>
                <a:lnTo>
                  <a:pt x="6780" y="5655"/>
                </a:lnTo>
                <a:lnTo>
                  <a:pt x="6780" y="5655"/>
                </a:lnTo>
                <a:lnTo>
                  <a:pt x="6780" y="5655"/>
                </a:lnTo>
                <a:lnTo>
                  <a:pt x="6777" y="5657"/>
                </a:lnTo>
                <a:lnTo>
                  <a:pt x="6775" y="5659"/>
                </a:lnTo>
                <a:lnTo>
                  <a:pt x="6773" y="5660"/>
                </a:lnTo>
                <a:lnTo>
                  <a:pt x="6771" y="5661"/>
                </a:lnTo>
                <a:close/>
                <a:moveTo>
                  <a:pt x="2684" y="5694"/>
                </a:moveTo>
                <a:lnTo>
                  <a:pt x="2685" y="5693"/>
                </a:lnTo>
                <a:lnTo>
                  <a:pt x="2685" y="5693"/>
                </a:lnTo>
                <a:lnTo>
                  <a:pt x="2685" y="5693"/>
                </a:lnTo>
                <a:lnTo>
                  <a:pt x="2686" y="5693"/>
                </a:lnTo>
                <a:lnTo>
                  <a:pt x="2685" y="5694"/>
                </a:lnTo>
                <a:lnTo>
                  <a:pt x="2684" y="5694"/>
                </a:lnTo>
                <a:close/>
                <a:moveTo>
                  <a:pt x="2547" y="5756"/>
                </a:moveTo>
                <a:lnTo>
                  <a:pt x="2547" y="5756"/>
                </a:lnTo>
                <a:lnTo>
                  <a:pt x="2547" y="5756"/>
                </a:lnTo>
                <a:lnTo>
                  <a:pt x="2547" y="5756"/>
                </a:lnTo>
                <a:lnTo>
                  <a:pt x="2547" y="5756"/>
                </a:lnTo>
                <a:lnTo>
                  <a:pt x="2547" y="5756"/>
                </a:lnTo>
                <a:lnTo>
                  <a:pt x="2547" y="5756"/>
                </a:lnTo>
                <a:close/>
                <a:moveTo>
                  <a:pt x="1910" y="4234"/>
                </a:moveTo>
                <a:lnTo>
                  <a:pt x="1910" y="4234"/>
                </a:lnTo>
                <a:lnTo>
                  <a:pt x="1910" y="4234"/>
                </a:lnTo>
                <a:lnTo>
                  <a:pt x="1910" y="4234"/>
                </a:lnTo>
                <a:lnTo>
                  <a:pt x="1910" y="4234"/>
                </a:lnTo>
                <a:lnTo>
                  <a:pt x="1910" y="4234"/>
                </a:lnTo>
                <a:close/>
                <a:moveTo>
                  <a:pt x="2019" y="4113"/>
                </a:moveTo>
                <a:lnTo>
                  <a:pt x="2019" y="4113"/>
                </a:lnTo>
                <a:lnTo>
                  <a:pt x="2019" y="4113"/>
                </a:lnTo>
                <a:lnTo>
                  <a:pt x="2019" y="4113"/>
                </a:lnTo>
                <a:lnTo>
                  <a:pt x="2019" y="4113"/>
                </a:lnTo>
                <a:lnTo>
                  <a:pt x="2020" y="4113"/>
                </a:lnTo>
                <a:lnTo>
                  <a:pt x="2021" y="4113"/>
                </a:lnTo>
                <a:lnTo>
                  <a:pt x="2020" y="4113"/>
                </a:lnTo>
                <a:lnTo>
                  <a:pt x="2019" y="4114"/>
                </a:lnTo>
                <a:lnTo>
                  <a:pt x="2019" y="4113"/>
                </a:lnTo>
                <a:lnTo>
                  <a:pt x="2019" y="4113"/>
                </a:lnTo>
                <a:close/>
                <a:moveTo>
                  <a:pt x="5655" y="3196"/>
                </a:moveTo>
                <a:lnTo>
                  <a:pt x="5655" y="3197"/>
                </a:lnTo>
                <a:lnTo>
                  <a:pt x="5655" y="3197"/>
                </a:lnTo>
                <a:lnTo>
                  <a:pt x="5649" y="3197"/>
                </a:lnTo>
                <a:lnTo>
                  <a:pt x="5643" y="3197"/>
                </a:lnTo>
                <a:lnTo>
                  <a:pt x="5644" y="3196"/>
                </a:lnTo>
                <a:lnTo>
                  <a:pt x="5645" y="3194"/>
                </a:lnTo>
                <a:lnTo>
                  <a:pt x="5648" y="3194"/>
                </a:lnTo>
                <a:lnTo>
                  <a:pt x="5655" y="3196"/>
                </a:lnTo>
                <a:close/>
                <a:moveTo>
                  <a:pt x="6155" y="2889"/>
                </a:moveTo>
                <a:lnTo>
                  <a:pt x="6157" y="2889"/>
                </a:lnTo>
                <a:lnTo>
                  <a:pt x="6155" y="2889"/>
                </a:lnTo>
                <a:lnTo>
                  <a:pt x="6155" y="2889"/>
                </a:lnTo>
                <a:lnTo>
                  <a:pt x="6155" y="2889"/>
                </a:lnTo>
                <a:lnTo>
                  <a:pt x="6155" y="2889"/>
                </a:lnTo>
                <a:close/>
                <a:moveTo>
                  <a:pt x="6130" y="2762"/>
                </a:moveTo>
                <a:lnTo>
                  <a:pt x="6130" y="2763"/>
                </a:lnTo>
                <a:lnTo>
                  <a:pt x="6130" y="2763"/>
                </a:lnTo>
                <a:lnTo>
                  <a:pt x="6134" y="2762"/>
                </a:lnTo>
                <a:lnTo>
                  <a:pt x="6133" y="2763"/>
                </a:lnTo>
                <a:lnTo>
                  <a:pt x="6133" y="2766"/>
                </a:lnTo>
                <a:lnTo>
                  <a:pt x="6131" y="2764"/>
                </a:lnTo>
                <a:lnTo>
                  <a:pt x="6130" y="2763"/>
                </a:lnTo>
                <a:lnTo>
                  <a:pt x="6130" y="2763"/>
                </a:lnTo>
                <a:lnTo>
                  <a:pt x="6129" y="2763"/>
                </a:lnTo>
                <a:lnTo>
                  <a:pt x="6129" y="2763"/>
                </a:lnTo>
                <a:lnTo>
                  <a:pt x="6130" y="2762"/>
                </a:lnTo>
                <a:close/>
                <a:moveTo>
                  <a:pt x="6062" y="1661"/>
                </a:moveTo>
                <a:lnTo>
                  <a:pt x="6063" y="1664"/>
                </a:lnTo>
                <a:lnTo>
                  <a:pt x="6064" y="1665"/>
                </a:lnTo>
                <a:lnTo>
                  <a:pt x="6062" y="1665"/>
                </a:lnTo>
                <a:lnTo>
                  <a:pt x="6060" y="1665"/>
                </a:lnTo>
                <a:lnTo>
                  <a:pt x="6060" y="1664"/>
                </a:lnTo>
                <a:lnTo>
                  <a:pt x="6062" y="1661"/>
                </a:lnTo>
                <a:close/>
                <a:moveTo>
                  <a:pt x="10678" y="4502"/>
                </a:moveTo>
                <a:lnTo>
                  <a:pt x="10678" y="4503"/>
                </a:lnTo>
                <a:lnTo>
                  <a:pt x="10678" y="4503"/>
                </a:lnTo>
                <a:lnTo>
                  <a:pt x="10678" y="4503"/>
                </a:lnTo>
                <a:lnTo>
                  <a:pt x="10678" y="4502"/>
                </a:lnTo>
                <a:lnTo>
                  <a:pt x="10678" y="4502"/>
                </a:lnTo>
                <a:close/>
                <a:moveTo>
                  <a:pt x="8189" y="5945"/>
                </a:moveTo>
                <a:lnTo>
                  <a:pt x="8191" y="5946"/>
                </a:lnTo>
                <a:lnTo>
                  <a:pt x="8192" y="5948"/>
                </a:lnTo>
                <a:lnTo>
                  <a:pt x="8191" y="5949"/>
                </a:lnTo>
                <a:lnTo>
                  <a:pt x="8188" y="5950"/>
                </a:lnTo>
                <a:lnTo>
                  <a:pt x="8189" y="5948"/>
                </a:lnTo>
                <a:lnTo>
                  <a:pt x="8189" y="5945"/>
                </a:lnTo>
                <a:close/>
                <a:moveTo>
                  <a:pt x="8181" y="5960"/>
                </a:moveTo>
                <a:lnTo>
                  <a:pt x="8181" y="5960"/>
                </a:lnTo>
                <a:lnTo>
                  <a:pt x="8182" y="5960"/>
                </a:lnTo>
                <a:lnTo>
                  <a:pt x="8181" y="5959"/>
                </a:lnTo>
                <a:lnTo>
                  <a:pt x="8181" y="5957"/>
                </a:lnTo>
                <a:lnTo>
                  <a:pt x="8182" y="5957"/>
                </a:lnTo>
                <a:lnTo>
                  <a:pt x="8183" y="5958"/>
                </a:lnTo>
                <a:lnTo>
                  <a:pt x="8182" y="5959"/>
                </a:lnTo>
                <a:lnTo>
                  <a:pt x="8182" y="5960"/>
                </a:lnTo>
                <a:lnTo>
                  <a:pt x="8182" y="5960"/>
                </a:lnTo>
                <a:lnTo>
                  <a:pt x="8182" y="5960"/>
                </a:lnTo>
                <a:lnTo>
                  <a:pt x="8181" y="5960"/>
                </a:lnTo>
                <a:lnTo>
                  <a:pt x="8181" y="5960"/>
                </a:lnTo>
                <a:close/>
                <a:moveTo>
                  <a:pt x="8078" y="5145"/>
                </a:moveTo>
                <a:lnTo>
                  <a:pt x="8070" y="5158"/>
                </a:lnTo>
                <a:lnTo>
                  <a:pt x="8066" y="5168"/>
                </a:lnTo>
                <a:lnTo>
                  <a:pt x="8056" y="5159"/>
                </a:lnTo>
                <a:lnTo>
                  <a:pt x="8045" y="5153"/>
                </a:lnTo>
                <a:lnTo>
                  <a:pt x="8052" y="5149"/>
                </a:lnTo>
                <a:lnTo>
                  <a:pt x="8061" y="5146"/>
                </a:lnTo>
                <a:lnTo>
                  <a:pt x="8069" y="5145"/>
                </a:lnTo>
                <a:lnTo>
                  <a:pt x="8078" y="5145"/>
                </a:lnTo>
                <a:close/>
                <a:moveTo>
                  <a:pt x="5615" y="5406"/>
                </a:moveTo>
                <a:lnTo>
                  <a:pt x="5619" y="5405"/>
                </a:lnTo>
                <a:lnTo>
                  <a:pt x="5622" y="5402"/>
                </a:lnTo>
                <a:lnTo>
                  <a:pt x="5624" y="5405"/>
                </a:lnTo>
                <a:lnTo>
                  <a:pt x="5625" y="5407"/>
                </a:lnTo>
                <a:lnTo>
                  <a:pt x="5620" y="5406"/>
                </a:lnTo>
                <a:lnTo>
                  <a:pt x="5615" y="5406"/>
                </a:lnTo>
                <a:close/>
                <a:moveTo>
                  <a:pt x="4852" y="5504"/>
                </a:moveTo>
                <a:lnTo>
                  <a:pt x="4852" y="5504"/>
                </a:lnTo>
                <a:lnTo>
                  <a:pt x="4852" y="5504"/>
                </a:lnTo>
                <a:lnTo>
                  <a:pt x="4852" y="5504"/>
                </a:lnTo>
                <a:lnTo>
                  <a:pt x="4852" y="5504"/>
                </a:lnTo>
                <a:lnTo>
                  <a:pt x="4852" y="5504"/>
                </a:lnTo>
                <a:lnTo>
                  <a:pt x="4852" y="5504"/>
                </a:lnTo>
                <a:close/>
                <a:moveTo>
                  <a:pt x="3210" y="5784"/>
                </a:moveTo>
                <a:lnTo>
                  <a:pt x="3212" y="5784"/>
                </a:lnTo>
                <a:lnTo>
                  <a:pt x="3212" y="5785"/>
                </a:lnTo>
                <a:lnTo>
                  <a:pt x="3210" y="5785"/>
                </a:lnTo>
                <a:lnTo>
                  <a:pt x="3209" y="5785"/>
                </a:lnTo>
                <a:lnTo>
                  <a:pt x="3210" y="5784"/>
                </a:lnTo>
                <a:lnTo>
                  <a:pt x="3210" y="5784"/>
                </a:lnTo>
                <a:close/>
                <a:moveTo>
                  <a:pt x="3123" y="5755"/>
                </a:moveTo>
                <a:lnTo>
                  <a:pt x="3121" y="5755"/>
                </a:lnTo>
                <a:lnTo>
                  <a:pt x="3121" y="5755"/>
                </a:lnTo>
                <a:lnTo>
                  <a:pt x="3121" y="5755"/>
                </a:lnTo>
                <a:lnTo>
                  <a:pt x="3121" y="5755"/>
                </a:lnTo>
                <a:lnTo>
                  <a:pt x="3121" y="5755"/>
                </a:lnTo>
                <a:lnTo>
                  <a:pt x="3123" y="5755"/>
                </a:lnTo>
                <a:close/>
                <a:moveTo>
                  <a:pt x="2981" y="5206"/>
                </a:moveTo>
                <a:lnTo>
                  <a:pt x="2981" y="5206"/>
                </a:lnTo>
                <a:lnTo>
                  <a:pt x="2981" y="5207"/>
                </a:lnTo>
                <a:lnTo>
                  <a:pt x="2979" y="5207"/>
                </a:lnTo>
                <a:lnTo>
                  <a:pt x="2978" y="5206"/>
                </a:lnTo>
                <a:lnTo>
                  <a:pt x="2979" y="5206"/>
                </a:lnTo>
                <a:lnTo>
                  <a:pt x="2981" y="5206"/>
                </a:lnTo>
                <a:close/>
                <a:moveTo>
                  <a:pt x="7138" y="2464"/>
                </a:moveTo>
                <a:lnTo>
                  <a:pt x="7138" y="2464"/>
                </a:lnTo>
                <a:lnTo>
                  <a:pt x="7138" y="2464"/>
                </a:lnTo>
                <a:lnTo>
                  <a:pt x="7138" y="2464"/>
                </a:lnTo>
                <a:lnTo>
                  <a:pt x="7138" y="2464"/>
                </a:lnTo>
                <a:lnTo>
                  <a:pt x="7138" y="2464"/>
                </a:lnTo>
                <a:lnTo>
                  <a:pt x="7138" y="2464"/>
                </a:lnTo>
                <a:close/>
                <a:moveTo>
                  <a:pt x="8334" y="3567"/>
                </a:moveTo>
                <a:lnTo>
                  <a:pt x="8335" y="3567"/>
                </a:lnTo>
                <a:lnTo>
                  <a:pt x="8335" y="3568"/>
                </a:lnTo>
                <a:lnTo>
                  <a:pt x="8334" y="3568"/>
                </a:lnTo>
                <a:lnTo>
                  <a:pt x="8334" y="3567"/>
                </a:lnTo>
                <a:close/>
                <a:moveTo>
                  <a:pt x="10448" y="4294"/>
                </a:moveTo>
                <a:lnTo>
                  <a:pt x="10448" y="4296"/>
                </a:lnTo>
                <a:lnTo>
                  <a:pt x="10448" y="4298"/>
                </a:lnTo>
                <a:lnTo>
                  <a:pt x="10446" y="4298"/>
                </a:lnTo>
                <a:lnTo>
                  <a:pt x="10443" y="4296"/>
                </a:lnTo>
                <a:lnTo>
                  <a:pt x="10446" y="4295"/>
                </a:lnTo>
                <a:lnTo>
                  <a:pt x="10448" y="4294"/>
                </a:lnTo>
                <a:close/>
                <a:moveTo>
                  <a:pt x="10539" y="4502"/>
                </a:moveTo>
                <a:lnTo>
                  <a:pt x="10539" y="4502"/>
                </a:lnTo>
                <a:lnTo>
                  <a:pt x="10539" y="4502"/>
                </a:lnTo>
                <a:lnTo>
                  <a:pt x="10541" y="4502"/>
                </a:lnTo>
                <a:lnTo>
                  <a:pt x="10541" y="4502"/>
                </a:lnTo>
                <a:lnTo>
                  <a:pt x="10541" y="4502"/>
                </a:lnTo>
                <a:lnTo>
                  <a:pt x="10539" y="4502"/>
                </a:lnTo>
                <a:close/>
                <a:moveTo>
                  <a:pt x="12114" y="4581"/>
                </a:moveTo>
                <a:lnTo>
                  <a:pt x="12114" y="4581"/>
                </a:lnTo>
                <a:lnTo>
                  <a:pt x="12114" y="4581"/>
                </a:lnTo>
                <a:lnTo>
                  <a:pt x="12114" y="4581"/>
                </a:lnTo>
                <a:lnTo>
                  <a:pt x="12114" y="4581"/>
                </a:lnTo>
                <a:lnTo>
                  <a:pt x="12114" y="4581"/>
                </a:lnTo>
                <a:lnTo>
                  <a:pt x="12114" y="4581"/>
                </a:lnTo>
                <a:close/>
                <a:moveTo>
                  <a:pt x="11568" y="4767"/>
                </a:moveTo>
                <a:lnTo>
                  <a:pt x="11568" y="4767"/>
                </a:lnTo>
                <a:lnTo>
                  <a:pt x="11568" y="4767"/>
                </a:lnTo>
                <a:lnTo>
                  <a:pt x="11568" y="4767"/>
                </a:lnTo>
                <a:lnTo>
                  <a:pt x="11567" y="4767"/>
                </a:lnTo>
                <a:lnTo>
                  <a:pt x="11568" y="4767"/>
                </a:lnTo>
                <a:lnTo>
                  <a:pt x="11568" y="4767"/>
                </a:lnTo>
                <a:close/>
                <a:moveTo>
                  <a:pt x="12161" y="4691"/>
                </a:moveTo>
                <a:lnTo>
                  <a:pt x="12161" y="4691"/>
                </a:lnTo>
                <a:lnTo>
                  <a:pt x="12161" y="4691"/>
                </a:lnTo>
                <a:lnTo>
                  <a:pt x="12159" y="4690"/>
                </a:lnTo>
                <a:lnTo>
                  <a:pt x="12156" y="4688"/>
                </a:lnTo>
                <a:lnTo>
                  <a:pt x="12160" y="4687"/>
                </a:lnTo>
                <a:lnTo>
                  <a:pt x="12162" y="4687"/>
                </a:lnTo>
                <a:lnTo>
                  <a:pt x="12161" y="4688"/>
                </a:lnTo>
                <a:lnTo>
                  <a:pt x="12161" y="4691"/>
                </a:lnTo>
                <a:lnTo>
                  <a:pt x="12161" y="4691"/>
                </a:lnTo>
                <a:lnTo>
                  <a:pt x="12161" y="4691"/>
                </a:lnTo>
                <a:lnTo>
                  <a:pt x="12161" y="4691"/>
                </a:lnTo>
                <a:lnTo>
                  <a:pt x="12161" y="4691"/>
                </a:lnTo>
                <a:close/>
                <a:moveTo>
                  <a:pt x="12117" y="4644"/>
                </a:moveTo>
                <a:lnTo>
                  <a:pt x="12117" y="4643"/>
                </a:lnTo>
                <a:lnTo>
                  <a:pt x="12117" y="4643"/>
                </a:lnTo>
                <a:lnTo>
                  <a:pt x="12114" y="4643"/>
                </a:lnTo>
                <a:lnTo>
                  <a:pt x="12114" y="4643"/>
                </a:lnTo>
                <a:lnTo>
                  <a:pt x="12114" y="4643"/>
                </a:lnTo>
                <a:lnTo>
                  <a:pt x="12115" y="4643"/>
                </a:lnTo>
                <a:lnTo>
                  <a:pt x="12117" y="4643"/>
                </a:lnTo>
                <a:lnTo>
                  <a:pt x="12117" y="4643"/>
                </a:lnTo>
                <a:lnTo>
                  <a:pt x="12117" y="4643"/>
                </a:lnTo>
                <a:lnTo>
                  <a:pt x="12117" y="4643"/>
                </a:lnTo>
                <a:lnTo>
                  <a:pt x="12117" y="4644"/>
                </a:lnTo>
                <a:close/>
                <a:moveTo>
                  <a:pt x="12117" y="4705"/>
                </a:moveTo>
                <a:lnTo>
                  <a:pt x="12117" y="4705"/>
                </a:lnTo>
                <a:lnTo>
                  <a:pt x="12117" y="4705"/>
                </a:lnTo>
                <a:lnTo>
                  <a:pt x="12118" y="4705"/>
                </a:lnTo>
                <a:lnTo>
                  <a:pt x="12118" y="4705"/>
                </a:lnTo>
                <a:lnTo>
                  <a:pt x="12118" y="4705"/>
                </a:lnTo>
                <a:lnTo>
                  <a:pt x="12117" y="4705"/>
                </a:lnTo>
                <a:close/>
                <a:moveTo>
                  <a:pt x="11980" y="4863"/>
                </a:moveTo>
                <a:lnTo>
                  <a:pt x="11980" y="4863"/>
                </a:lnTo>
                <a:lnTo>
                  <a:pt x="11980" y="4863"/>
                </a:lnTo>
                <a:lnTo>
                  <a:pt x="11980" y="4863"/>
                </a:lnTo>
                <a:lnTo>
                  <a:pt x="11980" y="4863"/>
                </a:lnTo>
                <a:lnTo>
                  <a:pt x="11980" y="4863"/>
                </a:lnTo>
                <a:close/>
                <a:moveTo>
                  <a:pt x="12115" y="4705"/>
                </a:moveTo>
                <a:lnTo>
                  <a:pt x="12117" y="4705"/>
                </a:lnTo>
                <a:lnTo>
                  <a:pt x="12117" y="4705"/>
                </a:lnTo>
                <a:lnTo>
                  <a:pt x="12115" y="4705"/>
                </a:lnTo>
                <a:lnTo>
                  <a:pt x="12115" y="4705"/>
                </a:lnTo>
                <a:lnTo>
                  <a:pt x="12115" y="4705"/>
                </a:lnTo>
                <a:lnTo>
                  <a:pt x="12115" y="4705"/>
                </a:lnTo>
                <a:close/>
                <a:moveTo>
                  <a:pt x="11841" y="4750"/>
                </a:moveTo>
                <a:lnTo>
                  <a:pt x="11841" y="4752"/>
                </a:lnTo>
                <a:lnTo>
                  <a:pt x="11841" y="4752"/>
                </a:lnTo>
                <a:lnTo>
                  <a:pt x="11841" y="4752"/>
                </a:lnTo>
                <a:lnTo>
                  <a:pt x="11840" y="4750"/>
                </a:lnTo>
                <a:lnTo>
                  <a:pt x="11841" y="4750"/>
                </a:lnTo>
                <a:lnTo>
                  <a:pt x="11841" y="4750"/>
                </a:lnTo>
                <a:close/>
                <a:moveTo>
                  <a:pt x="9493" y="5905"/>
                </a:moveTo>
                <a:lnTo>
                  <a:pt x="9488" y="5906"/>
                </a:lnTo>
                <a:lnTo>
                  <a:pt x="9482" y="5906"/>
                </a:lnTo>
                <a:lnTo>
                  <a:pt x="9479" y="5905"/>
                </a:lnTo>
                <a:lnTo>
                  <a:pt x="9476" y="5902"/>
                </a:lnTo>
                <a:lnTo>
                  <a:pt x="9485" y="5903"/>
                </a:lnTo>
                <a:lnTo>
                  <a:pt x="9493" y="5905"/>
                </a:lnTo>
                <a:close/>
                <a:moveTo>
                  <a:pt x="8210" y="4962"/>
                </a:moveTo>
                <a:lnTo>
                  <a:pt x="8202" y="4964"/>
                </a:lnTo>
                <a:lnTo>
                  <a:pt x="8196" y="4965"/>
                </a:lnTo>
                <a:lnTo>
                  <a:pt x="8186" y="4964"/>
                </a:lnTo>
                <a:lnTo>
                  <a:pt x="8177" y="4962"/>
                </a:lnTo>
                <a:lnTo>
                  <a:pt x="8195" y="4962"/>
                </a:lnTo>
                <a:lnTo>
                  <a:pt x="8210" y="4962"/>
                </a:lnTo>
                <a:close/>
                <a:moveTo>
                  <a:pt x="4715" y="5473"/>
                </a:moveTo>
                <a:lnTo>
                  <a:pt x="4714" y="5473"/>
                </a:lnTo>
                <a:lnTo>
                  <a:pt x="4713" y="5473"/>
                </a:lnTo>
                <a:lnTo>
                  <a:pt x="4714" y="5468"/>
                </a:lnTo>
                <a:lnTo>
                  <a:pt x="4716" y="5463"/>
                </a:lnTo>
                <a:lnTo>
                  <a:pt x="4720" y="5467"/>
                </a:lnTo>
                <a:lnTo>
                  <a:pt x="4724" y="5471"/>
                </a:lnTo>
                <a:lnTo>
                  <a:pt x="4720" y="5471"/>
                </a:lnTo>
                <a:lnTo>
                  <a:pt x="4718" y="5472"/>
                </a:lnTo>
                <a:lnTo>
                  <a:pt x="4716" y="5472"/>
                </a:lnTo>
                <a:lnTo>
                  <a:pt x="4715" y="5473"/>
                </a:lnTo>
                <a:close/>
                <a:moveTo>
                  <a:pt x="3000" y="5409"/>
                </a:moveTo>
                <a:lnTo>
                  <a:pt x="3001" y="5409"/>
                </a:lnTo>
                <a:lnTo>
                  <a:pt x="3001" y="5409"/>
                </a:lnTo>
                <a:lnTo>
                  <a:pt x="3000" y="5409"/>
                </a:lnTo>
                <a:lnTo>
                  <a:pt x="2998" y="5410"/>
                </a:lnTo>
                <a:lnTo>
                  <a:pt x="2998" y="5409"/>
                </a:lnTo>
                <a:lnTo>
                  <a:pt x="3000" y="5409"/>
                </a:lnTo>
                <a:close/>
                <a:moveTo>
                  <a:pt x="3939" y="3170"/>
                </a:moveTo>
                <a:lnTo>
                  <a:pt x="3939" y="3169"/>
                </a:lnTo>
                <a:lnTo>
                  <a:pt x="3939" y="3168"/>
                </a:lnTo>
                <a:lnTo>
                  <a:pt x="3940" y="3169"/>
                </a:lnTo>
                <a:lnTo>
                  <a:pt x="3940" y="3170"/>
                </a:lnTo>
                <a:lnTo>
                  <a:pt x="3939" y="3170"/>
                </a:lnTo>
                <a:lnTo>
                  <a:pt x="3939" y="3170"/>
                </a:lnTo>
                <a:close/>
                <a:moveTo>
                  <a:pt x="3986" y="3248"/>
                </a:moveTo>
                <a:lnTo>
                  <a:pt x="3984" y="3248"/>
                </a:lnTo>
                <a:lnTo>
                  <a:pt x="3984" y="3248"/>
                </a:lnTo>
                <a:lnTo>
                  <a:pt x="3984" y="3246"/>
                </a:lnTo>
                <a:lnTo>
                  <a:pt x="3984" y="3245"/>
                </a:lnTo>
                <a:lnTo>
                  <a:pt x="3988" y="3245"/>
                </a:lnTo>
                <a:lnTo>
                  <a:pt x="3991" y="3244"/>
                </a:lnTo>
                <a:lnTo>
                  <a:pt x="3988" y="3246"/>
                </a:lnTo>
                <a:lnTo>
                  <a:pt x="3986" y="3248"/>
                </a:lnTo>
                <a:close/>
                <a:moveTo>
                  <a:pt x="4857" y="3220"/>
                </a:moveTo>
                <a:lnTo>
                  <a:pt x="4855" y="3220"/>
                </a:lnTo>
                <a:lnTo>
                  <a:pt x="4854" y="3221"/>
                </a:lnTo>
                <a:lnTo>
                  <a:pt x="4854" y="3220"/>
                </a:lnTo>
                <a:lnTo>
                  <a:pt x="4855" y="3220"/>
                </a:lnTo>
                <a:lnTo>
                  <a:pt x="4856" y="3218"/>
                </a:lnTo>
                <a:lnTo>
                  <a:pt x="4856" y="3218"/>
                </a:lnTo>
                <a:lnTo>
                  <a:pt x="4857" y="3220"/>
                </a:lnTo>
                <a:close/>
                <a:moveTo>
                  <a:pt x="5285" y="3561"/>
                </a:moveTo>
                <a:lnTo>
                  <a:pt x="5282" y="3561"/>
                </a:lnTo>
                <a:lnTo>
                  <a:pt x="5281" y="3560"/>
                </a:lnTo>
                <a:lnTo>
                  <a:pt x="5281" y="3560"/>
                </a:lnTo>
                <a:lnTo>
                  <a:pt x="5281" y="3558"/>
                </a:lnTo>
                <a:lnTo>
                  <a:pt x="5284" y="3560"/>
                </a:lnTo>
                <a:lnTo>
                  <a:pt x="5285" y="3561"/>
                </a:lnTo>
                <a:close/>
                <a:moveTo>
                  <a:pt x="5543" y="3590"/>
                </a:moveTo>
                <a:lnTo>
                  <a:pt x="5543" y="3590"/>
                </a:lnTo>
                <a:lnTo>
                  <a:pt x="5544" y="3590"/>
                </a:lnTo>
                <a:lnTo>
                  <a:pt x="5543" y="3591"/>
                </a:lnTo>
                <a:lnTo>
                  <a:pt x="5541" y="3591"/>
                </a:lnTo>
                <a:lnTo>
                  <a:pt x="5540" y="3593"/>
                </a:lnTo>
                <a:lnTo>
                  <a:pt x="5537" y="3593"/>
                </a:lnTo>
                <a:lnTo>
                  <a:pt x="5537" y="3593"/>
                </a:lnTo>
                <a:lnTo>
                  <a:pt x="5537" y="3593"/>
                </a:lnTo>
                <a:lnTo>
                  <a:pt x="5540" y="3591"/>
                </a:lnTo>
                <a:lnTo>
                  <a:pt x="5543" y="3590"/>
                </a:lnTo>
                <a:close/>
                <a:moveTo>
                  <a:pt x="6110" y="2244"/>
                </a:moveTo>
                <a:lnTo>
                  <a:pt x="6110" y="2244"/>
                </a:lnTo>
                <a:lnTo>
                  <a:pt x="6110" y="2244"/>
                </a:lnTo>
                <a:lnTo>
                  <a:pt x="6110" y="2244"/>
                </a:lnTo>
                <a:lnTo>
                  <a:pt x="6110" y="2244"/>
                </a:lnTo>
                <a:lnTo>
                  <a:pt x="6110" y="2244"/>
                </a:lnTo>
                <a:lnTo>
                  <a:pt x="6110" y="2244"/>
                </a:lnTo>
                <a:close/>
                <a:moveTo>
                  <a:pt x="5720" y="1637"/>
                </a:moveTo>
                <a:lnTo>
                  <a:pt x="5720" y="1637"/>
                </a:lnTo>
                <a:lnTo>
                  <a:pt x="5720" y="1638"/>
                </a:lnTo>
                <a:lnTo>
                  <a:pt x="5719" y="1638"/>
                </a:lnTo>
                <a:lnTo>
                  <a:pt x="5719" y="1638"/>
                </a:lnTo>
                <a:lnTo>
                  <a:pt x="5719" y="1637"/>
                </a:lnTo>
                <a:lnTo>
                  <a:pt x="5720" y="1637"/>
                </a:lnTo>
                <a:close/>
                <a:moveTo>
                  <a:pt x="9147" y="3859"/>
                </a:moveTo>
                <a:lnTo>
                  <a:pt x="9147" y="3859"/>
                </a:lnTo>
                <a:lnTo>
                  <a:pt x="9147" y="3859"/>
                </a:lnTo>
                <a:lnTo>
                  <a:pt x="9146" y="3859"/>
                </a:lnTo>
                <a:lnTo>
                  <a:pt x="9147" y="3859"/>
                </a:lnTo>
                <a:lnTo>
                  <a:pt x="9147" y="3859"/>
                </a:lnTo>
                <a:close/>
                <a:moveTo>
                  <a:pt x="10860" y="4927"/>
                </a:moveTo>
                <a:lnTo>
                  <a:pt x="10860" y="4927"/>
                </a:lnTo>
                <a:lnTo>
                  <a:pt x="10860" y="4927"/>
                </a:lnTo>
                <a:lnTo>
                  <a:pt x="10860" y="4927"/>
                </a:lnTo>
                <a:lnTo>
                  <a:pt x="10860" y="4927"/>
                </a:lnTo>
                <a:close/>
                <a:moveTo>
                  <a:pt x="10745" y="5174"/>
                </a:moveTo>
                <a:lnTo>
                  <a:pt x="10749" y="5169"/>
                </a:lnTo>
                <a:lnTo>
                  <a:pt x="10754" y="5165"/>
                </a:lnTo>
                <a:lnTo>
                  <a:pt x="10758" y="5164"/>
                </a:lnTo>
                <a:lnTo>
                  <a:pt x="10763" y="5163"/>
                </a:lnTo>
                <a:lnTo>
                  <a:pt x="10754" y="5168"/>
                </a:lnTo>
                <a:lnTo>
                  <a:pt x="10745" y="5175"/>
                </a:lnTo>
                <a:lnTo>
                  <a:pt x="10745" y="5174"/>
                </a:lnTo>
                <a:lnTo>
                  <a:pt x="10745" y="5174"/>
                </a:lnTo>
                <a:close/>
                <a:moveTo>
                  <a:pt x="2704" y="4342"/>
                </a:moveTo>
                <a:lnTo>
                  <a:pt x="2705" y="4343"/>
                </a:lnTo>
                <a:lnTo>
                  <a:pt x="2707" y="4345"/>
                </a:lnTo>
                <a:lnTo>
                  <a:pt x="2707" y="4345"/>
                </a:lnTo>
                <a:lnTo>
                  <a:pt x="2707" y="4345"/>
                </a:lnTo>
                <a:lnTo>
                  <a:pt x="2707" y="4345"/>
                </a:lnTo>
                <a:lnTo>
                  <a:pt x="2707" y="4345"/>
                </a:lnTo>
                <a:lnTo>
                  <a:pt x="2704" y="4345"/>
                </a:lnTo>
                <a:lnTo>
                  <a:pt x="2701" y="4346"/>
                </a:lnTo>
                <a:lnTo>
                  <a:pt x="2703" y="4343"/>
                </a:lnTo>
                <a:lnTo>
                  <a:pt x="2704" y="4342"/>
                </a:lnTo>
                <a:close/>
                <a:moveTo>
                  <a:pt x="4854" y="3320"/>
                </a:moveTo>
                <a:lnTo>
                  <a:pt x="4854" y="3326"/>
                </a:lnTo>
                <a:lnTo>
                  <a:pt x="4854" y="3333"/>
                </a:lnTo>
                <a:lnTo>
                  <a:pt x="4851" y="3327"/>
                </a:lnTo>
                <a:lnTo>
                  <a:pt x="4848" y="3324"/>
                </a:lnTo>
                <a:lnTo>
                  <a:pt x="4851" y="3322"/>
                </a:lnTo>
                <a:lnTo>
                  <a:pt x="4854" y="3320"/>
                </a:lnTo>
                <a:close/>
                <a:moveTo>
                  <a:pt x="5380" y="3626"/>
                </a:moveTo>
                <a:lnTo>
                  <a:pt x="5379" y="3626"/>
                </a:lnTo>
                <a:lnTo>
                  <a:pt x="5379" y="3627"/>
                </a:lnTo>
                <a:lnTo>
                  <a:pt x="5379" y="3626"/>
                </a:lnTo>
                <a:lnTo>
                  <a:pt x="5379" y="3624"/>
                </a:lnTo>
                <a:lnTo>
                  <a:pt x="5379" y="3624"/>
                </a:lnTo>
                <a:lnTo>
                  <a:pt x="5379" y="3624"/>
                </a:lnTo>
                <a:lnTo>
                  <a:pt x="5379" y="3624"/>
                </a:lnTo>
                <a:lnTo>
                  <a:pt x="5379" y="3624"/>
                </a:lnTo>
                <a:lnTo>
                  <a:pt x="5379" y="3624"/>
                </a:lnTo>
                <a:lnTo>
                  <a:pt x="5380" y="3626"/>
                </a:lnTo>
                <a:close/>
                <a:moveTo>
                  <a:pt x="5630" y="3812"/>
                </a:moveTo>
                <a:lnTo>
                  <a:pt x="5630" y="3812"/>
                </a:lnTo>
                <a:lnTo>
                  <a:pt x="5630" y="3812"/>
                </a:lnTo>
                <a:lnTo>
                  <a:pt x="5629" y="3812"/>
                </a:lnTo>
                <a:lnTo>
                  <a:pt x="5629" y="3811"/>
                </a:lnTo>
                <a:lnTo>
                  <a:pt x="5630" y="3812"/>
                </a:lnTo>
                <a:lnTo>
                  <a:pt x="5630" y="3812"/>
                </a:lnTo>
                <a:close/>
                <a:moveTo>
                  <a:pt x="7523" y="2934"/>
                </a:moveTo>
                <a:lnTo>
                  <a:pt x="7521" y="2936"/>
                </a:lnTo>
                <a:lnTo>
                  <a:pt x="7518" y="2936"/>
                </a:lnTo>
                <a:lnTo>
                  <a:pt x="7521" y="2934"/>
                </a:lnTo>
                <a:lnTo>
                  <a:pt x="7523" y="2934"/>
                </a:lnTo>
                <a:lnTo>
                  <a:pt x="7523" y="2934"/>
                </a:lnTo>
                <a:lnTo>
                  <a:pt x="7523" y="2934"/>
                </a:lnTo>
                <a:close/>
                <a:moveTo>
                  <a:pt x="8005" y="3168"/>
                </a:moveTo>
                <a:lnTo>
                  <a:pt x="8005" y="3169"/>
                </a:lnTo>
                <a:lnTo>
                  <a:pt x="8005" y="3169"/>
                </a:lnTo>
                <a:lnTo>
                  <a:pt x="8004" y="3169"/>
                </a:lnTo>
                <a:lnTo>
                  <a:pt x="8004" y="3169"/>
                </a:lnTo>
                <a:lnTo>
                  <a:pt x="8004" y="3169"/>
                </a:lnTo>
                <a:lnTo>
                  <a:pt x="8005" y="3168"/>
                </a:lnTo>
                <a:close/>
                <a:moveTo>
                  <a:pt x="6593" y="3993"/>
                </a:moveTo>
                <a:lnTo>
                  <a:pt x="6593" y="3995"/>
                </a:lnTo>
                <a:lnTo>
                  <a:pt x="6592" y="3995"/>
                </a:lnTo>
                <a:lnTo>
                  <a:pt x="6589" y="3993"/>
                </a:lnTo>
                <a:lnTo>
                  <a:pt x="6587" y="3991"/>
                </a:lnTo>
                <a:lnTo>
                  <a:pt x="6591" y="3992"/>
                </a:lnTo>
                <a:lnTo>
                  <a:pt x="6593" y="3993"/>
                </a:lnTo>
                <a:close/>
                <a:moveTo>
                  <a:pt x="4579" y="5693"/>
                </a:moveTo>
                <a:lnTo>
                  <a:pt x="4581" y="5692"/>
                </a:lnTo>
                <a:lnTo>
                  <a:pt x="4582" y="5690"/>
                </a:lnTo>
                <a:lnTo>
                  <a:pt x="4582" y="5690"/>
                </a:lnTo>
                <a:lnTo>
                  <a:pt x="4583" y="5692"/>
                </a:lnTo>
                <a:lnTo>
                  <a:pt x="4581" y="5693"/>
                </a:lnTo>
                <a:lnTo>
                  <a:pt x="4579" y="5693"/>
                </a:lnTo>
                <a:close/>
                <a:moveTo>
                  <a:pt x="3341" y="4270"/>
                </a:moveTo>
                <a:lnTo>
                  <a:pt x="3341" y="4270"/>
                </a:lnTo>
                <a:lnTo>
                  <a:pt x="3341" y="4270"/>
                </a:lnTo>
                <a:lnTo>
                  <a:pt x="3341" y="4270"/>
                </a:lnTo>
                <a:lnTo>
                  <a:pt x="3341" y="4270"/>
                </a:lnTo>
                <a:lnTo>
                  <a:pt x="3341" y="4270"/>
                </a:lnTo>
                <a:lnTo>
                  <a:pt x="3341" y="4270"/>
                </a:lnTo>
                <a:close/>
                <a:moveTo>
                  <a:pt x="3917" y="3374"/>
                </a:moveTo>
                <a:lnTo>
                  <a:pt x="3917" y="3374"/>
                </a:lnTo>
                <a:lnTo>
                  <a:pt x="3917" y="3373"/>
                </a:lnTo>
                <a:lnTo>
                  <a:pt x="3918" y="3373"/>
                </a:lnTo>
                <a:lnTo>
                  <a:pt x="3920" y="3374"/>
                </a:lnTo>
                <a:lnTo>
                  <a:pt x="3918" y="3374"/>
                </a:lnTo>
                <a:lnTo>
                  <a:pt x="3917" y="3374"/>
                </a:lnTo>
                <a:close/>
                <a:moveTo>
                  <a:pt x="4795" y="3373"/>
                </a:moveTo>
                <a:lnTo>
                  <a:pt x="4785" y="3376"/>
                </a:lnTo>
                <a:lnTo>
                  <a:pt x="4776" y="3376"/>
                </a:lnTo>
                <a:lnTo>
                  <a:pt x="4769" y="3376"/>
                </a:lnTo>
                <a:lnTo>
                  <a:pt x="4761" y="3376"/>
                </a:lnTo>
                <a:lnTo>
                  <a:pt x="4775" y="3373"/>
                </a:lnTo>
                <a:lnTo>
                  <a:pt x="4791" y="3371"/>
                </a:lnTo>
                <a:lnTo>
                  <a:pt x="4809" y="3367"/>
                </a:lnTo>
                <a:lnTo>
                  <a:pt x="4832" y="3362"/>
                </a:lnTo>
                <a:lnTo>
                  <a:pt x="4836" y="3362"/>
                </a:lnTo>
                <a:lnTo>
                  <a:pt x="4841" y="3362"/>
                </a:lnTo>
                <a:lnTo>
                  <a:pt x="4832" y="3363"/>
                </a:lnTo>
                <a:lnTo>
                  <a:pt x="4821" y="3366"/>
                </a:lnTo>
                <a:lnTo>
                  <a:pt x="4809" y="3369"/>
                </a:lnTo>
                <a:lnTo>
                  <a:pt x="4795" y="3373"/>
                </a:lnTo>
                <a:close/>
                <a:moveTo>
                  <a:pt x="5653" y="3815"/>
                </a:moveTo>
                <a:lnTo>
                  <a:pt x="5653" y="3813"/>
                </a:lnTo>
                <a:lnTo>
                  <a:pt x="5653" y="3812"/>
                </a:lnTo>
                <a:lnTo>
                  <a:pt x="5655" y="3813"/>
                </a:lnTo>
                <a:lnTo>
                  <a:pt x="5659" y="3813"/>
                </a:lnTo>
                <a:lnTo>
                  <a:pt x="5655" y="3813"/>
                </a:lnTo>
                <a:lnTo>
                  <a:pt x="5653" y="3815"/>
                </a:lnTo>
                <a:close/>
                <a:moveTo>
                  <a:pt x="8189" y="4532"/>
                </a:moveTo>
                <a:lnTo>
                  <a:pt x="8191" y="4534"/>
                </a:lnTo>
                <a:lnTo>
                  <a:pt x="8192" y="4534"/>
                </a:lnTo>
                <a:lnTo>
                  <a:pt x="8188" y="4537"/>
                </a:lnTo>
                <a:lnTo>
                  <a:pt x="8186" y="4541"/>
                </a:lnTo>
                <a:lnTo>
                  <a:pt x="8188" y="4537"/>
                </a:lnTo>
                <a:lnTo>
                  <a:pt x="8189" y="4532"/>
                </a:lnTo>
                <a:close/>
                <a:moveTo>
                  <a:pt x="5428" y="4644"/>
                </a:moveTo>
                <a:lnTo>
                  <a:pt x="5426" y="4644"/>
                </a:lnTo>
                <a:lnTo>
                  <a:pt x="5425" y="4643"/>
                </a:lnTo>
                <a:lnTo>
                  <a:pt x="5428" y="4643"/>
                </a:lnTo>
                <a:lnTo>
                  <a:pt x="5432" y="4641"/>
                </a:lnTo>
                <a:lnTo>
                  <a:pt x="5430" y="4643"/>
                </a:lnTo>
                <a:lnTo>
                  <a:pt x="5428" y="4644"/>
                </a:lnTo>
                <a:close/>
                <a:moveTo>
                  <a:pt x="5150" y="5097"/>
                </a:moveTo>
                <a:lnTo>
                  <a:pt x="5150" y="5097"/>
                </a:lnTo>
                <a:lnTo>
                  <a:pt x="5150" y="5097"/>
                </a:lnTo>
                <a:lnTo>
                  <a:pt x="5150" y="5097"/>
                </a:lnTo>
                <a:lnTo>
                  <a:pt x="5150" y="5097"/>
                </a:lnTo>
                <a:lnTo>
                  <a:pt x="5149" y="5098"/>
                </a:lnTo>
                <a:lnTo>
                  <a:pt x="5147" y="5099"/>
                </a:lnTo>
                <a:lnTo>
                  <a:pt x="5149" y="5098"/>
                </a:lnTo>
                <a:lnTo>
                  <a:pt x="5150" y="5097"/>
                </a:lnTo>
                <a:lnTo>
                  <a:pt x="5152" y="5095"/>
                </a:lnTo>
                <a:lnTo>
                  <a:pt x="5153" y="5093"/>
                </a:lnTo>
                <a:lnTo>
                  <a:pt x="5153" y="5093"/>
                </a:lnTo>
                <a:lnTo>
                  <a:pt x="5153" y="5093"/>
                </a:lnTo>
                <a:lnTo>
                  <a:pt x="5152" y="5095"/>
                </a:lnTo>
                <a:lnTo>
                  <a:pt x="5150" y="5097"/>
                </a:lnTo>
                <a:close/>
                <a:moveTo>
                  <a:pt x="6224" y="3412"/>
                </a:moveTo>
                <a:lnTo>
                  <a:pt x="6224" y="3412"/>
                </a:lnTo>
                <a:lnTo>
                  <a:pt x="6224" y="3414"/>
                </a:lnTo>
                <a:lnTo>
                  <a:pt x="6223" y="3414"/>
                </a:lnTo>
                <a:lnTo>
                  <a:pt x="6223" y="3412"/>
                </a:lnTo>
                <a:lnTo>
                  <a:pt x="6223" y="3412"/>
                </a:lnTo>
                <a:lnTo>
                  <a:pt x="6224" y="3412"/>
                </a:lnTo>
                <a:close/>
                <a:moveTo>
                  <a:pt x="9877" y="4345"/>
                </a:moveTo>
                <a:lnTo>
                  <a:pt x="9877" y="4345"/>
                </a:lnTo>
                <a:lnTo>
                  <a:pt x="9877" y="4345"/>
                </a:lnTo>
                <a:lnTo>
                  <a:pt x="9877" y="4345"/>
                </a:lnTo>
                <a:lnTo>
                  <a:pt x="9877" y="4345"/>
                </a:lnTo>
                <a:lnTo>
                  <a:pt x="9877" y="4345"/>
                </a:lnTo>
                <a:lnTo>
                  <a:pt x="9878" y="4345"/>
                </a:lnTo>
                <a:lnTo>
                  <a:pt x="9878" y="4345"/>
                </a:lnTo>
                <a:lnTo>
                  <a:pt x="9878" y="4345"/>
                </a:lnTo>
                <a:lnTo>
                  <a:pt x="9878" y="4345"/>
                </a:lnTo>
                <a:lnTo>
                  <a:pt x="9877" y="4345"/>
                </a:lnTo>
                <a:close/>
                <a:moveTo>
                  <a:pt x="7594" y="3855"/>
                </a:moveTo>
                <a:lnTo>
                  <a:pt x="7594" y="3858"/>
                </a:lnTo>
                <a:lnTo>
                  <a:pt x="7594" y="3859"/>
                </a:lnTo>
                <a:lnTo>
                  <a:pt x="7593" y="3859"/>
                </a:lnTo>
                <a:lnTo>
                  <a:pt x="7593" y="3859"/>
                </a:lnTo>
                <a:lnTo>
                  <a:pt x="7593" y="3858"/>
                </a:lnTo>
                <a:lnTo>
                  <a:pt x="7594" y="3855"/>
                </a:lnTo>
                <a:close/>
                <a:moveTo>
                  <a:pt x="6176" y="3638"/>
                </a:moveTo>
                <a:lnTo>
                  <a:pt x="6176" y="3638"/>
                </a:lnTo>
                <a:lnTo>
                  <a:pt x="6176" y="3638"/>
                </a:lnTo>
                <a:lnTo>
                  <a:pt x="6176" y="3638"/>
                </a:lnTo>
                <a:lnTo>
                  <a:pt x="6176" y="3638"/>
                </a:lnTo>
                <a:lnTo>
                  <a:pt x="6176" y="3638"/>
                </a:lnTo>
                <a:lnTo>
                  <a:pt x="6176" y="3638"/>
                </a:lnTo>
                <a:close/>
                <a:moveTo>
                  <a:pt x="3232" y="4423"/>
                </a:moveTo>
                <a:lnTo>
                  <a:pt x="3232" y="4423"/>
                </a:lnTo>
                <a:lnTo>
                  <a:pt x="3232" y="4423"/>
                </a:lnTo>
                <a:lnTo>
                  <a:pt x="3231" y="4423"/>
                </a:lnTo>
                <a:lnTo>
                  <a:pt x="3231" y="4423"/>
                </a:lnTo>
                <a:lnTo>
                  <a:pt x="3231" y="4423"/>
                </a:lnTo>
                <a:lnTo>
                  <a:pt x="3232" y="4423"/>
                </a:lnTo>
                <a:close/>
                <a:moveTo>
                  <a:pt x="3597" y="4033"/>
                </a:moveTo>
                <a:lnTo>
                  <a:pt x="3599" y="4033"/>
                </a:lnTo>
                <a:lnTo>
                  <a:pt x="3599" y="4033"/>
                </a:lnTo>
                <a:lnTo>
                  <a:pt x="3599" y="4033"/>
                </a:lnTo>
                <a:lnTo>
                  <a:pt x="3599" y="4033"/>
                </a:lnTo>
                <a:lnTo>
                  <a:pt x="3599" y="4033"/>
                </a:lnTo>
                <a:lnTo>
                  <a:pt x="3597" y="4033"/>
                </a:lnTo>
                <a:close/>
                <a:moveTo>
                  <a:pt x="3916" y="3435"/>
                </a:moveTo>
                <a:lnTo>
                  <a:pt x="3913" y="3434"/>
                </a:lnTo>
                <a:lnTo>
                  <a:pt x="3909" y="3434"/>
                </a:lnTo>
                <a:lnTo>
                  <a:pt x="3913" y="3434"/>
                </a:lnTo>
                <a:lnTo>
                  <a:pt x="3916" y="3434"/>
                </a:lnTo>
                <a:lnTo>
                  <a:pt x="3916" y="3435"/>
                </a:lnTo>
                <a:lnTo>
                  <a:pt x="3916" y="3435"/>
                </a:lnTo>
                <a:close/>
                <a:moveTo>
                  <a:pt x="4326" y="3638"/>
                </a:moveTo>
                <a:lnTo>
                  <a:pt x="4326" y="3639"/>
                </a:lnTo>
                <a:lnTo>
                  <a:pt x="4326" y="3641"/>
                </a:lnTo>
                <a:lnTo>
                  <a:pt x="4322" y="3643"/>
                </a:lnTo>
                <a:lnTo>
                  <a:pt x="4319" y="3645"/>
                </a:lnTo>
                <a:lnTo>
                  <a:pt x="4317" y="3645"/>
                </a:lnTo>
                <a:lnTo>
                  <a:pt x="4314" y="3645"/>
                </a:lnTo>
                <a:lnTo>
                  <a:pt x="4321" y="3642"/>
                </a:lnTo>
                <a:lnTo>
                  <a:pt x="4326" y="3638"/>
                </a:lnTo>
                <a:lnTo>
                  <a:pt x="4326" y="3638"/>
                </a:lnTo>
                <a:lnTo>
                  <a:pt x="4327" y="3638"/>
                </a:lnTo>
                <a:lnTo>
                  <a:pt x="4327" y="3638"/>
                </a:lnTo>
                <a:lnTo>
                  <a:pt x="4327" y="3638"/>
                </a:lnTo>
                <a:lnTo>
                  <a:pt x="4327" y="3638"/>
                </a:lnTo>
                <a:lnTo>
                  <a:pt x="4326" y="3638"/>
                </a:lnTo>
                <a:close/>
                <a:moveTo>
                  <a:pt x="3278" y="5551"/>
                </a:moveTo>
                <a:lnTo>
                  <a:pt x="3278" y="5551"/>
                </a:lnTo>
                <a:lnTo>
                  <a:pt x="3278" y="5552"/>
                </a:lnTo>
                <a:lnTo>
                  <a:pt x="3278" y="5552"/>
                </a:lnTo>
                <a:lnTo>
                  <a:pt x="3276" y="5552"/>
                </a:lnTo>
                <a:lnTo>
                  <a:pt x="3278" y="5552"/>
                </a:lnTo>
                <a:lnTo>
                  <a:pt x="3278" y="5552"/>
                </a:lnTo>
                <a:lnTo>
                  <a:pt x="3276" y="5552"/>
                </a:lnTo>
                <a:lnTo>
                  <a:pt x="3276" y="5552"/>
                </a:lnTo>
                <a:lnTo>
                  <a:pt x="3276" y="5551"/>
                </a:lnTo>
                <a:lnTo>
                  <a:pt x="3278" y="5551"/>
                </a:lnTo>
                <a:close/>
                <a:moveTo>
                  <a:pt x="3232" y="5175"/>
                </a:moveTo>
                <a:lnTo>
                  <a:pt x="3232" y="5175"/>
                </a:lnTo>
                <a:lnTo>
                  <a:pt x="3232" y="5175"/>
                </a:lnTo>
                <a:lnTo>
                  <a:pt x="3232" y="5175"/>
                </a:lnTo>
                <a:lnTo>
                  <a:pt x="3232" y="5175"/>
                </a:lnTo>
                <a:lnTo>
                  <a:pt x="3232" y="5175"/>
                </a:lnTo>
                <a:lnTo>
                  <a:pt x="3232" y="5175"/>
                </a:lnTo>
                <a:close/>
                <a:moveTo>
                  <a:pt x="3116" y="4893"/>
                </a:moveTo>
                <a:lnTo>
                  <a:pt x="3119" y="4893"/>
                </a:lnTo>
                <a:lnTo>
                  <a:pt x="3120" y="4893"/>
                </a:lnTo>
                <a:lnTo>
                  <a:pt x="3119" y="4894"/>
                </a:lnTo>
                <a:lnTo>
                  <a:pt x="3118" y="4894"/>
                </a:lnTo>
                <a:lnTo>
                  <a:pt x="3118" y="4895"/>
                </a:lnTo>
                <a:lnTo>
                  <a:pt x="3119" y="4895"/>
                </a:lnTo>
                <a:lnTo>
                  <a:pt x="3118" y="4895"/>
                </a:lnTo>
                <a:lnTo>
                  <a:pt x="3116" y="4894"/>
                </a:lnTo>
                <a:lnTo>
                  <a:pt x="3118" y="4894"/>
                </a:lnTo>
                <a:lnTo>
                  <a:pt x="3118" y="4894"/>
                </a:lnTo>
                <a:lnTo>
                  <a:pt x="3116" y="4893"/>
                </a:lnTo>
                <a:close/>
                <a:moveTo>
                  <a:pt x="4168" y="4815"/>
                </a:moveTo>
                <a:lnTo>
                  <a:pt x="4168" y="4815"/>
                </a:lnTo>
                <a:lnTo>
                  <a:pt x="4168" y="4815"/>
                </a:lnTo>
                <a:lnTo>
                  <a:pt x="4168" y="4815"/>
                </a:lnTo>
                <a:lnTo>
                  <a:pt x="4168" y="4815"/>
                </a:lnTo>
                <a:lnTo>
                  <a:pt x="4168" y="4815"/>
                </a:lnTo>
                <a:lnTo>
                  <a:pt x="4168" y="4815"/>
                </a:lnTo>
                <a:lnTo>
                  <a:pt x="4168" y="4815"/>
                </a:lnTo>
                <a:lnTo>
                  <a:pt x="4168" y="4815"/>
                </a:lnTo>
                <a:lnTo>
                  <a:pt x="4168" y="4815"/>
                </a:lnTo>
                <a:lnTo>
                  <a:pt x="4168" y="4815"/>
                </a:lnTo>
                <a:close/>
                <a:moveTo>
                  <a:pt x="3370" y="5536"/>
                </a:moveTo>
                <a:lnTo>
                  <a:pt x="3370" y="5536"/>
                </a:lnTo>
                <a:lnTo>
                  <a:pt x="3370" y="5534"/>
                </a:lnTo>
                <a:lnTo>
                  <a:pt x="3371" y="5536"/>
                </a:lnTo>
                <a:lnTo>
                  <a:pt x="3373" y="5536"/>
                </a:lnTo>
                <a:lnTo>
                  <a:pt x="3371" y="5536"/>
                </a:lnTo>
                <a:lnTo>
                  <a:pt x="3370" y="5536"/>
                </a:lnTo>
                <a:lnTo>
                  <a:pt x="3369" y="5537"/>
                </a:lnTo>
                <a:lnTo>
                  <a:pt x="3368" y="5538"/>
                </a:lnTo>
                <a:lnTo>
                  <a:pt x="3368" y="5537"/>
                </a:lnTo>
                <a:lnTo>
                  <a:pt x="3366" y="5536"/>
                </a:lnTo>
                <a:lnTo>
                  <a:pt x="3370" y="5536"/>
                </a:lnTo>
                <a:close/>
                <a:moveTo>
                  <a:pt x="5036" y="4534"/>
                </a:moveTo>
                <a:lnTo>
                  <a:pt x="5038" y="4534"/>
                </a:lnTo>
                <a:lnTo>
                  <a:pt x="5038" y="4534"/>
                </a:lnTo>
                <a:lnTo>
                  <a:pt x="5036" y="4534"/>
                </a:lnTo>
                <a:lnTo>
                  <a:pt x="5036" y="4534"/>
                </a:lnTo>
                <a:lnTo>
                  <a:pt x="5036" y="4534"/>
                </a:lnTo>
                <a:lnTo>
                  <a:pt x="5036" y="4534"/>
                </a:lnTo>
                <a:close/>
                <a:moveTo>
                  <a:pt x="3460" y="4565"/>
                </a:moveTo>
                <a:lnTo>
                  <a:pt x="3460" y="4565"/>
                </a:lnTo>
                <a:lnTo>
                  <a:pt x="3460" y="4564"/>
                </a:lnTo>
                <a:lnTo>
                  <a:pt x="3460" y="4564"/>
                </a:lnTo>
                <a:lnTo>
                  <a:pt x="3460" y="4564"/>
                </a:lnTo>
                <a:lnTo>
                  <a:pt x="3460" y="4565"/>
                </a:lnTo>
                <a:lnTo>
                  <a:pt x="3460" y="4565"/>
                </a:lnTo>
                <a:close/>
                <a:moveTo>
                  <a:pt x="5447" y="4219"/>
                </a:moveTo>
                <a:lnTo>
                  <a:pt x="5449" y="4219"/>
                </a:lnTo>
                <a:lnTo>
                  <a:pt x="5449" y="4219"/>
                </a:lnTo>
                <a:lnTo>
                  <a:pt x="5449" y="4219"/>
                </a:lnTo>
                <a:lnTo>
                  <a:pt x="5447" y="4219"/>
                </a:lnTo>
                <a:lnTo>
                  <a:pt x="5447" y="4219"/>
                </a:lnTo>
                <a:lnTo>
                  <a:pt x="5447" y="4219"/>
                </a:lnTo>
                <a:close/>
                <a:moveTo>
                  <a:pt x="4128" y="4626"/>
                </a:moveTo>
                <a:lnTo>
                  <a:pt x="4128" y="4626"/>
                </a:lnTo>
                <a:lnTo>
                  <a:pt x="4128" y="4626"/>
                </a:lnTo>
                <a:lnTo>
                  <a:pt x="4128" y="4639"/>
                </a:lnTo>
                <a:lnTo>
                  <a:pt x="4129" y="4652"/>
                </a:lnTo>
                <a:lnTo>
                  <a:pt x="4121" y="4649"/>
                </a:lnTo>
                <a:lnTo>
                  <a:pt x="4115" y="4648"/>
                </a:lnTo>
                <a:lnTo>
                  <a:pt x="4121" y="4638"/>
                </a:lnTo>
                <a:lnTo>
                  <a:pt x="4128" y="4626"/>
                </a:lnTo>
                <a:close/>
                <a:moveTo>
                  <a:pt x="4191" y="3984"/>
                </a:moveTo>
                <a:lnTo>
                  <a:pt x="4191" y="3984"/>
                </a:lnTo>
                <a:lnTo>
                  <a:pt x="4191" y="3984"/>
                </a:lnTo>
                <a:lnTo>
                  <a:pt x="4191" y="3984"/>
                </a:lnTo>
                <a:lnTo>
                  <a:pt x="4192" y="3984"/>
                </a:lnTo>
                <a:lnTo>
                  <a:pt x="4191" y="3984"/>
                </a:lnTo>
                <a:lnTo>
                  <a:pt x="4191" y="3984"/>
                </a:lnTo>
                <a:close/>
                <a:moveTo>
                  <a:pt x="3908" y="5133"/>
                </a:moveTo>
                <a:lnTo>
                  <a:pt x="3906" y="5135"/>
                </a:lnTo>
                <a:lnTo>
                  <a:pt x="3901" y="5136"/>
                </a:lnTo>
                <a:lnTo>
                  <a:pt x="3896" y="5136"/>
                </a:lnTo>
                <a:lnTo>
                  <a:pt x="3890" y="5135"/>
                </a:lnTo>
                <a:lnTo>
                  <a:pt x="3880" y="5131"/>
                </a:lnTo>
                <a:lnTo>
                  <a:pt x="3875" y="5127"/>
                </a:lnTo>
                <a:lnTo>
                  <a:pt x="3871" y="5122"/>
                </a:lnTo>
                <a:lnTo>
                  <a:pt x="3870" y="5116"/>
                </a:lnTo>
                <a:lnTo>
                  <a:pt x="3887" y="5123"/>
                </a:lnTo>
                <a:lnTo>
                  <a:pt x="3908" y="5133"/>
                </a:lnTo>
                <a:close/>
                <a:moveTo>
                  <a:pt x="3190" y="4640"/>
                </a:moveTo>
                <a:lnTo>
                  <a:pt x="3190" y="4639"/>
                </a:lnTo>
                <a:lnTo>
                  <a:pt x="3190" y="4638"/>
                </a:lnTo>
                <a:lnTo>
                  <a:pt x="3191" y="4639"/>
                </a:lnTo>
                <a:lnTo>
                  <a:pt x="3191" y="4640"/>
                </a:lnTo>
                <a:lnTo>
                  <a:pt x="3191" y="4640"/>
                </a:lnTo>
                <a:lnTo>
                  <a:pt x="3190" y="4640"/>
                </a:lnTo>
                <a:close/>
                <a:moveTo>
                  <a:pt x="3986" y="4062"/>
                </a:moveTo>
                <a:lnTo>
                  <a:pt x="3986" y="4062"/>
                </a:lnTo>
                <a:lnTo>
                  <a:pt x="3986" y="4063"/>
                </a:lnTo>
                <a:lnTo>
                  <a:pt x="3986" y="4063"/>
                </a:lnTo>
                <a:lnTo>
                  <a:pt x="3986" y="4063"/>
                </a:lnTo>
                <a:lnTo>
                  <a:pt x="3986" y="4063"/>
                </a:lnTo>
                <a:lnTo>
                  <a:pt x="3986" y="4063"/>
                </a:lnTo>
                <a:lnTo>
                  <a:pt x="3984" y="4063"/>
                </a:lnTo>
                <a:lnTo>
                  <a:pt x="3984" y="4063"/>
                </a:lnTo>
                <a:lnTo>
                  <a:pt x="3984" y="4063"/>
                </a:lnTo>
                <a:lnTo>
                  <a:pt x="3986" y="4062"/>
                </a:lnTo>
                <a:close/>
                <a:moveTo>
                  <a:pt x="3574" y="5286"/>
                </a:moveTo>
                <a:lnTo>
                  <a:pt x="3574" y="5286"/>
                </a:lnTo>
                <a:lnTo>
                  <a:pt x="3574" y="5286"/>
                </a:lnTo>
                <a:lnTo>
                  <a:pt x="3574" y="5286"/>
                </a:lnTo>
                <a:lnTo>
                  <a:pt x="3574" y="5286"/>
                </a:lnTo>
                <a:lnTo>
                  <a:pt x="3574" y="5286"/>
                </a:lnTo>
                <a:lnTo>
                  <a:pt x="3574" y="5286"/>
                </a:lnTo>
                <a:close/>
                <a:moveTo>
                  <a:pt x="3757" y="4879"/>
                </a:moveTo>
                <a:lnTo>
                  <a:pt x="3757" y="4879"/>
                </a:lnTo>
                <a:lnTo>
                  <a:pt x="3758" y="4879"/>
                </a:lnTo>
                <a:lnTo>
                  <a:pt x="3757" y="4879"/>
                </a:lnTo>
                <a:lnTo>
                  <a:pt x="3757" y="4879"/>
                </a:lnTo>
                <a:lnTo>
                  <a:pt x="3757" y="4879"/>
                </a:lnTo>
                <a:lnTo>
                  <a:pt x="3757" y="4879"/>
                </a:lnTo>
                <a:close/>
                <a:moveTo>
                  <a:pt x="3151" y="4716"/>
                </a:moveTo>
                <a:lnTo>
                  <a:pt x="3149" y="4714"/>
                </a:lnTo>
                <a:lnTo>
                  <a:pt x="3148" y="4711"/>
                </a:lnTo>
                <a:lnTo>
                  <a:pt x="3151" y="4712"/>
                </a:lnTo>
                <a:lnTo>
                  <a:pt x="3154" y="4715"/>
                </a:lnTo>
                <a:lnTo>
                  <a:pt x="3153" y="4715"/>
                </a:lnTo>
                <a:lnTo>
                  <a:pt x="3151" y="4716"/>
                </a:lnTo>
                <a:close/>
                <a:moveTo>
                  <a:pt x="4109" y="4501"/>
                </a:moveTo>
                <a:lnTo>
                  <a:pt x="4107" y="4499"/>
                </a:lnTo>
                <a:lnTo>
                  <a:pt x="4106" y="4499"/>
                </a:lnTo>
                <a:lnTo>
                  <a:pt x="4106" y="4499"/>
                </a:lnTo>
                <a:lnTo>
                  <a:pt x="4107" y="4499"/>
                </a:lnTo>
                <a:lnTo>
                  <a:pt x="4107" y="4499"/>
                </a:lnTo>
                <a:lnTo>
                  <a:pt x="4109" y="4501"/>
                </a:lnTo>
                <a:close/>
                <a:moveTo>
                  <a:pt x="3371" y="4579"/>
                </a:moveTo>
                <a:lnTo>
                  <a:pt x="3370" y="4581"/>
                </a:lnTo>
                <a:lnTo>
                  <a:pt x="3370" y="4581"/>
                </a:lnTo>
                <a:lnTo>
                  <a:pt x="3370" y="4581"/>
                </a:lnTo>
                <a:lnTo>
                  <a:pt x="3369" y="4579"/>
                </a:lnTo>
                <a:lnTo>
                  <a:pt x="3369" y="4579"/>
                </a:lnTo>
                <a:lnTo>
                  <a:pt x="3369" y="4579"/>
                </a:lnTo>
                <a:lnTo>
                  <a:pt x="3369" y="4579"/>
                </a:lnTo>
                <a:lnTo>
                  <a:pt x="3369" y="4579"/>
                </a:lnTo>
                <a:lnTo>
                  <a:pt x="3369" y="4579"/>
                </a:lnTo>
                <a:lnTo>
                  <a:pt x="3370" y="4579"/>
                </a:lnTo>
                <a:lnTo>
                  <a:pt x="3371" y="4579"/>
                </a:lnTo>
                <a:close/>
                <a:moveTo>
                  <a:pt x="5002" y="4701"/>
                </a:moveTo>
                <a:lnTo>
                  <a:pt x="5001" y="4700"/>
                </a:lnTo>
                <a:lnTo>
                  <a:pt x="4999" y="4698"/>
                </a:lnTo>
                <a:lnTo>
                  <a:pt x="5001" y="4700"/>
                </a:lnTo>
                <a:lnTo>
                  <a:pt x="5002" y="4701"/>
                </a:lnTo>
                <a:close/>
                <a:moveTo>
                  <a:pt x="5425" y="4298"/>
                </a:moveTo>
                <a:lnTo>
                  <a:pt x="5426" y="4299"/>
                </a:lnTo>
                <a:lnTo>
                  <a:pt x="5428" y="4299"/>
                </a:lnTo>
                <a:lnTo>
                  <a:pt x="5427" y="4300"/>
                </a:lnTo>
                <a:lnTo>
                  <a:pt x="5426" y="4302"/>
                </a:lnTo>
                <a:lnTo>
                  <a:pt x="5425" y="4300"/>
                </a:lnTo>
                <a:lnTo>
                  <a:pt x="5425" y="4298"/>
                </a:lnTo>
                <a:close/>
                <a:moveTo>
                  <a:pt x="5562" y="4236"/>
                </a:moveTo>
                <a:lnTo>
                  <a:pt x="5562" y="4234"/>
                </a:lnTo>
                <a:lnTo>
                  <a:pt x="5562" y="4234"/>
                </a:lnTo>
                <a:lnTo>
                  <a:pt x="5563" y="4234"/>
                </a:lnTo>
                <a:lnTo>
                  <a:pt x="5563" y="4236"/>
                </a:lnTo>
                <a:lnTo>
                  <a:pt x="5562" y="4236"/>
                </a:lnTo>
                <a:lnTo>
                  <a:pt x="5562" y="4236"/>
                </a:lnTo>
                <a:close/>
                <a:moveTo>
                  <a:pt x="5241" y="3938"/>
                </a:move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2" y="3938"/>
                </a:lnTo>
                <a:lnTo>
                  <a:pt x="5242" y="3938"/>
                </a:lnTo>
                <a:lnTo>
                  <a:pt x="5242" y="3938"/>
                </a:lnTo>
                <a:lnTo>
                  <a:pt x="5242" y="3938"/>
                </a:lnTo>
                <a:lnTo>
                  <a:pt x="5242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lnTo>
                  <a:pt x="5241" y="3938"/>
                </a:lnTo>
                <a:close/>
                <a:moveTo>
                  <a:pt x="7393" y="2981"/>
                </a:moveTo>
                <a:lnTo>
                  <a:pt x="7391" y="2981"/>
                </a:lnTo>
                <a:lnTo>
                  <a:pt x="7389" y="2981"/>
                </a:lnTo>
                <a:lnTo>
                  <a:pt x="7389" y="2981"/>
                </a:lnTo>
                <a:lnTo>
                  <a:pt x="7389" y="2981"/>
                </a:lnTo>
                <a:lnTo>
                  <a:pt x="7389" y="2980"/>
                </a:lnTo>
                <a:lnTo>
                  <a:pt x="7390" y="2979"/>
                </a:lnTo>
                <a:lnTo>
                  <a:pt x="7391" y="2980"/>
                </a:lnTo>
                <a:lnTo>
                  <a:pt x="7393" y="2981"/>
                </a:lnTo>
                <a:close/>
                <a:moveTo>
                  <a:pt x="7365" y="3155"/>
                </a:moveTo>
                <a:lnTo>
                  <a:pt x="7366" y="3155"/>
                </a:lnTo>
                <a:lnTo>
                  <a:pt x="7366" y="3154"/>
                </a:lnTo>
                <a:lnTo>
                  <a:pt x="7365" y="3154"/>
                </a:lnTo>
                <a:lnTo>
                  <a:pt x="7365" y="3154"/>
                </a:lnTo>
                <a:lnTo>
                  <a:pt x="7365" y="3154"/>
                </a:lnTo>
                <a:lnTo>
                  <a:pt x="7365" y="3154"/>
                </a:lnTo>
                <a:lnTo>
                  <a:pt x="7366" y="3154"/>
                </a:lnTo>
                <a:lnTo>
                  <a:pt x="7366" y="3154"/>
                </a:lnTo>
                <a:lnTo>
                  <a:pt x="7366" y="3154"/>
                </a:lnTo>
                <a:lnTo>
                  <a:pt x="7367" y="3155"/>
                </a:lnTo>
                <a:lnTo>
                  <a:pt x="7366" y="3155"/>
                </a:lnTo>
                <a:lnTo>
                  <a:pt x="7365" y="3155"/>
                </a:lnTo>
                <a:close/>
                <a:moveTo>
                  <a:pt x="6542" y="3075"/>
                </a:moveTo>
                <a:lnTo>
                  <a:pt x="6542" y="3075"/>
                </a:lnTo>
                <a:lnTo>
                  <a:pt x="6544" y="3076"/>
                </a:lnTo>
                <a:lnTo>
                  <a:pt x="6542" y="3075"/>
                </a:lnTo>
                <a:lnTo>
                  <a:pt x="6542" y="3075"/>
                </a:lnTo>
                <a:lnTo>
                  <a:pt x="6542" y="3075"/>
                </a:lnTo>
                <a:lnTo>
                  <a:pt x="6542" y="3075"/>
                </a:lnTo>
                <a:close/>
                <a:moveTo>
                  <a:pt x="6545" y="2823"/>
                </a:moveTo>
                <a:lnTo>
                  <a:pt x="6545" y="2823"/>
                </a:lnTo>
                <a:lnTo>
                  <a:pt x="6544" y="2823"/>
                </a:lnTo>
                <a:lnTo>
                  <a:pt x="6545" y="2824"/>
                </a:lnTo>
                <a:lnTo>
                  <a:pt x="6545" y="2824"/>
                </a:lnTo>
                <a:lnTo>
                  <a:pt x="6537" y="2823"/>
                </a:lnTo>
                <a:lnTo>
                  <a:pt x="6531" y="2823"/>
                </a:lnTo>
                <a:lnTo>
                  <a:pt x="6539" y="2821"/>
                </a:lnTo>
                <a:lnTo>
                  <a:pt x="6545" y="2820"/>
                </a:lnTo>
                <a:lnTo>
                  <a:pt x="6545" y="2821"/>
                </a:lnTo>
                <a:lnTo>
                  <a:pt x="6545" y="2823"/>
                </a:lnTo>
                <a:close/>
                <a:moveTo>
                  <a:pt x="6884" y="2998"/>
                </a:moveTo>
                <a:lnTo>
                  <a:pt x="6885" y="2998"/>
                </a:lnTo>
                <a:lnTo>
                  <a:pt x="6886" y="2996"/>
                </a:lnTo>
                <a:lnTo>
                  <a:pt x="6886" y="2998"/>
                </a:lnTo>
                <a:lnTo>
                  <a:pt x="6886" y="2998"/>
                </a:lnTo>
                <a:lnTo>
                  <a:pt x="6885" y="2998"/>
                </a:lnTo>
                <a:lnTo>
                  <a:pt x="6884" y="2998"/>
                </a:lnTo>
                <a:close/>
                <a:moveTo>
                  <a:pt x="6863" y="2999"/>
                </a:moveTo>
                <a:lnTo>
                  <a:pt x="6862" y="2999"/>
                </a:lnTo>
                <a:lnTo>
                  <a:pt x="6861" y="2999"/>
                </a:lnTo>
                <a:lnTo>
                  <a:pt x="6862" y="2998"/>
                </a:lnTo>
                <a:lnTo>
                  <a:pt x="6863" y="2998"/>
                </a:lnTo>
                <a:lnTo>
                  <a:pt x="6863" y="2999"/>
                </a:lnTo>
                <a:lnTo>
                  <a:pt x="6863" y="2999"/>
                </a:lnTo>
                <a:close/>
                <a:moveTo>
                  <a:pt x="6955" y="3295"/>
                </a:moveTo>
                <a:lnTo>
                  <a:pt x="6957" y="3293"/>
                </a:lnTo>
                <a:lnTo>
                  <a:pt x="6960" y="3292"/>
                </a:lnTo>
                <a:lnTo>
                  <a:pt x="6959" y="3293"/>
                </a:lnTo>
                <a:lnTo>
                  <a:pt x="6959" y="3295"/>
                </a:lnTo>
                <a:lnTo>
                  <a:pt x="6956" y="3295"/>
                </a:lnTo>
                <a:lnTo>
                  <a:pt x="6955" y="3295"/>
                </a:lnTo>
                <a:close/>
                <a:moveTo>
                  <a:pt x="6838" y="2965"/>
                </a:moveTo>
                <a:lnTo>
                  <a:pt x="6838" y="2965"/>
                </a:lnTo>
                <a:lnTo>
                  <a:pt x="6839" y="2965"/>
                </a:lnTo>
                <a:lnTo>
                  <a:pt x="6838" y="2967"/>
                </a:lnTo>
                <a:lnTo>
                  <a:pt x="6837" y="2969"/>
                </a:lnTo>
                <a:lnTo>
                  <a:pt x="6837" y="2967"/>
                </a:lnTo>
                <a:lnTo>
                  <a:pt x="6836" y="2966"/>
                </a:lnTo>
                <a:lnTo>
                  <a:pt x="6837" y="2966"/>
                </a:lnTo>
                <a:lnTo>
                  <a:pt x="6838" y="2965"/>
                </a:lnTo>
                <a:lnTo>
                  <a:pt x="6838" y="2965"/>
                </a:lnTo>
                <a:lnTo>
                  <a:pt x="6838" y="2965"/>
                </a:lnTo>
                <a:close/>
                <a:moveTo>
                  <a:pt x="6715" y="3641"/>
                </a:moveTo>
                <a:lnTo>
                  <a:pt x="6711" y="3642"/>
                </a:lnTo>
                <a:lnTo>
                  <a:pt x="6707" y="3642"/>
                </a:lnTo>
                <a:lnTo>
                  <a:pt x="6707" y="3642"/>
                </a:lnTo>
                <a:lnTo>
                  <a:pt x="6707" y="3642"/>
                </a:lnTo>
                <a:lnTo>
                  <a:pt x="6705" y="3641"/>
                </a:lnTo>
                <a:lnTo>
                  <a:pt x="6704" y="3639"/>
                </a:lnTo>
                <a:lnTo>
                  <a:pt x="6704" y="3639"/>
                </a:lnTo>
                <a:lnTo>
                  <a:pt x="6704" y="3639"/>
                </a:lnTo>
                <a:lnTo>
                  <a:pt x="6706" y="3641"/>
                </a:lnTo>
                <a:lnTo>
                  <a:pt x="6709" y="3641"/>
                </a:lnTo>
                <a:lnTo>
                  <a:pt x="6711" y="3642"/>
                </a:lnTo>
                <a:lnTo>
                  <a:pt x="6715" y="3641"/>
                </a:lnTo>
                <a:close/>
                <a:moveTo>
                  <a:pt x="7650" y="3870"/>
                </a:moveTo>
                <a:lnTo>
                  <a:pt x="7650" y="3870"/>
                </a:lnTo>
                <a:lnTo>
                  <a:pt x="7650" y="3870"/>
                </a:lnTo>
                <a:lnTo>
                  <a:pt x="7649" y="3870"/>
                </a:lnTo>
                <a:lnTo>
                  <a:pt x="7648" y="3870"/>
                </a:lnTo>
                <a:lnTo>
                  <a:pt x="7644" y="3873"/>
                </a:lnTo>
                <a:lnTo>
                  <a:pt x="7640" y="3875"/>
                </a:lnTo>
                <a:lnTo>
                  <a:pt x="7640" y="3875"/>
                </a:lnTo>
                <a:lnTo>
                  <a:pt x="7640" y="3875"/>
                </a:lnTo>
                <a:lnTo>
                  <a:pt x="7644" y="3873"/>
                </a:lnTo>
                <a:lnTo>
                  <a:pt x="7648" y="3870"/>
                </a:lnTo>
                <a:lnTo>
                  <a:pt x="7649" y="3870"/>
                </a:lnTo>
                <a:lnTo>
                  <a:pt x="7650" y="3870"/>
                </a:lnTo>
                <a:close/>
                <a:moveTo>
                  <a:pt x="7594" y="3859"/>
                </a:moveTo>
                <a:lnTo>
                  <a:pt x="7597" y="3858"/>
                </a:lnTo>
                <a:lnTo>
                  <a:pt x="7599" y="3855"/>
                </a:lnTo>
                <a:lnTo>
                  <a:pt x="7601" y="3855"/>
                </a:lnTo>
                <a:lnTo>
                  <a:pt x="7602" y="3855"/>
                </a:lnTo>
                <a:lnTo>
                  <a:pt x="7598" y="3858"/>
                </a:lnTo>
                <a:lnTo>
                  <a:pt x="7594" y="3859"/>
                </a:lnTo>
                <a:lnTo>
                  <a:pt x="7594" y="3859"/>
                </a:lnTo>
                <a:lnTo>
                  <a:pt x="7594" y="3859"/>
                </a:lnTo>
                <a:close/>
                <a:moveTo>
                  <a:pt x="8712" y="4300"/>
                </a:moveTo>
                <a:lnTo>
                  <a:pt x="8707" y="4299"/>
                </a:lnTo>
                <a:lnTo>
                  <a:pt x="8703" y="4298"/>
                </a:lnTo>
                <a:lnTo>
                  <a:pt x="8708" y="4298"/>
                </a:lnTo>
                <a:lnTo>
                  <a:pt x="8712" y="4298"/>
                </a:lnTo>
                <a:lnTo>
                  <a:pt x="8712" y="4299"/>
                </a:lnTo>
                <a:lnTo>
                  <a:pt x="8712" y="4300"/>
                </a:lnTo>
                <a:close/>
                <a:moveTo>
                  <a:pt x="9560" y="4142"/>
                </a:moveTo>
                <a:lnTo>
                  <a:pt x="9560" y="4142"/>
                </a:lnTo>
                <a:lnTo>
                  <a:pt x="9560" y="4142"/>
                </a:lnTo>
                <a:lnTo>
                  <a:pt x="9560" y="4142"/>
                </a:lnTo>
                <a:lnTo>
                  <a:pt x="9560" y="4142"/>
                </a:lnTo>
                <a:lnTo>
                  <a:pt x="9560" y="4142"/>
                </a:lnTo>
                <a:lnTo>
                  <a:pt x="9560" y="4142"/>
                </a:lnTo>
                <a:close/>
                <a:moveTo>
                  <a:pt x="10312" y="4659"/>
                </a:moveTo>
                <a:lnTo>
                  <a:pt x="10311" y="4659"/>
                </a:lnTo>
                <a:lnTo>
                  <a:pt x="10311" y="4659"/>
                </a:lnTo>
                <a:lnTo>
                  <a:pt x="10311" y="4658"/>
                </a:lnTo>
                <a:lnTo>
                  <a:pt x="10312" y="4658"/>
                </a:lnTo>
                <a:lnTo>
                  <a:pt x="10312" y="4659"/>
                </a:lnTo>
                <a:lnTo>
                  <a:pt x="10312" y="4659"/>
                </a:lnTo>
                <a:close/>
                <a:moveTo>
                  <a:pt x="9512" y="4267"/>
                </a:moveTo>
                <a:lnTo>
                  <a:pt x="9512" y="4267"/>
                </a:lnTo>
                <a:lnTo>
                  <a:pt x="9512" y="4266"/>
                </a:lnTo>
                <a:lnTo>
                  <a:pt x="9512" y="4266"/>
                </a:lnTo>
                <a:lnTo>
                  <a:pt x="9512" y="4266"/>
                </a:lnTo>
                <a:lnTo>
                  <a:pt x="9513" y="4267"/>
                </a:lnTo>
                <a:lnTo>
                  <a:pt x="9513" y="4267"/>
                </a:lnTo>
                <a:lnTo>
                  <a:pt x="9512" y="4267"/>
                </a:lnTo>
                <a:close/>
                <a:moveTo>
                  <a:pt x="9765" y="4518"/>
                </a:moveTo>
                <a:lnTo>
                  <a:pt x="9764" y="4518"/>
                </a:lnTo>
                <a:lnTo>
                  <a:pt x="9764" y="4517"/>
                </a:lnTo>
                <a:lnTo>
                  <a:pt x="9764" y="4517"/>
                </a:lnTo>
                <a:lnTo>
                  <a:pt x="9765" y="4517"/>
                </a:lnTo>
                <a:lnTo>
                  <a:pt x="9765" y="4518"/>
                </a:lnTo>
                <a:lnTo>
                  <a:pt x="9765" y="4518"/>
                </a:lnTo>
                <a:close/>
                <a:moveTo>
                  <a:pt x="9010" y="4455"/>
                </a:moveTo>
                <a:lnTo>
                  <a:pt x="9010" y="4455"/>
                </a:lnTo>
                <a:lnTo>
                  <a:pt x="9010" y="4455"/>
                </a:lnTo>
                <a:lnTo>
                  <a:pt x="9010" y="4455"/>
                </a:lnTo>
                <a:lnTo>
                  <a:pt x="9010" y="4455"/>
                </a:lnTo>
                <a:lnTo>
                  <a:pt x="9009" y="4455"/>
                </a:lnTo>
                <a:lnTo>
                  <a:pt x="9009" y="4455"/>
                </a:lnTo>
                <a:lnTo>
                  <a:pt x="9009" y="4455"/>
                </a:lnTo>
                <a:lnTo>
                  <a:pt x="9010" y="4455"/>
                </a:lnTo>
                <a:lnTo>
                  <a:pt x="9010" y="4455"/>
                </a:lnTo>
                <a:lnTo>
                  <a:pt x="9010" y="4455"/>
                </a:lnTo>
                <a:close/>
                <a:moveTo>
                  <a:pt x="8722" y="4655"/>
                </a:moveTo>
                <a:lnTo>
                  <a:pt x="8724" y="4657"/>
                </a:lnTo>
                <a:lnTo>
                  <a:pt x="8725" y="4658"/>
                </a:lnTo>
                <a:lnTo>
                  <a:pt x="8724" y="4658"/>
                </a:lnTo>
                <a:lnTo>
                  <a:pt x="8722" y="4659"/>
                </a:lnTo>
                <a:lnTo>
                  <a:pt x="8722" y="4657"/>
                </a:lnTo>
                <a:lnTo>
                  <a:pt x="8722" y="4655"/>
                </a:lnTo>
                <a:close/>
                <a:moveTo>
                  <a:pt x="8782" y="5708"/>
                </a:moveTo>
                <a:lnTo>
                  <a:pt x="8781" y="5708"/>
                </a:lnTo>
                <a:lnTo>
                  <a:pt x="8779" y="5708"/>
                </a:lnTo>
                <a:lnTo>
                  <a:pt x="8781" y="5708"/>
                </a:lnTo>
                <a:lnTo>
                  <a:pt x="8781" y="5708"/>
                </a:lnTo>
                <a:lnTo>
                  <a:pt x="8782" y="5708"/>
                </a:lnTo>
                <a:lnTo>
                  <a:pt x="8782" y="5708"/>
                </a:lnTo>
                <a:close/>
                <a:moveTo>
                  <a:pt x="8004" y="3812"/>
                </a:moveTo>
                <a:lnTo>
                  <a:pt x="8005" y="3812"/>
                </a:lnTo>
                <a:lnTo>
                  <a:pt x="8005" y="3812"/>
                </a:lnTo>
                <a:lnTo>
                  <a:pt x="8005" y="3812"/>
                </a:lnTo>
                <a:lnTo>
                  <a:pt x="8005" y="3812"/>
                </a:lnTo>
                <a:lnTo>
                  <a:pt x="8005" y="3812"/>
                </a:lnTo>
                <a:lnTo>
                  <a:pt x="8004" y="3812"/>
                </a:lnTo>
                <a:close/>
                <a:moveTo>
                  <a:pt x="7957" y="3891"/>
                </a:moveTo>
                <a:lnTo>
                  <a:pt x="7957" y="3891"/>
                </a:lnTo>
                <a:lnTo>
                  <a:pt x="7958" y="3889"/>
                </a:lnTo>
                <a:lnTo>
                  <a:pt x="7958" y="3889"/>
                </a:lnTo>
                <a:lnTo>
                  <a:pt x="7960" y="3891"/>
                </a:lnTo>
                <a:lnTo>
                  <a:pt x="7958" y="3891"/>
                </a:lnTo>
                <a:lnTo>
                  <a:pt x="7958" y="3891"/>
                </a:lnTo>
                <a:lnTo>
                  <a:pt x="7958" y="3891"/>
                </a:lnTo>
                <a:lnTo>
                  <a:pt x="7957" y="3891"/>
                </a:lnTo>
                <a:close/>
                <a:moveTo>
                  <a:pt x="9639" y="5996"/>
                </a:moveTo>
                <a:lnTo>
                  <a:pt x="9639" y="5996"/>
                </a:lnTo>
                <a:lnTo>
                  <a:pt x="9637" y="5995"/>
                </a:lnTo>
                <a:lnTo>
                  <a:pt x="9640" y="5996"/>
                </a:lnTo>
                <a:lnTo>
                  <a:pt x="9642" y="5996"/>
                </a:lnTo>
                <a:lnTo>
                  <a:pt x="9640" y="5996"/>
                </a:lnTo>
                <a:lnTo>
                  <a:pt x="9639" y="5996"/>
                </a:lnTo>
                <a:close/>
                <a:moveTo>
                  <a:pt x="10722" y="4847"/>
                </a:move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3" y="4847"/>
                </a:lnTo>
                <a:lnTo>
                  <a:pt x="10723" y="4847"/>
                </a:lnTo>
                <a:lnTo>
                  <a:pt x="10723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7"/>
                </a:lnTo>
                <a:lnTo>
                  <a:pt x="10722" y="4846"/>
                </a:lnTo>
                <a:lnTo>
                  <a:pt x="10722" y="4846"/>
                </a:lnTo>
                <a:lnTo>
                  <a:pt x="10722" y="4846"/>
                </a:lnTo>
                <a:lnTo>
                  <a:pt x="10722" y="4846"/>
                </a:lnTo>
                <a:lnTo>
                  <a:pt x="10722" y="4846"/>
                </a:lnTo>
                <a:lnTo>
                  <a:pt x="10722" y="4846"/>
                </a:lnTo>
                <a:lnTo>
                  <a:pt x="10722" y="4846"/>
                </a:lnTo>
                <a:lnTo>
                  <a:pt x="10722" y="4847"/>
                </a:lnTo>
                <a:lnTo>
                  <a:pt x="10722" y="4847"/>
                </a:lnTo>
                <a:close/>
                <a:moveTo>
                  <a:pt x="4854" y="3221"/>
                </a:moveTo>
                <a:lnTo>
                  <a:pt x="4854" y="3221"/>
                </a:lnTo>
                <a:lnTo>
                  <a:pt x="4854" y="3221"/>
                </a:lnTo>
                <a:lnTo>
                  <a:pt x="4854" y="3221"/>
                </a:lnTo>
                <a:lnTo>
                  <a:pt x="4854" y="3221"/>
                </a:lnTo>
                <a:lnTo>
                  <a:pt x="4854" y="3221"/>
                </a:lnTo>
                <a:close/>
                <a:moveTo>
                  <a:pt x="9189" y="3907"/>
                </a:moveTo>
                <a:lnTo>
                  <a:pt x="9188" y="3907"/>
                </a:lnTo>
                <a:lnTo>
                  <a:pt x="9187" y="3906"/>
                </a:lnTo>
                <a:lnTo>
                  <a:pt x="9187" y="3906"/>
                </a:lnTo>
                <a:lnTo>
                  <a:pt x="9188" y="3906"/>
                </a:lnTo>
                <a:lnTo>
                  <a:pt x="9188" y="3907"/>
                </a:lnTo>
                <a:lnTo>
                  <a:pt x="9189" y="3907"/>
                </a:lnTo>
                <a:close/>
                <a:moveTo>
                  <a:pt x="3982" y="3169"/>
                </a:moveTo>
                <a:lnTo>
                  <a:pt x="3982" y="3169"/>
                </a:lnTo>
                <a:lnTo>
                  <a:pt x="3982" y="3169"/>
                </a:lnTo>
                <a:lnTo>
                  <a:pt x="3982" y="3170"/>
                </a:lnTo>
                <a:lnTo>
                  <a:pt x="3983" y="3170"/>
                </a:lnTo>
                <a:lnTo>
                  <a:pt x="3982" y="3170"/>
                </a:lnTo>
                <a:lnTo>
                  <a:pt x="3981" y="3170"/>
                </a:lnTo>
                <a:lnTo>
                  <a:pt x="3981" y="3169"/>
                </a:lnTo>
                <a:lnTo>
                  <a:pt x="3982" y="3169"/>
                </a:lnTo>
                <a:close/>
                <a:moveTo>
                  <a:pt x="3564" y="3518"/>
                </a:moveTo>
                <a:lnTo>
                  <a:pt x="3569" y="3516"/>
                </a:lnTo>
                <a:lnTo>
                  <a:pt x="3576" y="3514"/>
                </a:lnTo>
                <a:lnTo>
                  <a:pt x="3574" y="3516"/>
                </a:lnTo>
                <a:lnTo>
                  <a:pt x="3573" y="3518"/>
                </a:lnTo>
                <a:lnTo>
                  <a:pt x="3568" y="3518"/>
                </a:lnTo>
                <a:lnTo>
                  <a:pt x="3564" y="3518"/>
                </a:lnTo>
                <a:close/>
                <a:moveTo>
                  <a:pt x="3303" y="5782"/>
                </a:moveTo>
                <a:lnTo>
                  <a:pt x="3304" y="5784"/>
                </a:lnTo>
                <a:lnTo>
                  <a:pt x="3305" y="5787"/>
                </a:lnTo>
                <a:lnTo>
                  <a:pt x="3304" y="5788"/>
                </a:lnTo>
                <a:lnTo>
                  <a:pt x="3302" y="5789"/>
                </a:lnTo>
                <a:lnTo>
                  <a:pt x="3302" y="5788"/>
                </a:lnTo>
                <a:lnTo>
                  <a:pt x="3300" y="5785"/>
                </a:lnTo>
                <a:lnTo>
                  <a:pt x="3302" y="5784"/>
                </a:lnTo>
                <a:lnTo>
                  <a:pt x="3303" y="5782"/>
                </a:lnTo>
                <a:close/>
                <a:moveTo>
                  <a:pt x="11798" y="5036"/>
                </a:moveTo>
                <a:lnTo>
                  <a:pt x="11798" y="5035"/>
                </a:lnTo>
                <a:lnTo>
                  <a:pt x="11798" y="5033"/>
                </a:lnTo>
                <a:lnTo>
                  <a:pt x="11801" y="5035"/>
                </a:lnTo>
                <a:lnTo>
                  <a:pt x="11803" y="5035"/>
                </a:lnTo>
                <a:lnTo>
                  <a:pt x="11801" y="5036"/>
                </a:lnTo>
                <a:lnTo>
                  <a:pt x="11798" y="5036"/>
                </a:lnTo>
                <a:close/>
                <a:moveTo>
                  <a:pt x="10198" y="5944"/>
                </a:moveTo>
                <a:lnTo>
                  <a:pt x="10197" y="5944"/>
                </a:lnTo>
                <a:lnTo>
                  <a:pt x="10197" y="5944"/>
                </a:lnTo>
                <a:lnTo>
                  <a:pt x="10197" y="5944"/>
                </a:lnTo>
                <a:lnTo>
                  <a:pt x="10198" y="5944"/>
                </a:lnTo>
                <a:lnTo>
                  <a:pt x="10198" y="5944"/>
                </a:lnTo>
                <a:lnTo>
                  <a:pt x="10198" y="5944"/>
                </a:lnTo>
                <a:close/>
                <a:moveTo>
                  <a:pt x="7593" y="2402"/>
                </a:moveTo>
                <a:lnTo>
                  <a:pt x="7592" y="2402"/>
                </a:lnTo>
                <a:lnTo>
                  <a:pt x="7591" y="2400"/>
                </a:lnTo>
                <a:lnTo>
                  <a:pt x="7592" y="2400"/>
                </a:lnTo>
                <a:lnTo>
                  <a:pt x="7593" y="2399"/>
                </a:lnTo>
                <a:lnTo>
                  <a:pt x="7593" y="2400"/>
                </a:lnTo>
                <a:lnTo>
                  <a:pt x="7593" y="2402"/>
                </a:lnTo>
                <a:close/>
                <a:moveTo>
                  <a:pt x="1698" y="4125"/>
                </a:moveTo>
                <a:lnTo>
                  <a:pt x="1699" y="4124"/>
                </a:lnTo>
                <a:lnTo>
                  <a:pt x="1699" y="4124"/>
                </a:lnTo>
                <a:lnTo>
                  <a:pt x="1699" y="4124"/>
                </a:lnTo>
                <a:lnTo>
                  <a:pt x="1700" y="4125"/>
                </a:lnTo>
                <a:lnTo>
                  <a:pt x="1700" y="4125"/>
                </a:lnTo>
                <a:lnTo>
                  <a:pt x="1700" y="4125"/>
                </a:lnTo>
                <a:lnTo>
                  <a:pt x="1700" y="4125"/>
                </a:lnTo>
                <a:lnTo>
                  <a:pt x="1700" y="4125"/>
                </a:lnTo>
                <a:lnTo>
                  <a:pt x="1699" y="4125"/>
                </a:lnTo>
                <a:lnTo>
                  <a:pt x="1698" y="4125"/>
                </a:lnTo>
                <a:close/>
                <a:moveTo>
                  <a:pt x="10975" y="6682"/>
                </a:moveTo>
                <a:lnTo>
                  <a:pt x="10973" y="6681"/>
                </a:lnTo>
                <a:lnTo>
                  <a:pt x="10972" y="6681"/>
                </a:lnTo>
                <a:lnTo>
                  <a:pt x="10973" y="6681"/>
                </a:lnTo>
                <a:lnTo>
                  <a:pt x="10975" y="6681"/>
                </a:lnTo>
                <a:lnTo>
                  <a:pt x="10975" y="6681"/>
                </a:lnTo>
                <a:lnTo>
                  <a:pt x="10975" y="6682"/>
                </a:lnTo>
                <a:close/>
                <a:moveTo>
                  <a:pt x="2427" y="5865"/>
                </a:moveTo>
                <a:lnTo>
                  <a:pt x="2427" y="5865"/>
                </a:lnTo>
                <a:lnTo>
                  <a:pt x="2429" y="5865"/>
                </a:lnTo>
                <a:lnTo>
                  <a:pt x="2429" y="5867"/>
                </a:lnTo>
                <a:lnTo>
                  <a:pt x="2427" y="5868"/>
                </a:lnTo>
                <a:lnTo>
                  <a:pt x="2427" y="5867"/>
                </a:lnTo>
                <a:lnTo>
                  <a:pt x="2427" y="5865"/>
                </a:lnTo>
                <a:close/>
                <a:moveTo>
                  <a:pt x="5947" y="1371"/>
                </a:moveTo>
                <a:lnTo>
                  <a:pt x="5947" y="1371"/>
                </a:lnTo>
                <a:lnTo>
                  <a:pt x="5947" y="1371"/>
                </a:lnTo>
                <a:lnTo>
                  <a:pt x="5947" y="1371"/>
                </a:lnTo>
                <a:lnTo>
                  <a:pt x="5947" y="1371"/>
                </a:lnTo>
                <a:lnTo>
                  <a:pt x="5947" y="1371"/>
                </a:lnTo>
                <a:lnTo>
                  <a:pt x="5947" y="1371"/>
                </a:lnTo>
                <a:close/>
                <a:moveTo>
                  <a:pt x="4029" y="2996"/>
                </a:moveTo>
                <a:lnTo>
                  <a:pt x="4030" y="2998"/>
                </a:lnTo>
                <a:lnTo>
                  <a:pt x="4030" y="2999"/>
                </a:lnTo>
                <a:lnTo>
                  <a:pt x="4030" y="3002"/>
                </a:lnTo>
                <a:lnTo>
                  <a:pt x="4027" y="3000"/>
                </a:lnTo>
                <a:lnTo>
                  <a:pt x="4025" y="3000"/>
                </a:lnTo>
                <a:lnTo>
                  <a:pt x="4026" y="2998"/>
                </a:lnTo>
                <a:lnTo>
                  <a:pt x="4029" y="2996"/>
                </a:lnTo>
                <a:close/>
                <a:moveTo>
                  <a:pt x="10839" y="7041"/>
                </a:moveTo>
                <a:lnTo>
                  <a:pt x="10839" y="7040"/>
                </a:lnTo>
                <a:lnTo>
                  <a:pt x="10838" y="7040"/>
                </a:lnTo>
                <a:lnTo>
                  <a:pt x="10838" y="7040"/>
                </a:lnTo>
                <a:lnTo>
                  <a:pt x="10836" y="7040"/>
                </a:lnTo>
                <a:lnTo>
                  <a:pt x="10836" y="7038"/>
                </a:lnTo>
                <a:lnTo>
                  <a:pt x="10836" y="7038"/>
                </a:lnTo>
                <a:lnTo>
                  <a:pt x="10838" y="7040"/>
                </a:lnTo>
                <a:lnTo>
                  <a:pt x="10838" y="7040"/>
                </a:lnTo>
                <a:lnTo>
                  <a:pt x="10839" y="7040"/>
                </a:lnTo>
                <a:lnTo>
                  <a:pt x="10840" y="7041"/>
                </a:lnTo>
                <a:lnTo>
                  <a:pt x="10839" y="7041"/>
                </a:lnTo>
                <a:lnTo>
                  <a:pt x="10839" y="7041"/>
                </a:lnTo>
                <a:close/>
                <a:moveTo>
                  <a:pt x="9224" y="6903"/>
                </a:moveTo>
                <a:lnTo>
                  <a:pt x="9222" y="6904"/>
                </a:lnTo>
                <a:lnTo>
                  <a:pt x="9220" y="6904"/>
                </a:lnTo>
                <a:lnTo>
                  <a:pt x="9220" y="6904"/>
                </a:lnTo>
                <a:lnTo>
                  <a:pt x="9221" y="6904"/>
                </a:lnTo>
                <a:lnTo>
                  <a:pt x="9222" y="6904"/>
                </a:lnTo>
                <a:lnTo>
                  <a:pt x="9224" y="6903"/>
                </a:lnTo>
                <a:close/>
                <a:moveTo>
                  <a:pt x="10084" y="6931"/>
                </a:moveTo>
                <a:lnTo>
                  <a:pt x="10083" y="6931"/>
                </a:lnTo>
                <a:lnTo>
                  <a:pt x="10083" y="6931"/>
                </a:lnTo>
                <a:lnTo>
                  <a:pt x="10083" y="6931"/>
                </a:lnTo>
                <a:lnTo>
                  <a:pt x="10084" y="6931"/>
                </a:lnTo>
                <a:lnTo>
                  <a:pt x="10084" y="6931"/>
                </a:lnTo>
                <a:lnTo>
                  <a:pt x="10084" y="6931"/>
                </a:lnTo>
                <a:lnTo>
                  <a:pt x="10084" y="6931"/>
                </a:lnTo>
                <a:lnTo>
                  <a:pt x="10084" y="6931"/>
                </a:lnTo>
                <a:lnTo>
                  <a:pt x="10084" y="6931"/>
                </a:lnTo>
                <a:lnTo>
                  <a:pt x="10084" y="6931"/>
                </a:lnTo>
                <a:lnTo>
                  <a:pt x="10084" y="6931"/>
                </a:lnTo>
                <a:lnTo>
                  <a:pt x="10084" y="6931"/>
                </a:lnTo>
                <a:close/>
                <a:moveTo>
                  <a:pt x="8212" y="2712"/>
                </a:moveTo>
                <a:lnTo>
                  <a:pt x="8216" y="2714"/>
                </a:lnTo>
                <a:lnTo>
                  <a:pt x="8219" y="2715"/>
                </a:lnTo>
                <a:lnTo>
                  <a:pt x="8215" y="2715"/>
                </a:lnTo>
                <a:lnTo>
                  <a:pt x="8211" y="2715"/>
                </a:lnTo>
                <a:lnTo>
                  <a:pt x="8212" y="2714"/>
                </a:lnTo>
                <a:lnTo>
                  <a:pt x="8212" y="2712"/>
                </a:lnTo>
                <a:close/>
                <a:moveTo>
                  <a:pt x="6499" y="6228"/>
                </a:moveTo>
                <a:lnTo>
                  <a:pt x="6498" y="6227"/>
                </a:lnTo>
                <a:lnTo>
                  <a:pt x="6498" y="6225"/>
                </a:lnTo>
                <a:lnTo>
                  <a:pt x="6499" y="6225"/>
                </a:lnTo>
                <a:lnTo>
                  <a:pt x="6501" y="6225"/>
                </a:lnTo>
                <a:lnTo>
                  <a:pt x="6499" y="6227"/>
                </a:lnTo>
                <a:lnTo>
                  <a:pt x="6499" y="6228"/>
                </a:lnTo>
                <a:close/>
                <a:moveTo>
                  <a:pt x="7115" y="5959"/>
                </a:moveTo>
                <a:lnTo>
                  <a:pt x="7115" y="5959"/>
                </a:lnTo>
                <a:lnTo>
                  <a:pt x="7115" y="5959"/>
                </a:lnTo>
                <a:lnTo>
                  <a:pt x="7113" y="5959"/>
                </a:lnTo>
                <a:lnTo>
                  <a:pt x="7113" y="5959"/>
                </a:lnTo>
                <a:lnTo>
                  <a:pt x="7113" y="5959"/>
                </a:lnTo>
                <a:lnTo>
                  <a:pt x="7115" y="5959"/>
                </a:lnTo>
                <a:close/>
                <a:moveTo>
                  <a:pt x="7250" y="6039"/>
                </a:moveTo>
                <a:lnTo>
                  <a:pt x="7250" y="6038"/>
                </a:lnTo>
                <a:lnTo>
                  <a:pt x="7250" y="6038"/>
                </a:lnTo>
                <a:lnTo>
                  <a:pt x="7250" y="6038"/>
                </a:lnTo>
                <a:lnTo>
                  <a:pt x="7250" y="6038"/>
                </a:lnTo>
                <a:lnTo>
                  <a:pt x="7250" y="6038"/>
                </a:lnTo>
                <a:lnTo>
                  <a:pt x="7250" y="6039"/>
                </a:lnTo>
                <a:close/>
                <a:moveTo>
                  <a:pt x="8370" y="6962"/>
                </a:moveTo>
                <a:lnTo>
                  <a:pt x="8371" y="6962"/>
                </a:lnTo>
                <a:lnTo>
                  <a:pt x="8372" y="6964"/>
                </a:lnTo>
                <a:lnTo>
                  <a:pt x="8371" y="6964"/>
                </a:lnTo>
                <a:lnTo>
                  <a:pt x="8370" y="6965"/>
                </a:lnTo>
                <a:lnTo>
                  <a:pt x="8370" y="6964"/>
                </a:lnTo>
                <a:lnTo>
                  <a:pt x="8370" y="6962"/>
                </a:lnTo>
                <a:close/>
                <a:moveTo>
                  <a:pt x="11247" y="6773"/>
                </a:moveTo>
                <a:lnTo>
                  <a:pt x="11247" y="6773"/>
                </a:lnTo>
                <a:lnTo>
                  <a:pt x="11249" y="6775"/>
                </a:lnTo>
                <a:lnTo>
                  <a:pt x="11249" y="6773"/>
                </a:lnTo>
                <a:lnTo>
                  <a:pt x="11249" y="6775"/>
                </a:lnTo>
                <a:lnTo>
                  <a:pt x="11249" y="6775"/>
                </a:lnTo>
                <a:lnTo>
                  <a:pt x="11249" y="6775"/>
                </a:lnTo>
                <a:lnTo>
                  <a:pt x="11249" y="6775"/>
                </a:lnTo>
                <a:lnTo>
                  <a:pt x="11247" y="6775"/>
                </a:lnTo>
                <a:lnTo>
                  <a:pt x="11247" y="6775"/>
                </a:lnTo>
                <a:lnTo>
                  <a:pt x="11247" y="6773"/>
                </a:lnTo>
                <a:lnTo>
                  <a:pt x="11247" y="6773"/>
                </a:lnTo>
                <a:close/>
                <a:moveTo>
                  <a:pt x="7550" y="2043"/>
                </a:moveTo>
                <a:lnTo>
                  <a:pt x="7550" y="2043"/>
                </a:lnTo>
                <a:lnTo>
                  <a:pt x="7549" y="2043"/>
                </a:lnTo>
                <a:lnTo>
                  <a:pt x="7550" y="2043"/>
                </a:lnTo>
                <a:lnTo>
                  <a:pt x="7550" y="2041"/>
                </a:lnTo>
                <a:lnTo>
                  <a:pt x="7550" y="2043"/>
                </a:lnTo>
                <a:lnTo>
                  <a:pt x="7550" y="2043"/>
                </a:lnTo>
                <a:close/>
                <a:moveTo>
                  <a:pt x="6233" y="6437"/>
                </a:moveTo>
                <a:lnTo>
                  <a:pt x="6234" y="6437"/>
                </a:lnTo>
                <a:lnTo>
                  <a:pt x="6237" y="6437"/>
                </a:lnTo>
                <a:lnTo>
                  <a:pt x="6235" y="6440"/>
                </a:lnTo>
                <a:lnTo>
                  <a:pt x="6235" y="6442"/>
                </a:lnTo>
                <a:lnTo>
                  <a:pt x="6234" y="6440"/>
                </a:lnTo>
                <a:lnTo>
                  <a:pt x="6233" y="6437"/>
                </a:lnTo>
                <a:close/>
                <a:moveTo>
                  <a:pt x="1907" y="2700"/>
                </a:moveTo>
                <a:lnTo>
                  <a:pt x="1907" y="2700"/>
                </a:lnTo>
                <a:lnTo>
                  <a:pt x="1906" y="2700"/>
                </a:lnTo>
                <a:lnTo>
                  <a:pt x="1905" y="2698"/>
                </a:lnTo>
                <a:lnTo>
                  <a:pt x="1906" y="2697"/>
                </a:lnTo>
                <a:lnTo>
                  <a:pt x="1907" y="2697"/>
                </a:lnTo>
                <a:lnTo>
                  <a:pt x="1907" y="2698"/>
                </a:lnTo>
                <a:lnTo>
                  <a:pt x="1907" y="2700"/>
                </a:lnTo>
                <a:close/>
                <a:moveTo>
                  <a:pt x="2639" y="6477"/>
                </a:moveTo>
                <a:lnTo>
                  <a:pt x="2639" y="6477"/>
                </a:lnTo>
                <a:lnTo>
                  <a:pt x="2638" y="6477"/>
                </a:lnTo>
                <a:lnTo>
                  <a:pt x="2639" y="6477"/>
                </a:lnTo>
                <a:lnTo>
                  <a:pt x="2639" y="6477"/>
                </a:lnTo>
                <a:lnTo>
                  <a:pt x="2639" y="6477"/>
                </a:lnTo>
                <a:lnTo>
                  <a:pt x="2639" y="6477"/>
                </a:lnTo>
                <a:close/>
                <a:moveTo>
                  <a:pt x="11410" y="7218"/>
                </a:moveTo>
                <a:lnTo>
                  <a:pt x="11409" y="7216"/>
                </a:lnTo>
                <a:lnTo>
                  <a:pt x="11407" y="7212"/>
                </a:lnTo>
                <a:lnTo>
                  <a:pt x="11407" y="7212"/>
                </a:lnTo>
                <a:lnTo>
                  <a:pt x="11407" y="7212"/>
                </a:lnTo>
                <a:lnTo>
                  <a:pt x="11410" y="7213"/>
                </a:lnTo>
                <a:lnTo>
                  <a:pt x="11414" y="7215"/>
                </a:lnTo>
                <a:lnTo>
                  <a:pt x="11411" y="7216"/>
                </a:lnTo>
                <a:lnTo>
                  <a:pt x="11410" y="7218"/>
                </a:lnTo>
                <a:close/>
                <a:moveTo>
                  <a:pt x="2868" y="6354"/>
                </a:moveTo>
                <a:lnTo>
                  <a:pt x="2868" y="6354"/>
                </a:lnTo>
                <a:lnTo>
                  <a:pt x="2868" y="6352"/>
                </a:lnTo>
                <a:lnTo>
                  <a:pt x="2868" y="6352"/>
                </a:lnTo>
                <a:lnTo>
                  <a:pt x="2869" y="6352"/>
                </a:lnTo>
                <a:lnTo>
                  <a:pt x="2868" y="6354"/>
                </a:lnTo>
                <a:lnTo>
                  <a:pt x="2868" y="6354"/>
                </a:lnTo>
                <a:close/>
                <a:moveTo>
                  <a:pt x="12048" y="5738"/>
                </a:moveTo>
                <a:lnTo>
                  <a:pt x="12048" y="5738"/>
                </a:lnTo>
                <a:lnTo>
                  <a:pt x="12048" y="5738"/>
                </a:lnTo>
                <a:lnTo>
                  <a:pt x="12048" y="5738"/>
                </a:lnTo>
                <a:lnTo>
                  <a:pt x="12048" y="5738"/>
                </a:lnTo>
                <a:lnTo>
                  <a:pt x="12049" y="5738"/>
                </a:lnTo>
                <a:lnTo>
                  <a:pt x="12049" y="5738"/>
                </a:lnTo>
                <a:lnTo>
                  <a:pt x="12049" y="5738"/>
                </a:lnTo>
                <a:lnTo>
                  <a:pt x="12048" y="5738"/>
                </a:lnTo>
                <a:close/>
                <a:moveTo>
                  <a:pt x="7730" y="1948"/>
                </a:moveTo>
                <a:lnTo>
                  <a:pt x="7730" y="1948"/>
                </a:lnTo>
                <a:lnTo>
                  <a:pt x="7730" y="1948"/>
                </a:lnTo>
                <a:lnTo>
                  <a:pt x="7730" y="1948"/>
                </a:lnTo>
                <a:lnTo>
                  <a:pt x="7730" y="1948"/>
                </a:lnTo>
                <a:lnTo>
                  <a:pt x="7730" y="1948"/>
                </a:lnTo>
                <a:lnTo>
                  <a:pt x="7730" y="1948"/>
                </a:lnTo>
                <a:close/>
                <a:moveTo>
                  <a:pt x="1855" y="3548"/>
                </a:moveTo>
                <a:lnTo>
                  <a:pt x="1859" y="3552"/>
                </a:lnTo>
                <a:lnTo>
                  <a:pt x="1863" y="3556"/>
                </a:lnTo>
                <a:lnTo>
                  <a:pt x="1868" y="3560"/>
                </a:lnTo>
                <a:lnTo>
                  <a:pt x="1874" y="3562"/>
                </a:lnTo>
                <a:lnTo>
                  <a:pt x="1863" y="3563"/>
                </a:lnTo>
                <a:lnTo>
                  <a:pt x="1853" y="3566"/>
                </a:lnTo>
                <a:lnTo>
                  <a:pt x="1844" y="3571"/>
                </a:lnTo>
                <a:lnTo>
                  <a:pt x="1836" y="3577"/>
                </a:lnTo>
                <a:lnTo>
                  <a:pt x="1820" y="3577"/>
                </a:lnTo>
                <a:lnTo>
                  <a:pt x="1803" y="3577"/>
                </a:lnTo>
                <a:lnTo>
                  <a:pt x="1787" y="3577"/>
                </a:lnTo>
                <a:lnTo>
                  <a:pt x="1771" y="3576"/>
                </a:lnTo>
                <a:lnTo>
                  <a:pt x="1769" y="3577"/>
                </a:lnTo>
                <a:lnTo>
                  <a:pt x="1769" y="3572"/>
                </a:lnTo>
                <a:lnTo>
                  <a:pt x="1769" y="3567"/>
                </a:lnTo>
                <a:lnTo>
                  <a:pt x="1770" y="3567"/>
                </a:lnTo>
                <a:lnTo>
                  <a:pt x="1771" y="3567"/>
                </a:lnTo>
                <a:lnTo>
                  <a:pt x="1792" y="3562"/>
                </a:lnTo>
                <a:lnTo>
                  <a:pt x="1813" y="3560"/>
                </a:lnTo>
                <a:lnTo>
                  <a:pt x="1825" y="3557"/>
                </a:lnTo>
                <a:lnTo>
                  <a:pt x="1835" y="3555"/>
                </a:lnTo>
                <a:lnTo>
                  <a:pt x="1845" y="3552"/>
                </a:lnTo>
                <a:lnTo>
                  <a:pt x="1855" y="3548"/>
                </a:lnTo>
                <a:close/>
                <a:moveTo>
                  <a:pt x="11301" y="7413"/>
                </a:moveTo>
                <a:lnTo>
                  <a:pt x="11294" y="7406"/>
                </a:lnTo>
                <a:lnTo>
                  <a:pt x="11286" y="7402"/>
                </a:lnTo>
                <a:lnTo>
                  <a:pt x="11277" y="7397"/>
                </a:lnTo>
                <a:lnTo>
                  <a:pt x="11266" y="7395"/>
                </a:lnTo>
                <a:lnTo>
                  <a:pt x="11277" y="7394"/>
                </a:lnTo>
                <a:lnTo>
                  <a:pt x="11286" y="7391"/>
                </a:lnTo>
                <a:lnTo>
                  <a:pt x="11289" y="7390"/>
                </a:lnTo>
                <a:lnTo>
                  <a:pt x="11292" y="7387"/>
                </a:lnTo>
                <a:lnTo>
                  <a:pt x="11294" y="7385"/>
                </a:lnTo>
                <a:lnTo>
                  <a:pt x="11296" y="7381"/>
                </a:lnTo>
                <a:lnTo>
                  <a:pt x="11303" y="7386"/>
                </a:lnTo>
                <a:lnTo>
                  <a:pt x="11312" y="7391"/>
                </a:lnTo>
                <a:lnTo>
                  <a:pt x="11322" y="7395"/>
                </a:lnTo>
                <a:lnTo>
                  <a:pt x="11331" y="7397"/>
                </a:lnTo>
                <a:lnTo>
                  <a:pt x="11324" y="7400"/>
                </a:lnTo>
                <a:lnTo>
                  <a:pt x="11316" y="7404"/>
                </a:lnTo>
                <a:lnTo>
                  <a:pt x="11308" y="7407"/>
                </a:lnTo>
                <a:lnTo>
                  <a:pt x="11301" y="7413"/>
                </a:lnTo>
                <a:close/>
                <a:moveTo>
                  <a:pt x="13281" y="5220"/>
                </a:moveTo>
                <a:lnTo>
                  <a:pt x="13279" y="5220"/>
                </a:lnTo>
                <a:lnTo>
                  <a:pt x="13278" y="5220"/>
                </a:lnTo>
                <a:lnTo>
                  <a:pt x="13278" y="5218"/>
                </a:lnTo>
                <a:lnTo>
                  <a:pt x="13279" y="5218"/>
                </a:lnTo>
                <a:lnTo>
                  <a:pt x="13280" y="5220"/>
                </a:lnTo>
                <a:lnTo>
                  <a:pt x="13281" y="5220"/>
                </a:lnTo>
                <a:close/>
                <a:moveTo>
                  <a:pt x="13212" y="4861"/>
                </a:moveTo>
                <a:lnTo>
                  <a:pt x="13210" y="4861"/>
                </a:lnTo>
                <a:lnTo>
                  <a:pt x="13209" y="4860"/>
                </a:lnTo>
                <a:lnTo>
                  <a:pt x="13210" y="4860"/>
                </a:lnTo>
                <a:lnTo>
                  <a:pt x="13212" y="4860"/>
                </a:lnTo>
                <a:lnTo>
                  <a:pt x="13212" y="4860"/>
                </a:lnTo>
                <a:lnTo>
                  <a:pt x="13212" y="4861"/>
                </a:lnTo>
                <a:close/>
                <a:moveTo>
                  <a:pt x="8165" y="2189"/>
                </a:moveTo>
                <a:lnTo>
                  <a:pt x="8165" y="2190"/>
                </a:lnTo>
                <a:lnTo>
                  <a:pt x="8165" y="2190"/>
                </a:lnTo>
                <a:lnTo>
                  <a:pt x="8165" y="2189"/>
                </a:lnTo>
                <a:lnTo>
                  <a:pt x="8165" y="2189"/>
                </a:lnTo>
                <a:lnTo>
                  <a:pt x="8165" y="2189"/>
                </a:lnTo>
                <a:lnTo>
                  <a:pt x="8165" y="2189"/>
                </a:lnTo>
                <a:close/>
                <a:moveTo>
                  <a:pt x="2478" y="3745"/>
                </a:moveTo>
                <a:lnTo>
                  <a:pt x="2478" y="3746"/>
                </a:lnTo>
                <a:lnTo>
                  <a:pt x="2479" y="3749"/>
                </a:lnTo>
                <a:lnTo>
                  <a:pt x="2478" y="3749"/>
                </a:lnTo>
                <a:lnTo>
                  <a:pt x="2477" y="3749"/>
                </a:lnTo>
                <a:lnTo>
                  <a:pt x="2477" y="3746"/>
                </a:lnTo>
                <a:lnTo>
                  <a:pt x="2478" y="3745"/>
                </a:lnTo>
                <a:close/>
                <a:moveTo>
                  <a:pt x="2158" y="4909"/>
                </a:moveTo>
                <a:lnTo>
                  <a:pt x="2158" y="4909"/>
                </a:lnTo>
                <a:lnTo>
                  <a:pt x="2158" y="4909"/>
                </a:lnTo>
                <a:lnTo>
                  <a:pt x="2158" y="4909"/>
                </a:lnTo>
                <a:lnTo>
                  <a:pt x="2158" y="4909"/>
                </a:lnTo>
                <a:lnTo>
                  <a:pt x="2158" y="4909"/>
                </a:lnTo>
                <a:lnTo>
                  <a:pt x="2158" y="4909"/>
                </a:lnTo>
                <a:close/>
                <a:moveTo>
                  <a:pt x="12117" y="5817"/>
                </a:moveTo>
                <a:lnTo>
                  <a:pt x="12115" y="5817"/>
                </a:lnTo>
                <a:lnTo>
                  <a:pt x="12115" y="5817"/>
                </a:lnTo>
                <a:lnTo>
                  <a:pt x="12117" y="5817"/>
                </a:lnTo>
                <a:lnTo>
                  <a:pt x="12118" y="5816"/>
                </a:lnTo>
                <a:lnTo>
                  <a:pt x="12117" y="5817"/>
                </a:lnTo>
                <a:lnTo>
                  <a:pt x="12117" y="5817"/>
                </a:lnTo>
                <a:close/>
                <a:moveTo>
                  <a:pt x="14333" y="5295"/>
                </a:moveTo>
                <a:lnTo>
                  <a:pt x="14307" y="5301"/>
                </a:lnTo>
                <a:lnTo>
                  <a:pt x="14276" y="5306"/>
                </a:lnTo>
                <a:lnTo>
                  <a:pt x="14270" y="5309"/>
                </a:lnTo>
                <a:lnTo>
                  <a:pt x="14265" y="5312"/>
                </a:lnTo>
                <a:lnTo>
                  <a:pt x="14262" y="5315"/>
                </a:lnTo>
                <a:lnTo>
                  <a:pt x="14261" y="5320"/>
                </a:lnTo>
                <a:lnTo>
                  <a:pt x="14264" y="5325"/>
                </a:lnTo>
                <a:lnTo>
                  <a:pt x="14267" y="5331"/>
                </a:lnTo>
                <a:lnTo>
                  <a:pt x="14275" y="5339"/>
                </a:lnTo>
                <a:lnTo>
                  <a:pt x="14285" y="5348"/>
                </a:lnTo>
                <a:lnTo>
                  <a:pt x="14274" y="5352"/>
                </a:lnTo>
                <a:lnTo>
                  <a:pt x="14262" y="5355"/>
                </a:lnTo>
                <a:lnTo>
                  <a:pt x="14251" y="5358"/>
                </a:lnTo>
                <a:lnTo>
                  <a:pt x="14239" y="5362"/>
                </a:lnTo>
                <a:lnTo>
                  <a:pt x="14239" y="5364"/>
                </a:lnTo>
                <a:lnTo>
                  <a:pt x="14238" y="5364"/>
                </a:lnTo>
                <a:lnTo>
                  <a:pt x="14237" y="5364"/>
                </a:lnTo>
                <a:lnTo>
                  <a:pt x="14238" y="5363"/>
                </a:lnTo>
                <a:lnTo>
                  <a:pt x="14239" y="5362"/>
                </a:lnTo>
                <a:lnTo>
                  <a:pt x="14224" y="5347"/>
                </a:lnTo>
                <a:lnTo>
                  <a:pt x="14208" y="5333"/>
                </a:lnTo>
                <a:lnTo>
                  <a:pt x="14198" y="5326"/>
                </a:lnTo>
                <a:lnTo>
                  <a:pt x="14186" y="5322"/>
                </a:lnTo>
                <a:lnTo>
                  <a:pt x="14180" y="5322"/>
                </a:lnTo>
                <a:lnTo>
                  <a:pt x="14172" y="5322"/>
                </a:lnTo>
                <a:lnTo>
                  <a:pt x="14165" y="5322"/>
                </a:lnTo>
                <a:lnTo>
                  <a:pt x="14156" y="5324"/>
                </a:lnTo>
                <a:lnTo>
                  <a:pt x="14147" y="5326"/>
                </a:lnTo>
                <a:lnTo>
                  <a:pt x="14141" y="5329"/>
                </a:lnTo>
                <a:lnTo>
                  <a:pt x="14134" y="5333"/>
                </a:lnTo>
                <a:lnTo>
                  <a:pt x="14129" y="5336"/>
                </a:lnTo>
                <a:lnTo>
                  <a:pt x="14125" y="5340"/>
                </a:lnTo>
                <a:lnTo>
                  <a:pt x="14123" y="5344"/>
                </a:lnTo>
                <a:lnTo>
                  <a:pt x="14120" y="5349"/>
                </a:lnTo>
                <a:lnTo>
                  <a:pt x="14118" y="5354"/>
                </a:lnTo>
                <a:lnTo>
                  <a:pt x="14115" y="5364"/>
                </a:lnTo>
                <a:lnTo>
                  <a:pt x="14113" y="5374"/>
                </a:lnTo>
                <a:lnTo>
                  <a:pt x="14109" y="5383"/>
                </a:lnTo>
                <a:lnTo>
                  <a:pt x="14102" y="5393"/>
                </a:lnTo>
                <a:lnTo>
                  <a:pt x="14102" y="5393"/>
                </a:lnTo>
                <a:lnTo>
                  <a:pt x="14102" y="5393"/>
                </a:lnTo>
                <a:lnTo>
                  <a:pt x="14102" y="5393"/>
                </a:lnTo>
                <a:lnTo>
                  <a:pt x="14102" y="5393"/>
                </a:lnTo>
                <a:lnTo>
                  <a:pt x="14085" y="5395"/>
                </a:lnTo>
                <a:lnTo>
                  <a:pt x="14066" y="5396"/>
                </a:lnTo>
                <a:lnTo>
                  <a:pt x="14057" y="5399"/>
                </a:lnTo>
                <a:lnTo>
                  <a:pt x="14048" y="5401"/>
                </a:lnTo>
                <a:lnTo>
                  <a:pt x="14040" y="5405"/>
                </a:lnTo>
                <a:lnTo>
                  <a:pt x="14034" y="5410"/>
                </a:lnTo>
                <a:lnTo>
                  <a:pt x="14005" y="5418"/>
                </a:lnTo>
                <a:lnTo>
                  <a:pt x="13976" y="5425"/>
                </a:lnTo>
                <a:lnTo>
                  <a:pt x="13946" y="5433"/>
                </a:lnTo>
                <a:lnTo>
                  <a:pt x="13917" y="5440"/>
                </a:lnTo>
                <a:lnTo>
                  <a:pt x="13906" y="5440"/>
                </a:lnTo>
                <a:lnTo>
                  <a:pt x="13896" y="5440"/>
                </a:lnTo>
                <a:lnTo>
                  <a:pt x="13884" y="5440"/>
                </a:lnTo>
                <a:lnTo>
                  <a:pt x="13874" y="5440"/>
                </a:lnTo>
                <a:lnTo>
                  <a:pt x="13840" y="5442"/>
                </a:lnTo>
                <a:lnTo>
                  <a:pt x="13806" y="5442"/>
                </a:lnTo>
                <a:lnTo>
                  <a:pt x="13771" y="5442"/>
                </a:lnTo>
                <a:lnTo>
                  <a:pt x="13737" y="5442"/>
                </a:lnTo>
                <a:lnTo>
                  <a:pt x="13719" y="5442"/>
                </a:lnTo>
                <a:lnTo>
                  <a:pt x="13703" y="5442"/>
                </a:lnTo>
                <a:lnTo>
                  <a:pt x="13686" y="5442"/>
                </a:lnTo>
                <a:lnTo>
                  <a:pt x="13668" y="5442"/>
                </a:lnTo>
                <a:lnTo>
                  <a:pt x="13668" y="5434"/>
                </a:lnTo>
                <a:lnTo>
                  <a:pt x="13668" y="5426"/>
                </a:lnTo>
                <a:lnTo>
                  <a:pt x="13668" y="5426"/>
                </a:lnTo>
                <a:lnTo>
                  <a:pt x="13667" y="5426"/>
                </a:lnTo>
                <a:lnTo>
                  <a:pt x="13668" y="5426"/>
                </a:lnTo>
                <a:lnTo>
                  <a:pt x="13668" y="5426"/>
                </a:lnTo>
                <a:lnTo>
                  <a:pt x="13668" y="5426"/>
                </a:lnTo>
                <a:lnTo>
                  <a:pt x="13700" y="5418"/>
                </a:lnTo>
                <a:lnTo>
                  <a:pt x="13733" y="5407"/>
                </a:lnTo>
                <a:lnTo>
                  <a:pt x="13740" y="5405"/>
                </a:lnTo>
                <a:lnTo>
                  <a:pt x="13746" y="5401"/>
                </a:lnTo>
                <a:lnTo>
                  <a:pt x="13752" y="5397"/>
                </a:lnTo>
                <a:lnTo>
                  <a:pt x="13756" y="5392"/>
                </a:lnTo>
                <a:lnTo>
                  <a:pt x="13760" y="5387"/>
                </a:lnTo>
                <a:lnTo>
                  <a:pt x="13761" y="5380"/>
                </a:lnTo>
                <a:lnTo>
                  <a:pt x="13762" y="5372"/>
                </a:lnTo>
                <a:lnTo>
                  <a:pt x="13761" y="5363"/>
                </a:lnTo>
                <a:lnTo>
                  <a:pt x="13779" y="5362"/>
                </a:lnTo>
                <a:lnTo>
                  <a:pt x="13797" y="5359"/>
                </a:lnTo>
                <a:lnTo>
                  <a:pt x="13804" y="5357"/>
                </a:lnTo>
                <a:lnTo>
                  <a:pt x="13809" y="5353"/>
                </a:lnTo>
                <a:lnTo>
                  <a:pt x="13812" y="5352"/>
                </a:lnTo>
                <a:lnTo>
                  <a:pt x="13813" y="5349"/>
                </a:lnTo>
                <a:lnTo>
                  <a:pt x="13814" y="5347"/>
                </a:lnTo>
                <a:lnTo>
                  <a:pt x="13814" y="5344"/>
                </a:lnTo>
                <a:lnTo>
                  <a:pt x="13813" y="5338"/>
                </a:lnTo>
                <a:lnTo>
                  <a:pt x="13812" y="5334"/>
                </a:lnTo>
                <a:lnTo>
                  <a:pt x="13808" y="5330"/>
                </a:lnTo>
                <a:lnTo>
                  <a:pt x="13804" y="5328"/>
                </a:lnTo>
                <a:lnTo>
                  <a:pt x="13795" y="5325"/>
                </a:lnTo>
                <a:lnTo>
                  <a:pt x="13783" y="5324"/>
                </a:lnTo>
                <a:lnTo>
                  <a:pt x="13770" y="5324"/>
                </a:lnTo>
                <a:lnTo>
                  <a:pt x="13757" y="5324"/>
                </a:lnTo>
                <a:lnTo>
                  <a:pt x="13752" y="5322"/>
                </a:lnTo>
                <a:lnTo>
                  <a:pt x="13746" y="5321"/>
                </a:lnTo>
                <a:lnTo>
                  <a:pt x="13741" y="5320"/>
                </a:lnTo>
                <a:lnTo>
                  <a:pt x="13737" y="5316"/>
                </a:lnTo>
                <a:lnTo>
                  <a:pt x="13737" y="5303"/>
                </a:lnTo>
                <a:lnTo>
                  <a:pt x="13736" y="5291"/>
                </a:lnTo>
                <a:lnTo>
                  <a:pt x="13733" y="5284"/>
                </a:lnTo>
                <a:lnTo>
                  <a:pt x="13729" y="5279"/>
                </a:lnTo>
                <a:lnTo>
                  <a:pt x="13723" y="5274"/>
                </a:lnTo>
                <a:lnTo>
                  <a:pt x="13714" y="5269"/>
                </a:lnTo>
                <a:lnTo>
                  <a:pt x="13703" y="5262"/>
                </a:lnTo>
                <a:lnTo>
                  <a:pt x="13691" y="5254"/>
                </a:lnTo>
                <a:lnTo>
                  <a:pt x="13700" y="5246"/>
                </a:lnTo>
                <a:lnTo>
                  <a:pt x="13710" y="5241"/>
                </a:lnTo>
                <a:lnTo>
                  <a:pt x="13722" y="5236"/>
                </a:lnTo>
                <a:lnTo>
                  <a:pt x="13732" y="5231"/>
                </a:lnTo>
                <a:lnTo>
                  <a:pt x="13745" y="5229"/>
                </a:lnTo>
                <a:lnTo>
                  <a:pt x="13757" y="5226"/>
                </a:lnTo>
                <a:lnTo>
                  <a:pt x="13770" y="5224"/>
                </a:lnTo>
                <a:lnTo>
                  <a:pt x="13783" y="5222"/>
                </a:lnTo>
                <a:lnTo>
                  <a:pt x="13797" y="5217"/>
                </a:lnTo>
                <a:lnTo>
                  <a:pt x="13808" y="5211"/>
                </a:lnTo>
                <a:lnTo>
                  <a:pt x="13817" y="5205"/>
                </a:lnTo>
                <a:lnTo>
                  <a:pt x="13822" y="5197"/>
                </a:lnTo>
                <a:lnTo>
                  <a:pt x="13826" y="5188"/>
                </a:lnTo>
                <a:lnTo>
                  <a:pt x="13828" y="5179"/>
                </a:lnTo>
                <a:lnTo>
                  <a:pt x="13830" y="5170"/>
                </a:lnTo>
                <a:lnTo>
                  <a:pt x="13828" y="5160"/>
                </a:lnTo>
                <a:lnTo>
                  <a:pt x="13847" y="5164"/>
                </a:lnTo>
                <a:lnTo>
                  <a:pt x="13865" y="5166"/>
                </a:lnTo>
                <a:lnTo>
                  <a:pt x="13882" y="5168"/>
                </a:lnTo>
                <a:lnTo>
                  <a:pt x="13899" y="5168"/>
                </a:lnTo>
                <a:lnTo>
                  <a:pt x="13916" y="5166"/>
                </a:lnTo>
                <a:lnTo>
                  <a:pt x="13932" y="5165"/>
                </a:lnTo>
                <a:lnTo>
                  <a:pt x="13948" y="5161"/>
                </a:lnTo>
                <a:lnTo>
                  <a:pt x="13963" y="5158"/>
                </a:lnTo>
                <a:lnTo>
                  <a:pt x="13993" y="5149"/>
                </a:lnTo>
                <a:lnTo>
                  <a:pt x="14024" y="5137"/>
                </a:lnTo>
                <a:lnTo>
                  <a:pt x="14053" y="5127"/>
                </a:lnTo>
                <a:lnTo>
                  <a:pt x="14083" y="5116"/>
                </a:lnTo>
                <a:lnTo>
                  <a:pt x="14091" y="5112"/>
                </a:lnTo>
                <a:lnTo>
                  <a:pt x="14099" y="5108"/>
                </a:lnTo>
                <a:lnTo>
                  <a:pt x="14105" y="5104"/>
                </a:lnTo>
                <a:lnTo>
                  <a:pt x="14110" y="5098"/>
                </a:lnTo>
                <a:lnTo>
                  <a:pt x="14113" y="5093"/>
                </a:lnTo>
                <a:lnTo>
                  <a:pt x="14113" y="5087"/>
                </a:lnTo>
                <a:lnTo>
                  <a:pt x="14110" y="5079"/>
                </a:lnTo>
                <a:lnTo>
                  <a:pt x="14105" y="5071"/>
                </a:lnTo>
                <a:lnTo>
                  <a:pt x="14100" y="5065"/>
                </a:lnTo>
                <a:lnTo>
                  <a:pt x="14094" y="5061"/>
                </a:lnTo>
                <a:lnTo>
                  <a:pt x="14087" y="5057"/>
                </a:lnTo>
                <a:lnTo>
                  <a:pt x="14081" y="5056"/>
                </a:lnTo>
                <a:lnTo>
                  <a:pt x="14073" y="5055"/>
                </a:lnTo>
                <a:lnTo>
                  <a:pt x="14066" y="5056"/>
                </a:lnTo>
                <a:lnTo>
                  <a:pt x="14058" y="5059"/>
                </a:lnTo>
                <a:lnTo>
                  <a:pt x="14049" y="5061"/>
                </a:lnTo>
                <a:lnTo>
                  <a:pt x="14031" y="5070"/>
                </a:lnTo>
                <a:lnTo>
                  <a:pt x="14012" y="5079"/>
                </a:lnTo>
                <a:lnTo>
                  <a:pt x="13995" y="5088"/>
                </a:lnTo>
                <a:lnTo>
                  <a:pt x="13977" y="5098"/>
                </a:lnTo>
                <a:lnTo>
                  <a:pt x="13965" y="5103"/>
                </a:lnTo>
                <a:lnTo>
                  <a:pt x="13954" y="5107"/>
                </a:lnTo>
                <a:lnTo>
                  <a:pt x="13943" y="5112"/>
                </a:lnTo>
                <a:lnTo>
                  <a:pt x="13931" y="5117"/>
                </a:lnTo>
                <a:lnTo>
                  <a:pt x="13920" y="5106"/>
                </a:lnTo>
                <a:lnTo>
                  <a:pt x="13908" y="5097"/>
                </a:lnTo>
                <a:lnTo>
                  <a:pt x="13898" y="5090"/>
                </a:lnTo>
                <a:lnTo>
                  <a:pt x="13888" y="5087"/>
                </a:lnTo>
                <a:lnTo>
                  <a:pt x="13878" y="5084"/>
                </a:lnTo>
                <a:lnTo>
                  <a:pt x="13868" y="5083"/>
                </a:lnTo>
                <a:lnTo>
                  <a:pt x="13859" y="5084"/>
                </a:lnTo>
                <a:lnTo>
                  <a:pt x="13849" y="5087"/>
                </a:lnTo>
                <a:lnTo>
                  <a:pt x="13812" y="5103"/>
                </a:lnTo>
                <a:lnTo>
                  <a:pt x="13776" y="5122"/>
                </a:lnTo>
                <a:lnTo>
                  <a:pt x="13769" y="5125"/>
                </a:lnTo>
                <a:lnTo>
                  <a:pt x="13760" y="5128"/>
                </a:lnTo>
                <a:lnTo>
                  <a:pt x="13736" y="5133"/>
                </a:lnTo>
                <a:lnTo>
                  <a:pt x="13710" y="5139"/>
                </a:lnTo>
                <a:lnTo>
                  <a:pt x="13684" y="5141"/>
                </a:lnTo>
                <a:lnTo>
                  <a:pt x="13658" y="5144"/>
                </a:lnTo>
                <a:lnTo>
                  <a:pt x="13633" y="5145"/>
                </a:lnTo>
                <a:lnTo>
                  <a:pt x="13606" y="5145"/>
                </a:lnTo>
                <a:lnTo>
                  <a:pt x="13580" y="5145"/>
                </a:lnTo>
                <a:lnTo>
                  <a:pt x="13554" y="5145"/>
                </a:lnTo>
                <a:lnTo>
                  <a:pt x="13554" y="5145"/>
                </a:lnTo>
                <a:lnTo>
                  <a:pt x="13554" y="5145"/>
                </a:lnTo>
                <a:lnTo>
                  <a:pt x="13537" y="5149"/>
                </a:lnTo>
                <a:lnTo>
                  <a:pt x="13520" y="5153"/>
                </a:lnTo>
                <a:lnTo>
                  <a:pt x="13502" y="5158"/>
                </a:lnTo>
                <a:lnTo>
                  <a:pt x="13485" y="5161"/>
                </a:lnTo>
                <a:lnTo>
                  <a:pt x="13468" y="5161"/>
                </a:lnTo>
                <a:lnTo>
                  <a:pt x="13452" y="5161"/>
                </a:lnTo>
                <a:lnTo>
                  <a:pt x="13435" y="5161"/>
                </a:lnTo>
                <a:lnTo>
                  <a:pt x="13419" y="5160"/>
                </a:lnTo>
                <a:lnTo>
                  <a:pt x="13410" y="5156"/>
                </a:lnTo>
                <a:lnTo>
                  <a:pt x="13401" y="5153"/>
                </a:lnTo>
                <a:lnTo>
                  <a:pt x="13393" y="5150"/>
                </a:lnTo>
                <a:lnTo>
                  <a:pt x="13384" y="5149"/>
                </a:lnTo>
                <a:lnTo>
                  <a:pt x="13367" y="5147"/>
                </a:lnTo>
                <a:lnTo>
                  <a:pt x="13350" y="5149"/>
                </a:lnTo>
                <a:lnTo>
                  <a:pt x="13314" y="5155"/>
                </a:lnTo>
                <a:lnTo>
                  <a:pt x="13280" y="5159"/>
                </a:lnTo>
                <a:lnTo>
                  <a:pt x="13270" y="5146"/>
                </a:lnTo>
                <a:lnTo>
                  <a:pt x="13259" y="5133"/>
                </a:lnTo>
                <a:lnTo>
                  <a:pt x="13248" y="5120"/>
                </a:lnTo>
                <a:lnTo>
                  <a:pt x="13238" y="5107"/>
                </a:lnTo>
                <a:lnTo>
                  <a:pt x="13231" y="5111"/>
                </a:lnTo>
                <a:lnTo>
                  <a:pt x="13227" y="5113"/>
                </a:lnTo>
                <a:lnTo>
                  <a:pt x="13223" y="5117"/>
                </a:lnTo>
                <a:lnTo>
                  <a:pt x="13222" y="5121"/>
                </a:lnTo>
                <a:lnTo>
                  <a:pt x="13221" y="5123"/>
                </a:lnTo>
                <a:lnTo>
                  <a:pt x="13222" y="5127"/>
                </a:lnTo>
                <a:lnTo>
                  <a:pt x="13223" y="5130"/>
                </a:lnTo>
                <a:lnTo>
                  <a:pt x="13224" y="5133"/>
                </a:lnTo>
                <a:lnTo>
                  <a:pt x="13229" y="5140"/>
                </a:lnTo>
                <a:lnTo>
                  <a:pt x="13233" y="5145"/>
                </a:lnTo>
                <a:lnTo>
                  <a:pt x="13235" y="5149"/>
                </a:lnTo>
                <a:lnTo>
                  <a:pt x="13236" y="5151"/>
                </a:lnTo>
                <a:lnTo>
                  <a:pt x="13236" y="5155"/>
                </a:lnTo>
                <a:lnTo>
                  <a:pt x="13235" y="5158"/>
                </a:lnTo>
                <a:lnTo>
                  <a:pt x="13223" y="5158"/>
                </a:lnTo>
                <a:lnTo>
                  <a:pt x="13212" y="5159"/>
                </a:lnTo>
                <a:lnTo>
                  <a:pt x="13200" y="5159"/>
                </a:lnTo>
                <a:lnTo>
                  <a:pt x="13189" y="5159"/>
                </a:lnTo>
                <a:lnTo>
                  <a:pt x="13186" y="5153"/>
                </a:lnTo>
                <a:lnTo>
                  <a:pt x="13183" y="5146"/>
                </a:lnTo>
                <a:lnTo>
                  <a:pt x="13179" y="5141"/>
                </a:lnTo>
                <a:lnTo>
                  <a:pt x="13174" y="5136"/>
                </a:lnTo>
                <a:lnTo>
                  <a:pt x="13169" y="5132"/>
                </a:lnTo>
                <a:lnTo>
                  <a:pt x="13162" y="5128"/>
                </a:lnTo>
                <a:lnTo>
                  <a:pt x="13156" y="5125"/>
                </a:lnTo>
                <a:lnTo>
                  <a:pt x="13150" y="5122"/>
                </a:lnTo>
                <a:lnTo>
                  <a:pt x="13136" y="5118"/>
                </a:lnTo>
                <a:lnTo>
                  <a:pt x="13119" y="5116"/>
                </a:lnTo>
                <a:lnTo>
                  <a:pt x="13104" y="5114"/>
                </a:lnTo>
                <a:lnTo>
                  <a:pt x="13087" y="5114"/>
                </a:lnTo>
                <a:lnTo>
                  <a:pt x="13063" y="5114"/>
                </a:lnTo>
                <a:lnTo>
                  <a:pt x="13040" y="5112"/>
                </a:lnTo>
                <a:lnTo>
                  <a:pt x="13020" y="5107"/>
                </a:lnTo>
                <a:lnTo>
                  <a:pt x="13001" y="5101"/>
                </a:lnTo>
                <a:lnTo>
                  <a:pt x="12983" y="5093"/>
                </a:lnTo>
                <a:lnTo>
                  <a:pt x="12966" y="5084"/>
                </a:lnTo>
                <a:lnTo>
                  <a:pt x="12949" y="5075"/>
                </a:lnTo>
                <a:lnTo>
                  <a:pt x="12933" y="5064"/>
                </a:lnTo>
                <a:lnTo>
                  <a:pt x="12948" y="5054"/>
                </a:lnTo>
                <a:lnTo>
                  <a:pt x="12962" y="5042"/>
                </a:lnTo>
                <a:lnTo>
                  <a:pt x="12996" y="5028"/>
                </a:lnTo>
                <a:lnTo>
                  <a:pt x="13030" y="5016"/>
                </a:lnTo>
                <a:lnTo>
                  <a:pt x="13065" y="5002"/>
                </a:lnTo>
                <a:lnTo>
                  <a:pt x="13099" y="4988"/>
                </a:lnTo>
                <a:lnTo>
                  <a:pt x="13109" y="4983"/>
                </a:lnTo>
                <a:lnTo>
                  <a:pt x="13120" y="4977"/>
                </a:lnTo>
                <a:lnTo>
                  <a:pt x="13132" y="4972"/>
                </a:lnTo>
                <a:lnTo>
                  <a:pt x="13143" y="4967"/>
                </a:lnTo>
                <a:lnTo>
                  <a:pt x="13153" y="4958"/>
                </a:lnTo>
                <a:lnTo>
                  <a:pt x="13163" y="4950"/>
                </a:lnTo>
                <a:lnTo>
                  <a:pt x="13177" y="4948"/>
                </a:lnTo>
                <a:lnTo>
                  <a:pt x="13188" y="4945"/>
                </a:lnTo>
                <a:lnTo>
                  <a:pt x="13195" y="4939"/>
                </a:lnTo>
                <a:lnTo>
                  <a:pt x="13200" y="4933"/>
                </a:lnTo>
                <a:lnTo>
                  <a:pt x="13205" y="4919"/>
                </a:lnTo>
                <a:lnTo>
                  <a:pt x="13209" y="4905"/>
                </a:lnTo>
                <a:lnTo>
                  <a:pt x="13232" y="4898"/>
                </a:lnTo>
                <a:lnTo>
                  <a:pt x="13256" y="4891"/>
                </a:lnTo>
                <a:lnTo>
                  <a:pt x="13279" y="4885"/>
                </a:lnTo>
                <a:lnTo>
                  <a:pt x="13302" y="4877"/>
                </a:lnTo>
                <a:lnTo>
                  <a:pt x="13312" y="4879"/>
                </a:lnTo>
                <a:lnTo>
                  <a:pt x="13323" y="4879"/>
                </a:lnTo>
                <a:lnTo>
                  <a:pt x="13334" y="4879"/>
                </a:lnTo>
                <a:lnTo>
                  <a:pt x="13345" y="4879"/>
                </a:lnTo>
                <a:lnTo>
                  <a:pt x="13355" y="4879"/>
                </a:lnTo>
                <a:lnTo>
                  <a:pt x="13364" y="4879"/>
                </a:lnTo>
                <a:lnTo>
                  <a:pt x="13374" y="4879"/>
                </a:lnTo>
                <a:lnTo>
                  <a:pt x="13384" y="4879"/>
                </a:lnTo>
                <a:lnTo>
                  <a:pt x="13383" y="4873"/>
                </a:lnTo>
                <a:lnTo>
                  <a:pt x="13380" y="4870"/>
                </a:lnTo>
                <a:lnTo>
                  <a:pt x="13375" y="4866"/>
                </a:lnTo>
                <a:lnTo>
                  <a:pt x="13370" y="4865"/>
                </a:lnTo>
                <a:lnTo>
                  <a:pt x="13359" y="4862"/>
                </a:lnTo>
                <a:lnTo>
                  <a:pt x="13346" y="4861"/>
                </a:lnTo>
                <a:lnTo>
                  <a:pt x="13359" y="4846"/>
                </a:lnTo>
                <a:lnTo>
                  <a:pt x="13372" y="4830"/>
                </a:lnTo>
                <a:lnTo>
                  <a:pt x="13383" y="4830"/>
                </a:lnTo>
                <a:lnTo>
                  <a:pt x="13393" y="4829"/>
                </a:lnTo>
                <a:lnTo>
                  <a:pt x="13405" y="4829"/>
                </a:lnTo>
                <a:lnTo>
                  <a:pt x="13416" y="4828"/>
                </a:lnTo>
                <a:lnTo>
                  <a:pt x="13459" y="4809"/>
                </a:lnTo>
                <a:lnTo>
                  <a:pt x="13504" y="4789"/>
                </a:lnTo>
                <a:lnTo>
                  <a:pt x="13512" y="4783"/>
                </a:lnTo>
                <a:lnTo>
                  <a:pt x="13520" y="4777"/>
                </a:lnTo>
                <a:lnTo>
                  <a:pt x="13526" y="4769"/>
                </a:lnTo>
                <a:lnTo>
                  <a:pt x="13530" y="4762"/>
                </a:lnTo>
                <a:lnTo>
                  <a:pt x="13533" y="4753"/>
                </a:lnTo>
                <a:lnTo>
                  <a:pt x="13533" y="4743"/>
                </a:lnTo>
                <a:lnTo>
                  <a:pt x="13530" y="4731"/>
                </a:lnTo>
                <a:lnTo>
                  <a:pt x="13525" y="4719"/>
                </a:lnTo>
                <a:lnTo>
                  <a:pt x="13533" y="4707"/>
                </a:lnTo>
                <a:lnTo>
                  <a:pt x="13543" y="4697"/>
                </a:lnTo>
                <a:lnTo>
                  <a:pt x="13554" y="4686"/>
                </a:lnTo>
                <a:lnTo>
                  <a:pt x="13563" y="4676"/>
                </a:lnTo>
                <a:lnTo>
                  <a:pt x="13568" y="4671"/>
                </a:lnTo>
                <a:lnTo>
                  <a:pt x="13571" y="4664"/>
                </a:lnTo>
                <a:lnTo>
                  <a:pt x="13573" y="4659"/>
                </a:lnTo>
                <a:lnTo>
                  <a:pt x="13573" y="4653"/>
                </a:lnTo>
                <a:lnTo>
                  <a:pt x="13572" y="4646"/>
                </a:lnTo>
                <a:lnTo>
                  <a:pt x="13568" y="4640"/>
                </a:lnTo>
                <a:lnTo>
                  <a:pt x="13563" y="4633"/>
                </a:lnTo>
                <a:lnTo>
                  <a:pt x="13556" y="4625"/>
                </a:lnTo>
                <a:lnTo>
                  <a:pt x="13564" y="4615"/>
                </a:lnTo>
                <a:lnTo>
                  <a:pt x="13571" y="4606"/>
                </a:lnTo>
                <a:lnTo>
                  <a:pt x="13572" y="4601"/>
                </a:lnTo>
                <a:lnTo>
                  <a:pt x="13573" y="4596"/>
                </a:lnTo>
                <a:lnTo>
                  <a:pt x="13573" y="4591"/>
                </a:lnTo>
                <a:lnTo>
                  <a:pt x="13573" y="4586"/>
                </a:lnTo>
                <a:lnTo>
                  <a:pt x="13572" y="4575"/>
                </a:lnTo>
                <a:lnTo>
                  <a:pt x="13567" y="4565"/>
                </a:lnTo>
                <a:lnTo>
                  <a:pt x="13561" y="4555"/>
                </a:lnTo>
                <a:lnTo>
                  <a:pt x="13552" y="4546"/>
                </a:lnTo>
                <a:lnTo>
                  <a:pt x="13552" y="4546"/>
                </a:lnTo>
                <a:lnTo>
                  <a:pt x="13552" y="4546"/>
                </a:lnTo>
                <a:lnTo>
                  <a:pt x="13552" y="4546"/>
                </a:lnTo>
                <a:lnTo>
                  <a:pt x="13568" y="4522"/>
                </a:lnTo>
                <a:lnTo>
                  <a:pt x="13583" y="4499"/>
                </a:lnTo>
                <a:lnTo>
                  <a:pt x="13586" y="4493"/>
                </a:lnTo>
                <a:lnTo>
                  <a:pt x="13586" y="4487"/>
                </a:lnTo>
                <a:lnTo>
                  <a:pt x="13586" y="4482"/>
                </a:lnTo>
                <a:lnTo>
                  <a:pt x="13583" y="4475"/>
                </a:lnTo>
                <a:lnTo>
                  <a:pt x="13580" y="4469"/>
                </a:lnTo>
                <a:lnTo>
                  <a:pt x="13573" y="4464"/>
                </a:lnTo>
                <a:lnTo>
                  <a:pt x="13564" y="4458"/>
                </a:lnTo>
                <a:lnTo>
                  <a:pt x="13553" y="4451"/>
                </a:lnTo>
                <a:lnTo>
                  <a:pt x="13550" y="4449"/>
                </a:lnTo>
                <a:lnTo>
                  <a:pt x="13549" y="4446"/>
                </a:lnTo>
                <a:lnTo>
                  <a:pt x="13548" y="4442"/>
                </a:lnTo>
                <a:lnTo>
                  <a:pt x="13547" y="4440"/>
                </a:lnTo>
                <a:lnTo>
                  <a:pt x="13548" y="4432"/>
                </a:lnTo>
                <a:lnTo>
                  <a:pt x="13549" y="4423"/>
                </a:lnTo>
                <a:lnTo>
                  <a:pt x="13554" y="4407"/>
                </a:lnTo>
                <a:lnTo>
                  <a:pt x="13558" y="4390"/>
                </a:lnTo>
                <a:lnTo>
                  <a:pt x="13558" y="4383"/>
                </a:lnTo>
                <a:lnTo>
                  <a:pt x="13557" y="4376"/>
                </a:lnTo>
                <a:lnTo>
                  <a:pt x="13556" y="4374"/>
                </a:lnTo>
                <a:lnTo>
                  <a:pt x="13553" y="4370"/>
                </a:lnTo>
                <a:lnTo>
                  <a:pt x="13550" y="4367"/>
                </a:lnTo>
                <a:lnTo>
                  <a:pt x="13547" y="4366"/>
                </a:lnTo>
                <a:lnTo>
                  <a:pt x="13537" y="4362"/>
                </a:lnTo>
                <a:lnTo>
                  <a:pt x="13523" y="4361"/>
                </a:lnTo>
                <a:lnTo>
                  <a:pt x="13504" y="4360"/>
                </a:lnTo>
                <a:lnTo>
                  <a:pt x="13479" y="4362"/>
                </a:lnTo>
                <a:lnTo>
                  <a:pt x="13469" y="4359"/>
                </a:lnTo>
                <a:lnTo>
                  <a:pt x="13460" y="4354"/>
                </a:lnTo>
                <a:lnTo>
                  <a:pt x="13450" y="4350"/>
                </a:lnTo>
                <a:lnTo>
                  <a:pt x="13440" y="4345"/>
                </a:lnTo>
                <a:lnTo>
                  <a:pt x="13424" y="4337"/>
                </a:lnTo>
                <a:lnTo>
                  <a:pt x="13406" y="4329"/>
                </a:lnTo>
                <a:lnTo>
                  <a:pt x="13388" y="4322"/>
                </a:lnTo>
                <a:lnTo>
                  <a:pt x="13370" y="4313"/>
                </a:lnTo>
                <a:lnTo>
                  <a:pt x="13370" y="4313"/>
                </a:lnTo>
                <a:lnTo>
                  <a:pt x="13370" y="4313"/>
                </a:lnTo>
                <a:lnTo>
                  <a:pt x="13370" y="4313"/>
                </a:lnTo>
                <a:lnTo>
                  <a:pt x="13370" y="4313"/>
                </a:lnTo>
                <a:lnTo>
                  <a:pt x="13391" y="4305"/>
                </a:lnTo>
                <a:lnTo>
                  <a:pt x="13408" y="4296"/>
                </a:lnTo>
                <a:lnTo>
                  <a:pt x="13417" y="4291"/>
                </a:lnTo>
                <a:lnTo>
                  <a:pt x="13425" y="4288"/>
                </a:lnTo>
                <a:lnTo>
                  <a:pt x="13431" y="4282"/>
                </a:lnTo>
                <a:lnTo>
                  <a:pt x="13436" y="4277"/>
                </a:lnTo>
                <a:lnTo>
                  <a:pt x="13441" y="4272"/>
                </a:lnTo>
                <a:lnTo>
                  <a:pt x="13444" y="4266"/>
                </a:lnTo>
                <a:lnTo>
                  <a:pt x="13444" y="4260"/>
                </a:lnTo>
                <a:lnTo>
                  <a:pt x="13443" y="4253"/>
                </a:lnTo>
                <a:lnTo>
                  <a:pt x="13440" y="4246"/>
                </a:lnTo>
                <a:lnTo>
                  <a:pt x="13435" y="4238"/>
                </a:lnTo>
                <a:lnTo>
                  <a:pt x="13426" y="4229"/>
                </a:lnTo>
                <a:lnTo>
                  <a:pt x="13416" y="4220"/>
                </a:lnTo>
                <a:lnTo>
                  <a:pt x="13416" y="4220"/>
                </a:lnTo>
                <a:lnTo>
                  <a:pt x="13416" y="4222"/>
                </a:lnTo>
                <a:lnTo>
                  <a:pt x="13416" y="4220"/>
                </a:lnTo>
                <a:lnTo>
                  <a:pt x="13416" y="4220"/>
                </a:lnTo>
                <a:lnTo>
                  <a:pt x="13417" y="4218"/>
                </a:lnTo>
                <a:lnTo>
                  <a:pt x="13407" y="4211"/>
                </a:lnTo>
                <a:lnTo>
                  <a:pt x="13397" y="4205"/>
                </a:lnTo>
                <a:lnTo>
                  <a:pt x="13387" y="4201"/>
                </a:lnTo>
                <a:lnTo>
                  <a:pt x="13375" y="4196"/>
                </a:lnTo>
                <a:lnTo>
                  <a:pt x="13363" y="4194"/>
                </a:lnTo>
                <a:lnTo>
                  <a:pt x="13350" y="4191"/>
                </a:lnTo>
                <a:lnTo>
                  <a:pt x="13337" y="4190"/>
                </a:lnTo>
                <a:lnTo>
                  <a:pt x="13323" y="4189"/>
                </a:lnTo>
                <a:lnTo>
                  <a:pt x="13313" y="4189"/>
                </a:lnTo>
                <a:lnTo>
                  <a:pt x="13302" y="4189"/>
                </a:lnTo>
                <a:lnTo>
                  <a:pt x="13292" y="4187"/>
                </a:lnTo>
                <a:lnTo>
                  <a:pt x="13280" y="4187"/>
                </a:lnTo>
                <a:lnTo>
                  <a:pt x="13280" y="4187"/>
                </a:lnTo>
                <a:lnTo>
                  <a:pt x="13280" y="4187"/>
                </a:lnTo>
                <a:lnTo>
                  <a:pt x="13275" y="4180"/>
                </a:lnTo>
                <a:lnTo>
                  <a:pt x="13270" y="4173"/>
                </a:lnTo>
                <a:lnTo>
                  <a:pt x="13264" y="4170"/>
                </a:lnTo>
                <a:lnTo>
                  <a:pt x="13257" y="4168"/>
                </a:lnTo>
                <a:lnTo>
                  <a:pt x="13250" y="4167"/>
                </a:lnTo>
                <a:lnTo>
                  <a:pt x="13243" y="4167"/>
                </a:lnTo>
                <a:lnTo>
                  <a:pt x="13236" y="4167"/>
                </a:lnTo>
                <a:lnTo>
                  <a:pt x="13228" y="4168"/>
                </a:lnTo>
                <a:lnTo>
                  <a:pt x="13213" y="4172"/>
                </a:lnTo>
                <a:lnTo>
                  <a:pt x="13198" y="4175"/>
                </a:lnTo>
                <a:lnTo>
                  <a:pt x="13190" y="4176"/>
                </a:lnTo>
                <a:lnTo>
                  <a:pt x="13183" y="4176"/>
                </a:lnTo>
                <a:lnTo>
                  <a:pt x="13176" y="4175"/>
                </a:lnTo>
                <a:lnTo>
                  <a:pt x="13170" y="4172"/>
                </a:lnTo>
                <a:lnTo>
                  <a:pt x="13156" y="4165"/>
                </a:lnTo>
                <a:lnTo>
                  <a:pt x="13143" y="4157"/>
                </a:lnTo>
                <a:lnTo>
                  <a:pt x="13118" y="4142"/>
                </a:lnTo>
                <a:lnTo>
                  <a:pt x="13091" y="4125"/>
                </a:lnTo>
                <a:lnTo>
                  <a:pt x="13066" y="4109"/>
                </a:lnTo>
                <a:lnTo>
                  <a:pt x="13039" y="4092"/>
                </a:lnTo>
                <a:lnTo>
                  <a:pt x="13035" y="4096"/>
                </a:lnTo>
                <a:lnTo>
                  <a:pt x="13033" y="4099"/>
                </a:lnTo>
                <a:lnTo>
                  <a:pt x="13032" y="4102"/>
                </a:lnTo>
                <a:lnTo>
                  <a:pt x="13032" y="4106"/>
                </a:lnTo>
                <a:lnTo>
                  <a:pt x="13033" y="4114"/>
                </a:lnTo>
                <a:lnTo>
                  <a:pt x="13037" y="4123"/>
                </a:lnTo>
                <a:lnTo>
                  <a:pt x="13039" y="4130"/>
                </a:lnTo>
                <a:lnTo>
                  <a:pt x="13040" y="4138"/>
                </a:lnTo>
                <a:lnTo>
                  <a:pt x="13039" y="4142"/>
                </a:lnTo>
                <a:lnTo>
                  <a:pt x="13038" y="4146"/>
                </a:lnTo>
                <a:lnTo>
                  <a:pt x="13034" y="4149"/>
                </a:lnTo>
                <a:lnTo>
                  <a:pt x="13029" y="4153"/>
                </a:lnTo>
                <a:lnTo>
                  <a:pt x="13019" y="4156"/>
                </a:lnTo>
                <a:lnTo>
                  <a:pt x="13007" y="4159"/>
                </a:lnTo>
                <a:lnTo>
                  <a:pt x="12967" y="4147"/>
                </a:lnTo>
                <a:lnTo>
                  <a:pt x="12927" y="4134"/>
                </a:lnTo>
                <a:lnTo>
                  <a:pt x="12887" y="4121"/>
                </a:lnTo>
                <a:lnTo>
                  <a:pt x="12846" y="4110"/>
                </a:lnTo>
                <a:lnTo>
                  <a:pt x="12837" y="4104"/>
                </a:lnTo>
                <a:lnTo>
                  <a:pt x="12828" y="4097"/>
                </a:lnTo>
                <a:lnTo>
                  <a:pt x="12820" y="4094"/>
                </a:lnTo>
                <a:lnTo>
                  <a:pt x="12809" y="4090"/>
                </a:lnTo>
                <a:lnTo>
                  <a:pt x="12789" y="4083"/>
                </a:lnTo>
                <a:lnTo>
                  <a:pt x="12769" y="4081"/>
                </a:lnTo>
                <a:lnTo>
                  <a:pt x="12724" y="4078"/>
                </a:lnTo>
                <a:lnTo>
                  <a:pt x="12681" y="4078"/>
                </a:lnTo>
                <a:lnTo>
                  <a:pt x="12674" y="4077"/>
                </a:lnTo>
                <a:lnTo>
                  <a:pt x="12665" y="4078"/>
                </a:lnTo>
                <a:lnTo>
                  <a:pt x="12638" y="4073"/>
                </a:lnTo>
                <a:lnTo>
                  <a:pt x="12613" y="4069"/>
                </a:lnTo>
                <a:lnTo>
                  <a:pt x="12587" y="4066"/>
                </a:lnTo>
                <a:lnTo>
                  <a:pt x="12561" y="4062"/>
                </a:lnTo>
                <a:lnTo>
                  <a:pt x="12535" y="4058"/>
                </a:lnTo>
                <a:lnTo>
                  <a:pt x="12510" y="4054"/>
                </a:lnTo>
                <a:lnTo>
                  <a:pt x="12483" y="4050"/>
                </a:lnTo>
                <a:lnTo>
                  <a:pt x="12458" y="4047"/>
                </a:lnTo>
                <a:lnTo>
                  <a:pt x="12458" y="4047"/>
                </a:lnTo>
                <a:lnTo>
                  <a:pt x="12458" y="4047"/>
                </a:lnTo>
                <a:lnTo>
                  <a:pt x="12458" y="4047"/>
                </a:lnTo>
                <a:lnTo>
                  <a:pt x="12458" y="4047"/>
                </a:lnTo>
                <a:lnTo>
                  <a:pt x="12452" y="4042"/>
                </a:lnTo>
                <a:lnTo>
                  <a:pt x="12445" y="4039"/>
                </a:lnTo>
                <a:lnTo>
                  <a:pt x="12439" y="4036"/>
                </a:lnTo>
                <a:lnTo>
                  <a:pt x="12433" y="4034"/>
                </a:lnTo>
                <a:lnTo>
                  <a:pt x="12419" y="4031"/>
                </a:lnTo>
                <a:lnTo>
                  <a:pt x="12403" y="4031"/>
                </a:lnTo>
                <a:lnTo>
                  <a:pt x="12374" y="4031"/>
                </a:lnTo>
                <a:lnTo>
                  <a:pt x="12345" y="4031"/>
                </a:lnTo>
                <a:lnTo>
                  <a:pt x="12334" y="4028"/>
                </a:lnTo>
                <a:lnTo>
                  <a:pt x="12322" y="4024"/>
                </a:lnTo>
                <a:lnTo>
                  <a:pt x="12311" y="4021"/>
                </a:lnTo>
                <a:lnTo>
                  <a:pt x="12299" y="4017"/>
                </a:lnTo>
                <a:lnTo>
                  <a:pt x="12283" y="4010"/>
                </a:lnTo>
                <a:lnTo>
                  <a:pt x="12268" y="4002"/>
                </a:lnTo>
                <a:lnTo>
                  <a:pt x="12251" y="3996"/>
                </a:lnTo>
                <a:lnTo>
                  <a:pt x="12235" y="3991"/>
                </a:lnTo>
                <a:lnTo>
                  <a:pt x="12227" y="3988"/>
                </a:lnTo>
                <a:lnTo>
                  <a:pt x="12218" y="3988"/>
                </a:lnTo>
                <a:lnTo>
                  <a:pt x="12209" y="3987"/>
                </a:lnTo>
                <a:lnTo>
                  <a:pt x="12200" y="3988"/>
                </a:lnTo>
                <a:lnTo>
                  <a:pt x="12192" y="3990"/>
                </a:lnTo>
                <a:lnTo>
                  <a:pt x="12181" y="3992"/>
                </a:lnTo>
                <a:lnTo>
                  <a:pt x="12171" y="3996"/>
                </a:lnTo>
                <a:lnTo>
                  <a:pt x="12161" y="4000"/>
                </a:lnTo>
                <a:lnTo>
                  <a:pt x="12150" y="4000"/>
                </a:lnTo>
                <a:lnTo>
                  <a:pt x="12138" y="4000"/>
                </a:lnTo>
                <a:lnTo>
                  <a:pt x="12133" y="3992"/>
                </a:lnTo>
                <a:lnTo>
                  <a:pt x="12127" y="3983"/>
                </a:lnTo>
                <a:lnTo>
                  <a:pt x="12122" y="3977"/>
                </a:lnTo>
                <a:lnTo>
                  <a:pt x="12117" y="3974"/>
                </a:lnTo>
                <a:lnTo>
                  <a:pt x="12100" y="3974"/>
                </a:lnTo>
                <a:lnTo>
                  <a:pt x="12085" y="3974"/>
                </a:lnTo>
                <a:lnTo>
                  <a:pt x="12070" y="3972"/>
                </a:lnTo>
                <a:lnTo>
                  <a:pt x="12053" y="3968"/>
                </a:lnTo>
                <a:lnTo>
                  <a:pt x="12023" y="3959"/>
                </a:lnTo>
                <a:lnTo>
                  <a:pt x="11992" y="3950"/>
                </a:lnTo>
                <a:lnTo>
                  <a:pt x="11977" y="3946"/>
                </a:lnTo>
                <a:lnTo>
                  <a:pt x="11961" y="3943"/>
                </a:lnTo>
                <a:lnTo>
                  <a:pt x="11945" y="3941"/>
                </a:lnTo>
                <a:lnTo>
                  <a:pt x="11930" y="3940"/>
                </a:lnTo>
                <a:lnTo>
                  <a:pt x="11914" y="3940"/>
                </a:lnTo>
                <a:lnTo>
                  <a:pt x="11897" y="3943"/>
                </a:lnTo>
                <a:lnTo>
                  <a:pt x="11881" y="3948"/>
                </a:lnTo>
                <a:lnTo>
                  <a:pt x="11863" y="3955"/>
                </a:lnTo>
                <a:lnTo>
                  <a:pt x="11858" y="3955"/>
                </a:lnTo>
                <a:lnTo>
                  <a:pt x="11851" y="3955"/>
                </a:lnTo>
                <a:lnTo>
                  <a:pt x="11846" y="3954"/>
                </a:lnTo>
                <a:lnTo>
                  <a:pt x="11841" y="3953"/>
                </a:lnTo>
                <a:lnTo>
                  <a:pt x="11830" y="3935"/>
                </a:lnTo>
                <a:lnTo>
                  <a:pt x="11818" y="3918"/>
                </a:lnTo>
                <a:lnTo>
                  <a:pt x="11812" y="3912"/>
                </a:lnTo>
                <a:lnTo>
                  <a:pt x="11806" y="3906"/>
                </a:lnTo>
                <a:lnTo>
                  <a:pt x="11798" y="3901"/>
                </a:lnTo>
                <a:lnTo>
                  <a:pt x="11791" y="3897"/>
                </a:lnTo>
                <a:lnTo>
                  <a:pt x="11782" y="3894"/>
                </a:lnTo>
                <a:lnTo>
                  <a:pt x="11773" y="3893"/>
                </a:lnTo>
                <a:lnTo>
                  <a:pt x="11763" y="3894"/>
                </a:lnTo>
                <a:lnTo>
                  <a:pt x="11752" y="3896"/>
                </a:lnTo>
                <a:lnTo>
                  <a:pt x="11741" y="3899"/>
                </a:lnTo>
                <a:lnTo>
                  <a:pt x="11730" y="3905"/>
                </a:lnTo>
                <a:lnTo>
                  <a:pt x="11717" y="3912"/>
                </a:lnTo>
                <a:lnTo>
                  <a:pt x="11703" y="3922"/>
                </a:lnTo>
                <a:lnTo>
                  <a:pt x="11678" y="3915"/>
                </a:lnTo>
                <a:lnTo>
                  <a:pt x="11652" y="3907"/>
                </a:lnTo>
                <a:lnTo>
                  <a:pt x="11627" y="3898"/>
                </a:lnTo>
                <a:lnTo>
                  <a:pt x="11601" y="3891"/>
                </a:lnTo>
                <a:lnTo>
                  <a:pt x="11575" y="3883"/>
                </a:lnTo>
                <a:lnTo>
                  <a:pt x="11549" y="3875"/>
                </a:lnTo>
                <a:lnTo>
                  <a:pt x="11524" y="3867"/>
                </a:lnTo>
                <a:lnTo>
                  <a:pt x="11499" y="3859"/>
                </a:lnTo>
                <a:lnTo>
                  <a:pt x="11482" y="3851"/>
                </a:lnTo>
                <a:lnTo>
                  <a:pt x="11464" y="3842"/>
                </a:lnTo>
                <a:lnTo>
                  <a:pt x="11448" y="3835"/>
                </a:lnTo>
                <a:lnTo>
                  <a:pt x="11430" y="3827"/>
                </a:lnTo>
                <a:lnTo>
                  <a:pt x="11433" y="3813"/>
                </a:lnTo>
                <a:lnTo>
                  <a:pt x="11434" y="3804"/>
                </a:lnTo>
                <a:lnTo>
                  <a:pt x="11433" y="3797"/>
                </a:lnTo>
                <a:lnTo>
                  <a:pt x="11429" y="3792"/>
                </a:lnTo>
                <a:lnTo>
                  <a:pt x="11425" y="3788"/>
                </a:lnTo>
                <a:lnTo>
                  <a:pt x="11419" y="3787"/>
                </a:lnTo>
                <a:lnTo>
                  <a:pt x="11412" y="3787"/>
                </a:lnTo>
                <a:lnTo>
                  <a:pt x="11405" y="3787"/>
                </a:lnTo>
                <a:lnTo>
                  <a:pt x="11388" y="3790"/>
                </a:lnTo>
                <a:lnTo>
                  <a:pt x="11371" y="3794"/>
                </a:lnTo>
                <a:lnTo>
                  <a:pt x="11363" y="3797"/>
                </a:lnTo>
                <a:lnTo>
                  <a:pt x="11355" y="3797"/>
                </a:lnTo>
                <a:lnTo>
                  <a:pt x="11349" y="3797"/>
                </a:lnTo>
                <a:lnTo>
                  <a:pt x="11343" y="3795"/>
                </a:lnTo>
                <a:lnTo>
                  <a:pt x="11340" y="3794"/>
                </a:lnTo>
                <a:lnTo>
                  <a:pt x="11329" y="3783"/>
                </a:lnTo>
                <a:lnTo>
                  <a:pt x="11317" y="3773"/>
                </a:lnTo>
                <a:lnTo>
                  <a:pt x="11303" y="3765"/>
                </a:lnTo>
                <a:lnTo>
                  <a:pt x="11289" y="3757"/>
                </a:lnTo>
                <a:lnTo>
                  <a:pt x="11274" y="3754"/>
                </a:lnTo>
                <a:lnTo>
                  <a:pt x="11256" y="3750"/>
                </a:lnTo>
                <a:lnTo>
                  <a:pt x="11237" y="3750"/>
                </a:lnTo>
                <a:lnTo>
                  <a:pt x="11217" y="3751"/>
                </a:lnTo>
                <a:lnTo>
                  <a:pt x="11204" y="3743"/>
                </a:lnTo>
                <a:lnTo>
                  <a:pt x="11190" y="3737"/>
                </a:lnTo>
                <a:lnTo>
                  <a:pt x="11183" y="3735"/>
                </a:lnTo>
                <a:lnTo>
                  <a:pt x="11175" y="3733"/>
                </a:lnTo>
                <a:lnTo>
                  <a:pt x="11166" y="3735"/>
                </a:lnTo>
                <a:lnTo>
                  <a:pt x="11156" y="3736"/>
                </a:lnTo>
                <a:lnTo>
                  <a:pt x="11152" y="3732"/>
                </a:lnTo>
                <a:lnTo>
                  <a:pt x="11147" y="3728"/>
                </a:lnTo>
                <a:lnTo>
                  <a:pt x="11141" y="3726"/>
                </a:lnTo>
                <a:lnTo>
                  <a:pt x="11136" y="3724"/>
                </a:lnTo>
                <a:lnTo>
                  <a:pt x="11122" y="3721"/>
                </a:lnTo>
                <a:lnTo>
                  <a:pt x="11108" y="3719"/>
                </a:lnTo>
                <a:lnTo>
                  <a:pt x="11095" y="3718"/>
                </a:lnTo>
                <a:lnTo>
                  <a:pt x="11081" y="3716"/>
                </a:lnTo>
                <a:lnTo>
                  <a:pt x="11075" y="3713"/>
                </a:lnTo>
                <a:lnTo>
                  <a:pt x="11070" y="3711"/>
                </a:lnTo>
                <a:lnTo>
                  <a:pt x="11065" y="3707"/>
                </a:lnTo>
                <a:lnTo>
                  <a:pt x="11061" y="3703"/>
                </a:lnTo>
                <a:lnTo>
                  <a:pt x="11063" y="3699"/>
                </a:lnTo>
                <a:lnTo>
                  <a:pt x="11065" y="3697"/>
                </a:lnTo>
                <a:lnTo>
                  <a:pt x="11065" y="3693"/>
                </a:lnTo>
                <a:lnTo>
                  <a:pt x="11065" y="3689"/>
                </a:lnTo>
                <a:lnTo>
                  <a:pt x="11061" y="3683"/>
                </a:lnTo>
                <a:lnTo>
                  <a:pt x="11057" y="3678"/>
                </a:lnTo>
                <a:lnTo>
                  <a:pt x="11052" y="3674"/>
                </a:lnTo>
                <a:lnTo>
                  <a:pt x="11048" y="3670"/>
                </a:lnTo>
                <a:lnTo>
                  <a:pt x="11037" y="3664"/>
                </a:lnTo>
                <a:lnTo>
                  <a:pt x="11025" y="3660"/>
                </a:lnTo>
                <a:lnTo>
                  <a:pt x="11011" y="3657"/>
                </a:lnTo>
                <a:lnTo>
                  <a:pt x="10997" y="3656"/>
                </a:lnTo>
                <a:lnTo>
                  <a:pt x="10982" y="3656"/>
                </a:lnTo>
                <a:lnTo>
                  <a:pt x="10967" y="3657"/>
                </a:lnTo>
                <a:lnTo>
                  <a:pt x="10958" y="3650"/>
                </a:lnTo>
                <a:lnTo>
                  <a:pt x="10951" y="3641"/>
                </a:lnTo>
                <a:lnTo>
                  <a:pt x="10952" y="3627"/>
                </a:lnTo>
                <a:lnTo>
                  <a:pt x="10953" y="3613"/>
                </a:lnTo>
                <a:lnTo>
                  <a:pt x="10954" y="3598"/>
                </a:lnTo>
                <a:lnTo>
                  <a:pt x="10956" y="3581"/>
                </a:lnTo>
                <a:lnTo>
                  <a:pt x="10949" y="3584"/>
                </a:lnTo>
                <a:lnTo>
                  <a:pt x="10944" y="3586"/>
                </a:lnTo>
                <a:lnTo>
                  <a:pt x="10939" y="3590"/>
                </a:lnTo>
                <a:lnTo>
                  <a:pt x="10935" y="3594"/>
                </a:lnTo>
                <a:lnTo>
                  <a:pt x="10928" y="3601"/>
                </a:lnTo>
                <a:lnTo>
                  <a:pt x="10921" y="3609"/>
                </a:lnTo>
                <a:lnTo>
                  <a:pt x="10915" y="3615"/>
                </a:lnTo>
                <a:lnTo>
                  <a:pt x="10906" y="3622"/>
                </a:lnTo>
                <a:lnTo>
                  <a:pt x="10901" y="3623"/>
                </a:lnTo>
                <a:lnTo>
                  <a:pt x="10895" y="3624"/>
                </a:lnTo>
                <a:lnTo>
                  <a:pt x="10888" y="3626"/>
                </a:lnTo>
                <a:lnTo>
                  <a:pt x="10881" y="3624"/>
                </a:lnTo>
                <a:lnTo>
                  <a:pt x="10871" y="3624"/>
                </a:lnTo>
                <a:lnTo>
                  <a:pt x="10860" y="3623"/>
                </a:lnTo>
                <a:lnTo>
                  <a:pt x="10854" y="3617"/>
                </a:lnTo>
                <a:lnTo>
                  <a:pt x="10846" y="3612"/>
                </a:lnTo>
                <a:lnTo>
                  <a:pt x="10839" y="3607"/>
                </a:lnTo>
                <a:lnTo>
                  <a:pt x="10831" y="3603"/>
                </a:lnTo>
                <a:lnTo>
                  <a:pt x="10815" y="3594"/>
                </a:lnTo>
                <a:lnTo>
                  <a:pt x="10796" y="3587"/>
                </a:lnTo>
                <a:lnTo>
                  <a:pt x="10778" y="3581"/>
                </a:lnTo>
                <a:lnTo>
                  <a:pt x="10759" y="3575"/>
                </a:lnTo>
                <a:lnTo>
                  <a:pt x="10741" y="3568"/>
                </a:lnTo>
                <a:lnTo>
                  <a:pt x="10723" y="3561"/>
                </a:lnTo>
                <a:lnTo>
                  <a:pt x="10712" y="3552"/>
                </a:lnTo>
                <a:lnTo>
                  <a:pt x="10699" y="3543"/>
                </a:lnTo>
                <a:lnTo>
                  <a:pt x="10690" y="3537"/>
                </a:lnTo>
                <a:lnTo>
                  <a:pt x="10680" y="3532"/>
                </a:lnTo>
                <a:lnTo>
                  <a:pt x="10669" y="3527"/>
                </a:lnTo>
                <a:lnTo>
                  <a:pt x="10657" y="3523"/>
                </a:lnTo>
                <a:lnTo>
                  <a:pt x="10646" y="3520"/>
                </a:lnTo>
                <a:lnTo>
                  <a:pt x="10633" y="3518"/>
                </a:lnTo>
                <a:lnTo>
                  <a:pt x="10621" y="3515"/>
                </a:lnTo>
                <a:lnTo>
                  <a:pt x="10608" y="3515"/>
                </a:lnTo>
                <a:lnTo>
                  <a:pt x="10604" y="3510"/>
                </a:lnTo>
                <a:lnTo>
                  <a:pt x="10600" y="3505"/>
                </a:lnTo>
                <a:lnTo>
                  <a:pt x="10597" y="3501"/>
                </a:lnTo>
                <a:lnTo>
                  <a:pt x="10593" y="3497"/>
                </a:lnTo>
                <a:lnTo>
                  <a:pt x="10583" y="3491"/>
                </a:lnTo>
                <a:lnTo>
                  <a:pt x="10571" y="3487"/>
                </a:lnTo>
                <a:lnTo>
                  <a:pt x="10558" y="3485"/>
                </a:lnTo>
                <a:lnTo>
                  <a:pt x="10546" y="3483"/>
                </a:lnTo>
                <a:lnTo>
                  <a:pt x="10532" y="3482"/>
                </a:lnTo>
                <a:lnTo>
                  <a:pt x="10518" y="3483"/>
                </a:lnTo>
                <a:lnTo>
                  <a:pt x="10495" y="3475"/>
                </a:lnTo>
                <a:lnTo>
                  <a:pt x="10472" y="3467"/>
                </a:lnTo>
                <a:lnTo>
                  <a:pt x="10449" y="3459"/>
                </a:lnTo>
                <a:lnTo>
                  <a:pt x="10426" y="3452"/>
                </a:lnTo>
                <a:lnTo>
                  <a:pt x="10411" y="3449"/>
                </a:lnTo>
                <a:lnTo>
                  <a:pt x="10397" y="3445"/>
                </a:lnTo>
                <a:lnTo>
                  <a:pt x="10385" y="3442"/>
                </a:lnTo>
                <a:lnTo>
                  <a:pt x="10371" y="3437"/>
                </a:lnTo>
                <a:lnTo>
                  <a:pt x="10347" y="3426"/>
                </a:lnTo>
                <a:lnTo>
                  <a:pt x="10321" y="3416"/>
                </a:lnTo>
                <a:lnTo>
                  <a:pt x="10298" y="3404"/>
                </a:lnTo>
                <a:lnTo>
                  <a:pt x="10274" y="3392"/>
                </a:lnTo>
                <a:lnTo>
                  <a:pt x="10250" y="3382"/>
                </a:lnTo>
                <a:lnTo>
                  <a:pt x="10225" y="3372"/>
                </a:lnTo>
                <a:lnTo>
                  <a:pt x="10217" y="3366"/>
                </a:lnTo>
                <a:lnTo>
                  <a:pt x="10210" y="3360"/>
                </a:lnTo>
                <a:lnTo>
                  <a:pt x="10201" y="3357"/>
                </a:lnTo>
                <a:lnTo>
                  <a:pt x="10192" y="3353"/>
                </a:lnTo>
                <a:lnTo>
                  <a:pt x="10173" y="3347"/>
                </a:lnTo>
                <a:lnTo>
                  <a:pt x="10151" y="3343"/>
                </a:lnTo>
                <a:lnTo>
                  <a:pt x="10132" y="3335"/>
                </a:lnTo>
                <a:lnTo>
                  <a:pt x="10113" y="3327"/>
                </a:lnTo>
                <a:lnTo>
                  <a:pt x="10095" y="3319"/>
                </a:lnTo>
                <a:lnTo>
                  <a:pt x="10078" y="3310"/>
                </a:lnTo>
                <a:lnTo>
                  <a:pt x="10059" y="3303"/>
                </a:lnTo>
                <a:lnTo>
                  <a:pt x="10038" y="3297"/>
                </a:lnTo>
                <a:lnTo>
                  <a:pt x="10027" y="3295"/>
                </a:lnTo>
                <a:lnTo>
                  <a:pt x="10017" y="3293"/>
                </a:lnTo>
                <a:lnTo>
                  <a:pt x="10005" y="3293"/>
                </a:lnTo>
                <a:lnTo>
                  <a:pt x="9993" y="3295"/>
                </a:lnTo>
                <a:lnTo>
                  <a:pt x="9990" y="3288"/>
                </a:lnTo>
                <a:lnTo>
                  <a:pt x="9987" y="3282"/>
                </a:lnTo>
                <a:lnTo>
                  <a:pt x="9984" y="3277"/>
                </a:lnTo>
                <a:lnTo>
                  <a:pt x="9979" y="3272"/>
                </a:lnTo>
                <a:lnTo>
                  <a:pt x="9972" y="3269"/>
                </a:lnTo>
                <a:lnTo>
                  <a:pt x="9965" y="3265"/>
                </a:lnTo>
                <a:lnTo>
                  <a:pt x="9957" y="3264"/>
                </a:lnTo>
                <a:lnTo>
                  <a:pt x="9947" y="3263"/>
                </a:lnTo>
                <a:lnTo>
                  <a:pt x="9941" y="3258"/>
                </a:lnTo>
                <a:lnTo>
                  <a:pt x="9933" y="3251"/>
                </a:lnTo>
                <a:lnTo>
                  <a:pt x="9925" y="3248"/>
                </a:lnTo>
                <a:lnTo>
                  <a:pt x="9918" y="3243"/>
                </a:lnTo>
                <a:lnTo>
                  <a:pt x="9909" y="3239"/>
                </a:lnTo>
                <a:lnTo>
                  <a:pt x="9899" y="3236"/>
                </a:lnTo>
                <a:lnTo>
                  <a:pt x="9888" y="3234"/>
                </a:lnTo>
                <a:lnTo>
                  <a:pt x="9878" y="3232"/>
                </a:lnTo>
                <a:lnTo>
                  <a:pt x="9873" y="3225"/>
                </a:lnTo>
                <a:lnTo>
                  <a:pt x="9867" y="3218"/>
                </a:lnTo>
                <a:lnTo>
                  <a:pt x="9858" y="3215"/>
                </a:lnTo>
                <a:lnTo>
                  <a:pt x="9849" y="3211"/>
                </a:lnTo>
                <a:lnTo>
                  <a:pt x="9829" y="3207"/>
                </a:lnTo>
                <a:lnTo>
                  <a:pt x="9809" y="3203"/>
                </a:lnTo>
                <a:lnTo>
                  <a:pt x="9782" y="3191"/>
                </a:lnTo>
                <a:lnTo>
                  <a:pt x="9754" y="3178"/>
                </a:lnTo>
                <a:lnTo>
                  <a:pt x="9727" y="3165"/>
                </a:lnTo>
                <a:lnTo>
                  <a:pt x="9699" y="3152"/>
                </a:lnTo>
                <a:lnTo>
                  <a:pt x="9697" y="3146"/>
                </a:lnTo>
                <a:lnTo>
                  <a:pt x="9692" y="3140"/>
                </a:lnTo>
                <a:lnTo>
                  <a:pt x="9679" y="3122"/>
                </a:lnTo>
                <a:lnTo>
                  <a:pt x="9666" y="3104"/>
                </a:lnTo>
                <a:lnTo>
                  <a:pt x="9660" y="3095"/>
                </a:lnTo>
                <a:lnTo>
                  <a:pt x="9651" y="3088"/>
                </a:lnTo>
                <a:lnTo>
                  <a:pt x="9642" y="3080"/>
                </a:lnTo>
                <a:lnTo>
                  <a:pt x="9631" y="3074"/>
                </a:lnTo>
                <a:lnTo>
                  <a:pt x="9618" y="3062"/>
                </a:lnTo>
                <a:lnTo>
                  <a:pt x="9606" y="3051"/>
                </a:lnTo>
                <a:lnTo>
                  <a:pt x="9593" y="3040"/>
                </a:lnTo>
                <a:lnTo>
                  <a:pt x="9580" y="3028"/>
                </a:lnTo>
                <a:lnTo>
                  <a:pt x="9580" y="3019"/>
                </a:lnTo>
                <a:lnTo>
                  <a:pt x="9578" y="3012"/>
                </a:lnTo>
                <a:lnTo>
                  <a:pt x="9575" y="3004"/>
                </a:lnTo>
                <a:lnTo>
                  <a:pt x="9570" y="2999"/>
                </a:lnTo>
                <a:lnTo>
                  <a:pt x="9565" y="2993"/>
                </a:lnTo>
                <a:lnTo>
                  <a:pt x="9559" y="2989"/>
                </a:lnTo>
                <a:lnTo>
                  <a:pt x="9551" y="2985"/>
                </a:lnTo>
                <a:lnTo>
                  <a:pt x="9543" y="2981"/>
                </a:lnTo>
                <a:lnTo>
                  <a:pt x="9508" y="2970"/>
                </a:lnTo>
                <a:lnTo>
                  <a:pt x="9471" y="2960"/>
                </a:lnTo>
                <a:lnTo>
                  <a:pt x="9460" y="2953"/>
                </a:lnTo>
                <a:lnTo>
                  <a:pt x="9447" y="2947"/>
                </a:lnTo>
                <a:lnTo>
                  <a:pt x="9435" y="2939"/>
                </a:lnTo>
                <a:lnTo>
                  <a:pt x="9423" y="2933"/>
                </a:lnTo>
                <a:lnTo>
                  <a:pt x="9424" y="2922"/>
                </a:lnTo>
                <a:lnTo>
                  <a:pt x="9424" y="2912"/>
                </a:lnTo>
                <a:lnTo>
                  <a:pt x="9422" y="2903"/>
                </a:lnTo>
                <a:lnTo>
                  <a:pt x="9419" y="2894"/>
                </a:lnTo>
                <a:lnTo>
                  <a:pt x="9415" y="2885"/>
                </a:lnTo>
                <a:lnTo>
                  <a:pt x="9410" y="2877"/>
                </a:lnTo>
                <a:lnTo>
                  <a:pt x="9405" y="2870"/>
                </a:lnTo>
                <a:lnTo>
                  <a:pt x="9397" y="2862"/>
                </a:lnTo>
                <a:lnTo>
                  <a:pt x="9390" y="2856"/>
                </a:lnTo>
                <a:lnTo>
                  <a:pt x="9381" y="2851"/>
                </a:lnTo>
                <a:lnTo>
                  <a:pt x="9371" y="2846"/>
                </a:lnTo>
                <a:lnTo>
                  <a:pt x="9359" y="2840"/>
                </a:lnTo>
                <a:lnTo>
                  <a:pt x="9347" y="2837"/>
                </a:lnTo>
                <a:lnTo>
                  <a:pt x="9334" y="2833"/>
                </a:lnTo>
                <a:lnTo>
                  <a:pt x="9320" y="2829"/>
                </a:lnTo>
                <a:lnTo>
                  <a:pt x="9305" y="2827"/>
                </a:lnTo>
                <a:lnTo>
                  <a:pt x="9295" y="2818"/>
                </a:lnTo>
                <a:lnTo>
                  <a:pt x="9286" y="2809"/>
                </a:lnTo>
                <a:lnTo>
                  <a:pt x="9276" y="2800"/>
                </a:lnTo>
                <a:lnTo>
                  <a:pt x="9265" y="2791"/>
                </a:lnTo>
                <a:lnTo>
                  <a:pt x="9251" y="2781"/>
                </a:lnTo>
                <a:lnTo>
                  <a:pt x="9236" y="2772"/>
                </a:lnTo>
                <a:lnTo>
                  <a:pt x="9221" y="2764"/>
                </a:lnTo>
                <a:lnTo>
                  <a:pt x="9205" y="2757"/>
                </a:lnTo>
                <a:lnTo>
                  <a:pt x="9169" y="2744"/>
                </a:lnTo>
                <a:lnTo>
                  <a:pt x="9133" y="2733"/>
                </a:lnTo>
                <a:lnTo>
                  <a:pt x="9126" y="2721"/>
                </a:lnTo>
                <a:lnTo>
                  <a:pt x="9117" y="2712"/>
                </a:lnTo>
                <a:lnTo>
                  <a:pt x="9108" y="2704"/>
                </a:lnTo>
                <a:lnTo>
                  <a:pt x="9097" y="2695"/>
                </a:lnTo>
                <a:lnTo>
                  <a:pt x="9087" y="2687"/>
                </a:lnTo>
                <a:lnTo>
                  <a:pt x="9074" y="2681"/>
                </a:lnTo>
                <a:lnTo>
                  <a:pt x="9061" y="2674"/>
                </a:lnTo>
                <a:lnTo>
                  <a:pt x="9048" y="2668"/>
                </a:lnTo>
                <a:lnTo>
                  <a:pt x="9021" y="2657"/>
                </a:lnTo>
                <a:lnTo>
                  <a:pt x="8994" y="2645"/>
                </a:lnTo>
                <a:lnTo>
                  <a:pt x="8966" y="2634"/>
                </a:lnTo>
                <a:lnTo>
                  <a:pt x="8942" y="2621"/>
                </a:lnTo>
                <a:lnTo>
                  <a:pt x="8938" y="2617"/>
                </a:lnTo>
                <a:lnTo>
                  <a:pt x="8936" y="2616"/>
                </a:lnTo>
                <a:lnTo>
                  <a:pt x="8930" y="2615"/>
                </a:lnTo>
                <a:lnTo>
                  <a:pt x="8925" y="2615"/>
                </a:lnTo>
                <a:lnTo>
                  <a:pt x="8913" y="2608"/>
                </a:lnTo>
                <a:lnTo>
                  <a:pt x="8900" y="2602"/>
                </a:lnTo>
                <a:lnTo>
                  <a:pt x="8886" y="2596"/>
                </a:lnTo>
                <a:lnTo>
                  <a:pt x="8873" y="2589"/>
                </a:lnTo>
                <a:lnTo>
                  <a:pt x="8856" y="2577"/>
                </a:lnTo>
                <a:lnTo>
                  <a:pt x="8838" y="2565"/>
                </a:lnTo>
                <a:lnTo>
                  <a:pt x="8820" y="2554"/>
                </a:lnTo>
                <a:lnTo>
                  <a:pt x="8801" y="2544"/>
                </a:lnTo>
                <a:lnTo>
                  <a:pt x="8781" y="2535"/>
                </a:lnTo>
                <a:lnTo>
                  <a:pt x="8759" y="2526"/>
                </a:lnTo>
                <a:lnTo>
                  <a:pt x="8736" y="2520"/>
                </a:lnTo>
                <a:lnTo>
                  <a:pt x="8712" y="2513"/>
                </a:lnTo>
                <a:lnTo>
                  <a:pt x="8702" y="2511"/>
                </a:lnTo>
                <a:lnTo>
                  <a:pt x="8692" y="2508"/>
                </a:lnTo>
                <a:lnTo>
                  <a:pt x="8687" y="2499"/>
                </a:lnTo>
                <a:lnTo>
                  <a:pt x="8680" y="2490"/>
                </a:lnTo>
                <a:lnTo>
                  <a:pt x="8674" y="2482"/>
                </a:lnTo>
                <a:lnTo>
                  <a:pt x="8667" y="2474"/>
                </a:lnTo>
                <a:lnTo>
                  <a:pt x="8658" y="2466"/>
                </a:lnTo>
                <a:lnTo>
                  <a:pt x="8649" y="2460"/>
                </a:lnTo>
                <a:lnTo>
                  <a:pt x="8639" y="2455"/>
                </a:lnTo>
                <a:lnTo>
                  <a:pt x="8628" y="2449"/>
                </a:lnTo>
                <a:lnTo>
                  <a:pt x="8606" y="2438"/>
                </a:lnTo>
                <a:lnTo>
                  <a:pt x="8583" y="2430"/>
                </a:lnTo>
                <a:lnTo>
                  <a:pt x="8559" y="2421"/>
                </a:lnTo>
                <a:lnTo>
                  <a:pt x="8535" y="2412"/>
                </a:lnTo>
                <a:lnTo>
                  <a:pt x="8521" y="2404"/>
                </a:lnTo>
                <a:lnTo>
                  <a:pt x="8507" y="2395"/>
                </a:lnTo>
                <a:lnTo>
                  <a:pt x="8494" y="2386"/>
                </a:lnTo>
                <a:lnTo>
                  <a:pt x="8481" y="2376"/>
                </a:lnTo>
                <a:lnTo>
                  <a:pt x="8469" y="2367"/>
                </a:lnTo>
                <a:lnTo>
                  <a:pt x="8453" y="2360"/>
                </a:lnTo>
                <a:lnTo>
                  <a:pt x="8444" y="2357"/>
                </a:lnTo>
                <a:lnTo>
                  <a:pt x="8436" y="2355"/>
                </a:lnTo>
                <a:lnTo>
                  <a:pt x="8425" y="2353"/>
                </a:lnTo>
                <a:lnTo>
                  <a:pt x="8415" y="2353"/>
                </a:lnTo>
                <a:lnTo>
                  <a:pt x="8404" y="2348"/>
                </a:lnTo>
                <a:lnTo>
                  <a:pt x="8394" y="2343"/>
                </a:lnTo>
                <a:lnTo>
                  <a:pt x="8382" y="2338"/>
                </a:lnTo>
                <a:lnTo>
                  <a:pt x="8372" y="2334"/>
                </a:lnTo>
                <a:lnTo>
                  <a:pt x="8358" y="2321"/>
                </a:lnTo>
                <a:lnTo>
                  <a:pt x="8346" y="2308"/>
                </a:lnTo>
                <a:lnTo>
                  <a:pt x="8343" y="2299"/>
                </a:lnTo>
                <a:lnTo>
                  <a:pt x="8338" y="2290"/>
                </a:lnTo>
                <a:lnTo>
                  <a:pt x="8333" y="2284"/>
                </a:lnTo>
                <a:lnTo>
                  <a:pt x="8325" y="2277"/>
                </a:lnTo>
                <a:lnTo>
                  <a:pt x="8316" y="2271"/>
                </a:lnTo>
                <a:lnTo>
                  <a:pt x="8306" y="2267"/>
                </a:lnTo>
                <a:lnTo>
                  <a:pt x="8295" y="2263"/>
                </a:lnTo>
                <a:lnTo>
                  <a:pt x="8283" y="2260"/>
                </a:lnTo>
                <a:lnTo>
                  <a:pt x="8267" y="2244"/>
                </a:lnTo>
                <a:lnTo>
                  <a:pt x="8250" y="2230"/>
                </a:lnTo>
                <a:lnTo>
                  <a:pt x="8244" y="2220"/>
                </a:lnTo>
                <a:lnTo>
                  <a:pt x="8235" y="2211"/>
                </a:lnTo>
                <a:lnTo>
                  <a:pt x="8225" y="2203"/>
                </a:lnTo>
                <a:lnTo>
                  <a:pt x="8214" y="2195"/>
                </a:lnTo>
                <a:lnTo>
                  <a:pt x="8189" y="2182"/>
                </a:lnTo>
                <a:lnTo>
                  <a:pt x="8164" y="2170"/>
                </a:lnTo>
                <a:lnTo>
                  <a:pt x="8163" y="2165"/>
                </a:lnTo>
                <a:lnTo>
                  <a:pt x="8160" y="2159"/>
                </a:lnTo>
                <a:lnTo>
                  <a:pt x="8158" y="2156"/>
                </a:lnTo>
                <a:lnTo>
                  <a:pt x="8154" y="2151"/>
                </a:lnTo>
                <a:lnTo>
                  <a:pt x="8145" y="2143"/>
                </a:lnTo>
                <a:lnTo>
                  <a:pt x="8135" y="2137"/>
                </a:lnTo>
                <a:lnTo>
                  <a:pt x="8113" y="2124"/>
                </a:lnTo>
                <a:lnTo>
                  <a:pt x="8094" y="2111"/>
                </a:lnTo>
                <a:lnTo>
                  <a:pt x="8090" y="2106"/>
                </a:lnTo>
                <a:lnTo>
                  <a:pt x="8087" y="2102"/>
                </a:lnTo>
                <a:lnTo>
                  <a:pt x="8083" y="2100"/>
                </a:lnTo>
                <a:lnTo>
                  <a:pt x="8078" y="2099"/>
                </a:lnTo>
                <a:lnTo>
                  <a:pt x="8055" y="2078"/>
                </a:lnTo>
                <a:lnTo>
                  <a:pt x="8030" y="2061"/>
                </a:lnTo>
                <a:lnTo>
                  <a:pt x="8016" y="2053"/>
                </a:lnTo>
                <a:lnTo>
                  <a:pt x="8000" y="2047"/>
                </a:lnTo>
                <a:lnTo>
                  <a:pt x="7991" y="2044"/>
                </a:lnTo>
                <a:lnTo>
                  <a:pt x="7983" y="2043"/>
                </a:lnTo>
                <a:lnTo>
                  <a:pt x="7972" y="2041"/>
                </a:lnTo>
                <a:lnTo>
                  <a:pt x="7962" y="2040"/>
                </a:lnTo>
                <a:lnTo>
                  <a:pt x="7950" y="2039"/>
                </a:lnTo>
                <a:lnTo>
                  <a:pt x="7937" y="2038"/>
                </a:lnTo>
                <a:lnTo>
                  <a:pt x="7942" y="2029"/>
                </a:lnTo>
                <a:lnTo>
                  <a:pt x="7946" y="2020"/>
                </a:lnTo>
                <a:lnTo>
                  <a:pt x="7948" y="2014"/>
                </a:lnTo>
                <a:lnTo>
                  <a:pt x="7948" y="2007"/>
                </a:lnTo>
                <a:lnTo>
                  <a:pt x="7947" y="2002"/>
                </a:lnTo>
                <a:lnTo>
                  <a:pt x="7945" y="1997"/>
                </a:lnTo>
                <a:lnTo>
                  <a:pt x="7941" y="1993"/>
                </a:lnTo>
                <a:lnTo>
                  <a:pt x="7936" y="1989"/>
                </a:lnTo>
                <a:lnTo>
                  <a:pt x="7923" y="1986"/>
                </a:lnTo>
                <a:lnTo>
                  <a:pt x="7906" y="1982"/>
                </a:lnTo>
                <a:lnTo>
                  <a:pt x="7889" y="1979"/>
                </a:lnTo>
                <a:lnTo>
                  <a:pt x="7870" y="1977"/>
                </a:lnTo>
                <a:lnTo>
                  <a:pt x="7867" y="1979"/>
                </a:lnTo>
                <a:lnTo>
                  <a:pt x="7863" y="1982"/>
                </a:lnTo>
                <a:lnTo>
                  <a:pt x="7862" y="1981"/>
                </a:lnTo>
                <a:lnTo>
                  <a:pt x="7862" y="1981"/>
                </a:lnTo>
                <a:lnTo>
                  <a:pt x="7866" y="1979"/>
                </a:lnTo>
                <a:lnTo>
                  <a:pt x="7870" y="1977"/>
                </a:lnTo>
                <a:lnTo>
                  <a:pt x="7863" y="1967"/>
                </a:lnTo>
                <a:lnTo>
                  <a:pt x="7856" y="1957"/>
                </a:lnTo>
                <a:lnTo>
                  <a:pt x="7848" y="1948"/>
                </a:lnTo>
                <a:lnTo>
                  <a:pt x="7840" y="1939"/>
                </a:lnTo>
                <a:lnTo>
                  <a:pt x="7830" y="1930"/>
                </a:lnTo>
                <a:lnTo>
                  <a:pt x="7821" y="1922"/>
                </a:lnTo>
                <a:lnTo>
                  <a:pt x="7810" y="1915"/>
                </a:lnTo>
                <a:lnTo>
                  <a:pt x="7800" y="1908"/>
                </a:lnTo>
                <a:lnTo>
                  <a:pt x="7776" y="1896"/>
                </a:lnTo>
                <a:lnTo>
                  <a:pt x="7749" y="1885"/>
                </a:lnTo>
                <a:lnTo>
                  <a:pt x="7721" y="1877"/>
                </a:lnTo>
                <a:lnTo>
                  <a:pt x="7691" y="1868"/>
                </a:lnTo>
                <a:lnTo>
                  <a:pt x="7673" y="1859"/>
                </a:lnTo>
                <a:lnTo>
                  <a:pt x="7654" y="1851"/>
                </a:lnTo>
                <a:lnTo>
                  <a:pt x="7635" y="1842"/>
                </a:lnTo>
                <a:lnTo>
                  <a:pt x="7617" y="1833"/>
                </a:lnTo>
                <a:lnTo>
                  <a:pt x="7617" y="1821"/>
                </a:lnTo>
                <a:lnTo>
                  <a:pt x="7615" y="1811"/>
                </a:lnTo>
                <a:lnTo>
                  <a:pt x="7613" y="1806"/>
                </a:lnTo>
                <a:lnTo>
                  <a:pt x="7611" y="1801"/>
                </a:lnTo>
                <a:lnTo>
                  <a:pt x="7607" y="1797"/>
                </a:lnTo>
                <a:lnTo>
                  <a:pt x="7604" y="1793"/>
                </a:lnTo>
                <a:lnTo>
                  <a:pt x="7599" y="1789"/>
                </a:lnTo>
                <a:lnTo>
                  <a:pt x="7594" y="1785"/>
                </a:lnTo>
                <a:lnTo>
                  <a:pt x="7589" y="1783"/>
                </a:lnTo>
                <a:lnTo>
                  <a:pt x="7583" y="1780"/>
                </a:lnTo>
                <a:lnTo>
                  <a:pt x="7568" y="1776"/>
                </a:lnTo>
                <a:lnTo>
                  <a:pt x="7550" y="1774"/>
                </a:lnTo>
                <a:lnTo>
                  <a:pt x="7542" y="1779"/>
                </a:lnTo>
                <a:lnTo>
                  <a:pt x="7542" y="1779"/>
                </a:lnTo>
                <a:lnTo>
                  <a:pt x="7542" y="1779"/>
                </a:lnTo>
                <a:lnTo>
                  <a:pt x="7546" y="1776"/>
                </a:lnTo>
                <a:lnTo>
                  <a:pt x="7550" y="1774"/>
                </a:lnTo>
                <a:lnTo>
                  <a:pt x="7541" y="1766"/>
                </a:lnTo>
                <a:lnTo>
                  <a:pt x="7533" y="1757"/>
                </a:lnTo>
                <a:lnTo>
                  <a:pt x="7525" y="1750"/>
                </a:lnTo>
                <a:lnTo>
                  <a:pt x="7514" y="1743"/>
                </a:lnTo>
                <a:lnTo>
                  <a:pt x="7503" y="1737"/>
                </a:lnTo>
                <a:lnTo>
                  <a:pt x="7492" y="1733"/>
                </a:lnTo>
                <a:lnTo>
                  <a:pt x="7478" y="1729"/>
                </a:lnTo>
                <a:lnTo>
                  <a:pt x="7462" y="1728"/>
                </a:lnTo>
                <a:lnTo>
                  <a:pt x="7459" y="1724"/>
                </a:lnTo>
                <a:lnTo>
                  <a:pt x="7455" y="1722"/>
                </a:lnTo>
                <a:lnTo>
                  <a:pt x="7451" y="1719"/>
                </a:lnTo>
                <a:lnTo>
                  <a:pt x="7447" y="1718"/>
                </a:lnTo>
                <a:lnTo>
                  <a:pt x="7438" y="1716"/>
                </a:lnTo>
                <a:lnTo>
                  <a:pt x="7428" y="1714"/>
                </a:lnTo>
                <a:lnTo>
                  <a:pt x="7408" y="1714"/>
                </a:lnTo>
                <a:lnTo>
                  <a:pt x="7389" y="1712"/>
                </a:lnTo>
                <a:lnTo>
                  <a:pt x="7386" y="1702"/>
                </a:lnTo>
                <a:lnTo>
                  <a:pt x="7382" y="1693"/>
                </a:lnTo>
                <a:lnTo>
                  <a:pt x="7377" y="1685"/>
                </a:lnTo>
                <a:lnTo>
                  <a:pt x="7370" y="1679"/>
                </a:lnTo>
                <a:lnTo>
                  <a:pt x="7360" y="1674"/>
                </a:lnTo>
                <a:lnTo>
                  <a:pt x="7349" y="1670"/>
                </a:lnTo>
                <a:lnTo>
                  <a:pt x="7337" y="1666"/>
                </a:lnTo>
                <a:lnTo>
                  <a:pt x="7323" y="1664"/>
                </a:lnTo>
                <a:lnTo>
                  <a:pt x="7319" y="1655"/>
                </a:lnTo>
                <a:lnTo>
                  <a:pt x="7314" y="1647"/>
                </a:lnTo>
                <a:lnTo>
                  <a:pt x="7308" y="1639"/>
                </a:lnTo>
                <a:lnTo>
                  <a:pt x="7299" y="1633"/>
                </a:lnTo>
                <a:lnTo>
                  <a:pt x="7290" y="1627"/>
                </a:lnTo>
                <a:lnTo>
                  <a:pt x="7281" y="1622"/>
                </a:lnTo>
                <a:lnTo>
                  <a:pt x="7271" y="1617"/>
                </a:lnTo>
                <a:lnTo>
                  <a:pt x="7259" y="1612"/>
                </a:lnTo>
                <a:lnTo>
                  <a:pt x="7238" y="1603"/>
                </a:lnTo>
                <a:lnTo>
                  <a:pt x="7216" y="1594"/>
                </a:lnTo>
                <a:lnTo>
                  <a:pt x="7206" y="1589"/>
                </a:lnTo>
                <a:lnTo>
                  <a:pt x="7197" y="1582"/>
                </a:lnTo>
                <a:lnTo>
                  <a:pt x="7190" y="1576"/>
                </a:lnTo>
                <a:lnTo>
                  <a:pt x="7182" y="1570"/>
                </a:lnTo>
                <a:lnTo>
                  <a:pt x="7163" y="1553"/>
                </a:lnTo>
                <a:lnTo>
                  <a:pt x="7143" y="1537"/>
                </a:lnTo>
                <a:lnTo>
                  <a:pt x="7121" y="1523"/>
                </a:lnTo>
                <a:lnTo>
                  <a:pt x="7098" y="1509"/>
                </a:lnTo>
                <a:lnTo>
                  <a:pt x="7074" y="1496"/>
                </a:lnTo>
                <a:lnTo>
                  <a:pt x="7049" y="1485"/>
                </a:lnTo>
                <a:lnTo>
                  <a:pt x="7035" y="1481"/>
                </a:lnTo>
                <a:lnTo>
                  <a:pt x="7021" y="1476"/>
                </a:lnTo>
                <a:lnTo>
                  <a:pt x="7007" y="1472"/>
                </a:lnTo>
                <a:lnTo>
                  <a:pt x="6992" y="1470"/>
                </a:lnTo>
                <a:lnTo>
                  <a:pt x="6983" y="1468"/>
                </a:lnTo>
                <a:lnTo>
                  <a:pt x="6974" y="1467"/>
                </a:lnTo>
                <a:lnTo>
                  <a:pt x="6951" y="1457"/>
                </a:lnTo>
                <a:lnTo>
                  <a:pt x="6929" y="1448"/>
                </a:lnTo>
                <a:lnTo>
                  <a:pt x="6907" y="1438"/>
                </a:lnTo>
                <a:lnTo>
                  <a:pt x="6885" y="1428"/>
                </a:lnTo>
                <a:lnTo>
                  <a:pt x="6877" y="1420"/>
                </a:lnTo>
                <a:lnTo>
                  <a:pt x="6869" y="1411"/>
                </a:lnTo>
                <a:lnTo>
                  <a:pt x="6861" y="1405"/>
                </a:lnTo>
                <a:lnTo>
                  <a:pt x="6851" y="1397"/>
                </a:lnTo>
                <a:lnTo>
                  <a:pt x="6839" y="1392"/>
                </a:lnTo>
                <a:lnTo>
                  <a:pt x="6828" y="1388"/>
                </a:lnTo>
                <a:lnTo>
                  <a:pt x="6814" y="1385"/>
                </a:lnTo>
                <a:lnTo>
                  <a:pt x="6799" y="1383"/>
                </a:lnTo>
                <a:lnTo>
                  <a:pt x="6791" y="1377"/>
                </a:lnTo>
                <a:lnTo>
                  <a:pt x="6781" y="1371"/>
                </a:lnTo>
                <a:lnTo>
                  <a:pt x="6772" y="1366"/>
                </a:lnTo>
                <a:lnTo>
                  <a:pt x="6762" y="1360"/>
                </a:lnTo>
                <a:lnTo>
                  <a:pt x="6751" y="1358"/>
                </a:lnTo>
                <a:lnTo>
                  <a:pt x="6739" y="1355"/>
                </a:lnTo>
                <a:lnTo>
                  <a:pt x="6726" y="1353"/>
                </a:lnTo>
                <a:lnTo>
                  <a:pt x="6714" y="1352"/>
                </a:lnTo>
                <a:lnTo>
                  <a:pt x="6709" y="1353"/>
                </a:lnTo>
                <a:lnTo>
                  <a:pt x="6705" y="1354"/>
                </a:lnTo>
                <a:lnTo>
                  <a:pt x="6705" y="1353"/>
                </a:lnTo>
                <a:lnTo>
                  <a:pt x="6705" y="1352"/>
                </a:lnTo>
                <a:lnTo>
                  <a:pt x="6704" y="1353"/>
                </a:lnTo>
                <a:lnTo>
                  <a:pt x="6702" y="1354"/>
                </a:lnTo>
                <a:lnTo>
                  <a:pt x="6702" y="1354"/>
                </a:lnTo>
                <a:lnTo>
                  <a:pt x="6702" y="1354"/>
                </a:lnTo>
                <a:lnTo>
                  <a:pt x="6704" y="1353"/>
                </a:lnTo>
                <a:lnTo>
                  <a:pt x="6705" y="1352"/>
                </a:lnTo>
                <a:lnTo>
                  <a:pt x="6714" y="1352"/>
                </a:lnTo>
                <a:lnTo>
                  <a:pt x="6715" y="1349"/>
                </a:lnTo>
                <a:lnTo>
                  <a:pt x="6714" y="1345"/>
                </a:lnTo>
                <a:lnTo>
                  <a:pt x="6712" y="1343"/>
                </a:lnTo>
                <a:lnTo>
                  <a:pt x="6710" y="1341"/>
                </a:lnTo>
                <a:lnTo>
                  <a:pt x="6704" y="1338"/>
                </a:lnTo>
                <a:lnTo>
                  <a:pt x="6696" y="1336"/>
                </a:lnTo>
                <a:lnTo>
                  <a:pt x="6688" y="1334"/>
                </a:lnTo>
                <a:lnTo>
                  <a:pt x="6682" y="1331"/>
                </a:lnTo>
                <a:lnTo>
                  <a:pt x="6679" y="1329"/>
                </a:lnTo>
                <a:lnTo>
                  <a:pt x="6677" y="1327"/>
                </a:lnTo>
                <a:lnTo>
                  <a:pt x="6677" y="1325"/>
                </a:lnTo>
                <a:lnTo>
                  <a:pt x="6677" y="1321"/>
                </a:lnTo>
                <a:lnTo>
                  <a:pt x="6660" y="1312"/>
                </a:lnTo>
                <a:lnTo>
                  <a:pt x="6644" y="1305"/>
                </a:lnTo>
                <a:lnTo>
                  <a:pt x="6627" y="1296"/>
                </a:lnTo>
                <a:lnTo>
                  <a:pt x="6612" y="1288"/>
                </a:lnTo>
                <a:lnTo>
                  <a:pt x="6611" y="1282"/>
                </a:lnTo>
                <a:lnTo>
                  <a:pt x="6611" y="1275"/>
                </a:lnTo>
                <a:lnTo>
                  <a:pt x="6608" y="1269"/>
                </a:lnTo>
                <a:lnTo>
                  <a:pt x="6606" y="1264"/>
                </a:lnTo>
                <a:lnTo>
                  <a:pt x="6601" y="1254"/>
                </a:lnTo>
                <a:lnTo>
                  <a:pt x="6592" y="1244"/>
                </a:lnTo>
                <a:lnTo>
                  <a:pt x="6573" y="1226"/>
                </a:lnTo>
                <a:lnTo>
                  <a:pt x="6551" y="1210"/>
                </a:lnTo>
                <a:lnTo>
                  <a:pt x="6540" y="1201"/>
                </a:lnTo>
                <a:lnTo>
                  <a:pt x="6528" y="1192"/>
                </a:lnTo>
                <a:lnTo>
                  <a:pt x="6518" y="1183"/>
                </a:lnTo>
                <a:lnTo>
                  <a:pt x="6509" y="1173"/>
                </a:lnTo>
                <a:lnTo>
                  <a:pt x="6502" y="1163"/>
                </a:lnTo>
                <a:lnTo>
                  <a:pt x="6495" y="1151"/>
                </a:lnTo>
                <a:lnTo>
                  <a:pt x="6493" y="1145"/>
                </a:lnTo>
                <a:lnTo>
                  <a:pt x="6490" y="1138"/>
                </a:lnTo>
                <a:lnTo>
                  <a:pt x="6489" y="1132"/>
                </a:lnTo>
                <a:lnTo>
                  <a:pt x="6489" y="1126"/>
                </a:lnTo>
                <a:lnTo>
                  <a:pt x="6479" y="1135"/>
                </a:lnTo>
                <a:lnTo>
                  <a:pt x="6473" y="1144"/>
                </a:lnTo>
                <a:lnTo>
                  <a:pt x="6466" y="1151"/>
                </a:lnTo>
                <a:lnTo>
                  <a:pt x="6462" y="1159"/>
                </a:lnTo>
                <a:lnTo>
                  <a:pt x="6457" y="1166"/>
                </a:lnTo>
                <a:lnTo>
                  <a:pt x="6452" y="1171"/>
                </a:lnTo>
                <a:lnTo>
                  <a:pt x="6445" y="1175"/>
                </a:lnTo>
                <a:lnTo>
                  <a:pt x="6435" y="1178"/>
                </a:lnTo>
                <a:lnTo>
                  <a:pt x="6410" y="1163"/>
                </a:lnTo>
                <a:lnTo>
                  <a:pt x="6386" y="1147"/>
                </a:lnTo>
                <a:lnTo>
                  <a:pt x="6362" y="1132"/>
                </a:lnTo>
                <a:lnTo>
                  <a:pt x="6338" y="1117"/>
                </a:lnTo>
                <a:lnTo>
                  <a:pt x="6320" y="1104"/>
                </a:lnTo>
                <a:lnTo>
                  <a:pt x="6304" y="1093"/>
                </a:lnTo>
                <a:lnTo>
                  <a:pt x="6285" y="1081"/>
                </a:lnTo>
                <a:lnTo>
                  <a:pt x="6266" y="1070"/>
                </a:lnTo>
                <a:lnTo>
                  <a:pt x="6247" y="1060"/>
                </a:lnTo>
                <a:lnTo>
                  <a:pt x="6225" y="1051"/>
                </a:lnTo>
                <a:lnTo>
                  <a:pt x="6204" y="1043"/>
                </a:lnTo>
                <a:lnTo>
                  <a:pt x="6181" y="1037"/>
                </a:lnTo>
                <a:lnTo>
                  <a:pt x="6178" y="1028"/>
                </a:lnTo>
                <a:lnTo>
                  <a:pt x="6174" y="1019"/>
                </a:lnTo>
                <a:lnTo>
                  <a:pt x="6171" y="1012"/>
                </a:lnTo>
                <a:lnTo>
                  <a:pt x="6167" y="1003"/>
                </a:lnTo>
                <a:lnTo>
                  <a:pt x="6157" y="989"/>
                </a:lnTo>
                <a:lnTo>
                  <a:pt x="6144" y="975"/>
                </a:lnTo>
                <a:lnTo>
                  <a:pt x="6130" y="962"/>
                </a:lnTo>
                <a:lnTo>
                  <a:pt x="6115" y="950"/>
                </a:lnTo>
                <a:lnTo>
                  <a:pt x="6098" y="938"/>
                </a:lnTo>
                <a:lnTo>
                  <a:pt x="6081" y="927"/>
                </a:lnTo>
                <a:lnTo>
                  <a:pt x="6045" y="905"/>
                </a:lnTo>
                <a:lnTo>
                  <a:pt x="6011" y="884"/>
                </a:lnTo>
                <a:lnTo>
                  <a:pt x="5993" y="872"/>
                </a:lnTo>
                <a:lnTo>
                  <a:pt x="5978" y="861"/>
                </a:lnTo>
                <a:lnTo>
                  <a:pt x="5963" y="848"/>
                </a:lnTo>
                <a:lnTo>
                  <a:pt x="5950" y="834"/>
                </a:lnTo>
                <a:lnTo>
                  <a:pt x="5946" y="832"/>
                </a:lnTo>
                <a:lnTo>
                  <a:pt x="5944" y="829"/>
                </a:lnTo>
                <a:lnTo>
                  <a:pt x="5940" y="825"/>
                </a:lnTo>
                <a:lnTo>
                  <a:pt x="5938" y="821"/>
                </a:lnTo>
                <a:lnTo>
                  <a:pt x="5933" y="813"/>
                </a:lnTo>
                <a:lnTo>
                  <a:pt x="5930" y="805"/>
                </a:lnTo>
                <a:lnTo>
                  <a:pt x="5926" y="801"/>
                </a:lnTo>
                <a:lnTo>
                  <a:pt x="5923" y="799"/>
                </a:lnTo>
                <a:lnTo>
                  <a:pt x="5918" y="796"/>
                </a:lnTo>
                <a:lnTo>
                  <a:pt x="5913" y="796"/>
                </a:lnTo>
                <a:lnTo>
                  <a:pt x="5907" y="795"/>
                </a:lnTo>
                <a:lnTo>
                  <a:pt x="5900" y="796"/>
                </a:lnTo>
                <a:lnTo>
                  <a:pt x="5891" y="799"/>
                </a:lnTo>
                <a:lnTo>
                  <a:pt x="5881" y="804"/>
                </a:lnTo>
                <a:lnTo>
                  <a:pt x="5870" y="799"/>
                </a:lnTo>
                <a:lnTo>
                  <a:pt x="5858" y="795"/>
                </a:lnTo>
                <a:lnTo>
                  <a:pt x="5847" y="791"/>
                </a:lnTo>
                <a:lnTo>
                  <a:pt x="5836" y="787"/>
                </a:lnTo>
                <a:lnTo>
                  <a:pt x="5836" y="787"/>
                </a:lnTo>
                <a:lnTo>
                  <a:pt x="5838" y="772"/>
                </a:lnTo>
                <a:lnTo>
                  <a:pt x="5839" y="759"/>
                </a:lnTo>
                <a:lnTo>
                  <a:pt x="5839" y="747"/>
                </a:lnTo>
                <a:lnTo>
                  <a:pt x="5837" y="734"/>
                </a:lnTo>
                <a:lnTo>
                  <a:pt x="5833" y="724"/>
                </a:lnTo>
                <a:lnTo>
                  <a:pt x="5828" y="714"/>
                </a:lnTo>
                <a:lnTo>
                  <a:pt x="5820" y="705"/>
                </a:lnTo>
                <a:lnTo>
                  <a:pt x="5812" y="696"/>
                </a:lnTo>
                <a:lnTo>
                  <a:pt x="5801" y="690"/>
                </a:lnTo>
                <a:lnTo>
                  <a:pt x="5789" y="683"/>
                </a:lnTo>
                <a:lnTo>
                  <a:pt x="5775" y="677"/>
                </a:lnTo>
                <a:lnTo>
                  <a:pt x="5758" y="673"/>
                </a:lnTo>
                <a:lnTo>
                  <a:pt x="5740" y="669"/>
                </a:lnTo>
                <a:lnTo>
                  <a:pt x="5720" y="665"/>
                </a:lnTo>
                <a:lnTo>
                  <a:pt x="5699" y="664"/>
                </a:lnTo>
                <a:lnTo>
                  <a:pt x="5676" y="662"/>
                </a:lnTo>
                <a:lnTo>
                  <a:pt x="5664" y="654"/>
                </a:lnTo>
                <a:lnTo>
                  <a:pt x="5653" y="645"/>
                </a:lnTo>
                <a:lnTo>
                  <a:pt x="5652" y="629"/>
                </a:lnTo>
                <a:lnTo>
                  <a:pt x="5652" y="611"/>
                </a:lnTo>
                <a:lnTo>
                  <a:pt x="5650" y="602"/>
                </a:lnTo>
                <a:lnTo>
                  <a:pt x="5649" y="593"/>
                </a:lnTo>
                <a:lnTo>
                  <a:pt x="5647" y="586"/>
                </a:lnTo>
                <a:lnTo>
                  <a:pt x="5644" y="577"/>
                </a:lnTo>
                <a:lnTo>
                  <a:pt x="5638" y="569"/>
                </a:lnTo>
                <a:lnTo>
                  <a:pt x="5633" y="565"/>
                </a:lnTo>
                <a:lnTo>
                  <a:pt x="5628" y="563"/>
                </a:lnTo>
                <a:lnTo>
                  <a:pt x="5622" y="564"/>
                </a:lnTo>
                <a:lnTo>
                  <a:pt x="5617" y="567"/>
                </a:lnTo>
                <a:lnTo>
                  <a:pt x="5614" y="570"/>
                </a:lnTo>
                <a:lnTo>
                  <a:pt x="5610" y="577"/>
                </a:lnTo>
                <a:lnTo>
                  <a:pt x="5607" y="584"/>
                </a:lnTo>
                <a:lnTo>
                  <a:pt x="5589" y="575"/>
                </a:lnTo>
                <a:lnTo>
                  <a:pt x="5573" y="568"/>
                </a:lnTo>
                <a:lnTo>
                  <a:pt x="5555" y="560"/>
                </a:lnTo>
                <a:lnTo>
                  <a:pt x="5539" y="553"/>
                </a:lnTo>
                <a:lnTo>
                  <a:pt x="5539" y="545"/>
                </a:lnTo>
                <a:lnTo>
                  <a:pt x="5539" y="537"/>
                </a:lnTo>
                <a:lnTo>
                  <a:pt x="5539" y="528"/>
                </a:lnTo>
                <a:lnTo>
                  <a:pt x="5539" y="521"/>
                </a:lnTo>
                <a:lnTo>
                  <a:pt x="5541" y="513"/>
                </a:lnTo>
                <a:lnTo>
                  <a:pt x="5544" y="507"/>
                </a:lnTo>
                <a:lnTo>
                  <a:pt x="5545" y="501"/>
                </a:lnTo>
                <a:lnTo>
                  <a:pt x="5545" y="495"/>
                </a:lnTo>
                <a:lnTo>
                  <a:pt x="5544" y="490"/>
                </a:lnTo>
                <a:lnTo>
                  <a:pt x="5543" y="487"/>
                </a:lnTo>
                <a:lnTo>
                  <a:pt x="5539" y="483"/>
                </a:lnTo>
                <a:lnTo>
                  <a:pt x="5536" y="480"/>
                </a:lnTo>
                <a:lnTo>
                  <a:pt x="5531" y="478"/>
                </a:lnTo>
                <a:lnTo>
                  <a:pt x="5525" y="475"/>
                </a:lnTo>
                <a:lnTo>
                  <a:pt x="5518" y="474"/>
                </a:lnTo>
                <a:lnTo>
                  <a:pt x="5511" y="473"/>
                </a:lnTo>
                <a:lnTo>
                  <a:pt x="5493" y="473"/>
                </a:lnTo>
                <a:lnTo>
                  <a:pt x="5470" y="474"/>
                </a:lnTo>
                <a:lnTo>
                  <a:pt x="5459" y="470"/>
                </a:lnTo>
                <a:lnTo>
                  <a:pt x="5447" y="466"/>
                </a:lnTo>
                <a:lnTo>
                  <a:pt x="5436" y="463"/>
                </a:lnTo>
                <a:lnTo>
                  <a:pt x="5425" y="459"/>
                </a:lnTo>
                <a:lnTo>
                  <a:pt x="5413" y="446"/>
                </a:lnTo>
                <a:lnTo>
                  <a:pt x="5402" y="435"/>
                </a:lnTo>
                <a:lnTo>
                  <a:pt x="5390" y="423"/>
                </a:lnTo>
                <a:lnTo>
                  <a:pt x="5379" y="412"/>
                </a:lnTo>
                <a:lnTo>
                  <a:pt x="5378" y="404"/>
                </a:lnTo>
                <a:lnTo>
                  <a:pt x="5375" y="398"/>
                </a:lnTo>
                <a:lnTo>
                  <a:pt x="5371" y="393"/>
                </a:lnTo>
                <a:lnTo>
                  <a:pt x="5366" y="389"/>
                </a:lnTo>
                <a:lnTo>
                  <a:pt x="5360" y="385"/>
                </a:lnTo>
                <a:lnTo>
                  <a:pt x="5352" y="383"/>
                </a:lnTo>
                <a:lnTo>
                  <a:pt x="5343" y="381"/>
                </a:lnTo>
                <a:lnTo>
                  <a:pt x="5333" y="380"/>
                </a:lnTo>
                <a:lnTo>
                  <a:pt x="5333" y="367"/>
                </a:lnTo>
                <a:lnTo>
                  <a:pt x="5331" y="353"/>
                </a:lnTo>
                <a:lnTo>
                  <a:pt x="5329" y="348"/>
                </a:lnTo>
                <a:lnTo>
                  <a:pt x="5324" y="342"/>
                </a:lnTo>
                <a:lnTo>
                  <a:pt x="5319" y="337"/>
                </a:lnTo>
                <a:lnTo>
                  <a:pt x="5310" y="332"/>
                </a:lnTo>
                <a:lnTo>
                  <a:pt x="5310" y="322"/>
                </a:lnTo>
                <a:lnTo>
                  <a:pt x="5312" y="312"/>
                </a:lnTo>
                <a:lnTo>
                  <a:pt x="5312" y="301"/>
                </a:lnTo>
                <a:lnTo>
                  <a:pt x="5313" y="291"/>
                </a:lnTo>
                <a:lnTo>
                  <a:pt x="5300" y="294"/>
                </a:lnTo>
                <a:lnTo>
                  <a:pt x="5289" y="296"/>
                </a:lnTo>
                <a:lnTo>
                  <a:pt x="5276" y="299"/>
                </a:lnTo>
                <a:lnTo>
                  <a:pt x="5265" y="301"/>
                </a:lnTo>
                <a:lnTo>
                  <a:pt x="5263" y="296"/>
                </a:lnTo>
                <a:lnTo>
                  <a:pt x="5266" y="290"/>
                </a:lnTo>
                <a:lnTo>
                  <a:pt x="5268" y="285"/>
                </a:lnTo>
                <a:lnTo>
                  <a:pt x="5271" y="280"/>
                </a:lnTo>
                <a:lnTo>
                  <a:pt x="5272" y="274"/>
                </a:lnTo>
                <a:lnTo>
                  <a:pt x="5272" y="268"/>
                </a:lnTo>
                <a:lnTo>
                  <a:pt x="5272" y="266"/>
                </a:lnTo>
                <a:lnTo>
                  <a:pt x="5271" y="263"/>
                </a:lnTo>
                <a:lnTo>
                  <a:pt x="5268" y="262"/>
                </a:lnTo>
                <a:lnTo>
                  <a:pt x="5265" y="260"/>
                </a:lnTo>
                <a:lnTo>
                  <a:pt x="5258" y="257"/>
                </a:lnTo>
                <a:lnTo>
                  <a:pt x="5252" y="256"/>
                </a:lnTo>
                <a:lnTo>
                  <a:pt x="5246" y="256"/>
                </a:lnTo>
                <a:lnTo>
                  <a:pt x="5239" y="257"/>
                </a:lnTo>
                <a:lnTo>
                  <a:pt x="5234" y="260"/>
                </a:lnTo>
                <a:lnTo>
                  <a:pt x="5228" y="262"/>
                </a:lnTo>
                <a:lnTo>
                  <a:pt x="5223" y="266"/>
                </a:lnTo>
                <a:lnTo>
                  <a:pt x="5219" y="270"/>
                </a:lnTo>
                <a:lnTo>
                  <a:pt x="5208" y="270"/>
                </a:lnTo>
                <a:lnTo>
                  <a:pt x="5196" y="270"/>
                </a:lnTo>
                <a:lnTo>
                  <a:pt x="5185" y="262"/>
                </a:lnTo>
                <a:lnTo>
                  <a:pt x="5173" y="255"/>
                </a:lnTo>
                <a:lnTo>
                  <a:pt x="5173" y="247"/>
                </a:lnTo>
                <a:lnTo>
                  <a:pt x="5172" y="238"/>
                </a:lnTo>
                <a:lnTo>
                  <a:pt x="5169" y="232"/>
                </a:lnTo>
                <a:lnTo>
                  <a:pt x="5166" y="224"/>
                </a:lnTo>
                <a:lnTo>
                  <a:pt x="5162" y="218"/>
                </a:lnTo>
                <a:lnTo>
                  <a:pt x="5157" y="211"/>
                </a:lnTo>
                <a:lnTo>
                  <a:pt x="5150" y="206"/>
                </a:lnTo>
                <a:lnTo>
                  <a:pt x="5144" y="200"/>
                </a:lnTo>
                <a:lnTo>
                  <a:pt x="5115" y="180"/>
                </a:lnTo>
                <a:lnTo>
                  <a:pt x="5082" y="161"/>
                </a:lnTo>
                <a:lnTo>
                  <a:pt x="5065" y="153"/>
                </a:lnTo>
                <a:lnTo>
                  <a:pt x="5048" y="145"/>
                </a:lnTo>
                <a:lnTo>
                  <a:pt x="5030" y="137"/>
                </a:lnTo>
                <a:lnTo>
                  <a:pt x="5013" y="129"/>
                </a:lnTo>
                <a:lnTo>
                  <a:pt x="5011" y="121"/>
                </a:lnTo>
                <a:lnTo>
                  <a:pt x="5007" y="115"/>
                </a:lnTo>
                <a:lnTo>
                  <a:pt x="5003" y="107"/>
                </a:lnTo>
                <a:lnTo>
                  <a:pt x="4999" y="101"/>
                </a:lnTo>
                <a:lnTo>
                  <a:pt x="4994" y="96"/>
                </a:lnTo>
                <a:lnTo>
                  <a:pt x="4989" y="91"/>
                </a:lnTo>
                <a:lnTo>
                  <a:pt x="4983" y="86"/>
                </a:lnTo>
                <a:lnTo>
                  <a:pt x="4977" y="81"/>
                </a:lnTo>
                <a:lnTo>
                  <a:pt x="4969" y="77"/>
                </a:lnTo>
                <a:lnTo>
                  <a:pt x="4961" y="74"/>
                </a:lnTo>
                <a:lnTo>
                  <a:pt x="4952" y="72"/>
                </a:lnTo>
                <a:lnTo>
                  <a:pt x="4944" y="69"/>
                </a:lnTo>
                <a:lnTo>
                  <a:pt x="4935" y="68"/>
                </a:lnTo>
                <a:lnTo>
                  <a:pt x="4923" y="67"/>
                </a:lnTo>
                <a:lnTo>
                  <a:pt x="4913" y="66"/>
                </a:lnTo>
                <a:lnTo>
                  <a:pt x="4900" y="67"/>
                </a:lnTo>
                <a:lnTo>
                  <a:pt x="4887" y="52"/>
                </a:lnTo>
                <a:lnTo>
                  <a:pt x="4870" y="38"/>
                </a:lnTo>
                <a:lnTo>
                  <a:pt x="4862" y="30"/>
                </a:lnTo>
                <a:lnTo>
                  <a:pt x="4857" y="22"/>
                </a:lnTo>
                <a:lnTo>
                  <a:pt x="4855" y="19"/>
                </a:lnTo>
                <a:lnTo>
                  <a:pt x="4854" y="14"/>
                </a:lnTo>
                <a:lnTo>
                  <a:pt x="4854" y="8"/>
                </a:lnTo>
                <a:lnTo>
                  <a:pt x="4854" y="5"/>
                </a:lnTo>
                <a:lnTo>
                  <a:pt x="4828" y="1"/>
                </a:lnTo>
                <a:lnTo>
                  <a:pt x="4807" y="0"/>
                </a:lnTo>
                <a:lnTo>
                  <a:pt x="4803" y="1"/>
                </a:lnTo>
                <a:lnTo>
                  <a:pt x="4799" y="2"/>
                </a:lnTo>
                <a:lnTo>
                  <a:pt x="4796" y="5"/>
                </a:lnTo>
                <a:lnTo>
                  <a:pt x="4794" y="8"/>
                </a:lnTo>
                <a:lnTo>
                  <a:pt x="4794" y="14"/>
                </a:lnTo>
                <a:lnTo>
                  <a:pt x="4794" y="19"/>
                </a:lnTo>
                <a:lnTo>
                  <a:pt x="4796" y="26"/>
                </a:lnTo>
                <a:lnTo>
                  <a:pt x="4799" y="35"/>
                </a:lnTo>
                <a:lnTo>
                  <a:pt x="4804" y="48"/>
                </a:lnTo>
                <a:lnTo>
                  <a:pt x="4810" y="58"/>
                </a:lnTo>
                <a:lnTo>
                  <a:pt x="4817" y="68"/>
                </a:lnTo>
                <a:lnTo>
                  <a:pt x="4824" y="77"/>
                </a:lnTo>
                <a:lnTo>
                  <a:pt x="4834" y="83"/>
                </a:lnTo>
                <a:lnTo>
                  <a:pt x="4846" y="90"/>
                </a:lnTo>
                <a:lnTo>
                  <a:pt x="4861" y="95"/>
                </a:lnTo>
                <a:lnTo>
                  <a:pt x="4878" y="97"/>
                </a:lnTo>
                <a:lnTo>
                  <a:pt x="4895" y="116"/>
                </a:lnTo>
                <a:lnTo>
                  <a:pt x="4912" y="137"/>
                </a:lnTo>
                <a:lnTo>
                  <a:pt x="4928" y="156"/>
                </a:lnTo>
                <a:lnTo>
                  <a:pt x="4946" y="175"/>
                </a:lnTo>
                <a:lnTo>
                  <a:pt x="4941" y="187"/>
                </a:lnTo>
                <a:lnTo>
                  <a:pt x="4939" y="199"/>
                </a:lnTo>
                <a:lnTo>
                  <a:pt x="4939" y="208"/>
                </a:lnTo>
                <a:lnTo>
                  <a:pt x="4941" y="216"/>
                </a:lnTo>
                <a:lnTo>
                  <a:pt x="4946" y="224"/>
                </a:lnTo>
                <a:lnTo>
                  <a:pt x="4951" y="230"/>
                </a:lnTo>
                <a:lnTo>
                  <a:pt x="4959" y="237"/>
                </a:lnTo>
                <a:lnTo>
                  <a:pt x="4968" y="241"/>
                </a:lnTo>
                <a:lnTo>
                  <a:pt x="5012" y="257"/>
                </a:lnTo>
                <a:lnTo>
                  <a:pt x="5058" y="271"/>
                </a:lnTo>
                <a:lnTo>
                  <a:pt x="5059" y="270"/>
                </a:lnTo>
                <a:lnTo>
                  <a:pt x="5055" y="277"/>
                </a:lnTo>
                <a:lnTo>
                  <a:pt x="5051" y="284"/>
                </a:lnTo>
                <a:lnTo>
                  <a:pt x="5050" y="289"/>
                </a:lnTo>
                <a:lnTo>
                  <a:pt x="5049" y="294"/>
                </a:lnTo>
                <a:lnTo>
                  <a:pt x="5050" y="298"/>
                </a:lnTo>
                <a:lnTo>
                  <a:pt x="5051" y="301"/>
                </a:lnTo>
                <a:lnTo>
                  <a:pt x="5054" y="305"/>
                </a:lnTo>
                <a:lnTo>
                  <a:pt x="5058" y="308"/>
                </a:lnTo>
                <a:lnTo>
                  <a:pt x="5067" y="312"/>
                </a:lnTo>
                <a:lnTo>
                  <a:pt x="5079" y="314"/>
                </a:lnTo>
                <a:lnTo>
                  <a:pt x="5093" y="315"/>
                </a:lnTo>
                <a:lnTo>
                  <a:pt x="5111" y="315"/>
                </a:lnTo>
                <a:lnTo>
                  <a:pt x="5120" y="314"/>
                </a:lnTo>
                <a:lnTo>
                  <a:pt x="5130" y="313"/>
                </a:lnTo>
                <a:lnTo>
                  <a:pt x="5131" y="322"/>
                </a:lnTo>
                <a:lnTo>
                  <a:pt x="5133" y="329"/>
                </a:lnTo>
                <a:lnTo>
                  <a:pt x="5135" y="337"/>
                </a:lnTo>
                <a:lnTo>
                  <a:pt x="5138" y="345"/>
                </a:lnTo>
                <a:lnTo>
                  <a:pt x="5147" y="359"/>
                </a:lnTo>
                <a:lnTo>
                  <a:pt x="5157" y="371"/>
                </a:lnTo>
                <a:lnTo>
                  <a:pt x="5169" y="384"/>
                </a:lnTo>
                <a:lnTo>
                  <a:pt x="5185" y="395"/>
                </a:lnTo>
                <a:lnTo>
                  <a:pt x="5201" y="405"/>
                </a:lnTo>
                <a:lnTo>
                  <a:pt x="5219" y="416"/>
                </a:lnTo>
                <a:lnTo>
                  <a:pt x="5213" y="426"/>
                </a:lnTo>
                <a:lnTo>
                  <a:pt x="5208" y="436"/>
                </a:lnTo>
                <a:lnTo>
                  <a:pt x="5205" y="446"/>
                </a:lnTo>
                <a:lnTo>
                  <a:pt x="5204" y="456"/>
                </a:lnTo>
                <a:lnTo>
                  <a:pt x="5205" y="461"/>
                </a:lnTo>
                <a:lnTo>
                  <a:pt x="5206" y="466"/>
                </a:lnTo>
                <a:lnTo>
                  <a:pt x="5209" y="470"/>
                </a:lnTo>
                <a:lnTo>
                  <a:pt x="5211" y="475"/>
                </a:lnTo>
                <a:lnTo>
                  <a:pt x="5215" y="479"/>
                </a:lnTo>
                <a:lnTo>
                  <a:pt x="5220" y="483"/>
                </a:lnTo>
                <a:lnTo>
                  <a:pt x="5227" y="487"/>
                </a:lnTo>
                <a:lnTo>
                  <a:pt x="5233" y="490"/>
                </a:lnTo>
                <a:lnTo>
                  <a:pt x="5243" y="495"/>
                </a:lnTo>
                <a:lnTo>
                  <a:pt x="5251" y="499"/>
                </a:lnTo>
                <a:lnTo>
                  <a:pt x="5257" y="504"/>
                </a:lnTo>
                <a:lnTo>
                  <a:pt x="5263" y="509"/>
                </a:lnTo>
                <a:lnTo>
                  <a:pt x="5268" y="516"/>
                </a:lnTo>
                <a:lnTo>
                  <a:pt x="5272" y="521"/>
                </a:lnTo>
                <a:lnTo>
                  <a:pt x="5276" y="527"/>
                </a:lnTo>
                <a:lnTo>
                  <a:pt x="5279" y="532"/>
                </a:lnTo>
                <a:lnTo>
                  <a:pt x="5282" y="545"/>
                </a:lnTo>
                <a:lnTo>
                  <a:pt x="5284" y="558"/>
                </a:lnTo>
                <a:lnTo>
                  <a:pt x="5285" y="570"/>
                </a:lnTo>
                <a:lnTo>
                  <a:pt x="5286" y="583"/>
                </a:lnTo>
                <a:lnTo>
                  <a:pt x="5274" y="578"/>
                </a:lnTo>
                <a:lnTo>
                  <a:pt x="5260" y="573"/>
                </a:lnTo>
                <a:lnTo>
                  <a:pt x="5247" y="568"/>
                </a:lnTo>
                <a:lnTo>
                  <a:pt x="5234" y="563"/>
                </a:lnTo>
                <a:lnTo>
                  <a:pt x="5232" y="564"/>
                </a:lnTo>
                <a:lnTo>
                  <a:pt x="5229" y="565"/>
                </a:lnTo>
                <a:lnTo>
                  <a:pt x="5228" y="567"/>
                </a:lnTo>
                <a:lnTo>
                  <a:pt x="5227" y="569"/>
                </a:lnTo>
                <a:lnTo>
                  <a:pt x="5228" y="573"/>
                </a:lnTo>
                <a:lnTo>
                  <a:pt x="5230" y="578"/>
                </a:lnTo>
                <a:lnTo>
                  <a:pt x="5241" y="589"/>
                </a:lnTo>
                <a:lnTo>
                  <a:pt x="5252" y="601"/>
                </a:lnTo>
                <a:lnTo>
                  <a:pt x="5256" y="606"/>
                </a:lnTo>
                <a:lnTo>
                  <a:pt x="5258" y="611"/>
                </a:lnTo>
                <a:lnTo>
                  <a:pt x="5258" y="613"/>
                </a:lnTo>
                <a:lnTo>
                  <a:pt x="5257" y="615"/>
                </a:lnTo>
                <a:lnTo>
                  <a:pt x="5256" y="616"/>
                </a:lnTo>
                <a:lnTo>
                  <a:pt x="5254" y="617"/>
                </a:lnTo>
                <a:lnTo>
                  <a:pt x="5247" y="620"/>
                </a:lnTo>
                <a:lnTo>
                  <a:pt x="5235" y="620"/>
                </a:lnTo>
                <a:lnTo>
                  <a:pt x="5219" y="619"/>
                </a:lnTo>
                <a:lnTo>
                  <a:pt x="5196" y="615"/>
                </a:lnTo>
                <a:lnTo>
                  <a:pt x="5194" y="611"/>
                </a:lnTo>
                <a:lnTo>
                  <a:pt x="5192" y="607"/>
                </a:lnTo>
                <a:lnTo>
                  <a:pt x="5192" y="602"/>
                </a:lnTo>
                <a:lnTo>
                  <a:pt x="5192" y="597"/>
                </a:lnTo>
                <a:lnTo>
                  <a:pt x="5196" y="586"/>
                </a:lnTo>
                <a:lnTo>
                  <a:pt x="5197" y="575"/>
                </a:lnTo>
                <a:lnTo>
                  <a:pt x="5197" y="570"/>
                </a:lnTo>
                <a:lnTo>
                  <a:pt x="5196" y="565"/>
                </a:lnTo>
                <a:lnTo>
                  <a:pt x="5194" y="561"/>
                </a:lnTo>
                <a:lnTo>
                  <a:pt x="5190" y="558"/>
                </a:lnTo>
                <a:lnTo>
                  <a:pt x="5183" y="555"/>
                </a:lnTo>
                <a:lnTo>
                  <a:pt x="5176" y="554"/>
                </a:lnTo>
                <a:lnTo>
                  <a:pt x="5164" y="553"/>
                </a:lnTo>
                <a:lnTo>
                  <a:pt x="5150" y="553"/>
                </a:lnTo>
                <a:lnTo>
                  <a:pt x="5131" y="535"/>
                </a:lnTo>
                <a:lnTo>
                  <a:pt x="5112" y="517"/>
                </a:lnTo>
                <a:lnTo>
                  <a:pt x="5103" y="525"/>
                </a:lnTo>
                <a:lnTo>
                  <a:pt x="5097" y="532"/>
                </a:lnTo>
                <a:lnTo>
                  <a:pt x="5093" y="539"/>
                </a:lnTo>
                <a:lnTo>
                  <a:pt x="5090" y="545"/>
                </a:lnTo>
                <a:lnTo>
                  <a:pt x="5088" y="551"/>
                </a:lnTo>
                <a:lnTo>
                  <a:pt x="5090" y="556"/>
                </a:lnTo>
                <a:lnTo>
                  <a:pt x="5091" y="561"/>
                </a:lnTo>
                <a:lnTo>
                  <a:pt x="5095" y="567"/>
                </a:lnTo>
                <a:lnTo>
                  <a:pt x="5098" y="572"/>
                </a:lnTo>
                <a:lnTo>
                  <a:pt x="5103" y="575"/>
                </a:lnTo>
                <a:lnTo>
                  <a:pt x="5110" y="580"/>
                </a:lnTo>
                <a:lnTo>
                  <a:pt x="5117" y="584"/>
                </a:lnTo>
                <a:lnTo>
                  <a:pt x="5133" y="592"/>
                </a:lnTo>
                <a:lnTo>
                  <a:pt x="5150" y="599"/>
                </a:lnTo>
                <a:lnTo>
                  <a:pt x="5150" y="607"/>
                </a:lnTo>
                <a:lnTo>
                  <a:pt x="5150" y="615"/>
                </a:lnTo>
                <a:lnTo>
                  <a:pt x="5144" y="620"/>
                </a:lnTo>
                <a:lnTo>
                  <a:pt x="5139" y="624"/>
                </a:lnTo>
                <a:lnTo>
                  <a:pt x="5133" y="625"/>
                </a:lnTo>
                <a:lnTo>
                  <a:pt x="5128" y="626"/>
                </a:lnTo>
                <a:lnTo>
                  <a:pt x="5116" y="626"/>
                </a:lnTo>
                <a:lnTo>
                  <a:pt x="5105" y="624"/>
                </a:lnTo>
                <a:lnTo>
                  <a:pt x="5093" y="620"/>
                </a:lnTo>
                <a:lnTo>
                  <a:pt x="5082" y="617"/>
                </a:lnTo>
                <a:lnTo>
                  <a:pt x="5071" y="615"/>
                </a:lnTo>
                <a:lnTo>
                  <a:pt x="5059" y="615"/>
                </a:lnTo>
                <a:lnTo>
                  <a:pt x="5054" y="608"/>
                </a:lnTo>
                <a:lnTo>
                  <a:pt x="5048" y="602"/>
                </a:lnTo>
                <a:lnTo>
                  <a:pt x="5041" y="597"/>
                </a:lnTo>
                <a:lnTo>
                  <a:pt x="5034" y="592"/>
                </a:lnTo>
                <a:lnTo>
                  <a:pt x="5026" y="589"/>
                </a:lnTo>
                <a:lnTo>
                  <a:pt x="5016" y="587"/>
                </a:lnTo>
                <a:lnTo>
                  <a:pt x="5006" y="586"/>
                </a:lnTo>
                <a:lnTo>
                  <a:pt x="4994" y="587"/>
                </a:lnTo>
                <a:lnTo>
                  <a:pt x="4993" y="591"/>
                </a:lnTo>
                <a:lnTo>
                  <a:pt x="4993" y="594"/>
                </a:lnTo>
                <a:lnTo>
                  <a:pt x="4994" y="597"/>
                </a:lnTo>
                <a:lnTo>
                  <a:pt x="4996" y="599"/>
                </a:lnTo>
                <a:lnTo>
                  <a:pt x="5001" y="603"/>
                </a:lnTo>
                <a:lnTo>
                  <a:pt x="5007" y="606"/>
                </a:lnTo>
                <a:lnTo>
                  <a:pt x="5022" y="611"/>
                </a:lnTo>
                <a:lnTo>
                  <a:pt x="5036" y="616"/>
                </a:lnTo>
                <a:lnTo>
                  <a:pt x="5036" y="631"/>
                </a:lnTo>
                <a:lnTo>
                  <a:pt x="5035" y="646"/>
                </a:lnTo>
                <a:lnTo>
                  <a:pt x="5010" y="634"/>
                </a:lnTo>
                <a:lnTo>
                  <a:pt x="4984" y="621"/>
                </a:lnTo>
                <a:lnTo>
                  <a:pt x="4972" y="615"/>
                </a:lnTo>
                <a:lnTo>
                  <a:pt x="4959" y="610"/>
                </a:lnTo>
                <a:lnTo>
                  <a:pt x="4945" y="605"/>
                </a:lnTo>
                <a:lnTo>
                  <a:pt x="4931" y="601"/>
                </a:lnTo>
                <a:lnTo>
                  <a:pt x="4923" y="598"/>
                </a:lnTo>
                <a:lnTo>
                  <a:pt x="4916" y="597"/>
                </a:lnTo>
                <a:lnTo>
                  <a:pt x="4911" y="597"/>
                </a:lnTo>
                <a:lnTo>
                  <a:pt x="4907" y="598"/>
                </a:lnTo>
                <a:lnTo>
                  <a:pt x="4904" y="599"/>
                </a:lnTo>
                <a:lnTo>
                  <a:pt x="4902" y="601"/>
                </a:lnTo>
                <a:lnTo>
                  <a:pt x="4900" y="603"/>
                </a:lnTo>
                <a:lnTo>
                  <a:pt x="4899" y="606"/>
                </a:lnTo>
                <a:lnTo>
                  <a:pt x="4900" y="619"/>
                </a:lnTo>
                <a:lnTo>
                  <a:pt x="4899" y="631"/>
                </a:lnTo>
                <a:lnTo>
                  <a:pt x="4885" y="632"/>
                </a:lnTo>
                <a:lnTo>
                  <a:pt x="4873" y="636"/>
                </a:lnTo>
                <a:lnTo>
                  <a:pt x="4869" y="639"/>
                </a:lnTo>
                <a:lnTo>
                  <a:pt x="4867" y="643"/>
                </a:lnTo>
                <a:lnTo>
                  <a:pt x="4870" y="646"/>
                </a:lnTo>
                <a:lnTo>
                  <a:pt x="4876" y="651"/>
                </a:lnTo>
                <a:lnTo>
                  <a:pt x="4888" y="659"/>
                </a:lnTo>
                <a:lnTo>
                  <a:pt x="4897" y="668"/>
                </a:lnTo>
                <a:lnTo>
                  <a:pt x="4904" y="678"/>
                </a:lnTo>
                <a:lnTo>
                  <a:pt x="4912" y="688"/>
                </a:lnTo>
                <a:lnTo>
                  <a:pt x="4918" y="698"/>
                </a:lnTo>
                <a:lnTo>
                  <a:pt x="4926" y="707"/>
                </a:lnTo>
                <a:lnTo>
                  <a:pt x="4933" y="717"/>
                </a:lnTo>
                <a:lnTo>
                  <a:pt x="4944" y="725"/>
                </a:lnTo>
                <a:lnTo>
                  <a:pt x="4944" y="733"/>
                </a:lnTo>
                <a:lnTo>
                  <a:pt x="4945" y="740"/>
                </a:lnTo>
                <a:lnTo>
                  <a:pt x="4944" y="748"/>
                </a:lnTo>
                <a:lnTo>
                  <a:pt x="4941" y="754"/>
                </a:lnTo>
                <a:lnTo>
                  <a:pt x="4937" y="759"/>
                </a:lnTo>
                <a:lnTo>
                  <a:pt x="4932" y="764"/>
                </a:lnTo>
                <a:lnTo>
                  <a:pt x="4925" y="767"/>
                </a:lnTo>
                <a:lnTo>
                  <a:pt x="4917" y="769"/>
                </a:lnTo>
                <a:lnTo>
                  <a:pt x="4908" y="772"/>
                </a:lnTo>
                <a:lnTo>
                  <a:pt x="4898" y="772"/>
                </a:lnTo>
                <a:lnTo>
                  <a:pt x="4887" y="764"/>
                </a:lnTo>
                <a:lnTo>
                  <a:pt x="4875" y="755"/>
                </a:lnTo>
                <a:lnTo>
                  <a:pt x="4864" y="748"/>
                </a:lnTo>
                <a:lnTo>
                  <a:pt x="4852" y="739"/>
                </a:lnTo>
                <a:lnTo>
                  <a:pt x="4838" y="730"/>
                </a:lnTo>
                <a:lnTo>
                  <a:pt x="4824" y="721"/>
                </a:lnTo>
                <a:lnTo>
                  <a:pt x="4817" y="720"/>
                </a:lnTo>
                <a:lnTo>
                  <a:pt x="4808" y="719"/>
                </a:lnTo>
                <a:lnTo>
                  <a:pt x="4804" y="720"/>
                </a:lnTo>
                <a:lnTo>
                  <a:pt x="4800" y="721"/>
                </a:lnTo>
                <a:lnTo>
                  <a:pt x="4795" y="724"/>
                </a:lnTo>
                <a:lnTo>
                  <a:pt x="4791" y="726"/>
                </a:lnTo>
                <a:lnTo>
                  <a:pt x="4786" y="731"/>
                </a:lnTo>
                <a:lnTo>
                  <a:pt x="4784" y="738"/>
                </a:lnTo>
                <a:lnTo>
                  <a:pt x="4782" y="744"/>
                </a:lnTo>
                <a:lnTo>
                  <a:pt x="4784" y="749"/>
                </a:lnTo>
                <a:lnTo>
                  <a:pt x="4788" y="755"/>
                </a:lnTo>
                <a:lnTo>
                  <a:pt x="4793" y="762"/>
                </a:lnTo>
                <a:lnTo>
                  <a:pt x="4799" y="767"/>
                </a:lnTo>
                <a:lnTo>
                  <a:pt x="4808" y="772"/>
                </a:lnTo>
                <a:lnTo>
                  <a:pt x="4819" y="780"/>
                </a:lnTo>
                <a:lnTo>
                  <a:pt x="4831" y="787"/>
                </a:lnTo>
                <a:lnTo>
                  <a:pt x="4827" y="794"/>
                </a:lnTo>
                <a:lnTo>
                  <a:pt x="4823" y="799"/>
                </a:lnTo>
                <a:lnTo>
                  <a:pt x="4818" y="802"/>
                </a:lnTo>
                <a:lnTo>
                  <a:pt x="4814" y="806"/>
                </a:lnTo>
                <a:lnTo>
                  <a:pt x="4809" y="809"/>
                </a:lnTo>
                <a:lnTo>
                  <a:pt x="4804" y="811"/>
                </a:lnTo>
                <a:lnTo>
                  <a:pt x="4798" y="813"/>
                </a:lnTo>
                <a:lnTo>
                  <a:pt x="4793" y="814"/>
                </a:lnTo>
                <a:lnTo>
                  <a:pt x="4780" y="814"/>
                </a:lnTo>
                <a:lnTo>
                  <a:pt x="4767" y="813"/>
                </a:lnTo>
                <a:lnTo>
                  <a:pt x="4753" y="809"/>
                </a:lnTo>
                <a:lnTo>
                  <a:pt x="4739" y="802"/>
                </a:lnTo>
                <a:lnTo>
                  <a:pt x="4739" y="802"/>
                </a:lnTo>
                <a:lnTo>
                  <a:pt x="4739" y="802"/>
                </a:lnTo>
                <a:lnTo>
                  <a:pt x="4734" y="796"/>
                </a:lnTo>
                <a:lnTo>
                  <a:pt x="4728" y="790"/>
                </a:lnTo>
                <a:lnTo>
                  <a:pt x="4720" y="783"/>
                </a:lnTo>
                <a:lnTo>
                  <a:pt x="4713" y="780"/>
                </a:lnTo>
                <a:lnTo>
                  <a:pt x="4703" y="776"/>
                </a:lnTo>
                <a:lnTo>
                  <a:pt x="4692" y="773"/>
                </a:lnTo>
                <a:lnTo>
                  <a:pt x="4682" y="772"/>
                </a:lnTo>
                <a:lnTo>
                  <a:pt x="4671" y="771"/>
                </a:lnTo>
                <a:lnTo>
                  <a:pt x="4659" y="759"/>
                </a:lnTo>
                <a:lnTo>
                  <a:pt x="4648" y="749"/>
                </a:lnTo>
                <a:lnTo>
                  <a:pt x="4642" y="747"/>
                </a:lnTo>
                <a:lnTo>
                  <a:pt x="4634" y="745"/>
                </a:lnTo>
                <a:lnTo>
                  <a:pt x="4630" y="745"/>
                </a:lnTo>
                <a:lnTo>
                  <a:pt x="4625" y="747"/>
                </a:lnTo>
                <a:lnTo>
                  <a:pt x="4621" y="748"/>
                </a:lnTo>
                <a:lnTo>
                  <a:pt x="4616" y="750"/>
                </a:lnTo>
                <a:lnTo>
                  <a:pt x="4612" y="754"/>
                </a:lnTo>
                <a:lnTo>
                  <a:pt x="4610" y="757"/>
                </a:lnTo>
                <a:lnTo>
                  <a:pt x="4609" y="759"/>
                </a:lnTo>
                <a:lnTo>
                  <a:pt x="4609" y="762"/>
                </a:lnTo>
                <a:lnTo>
                  <a:pt x="4609" y="766"/>
                </a:lnTo>
                <a:lnTo>
                  <a:pt x="4610" y="767"/>
                </a:lnTo>
                <a:lnTo>
                  <a:pt x="4612" y="769"/>
                </a:lnTo>
                <a:lnTo>
                  <a:pt x="4615" y="772"/>
                </a:lnTo>
                <a:lnTo>
                  <a:pt x="4630" y="780"/>
                </a:lnTo>
                <a:lnTo>
                  <a:pt x="4647" y="787"/>
                </a:lnTo>
                <a:lnTo>
                  <a:pt x="4664" y="795"/>
                </a:lnTo>
                <a:lnTo>
                  <a:pt x="4681" y="804"/>
                </a:lnTo>
                <a:lnTo>
                  <a:pt x="4699" y="811"/>
                </a:lnTo>
                <a:lnTo>
                  <a:pt x="4716" y="819"/>
                </a:lnTo>
                <a:lnTo>
                  <a:pt x="4733" y="828"/>
                </a:lnTo>
                <a:lnTo>
                  <a:pt x="4751" y="835"/>
                </a:lnTo>
                <a:lnTo>
                  <a:pt x="4767" y="843"/>
                </a:lnTo>
                <a:lnTo>
                  <a:pt x="4785" y="851"/>
                </a:lnTo>
                <a:lnTo>
                  <a:pt x="4782" y="856"/>
                </a:lnTo>
                <a:lnTo>
                  <a:pt x="4781" y="861"/>
                </a:lnTo>
                <a:lnTo>
                  <a:pt x="4781" y="865"/>
                </a:lnTo>
                <a:lnTo>
                  <a:pt x="4781" y="870"/>
                </a:lnTo>
                <a:lnTo>
                  <a:pt x="4782" y="877"/>
                </a:lnTo>
                <a:lnTo>
                  <a:pt x="4786" y="886"/>
                </a:lnTo>
                <a:lnTo>
                  <a:pt x="4798" y="903"/>
                </a:lnTo>
                <a:lnTo>
                  <a:pt x="4810" y="919"/>
                </a:lnTo>
                <a:lnTo>
                  <a:pt x="4815" y="928"/>
                </a:lnTo>
                <a:lnTo>
                  <a:pt x="4821" y="936"/>
                </a:lnTo>
                <a:lnTo>
                  <a:pt x="4824" y="944"/>
                </a:lnTo>
                <a:lnTo>
                  <a:pt x="4827" y="953"/>
                </a:lnTo>
                <a:lnTo>
                  <a:pt x="4827" y="957"/>
                </a:lnTo>
                <a:lnTo>
                  <a:pt x="4826" y="962"/>
                </a:lnTo>
                <a:lnTo>
                  <a:pt x="4824" y="966"/>
                </a:lnTo>
                <a:lnTo>
                  <a:pt x="4823" y="971"/>
                </a:lnTo>
                <a:lnTo>
                  <a:pt x="4821" y="976"/>
                </a:lnTo>
                <a:lnTo>
                  <a:pt x="4817" y="980"/>
                </a:lnTo>
                <a:lnTo>
                  <a:pt x="4813" y="985"/>
                </a:lnTo>
                <a:lnTo>
                  <a:pt x="4807" y="990"/>
                </a:lnTo>
                <a:lnTo>
                  <a:pt x="4808" y="990"/>
                </a:lnTo>
                <a:lnTo>
                  <a:pt x="4809" y="991"/>
                </a:lnTo>
                <a:lnTo>
                  <a:pt x="4808" y="991"/>
                </a:lnTo>
                <a:lnTo>
                  <a:pt x="4808" y="991"/>
                </a:lnTo>
                <a:lnTo>
                  <a:pt x="4808" y="990"/>
                </a:lnTo>
                <a:lnTo>
                  <a:pt x="4807" y="990"/>
                </a:lnTo>
                <a:lnTo>
                  <a:pt x="4796" y="986"/>
                </a:lnTo>
                <a:lnTo>
                  <a:pt x="4785" y="983"/>
                </a:lnTo>
                <a:lnTo>
                  <a:pt x="4774" y="979"/>
                </a:lnTo>
                <a:lnTo>
                  <a:pt x="4762" y="976"/>
                </a:lnTo>
                <a:lnTo>
                  <a:pt x="4762" y="967"/>
                </a:lnTo>
                <a:lnTo>
                  <a:pt x="4762" y="960"/>
                </a:lnTo>
                <a:lnTo>
                  <a:pt x="4769" y="957"/>
                </a:lnTo>
                <a:lnTo>
                  <a:pt x="4774" y="953"/>
                </a:lnTo>
                <a:lnTo>
                  <a:pt x="4779" y="950"/>
                </a:lnTo>
                <a:lnTo>
                  <a:pt x="4781" y="946"/>
                </a:lnTo>
                <a:lnTo>
                  <a:pt x="4784" y="941"/>
                </a:lnTo>
                <a:lnTo>
                  <a:pt x="4784" y="937"/>
                </a:lnTo>
                <a:lnTo>
                  <a:pt x="4781" y="933"/>
                </a:lnTo>
                <a:lnTo>
                  <a:pt x="4777" y="928"/>
                </a:lnTo>
                <a:lnTo>
                  <a:pt x="4771" y="924"/>
                </a:lnTo>
                <a:lnTo>
                  <a:pt x="4763" y="923"/>
                </a:lnTo>
                <a:lnTo>
                  <a:pt x="4756" y="923"/>
                </a:lnTo>
                <a:lnTo>
                  <a:pt x="4748" y="924"/>
                </a:lnTo>
                <a:lnTo>
                  <a:pt x="4741" y="927"/>
                </a:lnTo>
                <a:lnTo>
                  <a:pt x="4732" y="928"/>
                </a:lnTo>
                <a:lnTo>
                  <a:pt x="4724" y="929"/>
                </a:lnTo>
                <a:lnTo>
                  <a:pt x="4715" y="929"/>
                </a:lnTo>
                <a:lnTo>
                  <a:pt x="4705" y="937"/>
                </a:lnTo>
                <a:lnTo>
                  <a:pt x="4694" y="944"/>
                </a:lnTo>
                <a:lnTo>
                  <a:pt x="4678" y="952"/>
                </a:lnTo>
                <a:lnTo>
                  <a:pt x="4666" y="960"/>
                </a:lnTo>
                <a:lnTo>
                  <a:pt x="4656" y="966"/>
                </a:lnTo>
                <a:lnTo>
                  <a:pt x="4648" y="974"/>
                </a:lnTo>
                <a:lnTo>
                  <a:pt x="4644" y="980"/>
                </a:lnTo>
                <a:lnTo>
                  <a:pt x="4640" y="986"/>
                </a:lnTo>
                <a:lnTo>
                  <a:pt x="4640" y="993"/>
                </a:lnTo>
                <a:lnTo>
                  <a:pt x="4642" y="998"/>
                </a:lnTo>
                <a:lnTo>
                  <a:pt x="4645" y="1004"/>
                </a:lnTo>
                <a:lnTo>
                  <a:pt x="4651" y="1009"/>
                </a:lnTo>
                <a:lnTo>
                  <a:pt x="4658" y="1014"/>
                </a:lnTo>
                <a:lnTo>
                  <a:pt x="4667" y="1019"/>
                </a:lnTo>
                <a:lnTo>
                  <a:pt x="4689" y="1029"/>
                </a:lnTo>
                <a:lnTo>
                  <a:pt x="4715" y="1038"/>
                </a:lnTo>
                <a:lnTo>
                  <a:pt x="4727" y="1054"/>
                </a:lnTo>
                <a:lnTo>
                  <a:pt x="4739" y="1069"/>
                </a:lnTo>
                <a:lnTo>
                  <a:pt x="4739" y="1081"/>
                </a:lnTo>
                <a:lnTo>
                  <a:pt x="4741" y="1093"/>
                </a:lnTo>
                <a:lnTo>
                  <a:pt x="4742" y="1098"/>
                </a:lnTo>
                <a:lnTo>
                  <a:pt x="4744" y="1103"/>
                </a:lnTo>
                <a:lnTo>
                  <a:pt x="4747" y="1108"/>
                </a:lnTo>
                <a:lnTo>
                  <a:pt x="4751" y="1113"/>
                </a:lnTo>
                <a:lnTo>
                  <a:pt x="4755" y="1117"/>
                </a:lnTo>
                <a:lnTo>
                  <a:pt x="4760" y="1121"/>
                </a:lnTo>
                <a:lnTo>
                  <a:pt x="4765" y="1123"/>
                </a:lnTo>
                <a:lnTo>
                  <a:pt x="4771" y="1126"/>
                </a:lnTo>
                <a:lnTo>
                  <a:pt x="4779" y="1128"/>
                </a:lnTo>
                <a:lnTo>
                  <a:pt x="4788" y="1131"/>
                </a:lnTo>
                <a:lnTo>
                  <a:pt x="4796" y="1132"/>
                </a:lnTo>
                <a:lnTo>
                  <a:pt x="4808" y="1132"/>
                </a:lnTo>
                <a:lnTo>
                  <a:pt x="4813" y="1144"/>
                </a:lnTo>
                <a:lnTo>
                  <a:pt x="4821" y="1155"/>
                </a:lnTo>
                <a:lnTo>
                  <a:pt x="4829" y="1164"/>
                </a:lnTo>
                <a:lnTo>
                  <a:pt x="4840" y="1173"/>
                </a:lnTo>
                <a:lnTo>
                  <a:pt x="4852" y="1180"/>
                </a:lnTo>
                <a:lnTo>
                  <a:pt x="4866" y="1187"/>
                </a:lnTo>
                <a:lnTo>
                  <a:pt x="4881" y="1192"/>
                </a:lnTo>
                <a:lnTo>
                  <a:pt x="4899" y="1196"/>
                </a:lnTo>
                <a:lnTo>
                  <a:pt x="4911" y="1201"/>
                </a:lnTo>
                <a:lnTo>
                  <a:pt x="4922" y="1207"/>
                </a:lnTo>
                <a:lnTo>
                  <a:pt x="4932" y="1213"/>
                </a:lnTo>
                <a:lnTo>
                  <a:pt x="4942" y="1221"/>
                </a:lnTo>
                <a:lnTo>
                  <a:pt x="4959" y="1237"/>
                </a:lnTo>
                <a:lnTo>
                  <a:pt x="4975" y="1254"/>
                </a:lnTo>
                <a:lnTo>
                  <a:pt x="4992" y="1270"/>
                </a:lnTo>
                <a:lnTo>
                  <a:pt x="5011" y="1286"/>
                </a:lnTo>
                <a:lnTo>
                  <a:pt x="5021" y="1292"/>
                </a:lnTo>
                <a:lnTo>
                  <a:pt x="5032" y="1298"/>
                </a:lnTo>
                <a:lnTo>
                  <a:pt x="5045" y="1303"/>
                </a:lnTo>
                <a:lnTo>
                  <a:pt x="5059" y="1308"/>
                </a:lnTo>
                <a:lnTo>
                  <a:pt x="5062" y="1310"/>
                </a:lnTo>
                <a:lnTo>
                  <a:pt x="5063" y="1311"/>
                </a:lnTo>
                <a:lnTo>
                  <a:pt x="5063" y="1312"/>
                </a:lnTo>
                <a:lnTo>
                  <a:pt x="5063" y="1314"/>
                </a:lnTo>
                <a:lnTo>
                  <a:pt x="5059" y="1316"/>
                </a:lnTo>
                <a:lnTo>
                  <a:pt x="5055" y="1320"/>
                </a:lnTo>
                <a:lnTo>
                  <a:pt x="5049" y="1324"/>
                </a:lnTo>
                <a:lnTo>
                  <a:pt x="5043" y="1327"/>
                </a:lnTo>
                <a:lnTo>
                  <a:pt x="5039" y="1331"/>
                </a:lnTo>
                <a:lnTo>
                  <a:pt x="5036" y="1336"/>
                </a:lnTo>
                <a:lnTo>
                  <a:pt x="5017" y="1325"/>
                </a:lnTo>
                <a:lnTo>
                  <a:pt x="5002" y="1317"/>
                </a:lnTo>
                <a:lnTo>
                  <a:pt x="4991" y="1314"/>
                </a:lnTo>
                <a:lnTo>
                  <a:pt x="4983" y="1312"/>
                </a:lnTo>
                <a:lnTo>
                  <a:pt x="4980" y="1312"/>
                </a:lnTo>
                <a:lnTo>
                  <a:pt x="4978" y="1314"/>
                </a:lnTo>
                <a:lnTo>
                  <a:pt x="4977" y="1315"/>
                </a:lnTo>
                <a:lnTo>
                  <a:pt x="4975" y="1317"/>
                </a:lnTo>
                <a:lnTo>
                  <a:pt x="4974" y="1322"/>
                </a:lnTo>
                <a:lnTo>
                  <a:pt x="4974" y="1329"/>
                </a:lnTo>
                <a:lnTo>
                  <a:pt x="4977" y="1344"/>
                </a:lnTo>
                <a:lnTo>
                  <a:pt x="4978" y="1358"/>
                </a:lnTo>
                <a:lnTo>
                  <a:pt x="4978" y="1364"/>
                </a:lnTo>
                <a:lnTo>
                  <a:pt x="4975" y="1368"/>
                </a:lnTo>
                <a:lnTo>
                  <a:pt x="4974" y="1371"/>
                </a:lnTo>
                <a:lnTo>
                  <a:pt x="4972" y="1372"/>
                </a:lnTo>
                <a:lnTo>
                  <a:pt x="4969" y="1372"/>
                </a:lnTo>
                <a:lnTo>
                  <a:pt x="4965" y="1372"/>
                </a:lnTo>
                <a:lnTo>
                  <a:pt x="4965" y="1372"/>
                </a:lnTo>
                <a:lnTo>
                  <a:pt x="4965" y="1372"/>
                </a:lnTo>
                <a:lnTo>
                  <a:pt x="4946" y="1368"/>
                </a:lnTo>
                <a:lnTo>
                  <a:pt x="4928" y="1362"/>
                </a:lnTo>
                <a:lnTo>
                  <a:pt x="4913" y="1355"/>
                </a:lnTo>
                <a:lnTo>
                  <a:pt x="4898" y="1346"/>
                </a:lnTo>
                <a:lnTo>
                  <a:pt x="4873" y="1327"/>
                </a:lnTo>
                <a:lnTo>
                  <a:pt x="4848" y="1307"/>
                </a:lnTo>
                <a:lnTo>
                  <a:pt x="4847" y="1301"/>
                </a:lnTo>
                <a:lnTo>
                  <a:pt x="4845" y="1296"/>
                </a:lnTo>
                <a:lnTo>
                  <a:pt x="4841" y="1291"/>
                </a:lnTo>
                <a:lnTo>
                  <a:pt x="4836" y="1286"/>
                </a:lnTo>
                <a:lnTo>
                  <a:pt x="4823" y="1279"/>
                </a:lnTo>
                <a:lnTo>
                  <a:pt x="4809" y="1273"/>
                </a:lnTo>
                <a:lnTo>
                  <a:pt x="4780" y="1258"/>
                </a:lnTo>
                <a:lnTo>
                  <a:pt x="4751" y="1241"/>
                </a:lnTo>
                <a:lnTo>
                  <a:pt x="4723" y="1226"/>
                </a:lnTo>
                <a:lnTo>
                  <a:pt x="4694" y="1210"/>
                </a:lnTo>
                <a:lnTo>
                  <a:pt x="4677" y="1202"/>
                </a:lnTo>
                <a:lnTo>
                  <a:pt x="4659" y="1193"/>
                </a:lnTo>
                <a:lnTo>
                  <a:pt x="4642" y="1185"/>
                </a:lnTo>
                <a:lnTo>
                  <a:pt x="4625" y="1178"/>
                </a:lnTo>
                <a:lnTo>
                  <a:pt x="4625" y="1168"/>
                </a:lnTo>
                <a:lnTo>
                  <a:pt x="4624" y="1159"/>
                </a:lnTo>
                <a:lnTo>
                  <a:pt x="4623" y="1150"/>
                </a:lnTo>
                <a:lnTo>
                  <a:pt x="4619" y="1141"/>
                </a:lnTo>
                <a:lnTo>
                  <a:pt x="4615" y="1133"/>
                </a:lnTo>
                <a:lnTo>
                  <a:pt x="4609" y="1126"/>
                </a:lnTo>
                <a:lnTo>
                  <a:pt x="4600" y="1118"/>
                </a:lnTo>
                <a:lnTo>
                  <a:pt x="4588" y="1111"/>
                </a:lnTo>
                <a:lnTo>
                  <a:pt x="4582" y="1114"/>
                </a:lnTo>
                <a:lnTo>
                  <a:pt x="4576" y="1117"/>
                </a:lnTo>
                <a:lnTo>
                  <a:pt x="4572" y="1119"/>
                </a:lnTo>
                <a:lnTo>
                  <a:pt x="4571" y="1123"/>
                </a:lnTo>
                <a:lnTo>
                  <a:pt x="4569" y="1126"/>
                </a:lnTo>
                <a:lnTo>
                  <a:pt x="4569" y="1130"/>
                </a:lnTo>
                <a:lnTo>
                  <a:pt x="4569" y="1133"/>
                </a:lnTo>
                <a:lnTo>
                  <a:pt x="4571" y="1136"/>
                </a:lnTo>
                <a:lnTo>
                  <a:pt x="4574" y="1144"/>
                </a:lnTo>
                <a:lnTo>
                  <a:pt x="4578" y="1150"/>
                </a:lnTo>
                <a:lnTo>
                  <a:pt x="4579" y="1154"/>
                </a:lnTo>
                <a:lnTo>
                  <a:pt x="4581" y="1156"/>
                </a:lnTo>
                <a:lnTo>
                  <a:pt x="4581" y="1160"/>
                </a:lnTo>
                <a:lnTo>
                  <a:pt x="4579" y="1163"/>
                </a:lnTo>
                <a:lnTo>
                  <a:pt x="4550" y="1149"/>
                </a:lnTo>
                <a:lnTo>
                  <a:pt x="4522" y="1133"/>
                </a:lnTo>
                <a:lnTo>
                  <a:pt x="4494" y="1118"/>
                </a:lnTo>
                <a:lnTo>
                  <a:pt x="4465" y="1104"/>
                </a:lnTo>
                <a:lnTo>
                  <a:pt x="4465" y="1104"/>
                </a:lnTo>
                <a:lnTo>
                  <a:pt x="4465" y="1104"/>
                </a:lnTo>
                <a:lnTo>
                  <a:pt x="4465" y="1104"/>
                </a:lnTo>
                <a:lnTo>
                  <a:pt x="4465" y="1104"/>
                </a:lnTo>
                <a:lnTo>
                  <a:pt x="4454" y="1093"/>
                </a:lnTo>
                <a:lnTo>
                  <a:pt x="4442" y="1083"/>
                </a:lnTo>
                <a:lnTo>
                  <a:pt x="4430" y="1073"/>
                </a:lnTo>
                <a:lnTo>
                  <a:pt x="4416" y="1064"/>
                </a:lnTo>
                <a:lnTo>
                  <a:pt x="4402" y="1056"/>
                </a:lnTo>
                <a:lnTo>
                  <a:pt x="4385" y="1048"/>
                </a:lnTo>
                <a:lnTo>
                  <a:pt x="4369" y="1042"/>
                </a:lnTo>
                <a:lnTo>
                  <a:pt x="4351" y="1038"/>
                </a:lnTo>
                <a:lnTo>
                  <a:pt x="4343" y="1032"/>
                </a:lnTo>
                <a:lnTo>
                  <a:pt x="4337" y="1028"/>
                </a:lnTo>
                <a:lnTo>
                  <a:pt x="4328" y="1026"/>
                </a:lnTo>
                <a:lnTo>
                  <a:pt x="4319" y="1023"/>
                </a:lnTo>
                <a:lnTo>
                  <a:pt x="4302" y="1023"/>
                </a:lnTo>
                <a:lnTo>
                  <a:pt x="4283" y="1023"/>
                </a:lnTo>
                <a:lnTo>
                  <a:pt x="4276" y="1010"/>
                </a:lnTo>
                <a:lnTo>
                  <a:pt x="4269" y="999"/>
                </a:lnTo>
                <a:lnTo>
                  <a:pt x="4258" y="989"/>
                </a:lnTo>
                <a:lnTo>
                  <a:pt x="4246" y="980"/>
                </a:lnTo>
                <a:lnTo>
                  <a:pt x="4233" y="972"/>
                </a:lnTo>
                <a:lnTo>
                  <a:pt x="4219" y="965"/>
                </a:lnTo>
                <a:lnTo>
                  <a:pt x="4205" y="957"/>
                </a:lnTo>
                <a:lnTo>
                  <a:pt x="4190" y="951"/>
                </a:lnTo>
                <a:lnTo>
                  <a:pt x="4159" y="937"/>
                </a:lnTo>
                <a:lnTo>
                  <a:pt x="4132" y="922"/>
                </a:lnTo>
                <a:lnTo>
                  <a:pt x="4119" y="913"/>
                </a:lnTo>
                <a:lnTo>
                  <a:pt x="4107" y="904"/>
                </a:lnTo>
                <a:lnTo>
                  <a:pt x="4097" y="892"/>
                </a:lnTo>
                <a:lnTo>
                  <a:pt x="4088" y="881"/>
                </a:lnTo>
                <a:lnTo>
                  <a:pt x="4085" y="876"/>
                </a:lnTo>
                <a:lnTo>
                  <a:pt x="4081" y="873"/>
                </a:lnTo>
                <a:lnTo>
                  <a:pt x="4076" y="871"/>
                </a:lnTo>
                <a:lnTo>
                  <a:pt x="4071" y="870"/>
                </a:lnTo>
                <a:lnTo>
                  <a:pt x="4058" y="870"/>
                </a:lnTo>
                <a:lnTo>
                  <a:pt x="4044" y="871"/>
                </a:lnTo>
                <a:lnTo>
                  <a:pt x="4030" y="875"/>
                </a:lnTo>
                <a:lnTo>
                  <a:pt x="4015" y="877"/>
                </a:lnTo>
                <a:lnTo>
                  <a:pt x="4000" y="880"/>
                </a:lnTo>
                <a:lnTo>
                  <a:pt x="3986" y="881"/>
                </a:lnTo>
                <a:lnTo>
                  <a:pt x="3986" y="881"/>
                </a:lnTo>
                <a:lnTo>
                  <a:pt x="3986" y="881"/>
                </a:lnTo>
                <a:lnTo>
                  <a:pt x="3986" y="881"/>
                </a:lnTo>
                <a:lnTo>
                  <a:pt x="3986" y="881"/>
                </a:lnTo>
                <a:lnTo>
                  <a:pt x="3981" y="870"/>
                </a:lnTo>
                <a:lnTo>
                  <a:pt x="3974" y="858"/>
                </a:lnTo>
                <a:lnTo>
                  <a:pt x="3969" y="847"/>
                </a:lnTo>
                <a:lnTo>
                  <a:pt x="3963" y="834"/>
                </a:lnTo>
                <a:lnTo>
                  <a:pt x="3977" y="833"/>
                </a:lnTo>
                <a:lnTo>
                  <a:pt x="3993" y="832"/>
                </a:lnTo>
                <a:lnTo>
                  <a:pt x="4000" y="832"/>
                </a:lnTo>
                <a:lnTo>
                  <a:pt x="4006" y="830"/>
                </a:lnTo>
                <a:lnTo>
                  <a:pt x="4010" y="829"/>
                </a:lnTo>
                <a:lnTo>
                  <a:pt x="4012" y="827"/>
                </a:lnTo>
                <a:lnTo>
                  <a:pt x="4015" y="821"/>
                </a:lnTo>
                <a:lnTo>
                  <a:pt x="4015" y="818"/>
                </a:lnTo>
                <a:lnTo>
                  <a:pt x="4012" y="813"/>
                </a:lnTo>
                <a:lnTo>
                  <a:pt x="4008" y="809"/>
                </a:lnTo>
                <a:lnTo>
                  <a:pt x="4002" y="806"/>
                </a:lnTo>
                <a:lnTo>
                  <a:pt x="3997" y="802"/>
                </a:lnTo>
                <a:lnTo>
                  <a:pt x="3991" y="801"/>
                </a:lnTo>
                <a:lnTo>
                  <a:pt x="3983" y="800"/>
                </a:lnTo>
                <a:lnTo>
                  <a:pt x="3977" y="799"/>
                </a:lnTo>
                <a:lnTo>
                  <a:pt x="3972" y="800"/>
                </a:lnTo>
                <a:lnTo>
                  <a:pt x="3968" y="801"/>
                </a:lnTo>
                <a:lnTo>
                  <a:pt x="3967" y="805"/>
                </a:lnTo>
                <a:lnTo>
                  <a:pt x="3964" y="811"/>
                </a:lnTo>
                <a:lnTo>
                  <a:pt x="3963" y="819"/>
                </a:lnTo>
                <a:lnTo>
                  <a:pt x="3951" y="814"/>
                </a:lnTo>
                <a:lnTo>
                  <a:pt x="3942" y="810"/>
                </a:lnTo>
                <a:lnTo>
                  <a:pt x="3934" y="809"/>
                </a:lnTo>
                <a:lnTo>
                  <a:pt x="3926" y="807"/>
                </a:lnTo>
                <a:lnTo>
                  <a:pt x="3920" y="809"/>
                </a:lnTo>
                <a:lnTo>
                  <a:pt x="3913" y="810"/>
                </a:lnTo>
                <a:lnTo>
                  <a:pt x="3908" y="813"/>
                </a:lnTo>
                <a:lnTo>
                  <a:pt x="3904" y="816"/>
                </a:lnTo>
                <a:lnTo>
                  <a:pt x="3889" y="834"/>
                </a:lnTo>
                <a:lnTo>
                  <a:pt x="3873" y="851"/>
                </a:lnTo>
                <a:lnTo>
                  <a:pt x="3857" y="846"/>
                </a:lnTo>
                <a:lnTo>
                  <a:pt x="3843" y="838"/>
                </a:lnTo>
                <a:lnTo>
                  <a:pt x="3831" y="830"/>
                </a:lnTo>
                <a:lnTo>
                  <a:pt x="3818" y="823"/>
                </a:lnTo>
                <a:lnTo>
                  <a:pt x="3805" y="815"/>
                </a:lnTo>
                <a:lnTo>
                  <a:pt x="3791" y="809"/>
                </a:lnTo>
                <a:lnTo>
                  <a:pt x="3784" y="806"/>
                </a:lnTo>
                <a:lnTo>
                  <a:pt x="3776" y="805"/>
                </a:lnTo>
                <a:lnTo>
                  <a:pt x="3767" y="804"/>
                </a:lnTo>
                <a:lnTo>
                  <a:pt x="3757" y="804"/>
                </a:lnTo>
                <a:lnTo>
                  <a:pt x="3750" y="795"/>
                </a:lnTo>
                <a:lnTo>
                  <a:pt x="3742" y="787"/>
                </a:lnTo>
                <a:lnTo>
                  <a:pt x="3734" y="780"/>
                </a:lnTo>
                <a:lnTo>
                  <a:pt x="3725" y="773"/>
                </a:lnTo>
                <a:lnTo>
                  <a:pt x="3706" y="761"/>
                </a:lnTo>
                <a:lnTo>
                  <a:pt x="3685" y="749"/>
                </a:lnTo>
                <a:lnTo>
                  <a:pt x="3662" y="739"/>
                </a:lnTo>
                <a:lnTo>
                  <a:pt x="3637" y="731"/>
                </a:lnTo>
                <a:lnTo>
                  <a:pt x="3610" y="724"/>
                </a:lnTo>
                <a:lnTo>
                  <a:pt x="3581" y="716"/>
                </a:lnTo>
                <a:lnTo>
                  <a:pt x="3586" y="728"/>
                </a:lnTo>
                <a:lnTo>
                  <a:pt x="3594" y="739"/>
                </a:lnTo>
                <a:lnTo>
                  <a:pt x="3601" y="748"/>
                </a:lnTo>
                <a:lnTo>
                  <a:pt x="3610" y="755"/>
                </a:lnTo>
                <a:lnTo>
                  <a:pt x="3620" y="763"/>
                </a:lnTo>
                <a:lnTo>
                  <a:pt x="3630" y="769"/>
                </a:lnTo>
                <a:lnTo>
                  <a:pt x="3640" y="775"/>
                </a:lnTo>
                <a:lnTo>
                  <a:pt x="3653" y="780"/>
                </a:lnTo>
                <a:lnTo>
                  <a:pt x="3677" y="787"/>
                </a:lnTo>
                <a:lnTo>
                  <a:pt x="3704" y="794"/>
                </a:lnTo>
                <a:lnTo>
                  <a:pt x="3731" y="799"/>
                </a:lnTo>
                <a:lnTo>
                  <a:pt x="3757" y="804"/>
                </a:lnTo>
                <a:lnTo>
                  <a:pt x="3769" y="820"/>
                </a:lnTo>
                <a:lnTo>
                  <a:pt x="3781" y="837"/>
                </a:lnTo>
                <a:lnTo>
                  <a:pt x="3791" y="853"/>
                </a:lnTo>
                <a:lnTo>
                  <a:pt x="3800" y="871"/>
                </a:lnTo>
                <a:lnTo>
                  <a:pt x="3804" y="879"/>
                </a:lnTo>
                <a:lnTo>
                  <a:pt x="3807" y="887"/>
                </a:lnTo>
                <a:lnTo>
                  <a:pt x="3809" y="896"/>
                </a:lnTo>
                <a:lnTo>
                  <a:pt x="3810" y="905"/>
                </a:lnTo>
                <a:lnTo>
                  <a:pt x="3809" y="915"/>
                </a:lnTo>
                <a:lnTo>
                  <a:pt x="3809" y="924"/>
                </a:lnTo>
                <a:lnTo>
                  <a:pt x="3807" y="934"/>
                </a:lnTo>
                <a:lnTo>
                  <a:pt x="3803" y="943"/>
                </a:lnTo>
                <a:lnTo>
                  <a:pt x="3791" y="944"/>
                </a:lnTo>
                <a:lnTo>
                  <a:pt x="3780" y="944"/>
                </a:lnTo>
                <a:lnTo>
                  <a:pt x="3769" y="937"/>
                </a:lnTo>
                <a:lnTo>
                  <a:pt x="3757" y="929"/>
                </a:lnTo>
                <a:lnTo>
                  <a:pt x="3746" y="918"/>
                </a:lnTo>
                <a:lnTo>
                  <a:pt x="3736" y="905"/>
                </a:lnTo>
                <a:lnTo>
                  <a:pt x="3724" y="894"/>
                </a:lnTo>
                <a:lnTo>
                  <a:pt x="3713" y="881"/>
                </a:lnTo>
                <a:lnTo>
                  <a:pt x="3713" y="881"/>
                </a:lnTo>
                <a:lnTo>
                  <a:pt x="3713" y="881"/>
                </a:lnTo>
                <a:lnTo>
                  <a:pt x="3706" y="875"/>
                </a:lnTo>
                <a:lnTo>
                  <a:pt x="3699" y="867"/>
                </a:lnTo>
                <a:lnTo>
                  <a:pt x="3691" y="861"/>
                </a:lnTo>
                <a:lnTo>
                  <a:pt x="3684" y="854"/>
                </a:lnTo>
                <a:lnTo>
                  <a:pt x="3675" y="849"/>
                </a:lnTo>
                <a:lnTo>
                  <a:pt x="3665" y="844"/>
                </a:lnTo>
                <a:lnTo>
                  <a:pt x="3654" y="839"/>
                </a:lnTo>
                <a:lnTo>
                  <a:pt x="3643" y="835"/>
                </a:lnTo>
                <a:lnTo>
                  <a:pt x="3633" y="837"/>
                </a:lnTo>
                <a:lnTo>
                  <a:pt x="3624" y="835"/>
                </a:lnTo>
                <a:lnTo>
                  <a:pt x="3615" y="833"/>
                </a:lnTo>
                <a:lnTo>
                  <a:pt x="3609" y="830"/>
                </a:lnTo>
                <a:lnTo>
                  <a:pt x="3596" y="823"/>
                </a:lnTo>
                <a:lnTo>
                  <a:pt x="3585" y="813"/>
                </a:lnTo>
                <a:lnTo>
                  <a:pt x="3573" y="804"/>
                </a:lnTo>
                <a:lnTo>
                  <a:pt x="3561" y="795"/>
                </a:lnTo>
                <a:lnTo>
                  <a:pt x="3554" y="792"/>
                </a:lnTo>
                <a:lnTo>
                  <a:pt x="3547" y="790"/>
                </a:lnTo>
                <a:lnTo>
                  <a:pt x="3538" y="788"/>
                </a:lnTo>
                <a:lnTo>
                  <a:pt x="3529" y="787"/>
                </a:lnTo>
                <a:lnTo>
                  <a:pt x="3520" y="782"/>
                </a:lnTo>
                <a:lnTo>
                  <a:pt x="3511" y="778"/>
                </a:lnTo>
                <a:lnTo>
                  <a:pt x="3503" y="775"/>
                </a:lnTo>
                <a:lnTo>
                  <a:pt x="3495" y="773"/>
                </a:lnTo>
                <a:lnTo>
                  <a:pt x="3487" y="772"/>
                </a:lnTo>
                <a:lnTo>
                  <a:pt x="3479" y="772"/>
                </a:lnTo>
                <a:lnTo>
                  <a:pt x="3473" y="773"/>
                </a:lnTo>
                <a:lnTo>
                  <a:pt x="3467" y="775"/>
                </a:lnTo>
                <a:lnTo>
                  <a:pt x="3460" y="777"/>
                </a:lnTo>
                <a:lnTo>
                  <a:pt x="3454" y="780"/>
                </a:lnTo>
                <a:lnTo>
                  <a:pt x="3449" y="783"/>
                </a:lnTo>
                <a:lnTo>
                  <a:pt x="3445" y="787"/>
                </a:lnTo>
                <a:lnTo>
                  <a:pt x="3441" y="791"/>
                </a:lnTo>
                <a:lnTo>
                  <a:pt x="3437" y="796"/>
                </a:lnTo>
                <a:lnTo>
                  <a:pt x="3435" y="801"/>
                </a:lnTo>
                <a:lnTo>
                  <a:pt x="3434" y="805"/>
                </a:lnTo>
                <a:lnTo>
                  <a:pt x="3432" y="811"/>
                </a:lnTo>
                <a:lnTo>
                  <a:pt x="3431" y="816"/>
                </a:lnTo>
                <a:lnTo>
                  <a:pt x="3432" y="821"/>
                </a:lnTo>
                <a:lnTo>
                  <a:pt x="3434" y="825"/>
                </a:lnTo>
                <a:lnTo>
                  <a:pt x="3436" y="829"/>
                </a:lnTo>
                <a:lnTo>
                  <a:pt x="3440" y="833"/>
                </a:lnTo>
                <a:lnTo>
                  <a:pt x="3444" y="835"/>
                </a:lnTo>
                <a:lnTo>
                  <a:pt x="3449" y="838"/>
                </a:lnTo>
                <a:lnTo>
                  <a:pt x="3454" y="839"/>
                </a:lnTo>
                <a:lnTo>
                  <a:pt x="3460" y="840"/>
                </a:lnTo>
                <a:lnTo>
                  <a:pt x="3467" y="840"/>
                </a:lnTo>
                <a:lnTo>
                  <a:pt x="3473" y="840"/>
                </a:lnTo>
                <a:lnTo>
                  <a:pt x="3489" y="839"/>
                </a:lnTo>
                <a:lnTo>
                  <a:pt x="3506" y="834"/>
                </a:lnTo>
                <a:lnTo>
                  <a:pt x="3521" y="856"/>
                </a:lnTo>
                <a:lnTo>
                  <a:pt x="3538" y="876"/>
                </a:lnTo>
                <a:lnTo>
                  <a:pt x="3543" y="880"/>
                </a:lnTo>
                <a:lnTo>
                  <a:pt x="3548" y="885"/>
                </a:lnTo>
                <a:lnTo>
                  <a:pt x="3554" y="887"/>
                </a:lnTo>
                <a:lnTo>
                  <a:pt x="3561" y="891"/>
                </a:lnTo>
                <a:lnTo>
                  <a:pt x="3568" y="894"/>
                </a:lnTo>
                <a:lnTo>
                  <a:pt x="3577" y="895"/>
                </a:lnTo>
                <a:lnTo>
                  <a:pt x="3587" y="896"/>
                </a:lnTo>
                <a:lnTo>
                  <a:pt x="3597" y="898"/>
                </a:lnTo>
                <a:lnTo>
                  <a:pt x="3609" y="913"/>
                </a:lnTo>
                <a:lnTo>
                  <a:pt x="3620" y="928"/>
                </a:lnTo>
                <a:lnTo>
                  <a:pt x="3625" y="936"/>
                </a:lnTo>
                <a:lnTo>
                  <a:pt x="3632" y="942"/>
                </a:lnTo>
                <a:lnTo>
                  <a:pt x="3638" y="947"/>
                </a:lnTo>
                <a:lnTo>
                  <a:pt x="3647" y="952"/>
                </a:lnTo>
                <a:lnTo>
                  <a:pt x="3656" y="956"/>
                </a:lnTo>
                <a:lnTo>
                  <a:pt x="3666" y="958"/>
                </a:lnTo>
                <a:lnTo>
                  <a:pt x="3676" y="960"/>
                </a:lnTo>
                <a:lnTo>
                  <a:pt x="3689" y="960"/>
                </a:lnTo>
                <a:lnTo>
                  <a:pt x="3692" y="966"/>
                </a:lnTo>
                <a:lnTo>
                  <a:pt x="3698" y="972"/>
                </a:lnTo>
                <a:lnTo>
                  <a:pt x="3704" y="976"/>
                </a:lnTo>
                <a:lnTo>
                  <a:pt x="3710" y="981"/>
                </a:lnTo>
                <a:lnTo>
                  <a:pt x="3725" y="988"/>
                </a:lnTo>
                <a:lnTo>
                  <a:pt x="3742" y="994"/>
                </a:lnTo>
                <a:lnTo>
                  <a:pt x="3760" y="1000"/>
                </a:lnTo>
                <a:lnTo>
                  <a:pt x="3776" y="1005"/>
                </a:lnTo>
                <a:lnTo>
                  <a:pt x="3784" y="1009"/>
                </a:lnTo>
                <a:lnTo>
                  <a:pt x="3790" y="1013"/>
                </a:lnTo>
                <a:lnTo>
                  <a:pt x="3798" y="1018"/>
                </a:lnTo>
                <a:lnTo>
                  <a:pt x="3803" y="1022"/>
                </a:lnTo>
                <a:lnTo>
                  <a:pt x="3804" y="1027"/>
                </a:lnTo>
                <a:lnTo>
                  <a:pt x="3804" y="1032"/>
                </a:lnTo>
                <a:lnTo>
                  <a:pt x="3805" y="1036"/>
                </a:lnTo>
                <a:lnTo>
                  <a:pt x="3808" y="1041"/>
                </a:lnTo>
                <a:lnTo>
                  <a:pt x="3810" y="1045"/>
                </a:lnTo>
                <a:lnTo>
                  <a:pt x="3814" y="1048"/>
                </a:lnTo>
                <a:lnTo>
                  <a:pt x="3819" y="1051"/>
                </a:lnTo>
                <a:lnTo>
                  <a:pt x="3826" y="1054"/>
                </a:lnTo>
                <a:lnTo>
                  <a:pt x="3831" y="1057"/>
                </a:lnTo>
                <a:lnTo>
                  <a:pt x="3835" y="1061"/>
                </a:lnTo>
                <a:lnTo>
                  <a:pt x="3838" y="1066"/>
                </a:lnTo>
                <a:lnTo>
                  <a:pt x="3841" y="1071"/>
                </a:lnTo>
                <a:lnTo>
                  <a:pt x="3847" y="1084"/>
                </a:lnTo>
                <a:lnTo>
                  <a:pt x="3854" y="1094"/>
                </a:lnTo>
                <a:lnTo>
                  <a:pt x="3857" y="1099"/>
                </a:lnTo>
                <a:lnTo>
                  <a:pt x="3861" y="1103"/>
                </a:lnTo>
                <a:lnTo>
                  <a:pt x="3868" y="1104"/>
                </a:lnTo>
                <a:lnTo>
                  <a:pt x="3874" y="1104"/>
                </a:lnTo>
                <a:lnTo>
                  <a:pt x="3883" y="1103"/>
                </a:lnTo>
                <a:lnTo>
                  <a:pt x="3892" y="1100"/>
                </a:lnTo>
                <a:lnTo>
                  <a:pt x="3903" y="1094"/>
                </a:lnTo>
                <a:lnTo>
                  <a:pt x="3917" y="1085"/>
                </a:lnTo>
                <a:lnTo>
                  <a:pt x="3934" y="1090"/>
                </a:lnTo>
                <a:lnTo>
                  <a:pt x="3950" y="1097"/>
                </a:lnTo>
                <a:lnTo>
                  <a:pt x="3965" y="1104"/>
                </a:lnTo>
                <a:lnTo>
                  <a:pt x="3979" y="1112"/>
                </a:lnTo>
                <a:lnTo>
                  <a:pt x="4007" y="1128"/>
                </a:lnTo>
                <a:lnTo>
                  <a:pt x="4034" y="1146"/>
                </a:lnTo>
                <a:lnTo>
                  <a:pt x="4059" y="1164"/>
                </a:lnTo>
                <a:lnTo>
                  <a:pt x="4086" y="1182"/>
                </a:lnTo>
                <a:lnTo>
                  <a:pt x="4100" y="1189"/>
                </a:lnTo>
                <a:lnTo>
                  <a:pt x="4114" y="1197"/>
                </a:lnTo>
                <a:lnTo>
                  <a:pt x="4129" y="1204"/>
                </a:lnTo>
                <a:lnTo>
                  <a:pt x="4144" y="1211"/>
                </a:lnTo>
                <a:lnTo>
                  <a:pt x="4157" y="1226"/>
                </a:lnTo>
                <a:lnTo>
                  <a:pt x="4168" y="1241"/>
                </a:lnTo>
                <a:lnTo>
                  <a:pt x="4165" y="1248"/>
                </a:lnTo>
                <a:lnTo>
                  <a:pt x="4165" y="1254"/>
                </a:lnTo>
                <a:lnTo>
                  <a:pt x="4165" y="1260"/>
                </a:lnTo>
                <a:lnTo>
                  <a:pt x="4166" y="1268"/>
                </a:lnTo>
                <a:lnTo>
                  <a:pt x="4172" y="1282"/>
                </a:lnTo>
                <a:lnTo>
                  <a:pt x="4177" y="1296"/>
                </a:lnTo>
                <a:lnTo>
                  <a:pt x="4178" y="1303"/>
                </a:lnTo>
                <a:lnTo>
                  <a:pt x="4178" y="1310"/>
                </a:lnTo>
                <a:lnTo>
                  <a:pt x="4176" y="1316"/>
                </a:lnTo>
                <a:lnTo>
                  <a:pt x="4172" y="1321"/>
                </a:lnTo>
                <a:lnTo>
                  <a:pt x="4165" y="1326"/>
                </a:lnTo>
                <a:lnTo>
                  <a:pt x="4154" y="1330"/>
                </a:lnTo>
                <a:lnTo>
                  <a:pt x="4140" y="1334"/>
                </a:lnTo>
                <a:lnTo>
                  <a:pt x="4123" y="1336"/>
                </a:lnTo>
                <a:lnTo>
                  <a:pt x="4105" y="1329"/>
                </a:lnTo>
                <a:lnTo>
                  <a:pt x="4088" y="1320"/>
                </a:lnTo>
                <a:lnTo>
                  <a:pt x="4080" y="1316"/>
                </a:lnTo>
                <a:lnTo>
                  <a:pt x="4071" y="1314"/>
                </a:lnTo>
                <a:lnTo>
                  <a:pt x="4063" y="1312"/>
                </a:lnTo>
                <a:lnTo>
                  <a:pt x="4057" y="1312"/>
                </a:lnTo>
                <a:lnTo>
                  <a:pt x="4053" y="1314"/>
                </a:lnTo>
                <a:lnTo>
                  <a:pt x="4049" y="1315"/>
                </a:lnTo>
                <a:lnTo>
                  <a:pt x="4048" y="1316"/>
                </a:lnTo>
                <a:lnTo>
                  <a:pt x="4047" y="1319"/>
                </a:lnTo>
                <a:lnTo>
                  <a:pt x="4045" y="1322"/>
                </a:lnTo>
                <a:lnTo>
                  <a:pt x="4048" y="1329"/>
                </a:lnTo>
                <a:lnTo>
                  <a:pt x="4050" y="1334"/>
                </a:lnTo>
                <a:lnTo>
                  <a:pt x="4053" y="1340"/>
                </a:lnTo>
                <a:lnTo>
                  <a:pt x="4054" y="1346"/>
                </a:lnTo>
                <a:lnTo>
                  <a:pt x="4054" y="1352"/>
                </a:lnTo>
                <a:lnTo>
                  <a:pt x="4049" y="1359"/>
                </a:lnTo>
                <a:lnTo>
                  <a:pt x="4045" y="1367"/>
                </a:lnTo>
                <a:lnTo>
                  <a:pt x="4044" y="1373"/>
                </a:lnTo>
                <a:lnTo>
                  <a:pt x="4044" y="1379"/>
                </a:lnTo>
                <a:lnTo>
                  <a:pt x="4047" y="1386"/>
                </a:lnTo>
                <a:lnTo>
                  <a:pt x="4049" y="1392"/>
                </a:lnTo>
                <a:lnTo>
                  <a:pt x="4054" y="1398"/>
                </a:lnTo>
                <a:lnTo>
                  <a:pt x="4058" y="1404"/>
                </a:lnTo>
                <a:lnTo>
                  <a:pt x="4069" y="1415"/>
                </a:lnTo>
                <a:lnTo>
                  <a:pt x="4081" y="1428"/>
                </a:lnTo>
                <a:lnTo>
                  <a:pt x="4086" y="1433"/>
                </a:lnTo>
                <a:lnTo>
                  <a:pt x="4090" y="1439"/>
                </a:lnTo>
                <a:lnTo>
                  <a:pt x="4092" y="1445"/>
                </a:lnTo>
                <a:lnTo>
                  <a:pt x="4095" y="1452"/>
                </a:lnTo>
                <a:lnTo>
                  <a:pt x="4096" y="1453"/>
                </a:lnTo>
                <a:lnTo>
                  <a:pt x="4099" y="1453"/>
                </a:lnTo>
                <a:lnTo>
                  <a:pt x="4102" y="1450"/>
                </a:lnTo>
                <a:lnTo>
                  <a:pt x="4107" y="1448"/>
                </a:lnTo>
                <a:lnTo>
                  <a:pt x="4112" y="1444"/>
                </a:lnTo>
                <a:lnTo>
                  <a:pt x="4116" y="1439"/>
                </a:lnTo>
                <a:lnTo>
                  <a:pt x="4120" y="1435"/>
                </a:lnTo>
                <a:lnTo>
                  <a:pt x="4123" y="1430"/>
                </a:lnTo>
                <a:lnTo>
                  <a:pt x="4134" y="1434"/>
                </a:lnTo>
                <a:lnTo>
                  <a:pt x="4145" y="1438"/>
                </a:lnTo>
                <a:lnTo>
                  <a:pt x="4157" y="1442"/>
                </a:lnTo>
                <a:lnTo>
                  <a:pt x="4168" y="1445"/>
                </a:lnTo>
                <a:lnTo>
                  <a:pt x="4168" y="1462"/>
                </a:lnTo>
                <a:lnTo>
                  <a:pt x="4168" y="1477"/>
                </a:lnTo>
                <a:lnTo>
                  <a:pt x="4168" y="1492"/>
                </a:lnTo>
                <a:lnTo>
                  <a:pt x="4168" y="1509"/>
                </a:lnTo>
                <a:lnTo>
                  <a:pt x="4147" y="1501"/>
                </a:lnTo>
                <a:lnTo>
                  <a:pt x="4124" y="1496"/>
                </a:lnTo>
                <a:lnTo>
                  <a:pt x="4112" y="1494"/>
                </a:lnTo>
                <a:lnTo>
                  <a:pt x="4101" y="1492"/>
                </a:lnTo>
                <a:lnTo>
                  <a:pt x="4090" y="1492"/>
                </a:lnTo>
                <a:lnTo>
                  <a:pt x="4077" y="1492"/>
                </a:lnTo>
                <a:lnTo>
                  <a:pt x="4071" y="1490"/>
                </a:lnTo>
                <a:lnTo>
                  <a:pt x="4066" y="1486"/>
                </a:lnTo>
                <a:lnTo>
                  <a:pt x="4062" y="1482"/>
                </a:lnTo>
                <a:lnTo>
                  <a:pt x="4058" y="1477"/>
                </a:lnTo>
                <a:lnTo>
                  <a:pt x="4053" y="1467"/>
                </a:lnTo>
                <a:lnTo>
                  <a:pt x="4048" y="1457"/>
                </a:lnTo>
                <a:lnTo>
                  <a:pt x="4044" y="1453"/>
                </a:lnTo>
                <a:lnTo>
                  <a:pt x="4041" y="1448"/>
                </a:lnTo>
                <a:lnTo>
                  <a:pt x="4038" y="1444"/>
                </a:lnTo>
                <a:lnTo>
                  <a:pt x="4033" y="1440"/>
                </a:lnTo>
                <a:lnTo>
                  <a:pt x="4026" y="1438"/>
                </a:lnTo>
                <a:lnTo>
                  <a:pt x="4020" y="1435"/>
                </a:lnTo>
                <a:lnTo>
                  <a:pt x="4011" y="1434"/>
                </a:lnTo>
                <a:lnTo>
                  <a:pt x="4001" y="1433"/>
                </a:lnTo>
                <a:lnTo>
                  <a:pt x="3997" y="1433"/>
                </a:lnTo>
                <a:lnTo>
                  <a:pt x="3993" y="1431"/>
                </a:lnTo>
                <a:lnTo>
                  <a:pt x="3991" y="1430"/>
                </a:lnTo>
                <a:lnTo>
                  <a:pt x="3988" y="1428"/>
                </a:lnTo>
                <a:lnTo>
                  <a:pt x="3986" y="1423"/>
                </a:lnTo>
                <a:lnTo>
                  <a:pt x="3982" y="1418"/>
                </a:lnTo>
                <a:lnTo>
                  <a:pt x="3979" y="1412"/>
                </a:lnTo>
                <a:lnTo>
                  <a:pt x="3974" y="1410"/>
                </a:lnTo>
                <a:lnTo>
                  <a:pt x="3972" y="1410"/>
                </a:lnTo>
                <a:lnTo>
                  <a:pt x="3968" y="1410"/>
                </a:lnTo>
                <a:lnTo>
                  <a:pt x="3963" y="1411"/>
                </a:lnTo>
                <a:lnTo>
                  <a:pt x="3958" y="1414"/>
                </a:lnTo>
                <a:lnTo>
                  <a:pt x="3951" y="1419"/>
                </a:lnTo>
                <a:lnTo>
                  <a:pt x="3945" y="1424"/>
                </a:lnTo>
                <a:lnTo>
                  <a:pt x="3940" y="1430"/>
                </a:lnTo>
                <a:lnTo>
                  <a:pt x="3935" y="1437"/>
                </a:lnTo>
                <a:lnTo>
                  <a:pt x="3929" y="1448"/>
                </a:lnTo>
                <a:lnTo>
                  <a:pt x="3927" y="1453"/>
                </a:lnTo>
                <a:lnTo>
                  <a:pt x="3940" y="1461"/>
                </a:lnTo>
                <a:lnTo>
                  <a:pt x="3953" y="1471"/>
                </a:lnTo>
                <a:lnTo>
                  <a:pt x="3965" y="1482"/>
                </a:lnTo>
                <a:lnTo>
                  <a:pt x="3978" y="1492"/>
                </a:lnTo>
                <a:lnTo>
                  <a:pt x="3984" y="1496"/>
                </a:lnTo>
                <a:lnTo>
                  <a:pt x="3992" y="1500"/>
                </a:lnTo>
                <a:lnTo>
                  <a:pt x="4001" y="1501"/>
                </a:lnTo>
                <a:lnTo>
                  <a:pt x="4008" y="1502"/>
                </a:lnTo>
                <a:lnTo>
                  <a:pt x="4019" y="1502"/>
                </a:lnTo>
                <a:lnTo>
                  <a:pt x="4029" y="1501"/>
                </a:lnTo>
                <a:lnTo>
                  <a:pt x="4041" y="1497"/>
                </a:lnTo>
                <a:lnTo>
                  <a:pt x="4054" y="1492"/>
                </a:lnTo>
                <a:lnTo>
                  <a:pt x="4066" y="1509"/>
                </a:lnTo>
                <a:lnTo>
                  <a:pt x="4077" y="1524"/>
                </a:lnTo>
                <a:lnTo>
                  <a:pt x="4060" y="1535"/>
                </a:lnTo>
                <a:lnTo>
                  <a:pt x="4043" y="1547"/>
                </a:lnTo>
                <a:lnTo>
                  <a:pt x="4026" y="1558"/>
                </a:lnTo>
                <a:lnTo>
                  <a:pt x="4010" y="1570"/>
                </a:lnTo>
                <a:lnTo>
                  <a:pt x="4003" y="1560"/>
                </a:lnTo>
                <a:lnTo>
                  <a:pt x="3997" y="1552"/>
                </a:lnTo>
                <a:lnTo>
                  <a:pt x="3988" y="1546"/>
                </a:lnTo>
                <a:lnTo>
                  <a:pt x="3979" y="1543"/>
                </a:lnTo>
                <a:lnTo>
                  <a:pt x="3969" y="1542"/>
                </a:lnTo>
                <a:lnTo>
                  <a:pt x="3958" y="1542"/>
                </a:lnTo>
                <a:lnTo>
                  <a:pt x="3946" y="1543"/>
                </a:lnTo>
                <a:lnTo>
                  <a:pt x="3932" y="1546"/>
                </a:lnTo>
                <a:lnTo>
                  <a:pt x="3935" y="1551"/>
                </a:lnTo>
                <a:lnTo>
                  <a:pt x="3939" y="1554"/>
                </a:lnTo>
                <a:lnTo>
                  <a:pt x="3941" y="1558"/>
                </a:lnTo>
                <a:lnTo>
                  <a:pt x="3945" y="1562"/>
                </a:lnTo>
                <a:lnTo>
                  <a:pt x="3954" y="1566"/>
                </a:lnTo>
                <a:lnTo>
                  <a:pt x="3964" y="1568"/>
                </a:lnTo>
                <a:lnTo>
                  <a:pt x="3986" y="1571"/>
                </a:lnTo>
                <a:lnTo>
                  <a:pt x="4008" y="1571"/>
                </a:lnTo>
                <a:lnTo>
                  <a:pt x="4015" y="1577"/>
                </a:lnTo>
                <a:lnTo>
                  <a:pt x="4022" y="1581"/>
                </a:lnTo>
                <a:lnTo>
                  <a:pt x="4030" y="1584"/>
                </a:lnTo>
                <a:lnTo>
                  <a:pt x="4039" y="1586"/>
                </a:lnTo>
                <a:lnTo>
                  <a:pt x="4057" y="1586"/>
                </a:lnTo>
                <a:lnTo>
                  <a:pt x="4076" y="1587"/>
                </a:lnTo>
                <a:lnTo>
                  <a:pt x="4081" y="1593"/>
                </a:lnTo>
                <a:lnTo>
                  <a:pt x="4086" y="1598"/>
                </a:lnTo>
                <a:lnTo>
                  <a:pt x="4092" y="1601"/>
                </a:lnTo>
                <a:lnTo>
                  <a:pt x="4099" y="1604"/>
                </a:lnTo>
                <a:lnTo>
                  <a:pt x="4112" y="1609"/>
                </a:lnTo>
                <a:lnTo>
                  <a:pt x="4129" y="1610"/>
                </a:lnTo>
                <a:lnTo>
                  <a:pt x="4145" y="1612"/>
                </a:lnTo>
                <a:lnTo>
                  <a:pt x="4161" y="1612"/>
                </a:lnTo>
                <a:lnTo>
                  <a:pt x="4177" y="1614"/>
                </a:lnTo>
                <a:lnTo>
                  <a:pt x="4191" y="1618"/>
                </a:lnTo>
                <a:lnTo>
                  <a:pt x="4200" y="1626"/>
                </a:lnTo>
                <a:lnTo>
                  <a:pt x="4210" y="1632"/>
                </a:lnTo>
                <a:lnTo>
                  <a:pt x="4220" y="1637"/>
                </a:lnTo>
                <a:lnTo>
                  <a:pt x="4232" y="1641"/>
                </a:lnTo>
                <a:lnTo>
                  <a:pt x="4243" y="1643"/>
                </a:lnTo>
                <a:lnTo>
                  <a:pt x="4256" y="1646"/>
                </a:lnTo>
                <a:lnTo>
                  <a:pt x="4269" y="1648"/>
                </a:lnTo>
                <a:lnTo>
                  <a:pt x="4283" y="1650"/>
                </a:lnTo>
                <a:lnTo>
                  <a:pt x="4277" y="1655"/>
                </a:lnTo>
                <a:lnTo>
                  <a:pt x="4274" y="1661"/>
                </a:lnTo>
                <a:lnTo>
                  <a:pt x="4272" y="1666"/>
                </a:lnTo>
                <a:lnTo>
                  <a:pt x="4272" y="1671"/>
                </a:lnTo>
                <a:lnTo>
                  <a:pt x="4274" y="1676"/>
                </a:lnTo>
                <a:lnTo>
                  <a:pt x="4276" y="1681"/>
                </a:lnTo>
                <a:lnTo>
                  <a:pt x="4280" y="1685"/>
                </a:lnTo>
                <a:lnTo>
                  <a:pt x="4284" y="1690"/>
                </a:lnTo>
                <a:lnTo>
                  <a:pt x="4293" y="1699"/>
                </a:lnTo>
                <a:lnTo>
                  <a:pt x="4300" y="1708"/>
                </a:lnTo>
                <a:lnTo>
                  <a:pt x="4303" y="1713"/>
                </a:lnTo>
                <a:lnTo>
                  <a:pt x="4305" y="1718"/>
                </a:lnTo>
                <a:lnTo>
                  <a:pt x="4305" y="1723"/>
                </a:lnTo>
                <a:lnTo>
                  <a:pt x="4305" y="1728"/>
                </a:lnTo>
                <a:lnTo>
                  <a:pt x="4305" y="1728"/>
                </a:lnTo>
                <a:lnTo>
                  <a:pt x="4305" y="1728"/>
                </a:lnTo>
                <a:lnTo>
                  <a:pt x="4305" y="1728"/>
                </a:lnTo>
                <a:lnTo>
                  <a:pt x="4305" y="1728"/>
                </a:lnTo>
                <a:lnTo>
                  <a:pt x="4290" y="1727"/>
                </a:lnTo>
                <a:lnTo>
                  <a:pt x="4276" y="1726"/>
                </a:lnTo>
                <a:lnTo>
                  <a:pt x="4262" y="1722"/>
                </a:lnTo>
                <a:lnTo>
                  <a:pt x="4248" y="1718"/>
                </a:lnTo>
                <a:lnTo>
                  <a:pt x="4222" y="1709"/>
                </a:lnTo>
                <a:lnTo>
                  <a:pt x="4195" y="1700"/>
                </a:lnTo>
                <a:lnTo>
                  <a:pt x="4181" y="1695"/>
                </a:lnTo>
                <a:lnTo>
                  <a:pt x="4167" y="1691"/>
                </a:lnTo>
                <a:lnTo>
                  <a:pt x="4153" y="1689"/>
                </a:lnTo>
                <a:lnTo>
                  <a:pt x="4139" y="1688"/>
                </a:lnTo>
                <a:lnTo>
                  <a:pt x="4124" y="1686"/>
                </a:lnTo>
                <a:lnTo>
                  <a:pt x="4109" y="1688"/>
                </a:lnTo>
                <a:lnTo>
                  <a:pt x="4093" y="1691"/>
                </a:lnTo>
                <a:lnTo>
                  <a:pt x="4077" y="1697"/>
                </a:lnTo>
                <a:lnTo>
                  <a:pt x="4076" y="1691"/>
                </a:lnTo>
                <a:lnTo>
                  <a:pt x="4074" y="1686"/>
                </a:lnTo>
                <a:lnTo>
                  <a:pt x="4073" y="1683"/>
                </a:lnTo>
                <a:lnTo>
                  <a:pt x="4069" y="1679"/>
                </a:lnTo>
                <a:lnTo>
                  <a:pt x="4063" y="1671"/>
                </a:lnTo>
                <a:lnTo>
                  <a:pt x="4054" y="1666"/>
                </a:lnTo>
                <a:lnTo>
                  <a:pt x="4030" y="1657"/>
                </a:lnTo>
                <a:lnTo>
                  <a:pt x="4005" y="1650"/>
                </a:lnTo>
                <a:lnTo>
                  <a:pt x="4005" y="1656"/>
                </a:lnTo>
                <a:lnTo>
                  <a:pt x="4007" y="1661"/>
                </a:lnTo>
                <a:lnTo>
                  <a:pt x="4010" y="1667"/>
                </a:lnTo>
                <a:lnTo>
                  <a:pt x="4012" y="1671"/>
                </a:lnTo>
                <a:lnTo>
                  <a:pt x="4015" y="1676"/>
                </a:lnTo>
                <a:lnTo>
                  <a:pt x="4019" y="1680"/>
                </a:lnTo>
                <a:lnTo>
                  <a:pt x="4024" y="1683"/>
                </a:lnTo>
                <a:lnTo>
                  <a:pt x="4027" y="1685"/>
                </a:lnTo>
                <a:lnTo>
                  <a:pt x="4039" y="1690"/>
                </a:lnTo>
                <a:lnTo>
                  <a:pt x="4050" y="1693"/>
                </a:lnTo>
                <a:lnTo>
                  <a:pt x="4063" y="1695"/>
                </a:lnTo>
                <a:lnTo>
                  <a:pt x="4077" y="1697"/>
                </a:lnTo>
                <a:lnTo>
                  <a:pt x="4086" y="1703"/>
                </a:lnTo>
                <a:lnTo>
                  <a:pt x="4096" y="1708"/>
                </a:lnTo>
                <a:lnTo>
                  <a:pt x="4107" y="1713"/>
                </a:lnTo>
                <a:lnTo>
                  <a:pt x="4119" y="1718"/>
                </a:lnTo>
                <a:lnTo>
                  <a:pt x="4142" y="1724"/>
                </a:lnTo>
                <a:lnTo>
                  <a:pt x="4166" y="1731"/>
                </a:lnTo>
                <a:lnTo>
                  <a:pt x="4190" y="1737"/>
                </a:lnTo>
                <a:lnTo>
                  <a:pt x="4214" y="1742"/>
                </a:lnTo>
                <a:lnTo>
                  <a:pt x="4238" y="1750"/>
                </a:lnTo>
                <a:lnTo>
                  <a:pt x="4260" y="1760"/>
                </a:lnTo>
                <a:lnTo>
                  <a:pt x="4267" y="1769"/>
                </a:lnTo>
                <a:lnTo>
                  <a:pt x="4275" y="1778"/>
                </a:lnTo>
                <a:lnTo>
                  <a:pt x="4280" y="1781"/>
                </a:lnTo>
                <a:lnTo>
                  <a:pt x="4286" y="1781"/>
                </a:lnTo>
                <a:lnTo>
                  <a:pt x="4294" y="1780"/>
                </a:lnTo>
                <a:lnTo>
                  <a:pt x="4305" y="1775"/>
                </a:lnTo>
                <a:lnTo>
                  <a:pt x="4317" y="1778"/>
                </a:lnTo>
                <a:lnTo>
                  <a:pt x="4328" y="1781"/>
                </a:lnTo>
                <a:lnTo>
                  <a:pt x="4333" y="1783"/>
                </a:lnTo>
                <a:lnTo>
                  <a:pt x="4340" y="1783"/>
                </a:lnTo>
                <a:lnTo>
                  <a:pt x="4345" y="1780"/>
                </a:lnTo>
                <a:lnTo>
                  <a:pt x="4351" y="1775"/>
                </a:lnTo>
                <a:lnTo>
                  <a:pt x="4362" y="1779"/>
                </a:lnTo>
                <a:lnTo>
                  <a:pt x="4374" y="1783"/>
                </a:lnTo>
                <a:lnTo>
                  <a:pt x="4385" y="1787"/>
                </a:lnTo>
                <a:lnTo>
                  <a:pt x="4397" y="1790"/>
                </a:lnTo>
                <a:lnTo>
                  <a:pt x="4408" y="1798"/>
                </a:lnTo>
                <a:lnTo>
                  <a:pt x="4420" y="1807"/>
                </a:lnTo>
                <a:lnTo>
                  <a:pt x="4420" y="1809"/>
                </a:lnTo>
                <a:lnTo>
                  <a:pt x="4418" y="1811"/>
                </a:lnTo>
                <a:lnTo>
                  <a:pt x="4416" y="1813"/>
                </a:lnTo>
                <a:lnTo>
                  <a:pt x="4413" y="1814"/>
                </a:lnTo>
                <a:lnTo>
                  <a:pt x="4407" y="1817"/>
                </a:lnTo>
                <a:lnTo>
                  <a:pt x="4401" y="1820"/>
                </a:lnTo>
                <a:lnTo>
                  <a:pt x="4394" y="1822"/>
                </a:lnTo>
                <a:lnTo>
                  <a:pt x="4390" y="1826"/>
                </a:lnTo>
                <a:lnTo>
                  <a:pt x="4390" y="1828"/>
                </a:lnTo>
                <a:lnTo>
                  <a:pt x="4390" y="1831"/>
                </a:lnTo>
                <a:lnTo>
                  <a:pt x="4393" y="1833"/>
                </a:lnTo>
                <a:lnTo>
                  <a:pt x="4397" y="1837"/>
                </a:lnTo>
                <a:lnTo>
                  <a:pt x="4398" y="1845"/>
                </a:lnTo>
                <a:lnTo>
                  <a:pt x="4401" y="1851"/>
                </a:lnTo>
                <a:lnTo>
                  <a:pt x="4403" y="1856"/>
                </a:lnTo>
                <a:lnTo>
                  <a:pt x="4406" y="1863"/>
                </a:lnTo>
                <a:lnTo>
                  <a:pt x="4409" y="1868"/>
                </a:lnTo>
                <a:lnTo>
                  <a:pt x="4414" y="1873"/>
                </a:lnTo>
                <a:lnTo>
                  <a:pt x="4418" y="1877"/>
                </a:lnTo>
                <a:lnTo>
                  <a:pt x="4425" y="1882"/>
                </a:lnTo>
                <a:lnTo>
                  <a:pt x="4437" y="1888"/>
                </a:lnTo>
                <a:lnTo>
                  <a:pt x="4451" y="1894"/>
                </a:lnTo>
                <a:lnTo>
                  <a:pt x="4469" y="1898"/>
                </a:lnTo>
                <a:lnTo>
                  <a:pt x="4488" y="1901"/>
                </a:lnTo>
                <a:lnTo>
                  <a:pt x="4496" y="1907"/>
                </a:lnTo>
                <a:lnTo>
                  <a:pt x="4505" y="1911"/>
                </a:lnTo>
                <a:lnTo>
                  <a:pt x="4508" y="1911"/>
                </a:lnTo>
                <a:lnTo>
                  <a:pt x="4513" y="1911"/>
                </a:lnTo>
                <a:lnTo>
                  <a:pt x="4517" y="1910"/>
                </a:lnTo>
                <a:lnTo>
                  <a:pt x="4521" y="1906"/>
                </a:lnTo>
                <a:lnTo>
                  <a:pt x="4524" y="1902"/>
                </a:lnTo>
                <a:lnTo>
                  <a:pt x="4525" y="1898"/>
                </a:lnTo>
                <a:lnTo>
                  <a:pt x="4526" y="1896"/>
                </a:lnTo>
                <a:lnTo>
                  <a:pt x="4526" y="1892"/>
                </a:lnTo>
                <a:lnTo>
                  <a:pt x="4524" y="1887"/>
                </a:lnTo>
                <a:lnTo>
                  <a:pt x="4519" y="1883"/>
                </a:lnTo>
                <a:lnTo>
                  <a:pt x="4503" y="1875"/>
                </a:lnTo>
                <a:lnTo>
                  <a:pt x="4488" y="1869"/>
                </a:lnTo>
                <a:lnTo>
                  <a:pt x="4477" y="1869"/>
                </a:lnTo>
                <a:lnTo>
                  <a:pt x="4465" y="1869"/>
                </a:lnTo>
                <a:lnTo>
                  <a:pt x="4470" y="1861"/>
                </a:lnTo>
                <a:lnTo>
                  <a:pt x="4475" y="1854"/>
                </a:lnTo>
                <a:lnTo>
                  <a:pt x="4480" y="1846"/>
                </a:lnTo>
                <a:lnTo>
                  <a:pt x="4483" y="1839"/>
                </a:lnTo>
                <a:lnTo>
                  <a:pt x="4487" y="1831"/>
                </a:lnTo>
                <a:lnTo>
                  <a:pt x="4488" y="1823"/>
                </a:lnTo>
                <a:lnTo>
                  <a:pt x="4488" y="1814"/>
                </a:lnTo>
                <a:lnTo>
                  <a:pt x="4488" y="1807"/>
                </a:lnTo>
                <a:lnTo>
                  <a:pt x="4500" y="1814"/>
                </a:lnTo>
                <a:lnTo>
                  <a:pt x="4511" y="1822"/>
                </a:lnTo>
                <a:lnTo>
                  <a:pt x="4516" y="1830"/>
                </a:lnTo>
                <a:lnTo>
                  <a:pt x="4522" y="1836"/>
                </a:lnTo>
                <a:lnTo>
                  <a:pt x="4530" y="1841"/>
                </a:lnTo>
                <a:lnTo>
                  <a:pt x="4538" y="1845"/>
                </a:lnTo>
                <a:lnTo>
                  <a:pt x="4546" y="1849"/>
                </a:lnTo>
                <a:lnTo>
                  <a:pt x="4557" y="1851"/>
                </a:lnTo>
                <a:lnTo>
                  <a:pt x="4567" y="1853"/>
                </a:lnTo>
                <a:lnTo>
                  <a:pt x="4579" y="1853"/>
                </a:lnTo>
                <a:lnTo>
                  <a:pt x="4591" y="1860"/>
                </a:lnTo>
                <a:lnTo>
                  <a:pt x="4602" y="1869"/>
                </a:lnTo>
                <a:lnTo>
                  <a:pt x="4614" y="1877"/>
                </a:lnTo>
                <a:lnTo>
                  <a:pt x="4625" y="1884"/>
                </a:lnTo>
                <a:lnTo>
                  <a:pt x="4625" y="1884"/>
                </a:lnTo>
                <a:lnTo>
                  <a:pt x="4625" y="1884"/>
                </a:lnTo>
                <a:lnTo>
                  <a:pt x="4625" y="1892"/>
                </a:lnTo>
                <a:lnTo>
                  <a:pt x="4626" y="1898"/>
                </a:lnTo>
                <a:lnTo>
                  <a:pt x="4629" y="1905"/>
                </a:lnTo>
                <a:lnTo>
                  <a:pt x="4633" y="1911"/>
                </a:lnTo>
                <a:lnTo>
                  <a:pt x="4637" y="1916"/>
                </a:lnTo>
                <a:lnTo>
                  <a:pt x="4640" y="1921"/>
                </a:lnTo>
                <a:lnTo>
                  <a:pt x="4645" y="1925"/>
                </a:lnTo>
                <a:lnTo>
                  <a:pt x="4652" y="1929"/>
                </a:lnTo>
                <a:lnTo>
                  <a:pt x="4664" y="1935"/>
                </a:lnTo>
                <a:lnTo>
                  <a:pt x="4681" y="1940"/>
                </a:lnTo>
                <a:lnTo>
                  <a:pt x="4697" y="1944"/>
                </a:lnTo>
                <a:lnTo>
                  <a:pt x="4716" y="1948"/>
                </a:lnTo>
                <a:lnTo>
                  <a:pt x="4727" y="1955"/>
                </a:lnTo>
                <a:lnTo>
                  <a:pt x="4738" y="1963"/>
                </a:lnTo>
                <a:lnTo>
                  <a:pt x="4738" y="1970"/>
                </a:lnTo>
                <a:lnTo>
                  <a:pt x="4739" y="1978"/>
                </a:lnTo>
                <a:lnTo>
                  <a:pt x="4728" y="1987"/>
                </a:lnTo>
                <a:lnTo>
                  <a:pt x="4716" y="1995"/>
                </a:lnTo>
                <a:lnTo>
                  <a:pt x="4705" y="2002"/>
                </a:lnTo>
                <a:lnTo>
                  <a:pt x="4694" y="2010"/>
                </a:lnTo>
                <a:lnTo>
                  <a:pt x="4683" y="2000"/>
                </a:lnTo>
                <a:lnTo>
                  <a:pt x="4671" y="1991"/>
                </a:lnTo>
                <a:lnTo>
                  <a:pt x="4657" y="1982"/>
                </a:lnTo>
                <a:lnTo>
                  <a:pt x="4642" y="1974"/>
                </a:lnTo>
                <a:lnTo>
                  <a:pt x="4602" y="1960"/>
                </a:lnTo>
                <a:lnTo>
                  <a:pt x="4555" y="1943"/>
                </a:lnTo>
                <a:lnTo>
                  <a:pt x="4560" y="1953"/>
                </a:lnTo>
                <a:lnTo>
                  <a:pt x="4567" y="1962"/>
                </a:lnTo>
                <a:lnTo>
                  <a:pt x="4573" y="1969"/>
                </a:lnTo>
                <a:lnTo>
                  <a:pt x="4579" y="1976"/>
                </a:lnTo>
                <a:lnTo>
                  <a:pt x="4586" y="1982"/>
                </a:lnTo>
                <a:lnTo>
                  <a:pt x="4592" y="1987"/>
                </a:lnTo>
                <a:lnTo>
                  <a:pt x="4600" y="1991"/>
                </a:lnTo>
                <a:lnTo>
                  <a:pt x="4607" y="1995"/>
                </a:lnTo>
                <a:lnTo>
                  <a:pt x="4623" y="2001"/>
                </a:lnTo>
                <a:lnTo>
                  <a:pt x="4638" y="2005"/>
                </a:lnTo>
                <a:lnTo>
                  <a:pt x="4654" y="2007"/>
                </a:lnTo>
                <a:lnTo>
                  <a:pt x="4671" y="2010"/>
                </a:lnTo>
                <a:lnTo>
                  <a:pt x="4677" y="2021"/>
                </a:lnTo>
                <a:lnTo>
                  <a:pt x="4685" y="2031"/>
                </a:lnTo>
                <a:lnTo>
                  <a:pt x="4692" y="2038"/>
                </a:lnTo>
                <a:lnTo>
                  <a:pt x="4699" y="2043"/>
                </a:lnTo>
                <a:lnTo>
                  <a:pt x="4706" y="2047"/>
                </a:lnTo>
                <a:lnTo>
                  <a:pt x="4714" y="2048"/>
                </a:lnTo>
                <a:lnTo>
                  <a:pt x="4720" y="2048"/>
                </a:lnTo>
                <a:lnTo>
                  <a:pt x="4728" y="2047"/>
                </a:lnTo>
                <a:lnTo>
                  <a:pt x="4736" y="2044"/>
                </a:lnTo>
                <a:lnTo>
                  <a:pt x="4742" y="2040"/>
                </a:lnTo>
                <a:lnTo>
                  <a:pt x="4749" y="2036"/>
                </a:lnTo>
                <a:lnTo>
                  <a:pt x="4756" y="2031"/>
                </a:lnTo>
                <a:lnTo>
                  <a:pt x="4771" y="2021"/>
                </a:lnTo>
                <a:lnTo>
                  <a:pt x="4785" y="2010"/>
                </a:lnTo>
                <a:lnTo>
                  <a:pt x="4813" y="2021"/>
                </a:lnTo>
                <a:lnTo>
                  <a:pt x="4841" y="2034"/>
                </a:lnTo>
                <a:lnTo>
                  <a:pt x="4870" y="2045"/>
                </a:lnTo>
                <a:lnTo>
                  <a:pt x="4898" y="2057"/>
                </a:lnTo>
                <a:lnTo>
                  <a:pt x="4906" y="2067"/>
                </a:lnTo>
                <a:lnTo>
                  <a:pt x="4914" y="2074"/>
                </a:lnTo>
                <a:lnTo>
                  <a:pt x="4925" y="2082"/>
                </a:lnTo>
                <a:lnTo>
                  <a:pt x="4935" y="2090"/>
                </a:lnTo>
                <a:lnTo>
                  <a:pt x="4946" y="2095"/>
                </a:lnTo>
                <a:lnTo>
                  <a:pt x="4960" y="2100"/>
                </a:lnTo>
                <a:lnTo>
                  <a:pt x="4974" y="2102"/>
                </a:lnTo>
                <a:lnTo>
                  <a:pt x="4991" y="2105"/>
                </a:lnTo>
                <a:lnTo>
                  <a:pt x="5006" y="2125"/>
                </a:lnTo>
                <a:lnTo>
                  <a:pt x="5022" y="2144"/>
                </a:lnTo>
                <a:lnTo>
                  <a:pt x="5027" y="2149"/>
                </a:lnTo>
                <a:lnTo>
                  <a:pt x="5034" y="2153"/>
                </a:lnTo>
                <a:lnTo>
                  <a:pt x="5039" y="2157"/>
                </a:lnTo>
                <a:lnTo>
                  <a:pt x="5046" y="2159"/>
                </a:lnTo>
                <a:lnTo>
                  <a:pt x="5054" y="2163"/>
                </a:lnTo>
                <a:lnTo>
                  <a:pt x="5062" y="2165"/>
                </a:lnTo>
                <a:lnTo>
                  <a:pt x="5072" y="2166"/>
                </a:lnTo>
                <a:lnTo>
                  <a:pt x="5082" y="2167"/>
                </a:lnTo>
                <a:lnTo>
                  <a:pt x="5093" y="2175"/>
                </a:lnTo>
                <a:lnTo>
                  <a:pt x="5105" y="2182"/>
                </a:lnTo>
                <a:lnTo>
                  <a:pt x="5114" y="2192"/>
                </a:lnTo>
                <a:lnTo>
                  <a:pt x="5123" y="2201"/>
                </a:lnTo>
                <a:lnTo>
                  <a:pt x="5133" y="2210"/>
                </a:lnTo>
                <a:lnTo>
                  <a:pt x="5144" y="2218"/>
                </a:lnTo>
                <a:lnTo>
                  <a:pt x="5156" y="2225"/>
                </a:lnTo>
                <a:lnTo>
                  <a:pt x="5168" y="2232"/>
                </a:lnTo>
                <a:lnTo>
                  <a:pt x="5182" y="2237"/>
                </a:lnTo>
                <a:lnTo>
                  <a:pt x="5199" y="2242"/>
                </a:lnTo>
                <a:lnTo>
                  <a:pt x="5199" y="2242"/>
                </a:lnTo>
                <a:lnTo>
                  <a:pt x="5199" y="2242"/>
                </a:lnTo>
                <a:lnTo>
                  <a:pt x="5209" y="2247"/>
                </a:lnTo>
                <a:lnTo>
                  <a:pt x="5219" y="2252"/>
                </a:lnTo>
                <a:lnTo>
                  <a:pt x="5229" y="2257"/>
                </a:lnTo>
                <a:lnTo>
                  <a:pt x="5239" y="2262"/>
                </a:lnTo>
                <a:lnTo>
                  <a:pt x="5248" y="2271"/>
                </a:lnTo>
                <a:lnTo>
                  <a:pt x="5257" y="2279"/>
                </a:lnTo>
                <a:lnTo>
                  <a:pt x="5268" y="2285"/>
                </a:lnTo>
                <a:lnTo>
                  <a:pt x="5281" y="2290"/>
                </a:lnTo>
                <a:lnTo>
                  <a:pt x="5307" y="2299"/>
                </a:lnTo>
                <a:lnTo>
                  <a:pt x="5331" y="2309"/>
                </a:lnTo>
                <a:lnTo>
                  <a:pt x="5340" y="2319"/>
                </a:lnTo>
                <a:lnTo>
                  <a:pt x="5348" y="2329"/>
                </a:lnTo>
                <a:lnTo>
                  <a:pt x="5360" y="2337"/>
                </a:lnTo>
                <a:lnTo>
                  <a:pt x="5371" y="2346"/>
                </a:lnTo>
                <a:lnTo>
                  <a:pt x="5395" y="2360"/>
                </a:lnTo>
                <a:lnTo>
                  <a:pt x="5423" y="2374"/>
                </a:lnTo>
                <a:lnTo>
                  <a:pt x="5423" y="2374"/>
                </a:lnTo>
                <a:lnTo>
                  <a:pt x="5423" y="2374"/>
                </a:lnTo>
                <a:lnTo>
                  <a:pt x="5419" y="2379"/>
                </a:lnTo>
                <a:lnTo>
                  <a:pt x="5417" y="2383"/>
                </a:lnTo>
                <a:lnTo>
                  <a:pt x="5414" y="2388"/>
                </a:lnTo>
                <a:lnTo>
                  <a:pt x="5414" y="2393"/>
                </a:lnTo>
                <a:lnTo>
                  <a:pt x="5416" y="2402"/>
                </a:lnTo>
                <a:lnTo>
                  <a:pt x="5418" y="2411"/>
                </a:lnTo>
                <a:lnTo>
                  <a:pt x="5421" y="2421"/>
                </a:lnTo>
                <a:lnTo>
                  <a:pt x="5425" y="2430"/>
                </a:lnTo>
                <a:lnTo>
                  <a:pt x="5426" y="2435"/>
                </a:lnTo>
                <a:lnTo>
                  <a:pt x="5426" y="2440"/>
                </a:lnTo>
                <a:lnTo>
                  <a:pt x="5426" y="2444"/>
                </a:lnTo>
                <a:lnTo>
                  <a:pt x="5425" y="2449"/>
                </a:lnTo>
                <a:lnTo>
                  <a:pt x="5411" y="2457"/>
                </a:lnTo>
                <a:lnTo>
                  <a:pt x="5399" y="2465"/>
                </a:lnTo>
                <a:lnTo>
                  <a:pt x="5392" y="2475"/>
                </a:lnTo>
                <a:lnTo>
                  <a:pt x="5386" y="2484"/>
                </a:lnTo>
                <a:lnTo>
                  <a:pt x="5384" y="2494"/>
                </a:lnTo>
                <a:lnTo>
                  <a:pt x="5383" y="2504"/>
                </a:lnTo>
                <a:lnTo>
                  <a:pt x="5383" y="2515"/>
                </a:lnTo>
                <a:lnTo>
                  <a:pt x="5384" y="2525"/>
                </a:lnTo>
                <a:lnTo>
                  <a:pt x="5388" y="2545"/>
                </a:lnTo>
                <a:lnTo>
                  <a:pt x="5390" y="2567"/>
                </a:lnTo>
                <a:lnTo>
                  <a:pt x="5390" y="2577"/>
                </a:lnTo>
                <a:lnTo>
                  <a:pt x="5388" y="2587"/>
                </a:lnTo>
                <a:lnTo>
                  <a:pt x="5384" y="2596"/>
                </a:lnTo>
                <a:lnTo>
                  <a:pt x="5379" y="2606"/>
                </a:lnTo>
                <a:lnTo>
                  <a:pt x="5367" y="2606"/>
                </a:lnTo>
                <a:lnTo>
                  <a:pt x="5356" y="2606"/>
                </a:lnTo>
                <a:lnTo>
                  <a:pt x="5345" y="2597"/>
                </a:lnTo>
                <a:lnTo>
                  <a:pt x="5333" y="2589"/>
                </a:lnTo>
                <a:lnTo>
                  <a:pt x="5322" y="2582"/>
                </a:lnTo>
                <a:lnTo>
                  <a:pt x="5310" y="2574"/>
                </a:lnTo>
                <a:lnTo>
                  <a:pt x="5310" y="2567"/>
                </a:lnTo>
                <a:lnTo>
                  <a:pt x="5310" y="2559"/>
                </a:lnTo>
                <a:lnTo>
                  <a:pt x="5326" y="2554"/>
                </a:lnTo>
                <a:lnTo>
                  <a:pt x="5337" y="2549"/>
                </a:lnTo>
                <a:lnTo>
                  <a:pt x="5346" y="2544"/>
                </a:lnTo>
                <a:lnTo>
                  <a:pt x="5352" y="2539"/>
                </a:lnTo>
                <a:lnTo>
                  <a:pt x="5357" y="2532"/>
                </a:lnTo>
                <a:lnTo>
                  <a:pt x="5359" y="2527"/>
                </a:lnTo>
                <a:lnTo>
                  <a:pt x="5360" y="2521"/>
                </a:lnTo>
                <a:lnTo>
                  <a:pt x="5357" y="2515"/>
                </a:lnTo>
                <a:lnTo>
                  <a:pt x="5355" y="2509"/>
                </a:lnTo>
                <a:lnTo>
                  <a:pt x="5351" y="2503"/>
                </a:lnTo>
                <a:lnTo>
                  <a:pt x="5347" y="2497"/>
                </a:lnTo>
                <a:lnTo>
                  <a:pt x="5342" y="2492"/>
                </a:lnTo>
                <a:lnTo>
                  <a:pt x="5331" y="2480"/>
                </a:lnTo>
                <a:lnTo>
                  <a:pt x="5320" y="2469"/>
                </a:lnTo>
                <a:lnTo>
                  <a:pt x="5313" y="2459"/>
                </a:lnTo>
                <a:lnTo>
                  <a:pt x="5304" y="2450"/>
                </a:lnTo>
                <a:lnTo>
                  <a:pt x="5293" y="2442"/>
                </a:lnTo>
                <a:lnTo>
                  <a:pt x="5281" y="2435"/>
                </a:lnTo>
                <a:lnTo>
                  <a:pt x="5268" y="2427"/>
                </a:lnTo>
                <a:lnTo>
                  <a:pt x="5253" y="2422"/>
                </a:lnTo>
                <a:lnTo>
                  <a:pt x="5237" y="2419"/>
                </a:lnTo>
                <a:lnTo>
                  <a:pt x="5219" y="2417"/>
                </a:lnTo>
                <a:lnTo>
                  <a:pt x="5209" y="2405"/>
                </a:lnTo>
                <a:lnTo>
                  <a:pt x="5199" y="2395"/>
                </a:lnTo>
                <a:lnTo>
                  <a:pt x="5192" y="2392"/>
                </a:lnTo>
                <a:lnTo>
                  <a:pt x="5185" y="2388"/>
                </a:lnTo>
                <a:lnTo>
                  <a:pt x="5176" y="2384"/>
                </a:lnTo>
                <a:lnTo>
                  <a:pt x="5166" y="2383"/>
                </a:lnTo>
                <a:lnTo>
                  <a:pt x="5163" y="2384"/>
                </a:lnTo>
                <a:lnTo>
                  <a:pt x="5158" y="2389"/>
                </a:lnTo>
                <a:lnTo>
                  <a:pt x="5156" y="2394"/>
                </a:lnTo>
                <a:lnTo>
                  <a:pt x="5154" y="2399"/>
                </a:lnTo>
                <a:lnTo>
                  <a:pt x="5157" y="2403"/>
                </a:lnTo>
                <a:lnTo>
                  <a:pt x="5159" y="2405"/>
                </a:lnTo>
                <a:lnTo>
                  <a:pt x="5162" y="2409"/>
                </a:lnTo>
                <a:lnTo>
                  <a:pt x="5166" y="2411"/>
                </a:lnTo>
                <a:lnTo>
                  <a:pt x="5173" y="2414"/>
                </a:lnTo>
                <a:lnTo>
                  <a:pt x="5181" y="2416"/>
                </a:lnTo>
                <a:lnTo>
                  <a:pt x="5200" y="2417"/>
                </a:lnTo>
                <a:lnTo>
                  <a:pt x="5219" y="2417"/>
                </a:lnTo>
                <a:lnTo>
                  <a:pt x="5225" y="2426"/>
                </a:lnTo>
                <a:lnTo>
                  <a:pt x="5232" y="2435"/>
                </a:lnTo>
                <a:lnTo>
                  <a:pt x="5241" y="2442"/>
                </a:lnTo>
                <a:lnTo>
                  <a:pt x="5249" y="2450"/>
                </a:lnTo>
                <a:lnTo>
                  <a:pt x="5268" y="2465"/>
                </a:lnTo>
                <a:lnTo>
                  <a:pt x="5286" y="2482"/>
                </a:lnTo>
                <a:lnTo>
                  <a:pt x="5295" y="2489"/>
                </a:lnTo>
                <a:lnTo>
                  <a:pt x="5301" y="2498"/>
                </a:lnTo>
                <a:lnTo>
                  <a:pt x="5308" y="2506"/>
                </a:lnTo>
                <a:lnTo>
                  <a:pt x="5313" y="2516"/>
                </a:lnTo>
                <a:lnTo>
                  <a:pt x="5315" y="2525"/>
                </a:lnTo>
                <a:lnTo>
                  <a:pt x="5315" y="2536"/>
                </a:lnTo>
                <a:lnTo>
                  <a:pt x="5314" y="2546"/>
                </a:lnTo>
                <a:lnTo>
                  <a:pt x="5310" y="2559"/>
                </a:lnTo>
                <a:lnTo>
                  <a:pt x="5280" y="2548"/>
                </a:lnTo>
                <a:lnTo>
                  <a:pt x="5249" y="2536"/>
                </a:lnTo>
                <a:lnTo>
                  <a:pt x="5219" y="2523"/>
                </a:lnTo>
                <a:lnTo>
                  <a:pt x="5192" y="2511"/>
                </a:lnTo>
                <a:lnTo>
                  <a:pt x="5180" y="2503"/>
                </a:lnTo>
                <a:lnTo>
                  <a:pt x="5167" y="2496"/>
                </a:lnTo>
                <a:lnTo>
                  <a:pt x="5157" y="2487"/>
                </a:lnTo>
                <a:lnTo>
                  <a:pt x="5147" y="2476"/>
                </a:lnTo>
                <a:lnTo>
                  <a:pt x="5139" y="2466"/>
                </a:lnTo>
                <a:lnTo>
                  <a:pt x="5131" y="2455"/>
                </a:lnTo>
                <a:lnTo>
                  <a:pt x="5126" y="2442"/>
                </a:lnTo>
                <a:lnTo>
                  <a:pt x="5121" y="2430"/>
                </a:lnTo>
                <a:lnTo>
                  <a:pt x="5119" y="2421"/>
                </a:lnTo>
                <a:lnTo>
                  <a:pt x="5112" y="2412"/>
                </a:lnTo>
                <a:lnTo>
                  <a:pt x="5106" y="2405"/>
                </a:lnTo>
                <a:lnTo>
                  <a:pt x="5101" y="2403"/>
                </a:lnTo>
                <a:lnTo>
                  <a:pt x="5078" y="2405"/>
                </a:lnTo>
                <a:lnTo>
                  <a:pt x="5057" y="2405"/>
                </a:lnTo>
                <a:lnTo>
                  <a:pt x="5038" y="2403"/>
                </a:lnTo>
                <a:lnTo>
                  <a:pt x="5020" y="2399"/>
                </a:lnTo>
                <a:lnTo>
                  <a:pt x="5002" y="2394"/>
                </a:lnTo>
                <a:lnTo>
                  <a:pt x="4987" y="2388"/>
                </a:lnTo>
                <a:lnTo>
                  <a:pt x="4972" y="2380"/>
                </a:lnTo>
                <a:lnTo>
                  <a:pt x="4956" y="2371"/>
                </a:lnTo>
                <a:lnTo>
                  <a:pt x="4928" y="2352"/>
                </a:lnTo>
                <a:lnTo>
                  <a:pt x="4900" y="2334"/>
                </a:lnTo>
                <a:lnTo>
                  <a:pt x="4887" y="2326"/>
                </a:lnTo>
                <a:lnTo>
                  <a:pt x="4871" y="2318"/>
                </a:lnTo>
                <a:lnTo>
                  <a:pt x="4856" y="2312"/>
                </a:lnTo>
                <a:lnTo>
                  <a:pt x="4838" y="2305"/>
                </a:lnTo>
                <a:lnTo>
                  <a:pt x="4828" y="2304"/>
                </a:lnTo>
                <a:lnTo>
                  <a:pt x="4819" y="2304"/>
                </a:lnTo>
                <a:lnTo>
                  <a:pt x="4813" y="2307"/>
                </a:lnTo>
                <a:lnTo>
                  <a:pt x="4807" y="2310"/>
                </a:lnTo>
                <a:lnTo>
                  <a:pt x="4802" y="2314"/>
                </a:lnTo>
                <a:lnTo>
                  <a:pt x="4796" y="2318"/>
                </a:lnTo>
                <a:lnTo>
                  <a:pt x="4791" y="2322"/>
                </a:lnTo>
                <a:lnTo>
                  <a:pt x="4784" y="2323"/>
                </a:lnTo>
                <a:lnTo>
                  <a:pt x="4772" y="2317"/>
                </a:lnTo>
                <a:lnTo>
                  <a:pt x="4760" y="2309"/>
                </a:lnTo>
                <a:lnTo>
                  <a:pt x="4748" y="2303"/>
                </a:lnTo>
                <a:lnTo>
                  <a:pt x="4737" y="2295"/>
                </a:lnTo>
                <a:lnTo>
                  <a:pt x="4737" y="2295"/>
                </a:lnTo>
                <a:lnTo>
                  <a:pt x="4737" y="2295"/>
                </a:lnTo>
                <a:lnTo>
                  <a:pt x="4738" y="2293"/>
                </a:lnTo>
                <a:lnTo>
                  <a:pt x="4741" y="2290"/>
                </a:lnTo>
                <a:lnTo>
                  <a:pt x="4738" y="2279"/>
                </a:lnTo>
                <a:lnTo>
                  <a:pt x="4736" y="2269"/>
                </a:lnTo>
                <a:lnTo>
                  <a:pt x="4733" y="2257"/>
                </a:lnTo>
                <a:lnTo>
                  <a:pt x="4730" y="2246"/>
                </a:lnTo>
                <a:lnTo>
                  <a:pt x="4730" y="2243"/>
                </a:lnTo>
                <a:lnTo>
                  <a:pt x="4730" y="2241"/>
                </a:lnTo>
                <a:lnTo>
                  <a:pt x="4733" y="2238"/>
                </a:lnTo>
                <a:lnTo>
                  <a:pt x="4734" y="2234"/>
                </a:lnTo>
                <a:lnTo>
                  <a:pt x="4739" y="2229"/>
                </a:lnTo>
                <a:lnTo>
                  <a:pt x="4744" y="2223"/>
                </a:lnTo>
                <a:lnTo>
                  <a:pt x="4746" y="2220"/>
                </a:lnTo>
                <a:lnTo>
                  <a:pt x="4747" y="2218"/>
                </a:lnTo>
                <a:lnTo>
                  <a:pt x="4747" y="2215"/>
                </a:lnTo>
                <a:lnTo>
                  <a:pt x="4746" y="2213"/>
                </a:lnTo>
                <a:lnTo>
                  <a:pt x="4744" y="2210"/>
                </a:lnTo>
                <a:lnTo>
                  <a:pt x="4741" y="2209"/>
                </a:lnTo>
                <a:lnTo>
                  <a:pt x="4734" y="2206"/>
                </a:lnTo>
                <a:lnTo>
                  <a:pt x="4727" y="2205"/>
                </a:lnTo>
                <a:lnTo>
                  <a:pt x="4719" y="2204"/>
                </a:lnTo>
                <a:lnTo>
                  <a:pt x="4711" y="2204"/>
                </a:lnTo>
                <a:lnTo>
                  <a:pt x="4705" y="2204"/>
                </a:lnTo>
                <a:lnTo>
                  <a:pt x="4700" y="2205"/>
                </a:lnTo>
                <a:lnTo>
                  <a:pt x="4695" y="2206"/>
                </a:lnTo>
                <a:lnTo>
                  <a:pt x="4690" y="2208"/>
                </a:lnTo>
                <a:lnTo>
                  <a:pt x="4686" y="2210"/>
                </a:lnTo>
                <a:lnTo>
                  <a:pt x="4683" y="2214"/>
                </a:lnTo>
                <a:lnTo>
                  <a:pt x="4678" y="2220"/>
                </a:lnTo>
                <a:lnTo>
                  <a:pt x="4675" y="2229"/>
                </a:lnTo>
                <a:lnTo>
                  <a:pt x="4672" y="2237"/>
                </a:lnTo>
                <a:lnTo>
                  <a:pt x="4670" y="2246"/>
                </a:lnTo>
                <a:lnTo>
                  <a:pt x="4657" y="2246"/>
                </a:lnTo>
                <a:lnTo>
                  <a:pt x="4647" y="2243"/>
                </a:lnTo>
                <a:lnTo>
                  <a:pt x="4638" y="2239"/>
                </a:lnTo>
                <a:lnTo>
                  <a:pt x="4630" y="2234"/>
                </a:lnTo>
                <a:lnTo>
                  <a:pt x="4616" y="2223"/>
                </a:lnTo>
                <a:lnTo>
                  <a:pt x="4601" y="2211"/>
                </a:lnTo>
                <a:lnTo>
                  <a:pt x="4601" y="2201"/>
                </a:lnTo>
                <a:lnTo>
                  <a:pt x="4601" y="2190"/>
                </a:lnTo>
                <a:lnTo>
                  <a:pt x="4600" y="2185"/>
                </a:lnTo>
                <a:lnTo>
                  <a:pt x="4596" y="2181"/>
                </a:lnTo>
                <a:lnTo>
                  <a:pt x="4591" y="2177"/>
                </a:lnTo>
                <a:lnTo>
                  <a:pt x="4582" y="2175"/>
                </a:lnTo>
                <a:lnTo>
                  <a:pt x="4574" y="2175"/>
                </a:lnTo>
                <a:lnTo>
                  <a:pt x="4568" y="2176"/>
                </a:lnTo>
                <a:lnTo>
                  <a:pt x="4564" y="2178"/>
                </a:lnTo>
                <a:lnTo>
                  <a:pt x="4562" y="2182"/>
                </a:lnTo>
                <a:lnTo>
                  <a:pt x="4558" y="2191"/>
                </a:lnTo>
                <a:lnTo>
                  <a:pt x="4555" y="2200"/>
                </a:lnTo>
                <a:lnTo>
                  <a:pt x="4524" y="2182"/>
                </a:lnTo>
                <a:lnTo>
                  <a:pt x="4491" y="2166"/>
                </a:lnTo>
                <a:lnTo>
                  <a:pt x="4475" y="2157"/>
                </a:lnTo>
                <a:lnTo>
                  <a:pt x="4461" y="2147"/>
                </a:lnTo>
                <a:lnTo>
                  <a:pt x="4455" y="2140"/>
                </a:lnTo>
                <a:lnTo>
                  <a:pt x="4450" y="2134"/>
                </a:lnTo>
                <a:lnTo>
                  <a:pt x="4445" y="2128"/>
                </a:lnTo>
                <a:lnTo>
                  <a:pt x="4441" y="2121"/>
                </a:lnTo>
                <a:lnTo>
                  <a:pt x="4430" y="2121"/>
                </a:lnTo>
                <a:lnTo>
                  <a:pt x="4420" y="2123"/>
                </a:lnTo>
                <a:lnTo>
                  <a:pt x="4402" y="2110"/>
                </a:lnTo>
                <a:lnTo>
                  <a:pt x="4384" y="2097"/>
                </a:lnTo>
                <a:lnTo>
                  <a:pt x="4366" y="2086"/>
                </a:lnTo>
                <a:lnTo>
                  <a:pt x="4349" y="2073"/>
                </a:lnTo>
                <a:lnTo>
                  <a:pt x="4349" y="2073"/>
                </a:lnTo>
                <a:lnTo>
                  <a:pt x="4349" y="2073"/>
                </a:lnTo>
                <a:lnTo>
                  <a:pt x="4314" y="2058"/>
                </a:lnTo>
                <a:lnTo>
                  <a:pt x="4280" y="2041"/>
                </a:lnTo>
                <a:lnTo>
                  <a:pt x="4246" y="2026"/>
                </a:lnTo>
                <a:lnTo>
                  <a:pt x="4211" y="2011"/>
                </a:lnTo>
                <a:lnTo>
                  <a:pt x="4189" y="1991"/>
                </a:lnTo>
                <a:lnTo>
                  <a:pt x="4167" y="1970"/>
                </a:lnTo>
                <a:lnTo>
                  <a:pt x="4144" y="1951"/>
                </a:lnTo>
                <a:lnTo>
                  <a:pt x="4123" y="1931"/>
                </a:lnTo>
                <a:lnTo>
                  <a:pt x="4096" y="1905"/>
                </a:lnTo>
                <a:lnTo>
                  <a:pt x="4072" y="1878"/>
                </a:lnTo>
                <a:lnTo>
                  <a:pt x="4064" y="1872"/>
                </a:lnTo>
                <a:lnTo>
                  <a:pt x="4057" y="1866"/>
                </a:lnTo>
                <a:lnTo>
                  <a:pt x="4048" y="1861"/>
                </a:lnTo>
                <a:lnTo>
                  <a:pt x="4038" y="1858"/>
                </a:lnTo>
                <a:lnTo>
                  <a:pt x="4026" y="1855"/>
                </a:lnTo>
                <a:lnTo>
                  <a:pt x="4015" y="1854"/>
                </a:lnTo>
                <a:lnTo>
                  <a:pt x="4001" y="1853"/>
                </a:lnTo>
                <a:lnTo>
                  <a:pt x="3986" y="1854"/>
                </a:lnTo>
                <a:lnTo>
                  <a:pt x="3973" y="1850"/>
                </a:lnTo>
                <a:lnTo>
                  <a:pt x="3959" y="1850"/>
                </a:lnTo>
                <a:lnTo>
                  <a:pt x="3945" y="1849"/>
                </a:lnTo>
                <a:lnTo>
                  <a:pt x="3932" y="1849"/>
                </a:lnTo>
                <a:lnTo>
                  <a:pt x="3925" y="1847"/>
                </a:lnTo>
                <a:lnTo>
                  <a:pt x="3920" y="1846"/>
                </a:lnTo>
                <a:lnTo>
                  <a:pt x="3913" y="1845"/>
                </a:lnTo>
                <a:lnTo>
                  <a:pt x="3908" y="1842"/>
                </a:lnTo>
                <a:lnTo>
                  <a:pt x="3903" y="1839"/>
                </a:lnTo>
                <a:lnTo>
                  <a:pt x="3899" y="1833"/>
                </a:lnTo>
                <a:lnTo>
                  <a:pt x="3897" y="1828"/>
                </a:lnTo>
                <a:lnTo>
                  <a:pt x="3894" y="1822"/>
                </a:lnTo>
                <a:lnTo>
                  <a:pt x="3885" y="1808"/>
                </a:lnTo>
                <a:lnTo>
                  <a:pt x="3876" y="1795"/>
                </a:lnTo>
                <a:lnTo>
                  <a:pt x="3874" y="1788"/>
                </a:lnTo>
                <a:lnTo>
                  <a:pt x="3873" y="1780"/>
                </a:lnTo>
                <a:lnTo>
                  <a:pt x="3874" y="1773"/>
                </a:lnTo>
                <a:lnTo>
                  <a:pt x="3878" y="1765"/>
                </a:lnTo>
                <a:lnTo>
                  <a:pt x="3880" y="1760"/>
                </a:lnTo>
                <a:lnTo>
                  <a:pt x="3882" y="1756"/>
                </a:lnTo>
                <a:lnTo>
                  <a:pt x="3882" y="1751"/>
                </a:lnTo>
                <a:lnTo>
                  <a:pt x="3880" y="1747"/>
                </a:lnTo>
                <a:lnTo>
                  <a:pt x="3878" y="1745"/>
                </a:lnTo>
                <a:lnTo>
                  <a:pt x="3873" y="1742"/>
                </a:lnTo>
                <a:lnTo>
                  <a:pt x="3866" y="1741"/>
                </a:lnTo>
                <a:lnTo>
                  <a:pt x="3859" y="1741"/>
                </a:lnTo>
                <a:lnTo>
                  <a:pt x="3856" y="1742"/>
                </a:lnTo>
                <a:lnTo>
                  <a:pt x="3855" y="1745"/>
                </a:lnTo>
                <a:lnTo>
                  <a:pt x="3854" y="1749"/>
                </a:lnTo>
                <a:lnTo>
                  <a:pt x="3852" y="1754"/>
                </a:lnTo>
                <a:lnTo>
                  <a:pt x="3851" y="1765"/>
                </a:lnTo>
                <a:lnTo>
                  <a:pt x="3849" y="1775"/>
                </a:lnTo>
                <a:lnTo>
                  <a:pt x="3837" y="1779"/>
                </a:lnTo>
                <a:lnTo>
                  <a:pt x="3827" y="1780"/>
                </a:lnTo>
                <a:lnTo>
                  <a:pt x="3817" y="1781"/>
                </a:lnTo>
                <a:lnTo>
                  <a:pt x="3808" y="1780"/>
                </a:lnTo>
                <a:lnTo>
                  <a:pt x="3800" y="1778"/>
                </a:lnTo>
                <a:lnTo>
                  <a:pt x="3793" y="1773"/>
                </a:lnTo>
                <a:lnTo>
                  <a:pt x="3785" y="1768"/>
                </a:lnTo>
                <a:lnTo>
                  <a:pt x="3779" y="1759"/>
                </a:lnTo>
                <a:lnTo>
                  <a:pt x="3772" y="1750"/>
                </a:lnTo>
                <a:lnTo>
                  <a:pt x="3764" y="1741"/>
                </a:lnTo>
                <a:lnTo>
                  <a:pt x="3755" y="1733"/>
                </a:lnTo>
                <a:lnTo>
                  <a:pt x="3745" y="1727"/>
                </a:lnTo>
                <a:lnTo>
                  <a:pt x="3733" y="1721"/>
                </a:lnTo>
                <a:lnTo>
                  <a:pt x="3719" y="1717"/>
                </a:lnTo>
                <a:lnTo>
                  <a:pt x="3705" y="1713"/>
                </a:lnTo>
                <a:lnTo>
                  <a:pt x="3689" y="1712"/>
                </a:lnTo>
                <a:lnTo>
                  <a:pt x="3677" y="1704"/>
                </a:lnTo>
                <a:lnTo>
                  <a:pt x="3666" y="1697"/>
                </a:lnTo>
                <a:lnTo>
                  <a:pt x="3654" y="1689"/>
                </a:lnTo>
                <a:lnTo>
                  <a:pt x="3643" y="1681"/>
                </a:lnTo>
                <a:lnTo>
                  <a:pt x="3634" y="1670"/>
                </a:lnTo>
                <a:lnTo>
                  <a:pt x="3623" y="1660"/>
                </a:lnTo>
                <a:lnTo>
                  <a:pt x="3616" y="1656"/>
                </a:lnTo>
                <a:lnTo>
                  <a:pt x="3610" y="1655"/>
                </a:lnTo>
                <a:lnTo>
                  <a:pt x="3604" y="1653"/>
                </a:lnTo>
                <a:lnTo>
                  <a:pt x="3599" y="1656"/>
                </a:lnTo>
                <a:lnTo>
                  <a:pt x="3594" y="1658"/>
                </a:lnTo>
                <a:lnTo>
                  <a:pt x="3591" y="1661"/>
                </a:lnTo>
                <a:lnTo>
                  <a:pt x="3590" y="1665"/>
                </a:lnTo>
                <a:lnTo>
                  <a:pt x="3588" y="1667"/>
                </a:lnTo>
                <a:lnTo>
                  <a:pt x="3588" y="1670"/>
                </a:lnTo>
                <a:lnTo>
                  <a:pt x="3590" y="1672"/>
                </a:lnTo>
                <a:lnTo>
                  <a:pt x="3591" y="1675"/>
                </a:lnTo>
                <a:lnTo>
                  <a:pt x="3592" y="1678"/>
                </a:lnTo>
                <a:lnTo>
                  <a:pt x="3605" y="1688"/>
                </a:lnTo>
                <a:lnTo>
                  <a:pt x="3620" y="1697"/>
                </a:lnTo>
                <a:lnTo>
                  <a:pt x="3620" y="1704"/>
                </a:lnTo>
                <a:lnTo>
                  <a:pt x="3620" y="1712"/>
                </a:lnTo>
                <a:lnTo>
                  <a:pt x="3618" y="1717"/>
                </a:lnTo>
                <a:lnTo>
                  <a:pt x="3615" y="1723"/>
                </a:lnTo>
                <a:lnTo>
                  <a:pt x="3615" y="1728"/>
                </a:lnTo>
                <a:lnTo>
                  <a:pt x="3616" y="1733"/>
                </a:lnTo>
                <a:lnTo>
                  <a:pt x="3620" y="1743"/>
                </a:lnTo>
                <a:lnTo>
                  <a:pt x="3627" y="1754"/>
                </a:lnTo>
                <a:lnTo>
                  <a:pt x="3633" y="1764"/>
                </a:lnTo>
                <a:lnTo>
                  <a:pt x="3638" y="1774"/>
                </a:lnTo>
                <a:lnTo>
                  <a:pt x="3638" y="1779"/>
                </a:lnTo>
                <a:lnTo>
                  <a:pt x="3638" y="1785"/>
                </a:lnTo>
                <a:lnTo>
                  <a:pt x="3635" y="1790"/>
                </a:lnTo>
                <a:lnTo>
                  <a:pt x="3633" y="1797"/>
                </a:lnTo>
                <a:lnTo>
                  <a:pt x="3634" y="1799"/>
                </a:lnTo>
                <a:lnTo>
                  <a:pt x="3638" y="1803"/>
                </a:lnTo>
                <a:lnTo>
                  <a:pt x="3646" y="1807"/>
                </a:lnTo>
                <a:lnTo>
                  <a:pt x="3654" y="1809"/>
                </a:lnTo>
                <a:lnTo>
                  <a:pt x="3660" y="1811"/>
                </a:lnTo>
                <a:lnTo>
                  <a:pt x="3665" y="1811"/>
                </a:lnTo>
                <a:lnTo>
                  <a:pt x="3670" y="1811"/>
                </a:lnTo>
                <a:lnTo>
                  <a:pt x="3673" y="1808"/>
                </a:lnTo>
                <a:lnTo>
                  <a:pt x="3679" y="1806"/>
                </a:lnTo>
                <a:lnTo>
                  <a:pt x="3682" y="1802"/>
                </a:lnTo>
                <a:lnTo>
                  <a:pt x="3686" y="1797"/>
                </a:lnTo>
                <a:lnTo>
                  <a:pt x="3689" y="1790"/>
                </a:lnTo>
                <a:lnTo>
                  <a:pt x="3700" y="1790"/>
                </a:lnTo>
                <a:lnTo>
                  <a:pt x="3712" y="1790"/>
                </a:lnTo>
                <a:lnTo>
                  <a:pt x="3713" y="1802"/>
                </a:lnTo>
                <a:lnTo>
                  <a:pt x="3713" y="1813"/>
                </a:lnTo>
                <a:lnTo>
                  <a:pt x="3715" y="1823"/>
                </a:lnTo>
                <a:lnTo>
                  <a:pt x="3719" y="1832"/>
                </a:lnTo>
                <a:lnTo>
                  <a:pt x="3722" y="1836"/>
                </a:lnTo>
                <a:lnTo>
                  <a:pt x="3725" y="1840"/>
                </a:lnTo>
                <a:lnTo>
                  <a:pt x="3731" y="1841"/>
                </a:lnTo>
                <a:lnTo>
                  <a:pt x="3738" y="1844"/>
                </a:lnTo>
                <a:lnTo>
                  <a:pt x="3746" y="1844"/>
                </a:lnTo>
                <a:lnTo>
                  <a:pt x="3755" y="1842"/>
                </a:lnTo>
                <a:lnTo>
                  <a:pt x="3766" y="1841"/>
                </a:lnTo>
                <a:lnTo>
                  <a:pt x="3780" y="1837"/>
                </a:lnTo>
                <a:lnTo>
                  <a:pt x="3791" y="1845"/>
                </a:lnTo>
                <a:lnTo>
                  <a:pt x="3803" y="1854"/>
                </a:lnTo>
                <a:lnTo>
                  <a:pt x="3804" y="1860"/>
                </a:lnTo>
                <a:lnTo>
                  <a:pt x="3807" y="1865"/>
                </a:lnTo>
                <a:lnTo>
                  <a:pt x="3810" y="1872"/>
                </a:lnTo>
                <a:lnTo>
                  <a:pt x="3816" y="1875"/>
                </a:lnTo>
                <a:lnTo>
                  <a:pt x="3826" y="1884"/>
                </a:lnTo>
                <a:lnTo>
                  <a:pt x="3838" y="1891"/>
                </a:lnTo>
                <a:lnTo>
                  <a:pt x="3866" y="1903"/>
                </a:lnTo>
                <a:lnTo>
                  <a:pt x="3893" y="1916"/>
                </a:lnTo>
                <a:lnTo>
                  <a:pt x="3893" y="1916"/>
                </a:lnTo>
                <a:lnTo>
                  <a:pt x="3893" y="1916"/>
                </a:lnTo>
                <a:lnTo>
                  <a:pt x="3908" y="1924"/>
                </a:lnTo>
                <a:lnTo>
                  <a:pt x="3922" y="1931"/>
                </a:lnTo>
                <a:lnTo>
                  <a:pt x="3935" y="1941"/>
                </a:lnTo>
                <a:lnTo>
                  <a:pt x="3946" y="1950"/>
                </a:lnTo>
                <a:lnTo>
                  <a:pt x="3959" y="1959"/>
                </a:lnTo>
                <a:lnTo>
                  <a:pt x="3974" y="1967"/>
                </a:lnTo>
                <a:lnTo>
                  <a:pt x="3982" y="1970"/>
                </a:lnTo>
                <a:lnTo>
                  <a:pt x="3989" y="1973"/>
                </a:lnTo>
                <a:lnTo>
                  <a:pt x="3998" y="1976"/>
                </a:lnTo>
                <a:lnTo>
                  <a:pt x="4008" y="1977"/>
                </a:lnTo>
                <a:lnTo>
                  <a:pt x="4031" y="1989"/>
                </a:lnTo>
                <a:lnTo>
                  <a:pt x="4054" y="2001"/>
                </a:lnTo>
                <a:lnTo>
                  <a:pt x="4077" y="2014"/>
                </a:lnTo>
                <a:lnTo>
                  <a:pt x="4100" y="2025"/>
                </a:lnTo>
                <a:lnTo>
                  <a:pt x="4101" y="2038"/>
                </a:lnTo>
                <a:lnTo>
                  <a:pt x="4104" y="2048"/>
                </a:lnTo>
                <a:lnTo>
                  <a:pt x="4105" y="2053"/>
                </a:lnTo>
                <a:lnTo>
                  <a:pt x="4107" y="2058"/>
                </a:lnTo>
                <a:lnTo>
                  <a:pt x="4110" y="2061"/>
                </a:lnTo>
                <a:lnTo>
                  <a:pt x="4112" y="2064"/>
                </a:lnTo>
                <a:lnTo>
                  <a:pt x="4118" y="2066"/>
                </a:lnTo>
                <a:lnTo>
                  <a:pt x="4121" y="2067"/>
                </a:lnTo>
                <a:lnTo>
                  <a:pt x="4128" y="2068"/>
                </a:lnTo>
                <a:lnTo>
                  <a:pt x="4134" y="2068"/>
                </a:lnTo>
                <a:lnTo>
                  <a:pt x="4142" y="2067"/>
                </a:lnTo>
                <a:lnTo>
                  <a:pt x="4149" y="2064"/>
                </a:lnTo>
                <a:lnTo>
                  <a:pt x="4159" y="2061"/>
                </a:lnTo>
                <a:lnTo>
                  <a:pt x="4170" y="2055"/>
                </a:lnTo>
                <a:lnTo>
                  <a:pt x="4181" y="2061"/>
                </a:lnTo>
                <a:lnTo>
                  <a:pt x="4191" y="2064"/>
                </a:lnTo>
                <a:lnTo>
                  <a:pt x="4203" y="2069"/>
                </a:lnTo>
                <a:lnTo>
                  <a:pt x="4214" y="2073"/>
                </a:lnTo>
                <a:lnTo>
                  <a:pt x="4214" y="2073"/>
                </a:lnTo>
                <a:lnTo>
                  <a:pt x="4214" y="2073"/>
                </a:lnTo>
                <a:lnTo>
                  <a:pt x="4214" y="2073"/>
                </a:lnTo>
                <a:lnTo>
                  <a:pt x="4214" y="2073"/>
                </a:lnTo>
                <a:lnTo>
                  <a:pt x="4208" y="2083"/>
                </a:lnTo>
                <a:lnTo>
                  <a:pt x="4201" y="2093"/>
                </a:lnTo>
                <a:lnTo>
                  <a:pt x="4196" y="2104"/>
                </a:lnTo>
                <a:lnTo>
                  <a:pt x="4192" y="2113"/>
                </a:lnTo>
                <a:lnTo>
                  <a:pt x="4192" y="2118"/>
                </a:lnTo>
                <a:lnTo>
                  <a:pt x="4191" y="2123"/>
                </a:lnTo>
                <a:lnTo>
                  <a:pt x="4192" y="2128"/>
                </a:lnTo>
                <a:lnTo>
                  <a:pt x="4195" y="2133"/>
                </a:lnTo>
                <a:lnTo>
                  <a:pt x="4198" y="2138"/>
                </a:lnTo>
                <a:lnTo>
                  <a:pt x="4201" y="2143"/>
                </a:lnTo>
                <a:lnTo>
                  <a:pt x="4208" y="2149"/>
                </a:lnTo>
                <a:lnTo>
                  <a:pt x="4214" y="2154"/>
                </a:lnTo>
                <a:lnTo>
                  <a:pt x="4223" y="2159"/>
                </a:lnTo>
                <a:lnTo>
                  <a:pt x="4231" y="2166"/>
                </a:lnTo>
                <a:lnTo>
                  <a:pt x="4238" y="2173"/>
                </a:lnTo>
                <a:lnTo>
                  <a:pt x="4243" y="2181"/>
                </a:lnTo>
                <a:lnTo>
                  <a:pt x="4246" y="2185"/>
                </a:lnTo>
                <a:lnTo>
                  <a:pt x="4247" y="2189"/>
                </a:lnTo>
                <a:lnTo>
                  <a:pt x="4247" y="2192"/>
                </a:lnTo>
                <a:lnTo>
                  <a:pt x="4247" y="2196"/>
                </a:lnTo>
                <a:lnTo>
                  <a:pt x="4246" y="2201"/>
                </a:lnTo>
                <a:lnTo>
                  <a:pt x="4243" y="2205"/>
                </a:lnTo>
                <a:lnTo>
                  <a:pt x="4241" y="2210"/>
                </a:lnTo>
                <a:lnTo>
                  <a:pt x="4236" y="2215"/>
                </a:lnTo>
                <a:lnTo>
                  <a:pt x="4236" y="2215"/>
                </a:lnTo>
                <a:lnTo>
                  <a:pt x="4236" y="2215"/>
                </a:lnTo>
                <a:lnTo>
                  <a:pt x="4224" y="2210"/>
                </a:lnTo>
                <a:lnTo>
                  <a:pt x="4214" y="2206"/>
                </a:lnTo>
                <a:lnTo>
                  <a:pt x="4203" y="2203"/>
                </a:lnTo>
                <a:lnTo>
                  <a:pt x="4191" y="2197"/>
                </a:lnTo>
                <a:lnTo>
                  <a:pt x="4182" y="2189"/>
                </a:lnTo>
                <a:lnTo>
                  <a:pt x="4172" y="2178"/>
                </a:lnTo>
                <a:lnTo>
                  <a:pt x="4162" y="2171"/>
                </a:lnTo>
                <a:lnTo>
                  <a:pt x="4151" y="2162"/>
                </a:lnTo>
                <a:lnTo>
                  <a:pt x="4139" y="2154"/>
                </a:lnTo>
                <a:lnTo>
                  <a:pt x="4126" y="2148"/>
                </a:lnTo>
                <a:lnTo>
                  <a:pt x="4114" y="2142"/>
                </a:lnTo>
                <a:lnTo>
                  <a:pt x="4100" y="2135"/>
                </a:lnTo>
                <a:lnTo>
                  <a:pt x="4090" y="2128"/>
                </a:lnTo>
                <a:lnTo>
                  <a:pt x="4077" y="2121"/>
                </a:lnTo>
                <a:lnTo>
                  <a:pt x="4064" y="2115"/>
                </a:lnTo>
                <a:lnTo>
                  <a:pt x="4052" y="2109"/>
                </a:lnTo>
                <a:lnTo>
                  <a:pt x="4040" y="2102"/>
                </a:lnTo>
                <a:lnTo>
                  <a:pt x="4029" y="2096"/>
                </a:lnTo>
                <a:lnTo>
                  <a:pt x="4024" y="2092"/>
                </a:lnTo>
                <a:lnTo>
                  <a:pt x="4020" y="2087"/>
                </a:lnTo>
                <a:lnTo>
                  <a:pt x="4017" y="2083"/>
                </a:lnTo>
                <a:lnTo>
                  <a:pt x="4015" y="2078"/>
                </a:lnTo>
                <a:lnTo>
                  <a:pt x="4010" y="2068"/>
                </a:lnTo>
                <a:lnTo>
                  <a:pt x="4006" y="2062"/>
                </a:lnTo>
                <a:lnTo>
                  <a:pt x="4002" y="2057"/>
                </a:lnTo>
                <a:lnTo>
                  <a:pt x="3997" y="2053"/>
                </a:lnTo>
                <a:lnTo>
                  <a:pt x="3992" y="2052"/>
                </a:lnTo>
                <a:lnTo>
                  <a:pt x="3987" y="2052"/>
                </a:lnTo>
                <a:lnTo>
                  <a:pt x="3983" y="2053"/>
                </a:lnTo>
                <a:lnTo>
                  <a:pt x="3978" y="2055"/>
                </a:lnTo>
                <a:lnTo>
                  <a:pt x="3968" y="2061"/>
                </a:lnTo>
                <a:lnTo>
                  <a:pt x="3958" y="2067"/>
                </a:lnTo>
                <a:lnTo>
                  <a:pt x="3953" y="2069"/>
                </a:lnTo>
                <a:lnTo>
                  <a:pt x="3948" y="2072"/>
                </a:lnTo>
                <a:lnTo>
                  <a:pt x="3942" y="2073"/>
                </a:lnTo>
                <a:lnTo>
                  <a:pt x="3937" y="2073"/>
                </a:lnTo>
                <a:lnTo>
                  <a:pt x="3927" y="2069"/>
                </a:lnTo>
                <a:lnTo>
                  <a:pt x="3916" y="2066"/>
                </a:lnTo>
                <a:lnTo>
                  <a:pt x="3904" y="2061"/>
                </a:lnTo>
                <a:lnTo>
                  <a:pt x="3894" y="2057"/>
                </a:lnTo>
                <a:lnTo>
                  <a:pt x="3887" y="2048"/>
                </a:lnTo>
                <a:lnTo>
                  <a:pt x="3878" y="2039"/>
                </a:lnTo>
                <a:lnTo>
                  <a:pt x="3869" y="2031"/>
                </a:lnTo>
                <a:lnTo>
                  <a:pt x="3859" y="2024"/>
                </a:lnTo>
                <a:lnTo>
                  <a:pt x="3847" y="2019"/>
                </a:lnTo>
                <a:lnTo>
                  <a:pt x="3833" y="2014"/>
                </a:lnTo>
                <a:lnTo>
                  <a:pt x="3819" y="2011"/>
                </a:lnTo>
                <a:lnTo>
                  <a:pt x="3803" y="2010"/>
                </a:lnTo>
                <a:lnTo>
                  <a:pt x="3799" y="2005"/>
                </a:lnTo>
                <a:lnTo>
                  <a:pt x="3795" y="2000"/>
                </a:lnTo>
                <a:lnTo>
                  <a:pt x="3790" y="1995"/>
                </a:lnTo>
                <a:lnTo>
                  <a:pt x="3785" y="1991"/>
                </a:lnTo>
                <a:lnTo>
                  <a:pt x="3779" y="1987"/>
                </a:lnTo>
                <a:lnTo>
                  <a:pt x="3772" y="1984"/>
                </a:lnTo>
                <a:lnTo>
                  <a:pt x="3765" y="1981"/>
                </a:lnTo>
                <a:lnTo>
                  <a:pt x="3757" y="1979"/>
                </a:lnTo>
                <a:lnTo>
                  <a:pt x="3739" y="1970"/>
                </a:lnTo>
                <a:lnTo>
                  <a:pt x="3723" y="1963"/>
                </a:lnTo>
                <a:lnTo>
                  <a:pt x="3705" y="1955"/>
                </a:lnTo>
                <a:lnTo>
                  <a:pt x="3689" y="1948"/>
                </a:lnTo>
                <a:lnTo>
                  <a:pt x="3684" y="1940"/>
                </a:lnTo>
                <a:lnTo>
                  <a:pt x="3677" y="1934"/>
                </a:lnTo>
                <a:lnTo>
                  <a:pt x="3667" y="1927"/>
                </a:lnTo>
                <a:lnTo>
                  <a:pt x="3656" y="1921"/>
                </a:lnTo>
                <a:lnTo>
                  <a:pt x="3644" y="1916"/>
                </a:lnTo>
                <a:lnTo>
                  <a:pt x="3633" y="1912"/>
                </a:lnTo>
                <a:lnTo>
                  <a:pt x="3621" y="1908"/>
                </a:lnTo>
                <a:lnTo>
                  <a:pt x="3610" y="1905"/>
                </a:lnTo>
                <a:lnTo>
                  <a:pt x="3597" y="1903"/>
                </a:lnTo>
                <a:lnTo>
                  <a:pt x="3586" y="1901"/>
                </a:lnTo>
                <a:lnTo>
                  <a:pt x="3574" y="1901"/>
                </a:lnTo>
                <a:lnTo>
                  <a:pt x="3563" y="1901"/>
                </a:lnTo>
                <a:lnTo>
                  <a:pt x="3552" y="1902"/>
                </a:lnTo>
                <a:lnTo>
                  <a:pt x="3541" y="1905"/>
                </a:lnTo>
                <a:lnTo>
                  <a:pt x="3533" y="1907"/>
                </a:lnTo>
                <a:lnTo>
                  <a:pt x="3524" y="1911"/>
                </a:lnTo>
                <a:lnTo>
                  <a:pt x="3515" y="1916"/>
                </a:lnTo>
                <a:lnTo>
                  <a:pt x="3509" y="1922"/>
                </a:lnTo>
                <a:lnTo>
                  <a:pt x="3502" y="1930"/>
                </a:lnTo>
                <a:lnTo>
                  <a:pt x="3498" y="1937"/>
                </a:lnTo>
                <a:lnTo>
                  <a:pt x="3497" y="1944"/>
                </a:lnTo>
                <a:lnTo>
                  <a:pt x="3497" y="1951"/>
                </a:lnTo>
                <a:lnTo>
                  <a:pt x="3500" y="1958"/>
                </a:lnTo>
                <a:lnTo>
                  <a:pt x="3503" y="1964"/>
                </a:lnTo>
                <a:lnTo>
                  <a:pt x="3510" y="1969"/>
                </a:lnTo>
                <a:lnTo>
                  <a:pt x="3516" y="1976"/>
                </a:lnTo>
                <a:lnTo>
                  <a:pt x="3524" y="1981"/>
                </a:lnTo>
                <a:lnTo>
                  <a:pt x="3533" y="1986"/>
                </a:lnTo>
                <a:lnTo>
                  <a:pt x="3543" y="1991"/>
                </a:lnTo>
                <a:lnTo>
                  <a:pt x="3553" y="1995"/>
                </a:lnTo>
                <a:lnTo>
                  <a:pt x="3574" y="2003"/>
                </a:lnTo>
                <a:lnTo>
                  <a:pt x="3597" y="2010"/>
                </a:lnTo>
                <a:lnTo>
                  <a:pt x="3629" y="2021"/>
                </a:lnTo>
                <a:lnTo>
                  <a:pt x="3660" y="2034"/>
                </a:lnTo>
                <a:lnTo>
                  <a:pt x="3691" y="2045"/>
                </a:lnTo>
                <a:lnTo>
                  <a:pt x="3723" y="2057"/>
                </a:lnTo>
                <a:lnTo>
                  <a:pt x="3755" y="2068"/>
                </a:lnTo>
                <a:lnTo>
                  <a:pt x="3786" y="2080"/>
                </a:lnTo>
                <a:lnTo>
                  <a:pt x="3818" y="2091"/>
                </a:lnTo>
                <a:lnTo>
                  <a:pt x="3850" y="2104"/>
                </a:lnTo>
                <a:lnTo>
                  <a:pt x="3863" y="2113"/>
                </a:lnTo>
                <a:lnTo>
                  <a:pt x="3874" y="2123"/>
                </a:lnTo>
                <a:lnTo>
                  <a:pt x="3884" y="2133"/>
                </a:lnTo>
                <a:lnTo>
                  <a:pt x="3896" y="2143"/>
                </a:lnTo>
                <a:lnTo>
                  <a:pt x="3902" y="2148"/>
                </a:lnTo>
                <a:lnTo>
                  <a:pt x="3908" y="2153"/>
                </a:lnTo>
                <a:lnTo>
                  <a:pt x="3915" y="2157"/>
                </a:lnTo>
                <a:lnTo>
                  <a:pt x="3922" y="2159"/>
                </a:lnTo>
                <a:lnTo>
                  <a:pt x="3931" y="2163"/>
                </a:lnTo>
                <a:lnTo>
                  <a:pt x="3940" y="2165"/>
                </a:lnTo>
                <a:lnTo>
                  <a:pt x="3951" y="2166"/>
                </a:lnTo>
                <a:lnTo>
                  <a:pt x="3963" y="2166"/>
                </a:lnTo>
                <a:lnTo>
                  <a:pt x="3981" y="2173"/>
                </a:lnTo>
                <a:lnTo>
                  <a:pt x="3996" y="2182"/>
                </a:lnTo>
                <a:lnTo>
                  <a:pt x="4010" y="2192"/>
                </a:lnTo>
                <a:lnTo>
                  <a:pt x="4022" y="2203"/>
                </a:lnTo>
                <a:lnTo>
                  <a:pt x="4035" y="2214"/>
                </a:lnTo>
                <a:lnTo>
                  <a:pt x="4048" y="2225"/>
                </a:lnTo>
                <a:lnTo>
                  <a:pt x="4062" y="2236"/>
                </a:lnTo>
                <a:lnTo>
                  <a:pt x="4077" y="2244"/>
                </a:lnTo>
                <a:lnTo>
                  <a:pt x="4054" y="2261"/>
                </a:lnTo>
                <a:lnTo>
                  <a:pt x="4031" y="2276"/>
                </a:lnTo>
                <a:lnTo>
                  <a:pt x="4008" y="2293"/>
                </a:lnTo>
                <a:lnTo>
                  <a:pt x="3986" y="2308"/>
                </a:lnTo>
                <a:lnTo>
                  <a:pt x="3963" y="2308"/>
                </a:lnTo>
                <a:lnTo>
                  <a:pt x="3940" y="2308"/>
                </a:lnTo>
                <a:lnTo>
                  <a:pt x="3917" y="2308"/>
                </a:lnTo>
                <a:lnTo>
                  <a:pt x="3894" y="2308"/>
                </a:lnTo>
                <a:lnTo>
                  <a:pt x="3894" y="2300"/>
                </a:lnTo>
                <a:lnTo>
                  <a:pt x="3897" y="2294"/>
                </a:lnTo>
                <a:lnTo>
                  <a:pt x="3899" y="2286"/>
                </a:lnTo>
                <a:lnTo>
                  <a:pt x="3903" y="2280"/>
                </a:lnTo>
                <a:lnTo>
                  <a:pt x="3911" y="2265"/>
                </a:lnTo>
                <a:lnTo>
                  <a:pt x="3916" y="2251"/>
                </a:lnTo>
                <a:lnTo>
                  <a:pt x="3917" y="2244"/>
                </a:lnTo>
                <a:lnTo>
                  <a:pt x="3916" y="2238"/>
                </a:lnTo>
                <a:lnTo>
                  <a:pt x="3912" y="2232"/>
                </a:lnTo>
                <a:lnTo>
                  <a:pt x="3907" y="2225"/>
                </a:lnTo>
                <a:lnTo>
                  <a:pt x="3898" y="2222"/>
                </a:lnTo>
                <a:lnTo>
                  <a:pt x="3885" y="2217"/>
                </a:lnTo>
                <a:lnTo>
                  <a:pt x="3869" y="2213"/>
                </a:lnTo>
                <a:lnTo>
                  <a:pt x="3849" y="2210"/>
                </a:lnTo>
                <a:lnTo>
                  <a:pt x="3836" y="2209"/>
                </a:lnTo>
                <a:lnTo>
                  <a:pt x="3824" y="2209"/>
                </a:lnTo>
                <a:lnTo>
                  <a:pt x="3816" y="2209"/>
                </a:lnTo>
                <a:lnTo>
                  <a:pt x="3807" y="2210"/>
                </a:lnTo>
                <a:lnTo>
                  <a:pt x="3800" y="2211"/>
                </a:lnTo>
                <a:lnTo>
                  <a:pt x="3794" y="2214"/>
                </a:lnTo>
                <a:lnTo>
                  <a:pt x="3790" y="2217"/>
                </a:lnTo>
                <a:lnTo>
                  <a:pt x="3786" y="2220"/>
                </a:lnTo>
                <a:lnTo>
                  <a:pt x="3783" y="2224"/>
                </a:lnTo>
                <a:lnTo>
                  <a:pt x="3781" y="2228"/>
                </a:lnTo>
                <a:lnTo>
                  <a:pt x="3780" y="2233"/>
                </a:lnTo>
                <a:lnTo>
                  <a:pt x="3779" y="2237"/>
                </a:lnTo>
                <a:lnTo>
                  <a:pt x="3779" y="2248"/>
                </a:lnTo>
                <a:lnTo>
                  <a:pt x="3780" y="2261"/>
                </a:lnTo>
                <a:lnTo>
                  <a:pt x="3771" y="2266"/>
                </a:lnTo>
                <a:lnTo>
                  <a:pt x="3766" y="2271"/>
                </a:lnTo>
                <a:lnTo>
                  <a:pt x="3765" y="2274"/>
                </a:lnTo>
                <a:lnTo>
                  <a:pt x="3764" y="2276"/>
                </a:lnTo>
                <a:lnTo>
                  <a:pt x="3765" y="2277"/>
                </a:lnTo>
                <a:lnTo>
                  <a:pt x="3765" y="2280"/>
                </a:lnTo>
                <a:lnTo>
                  <a:pt x="3769" y="2284"/>
                </a:lnTo>
                <a:lnTo>
                  <a:pt x="3774" y="2288"/>
                </a:lnTo>
                <a:lnTo>
                  <a:pt x="3781" y="2290"/>
                </a:lnTo>
                <a:lnTo>
                  <a:pt x="3789" y="2294"/>
                </a:lnTo>
                <a:lnTo>
                  <a:pt x="3797" y="2295"/>
                </a:lnTo>
                <a:lnTo>
                  <a:pt x="3805" y="2295"/>
                </a:lnTo>
                <a:lnTo>
                  <a:pt x="3813" y="2294"/>
                </a:lnTo>
                <a:lnTo>
                  <a:pt x="3818" y="2293"/>
                </a:lnTo>
                <a:lnTo>
                  <a:pt x="3822" y="2288"/>
                </a:lnTo>
                <a:lnTo>
                  <a:pt x="3823" y="2284"/>
                </a:lnTo>
                <a:lnTo>
                  <a:pt x="3823" y="2279"/>
                </a:lnTo>
                <a:lnTo>
                  <a:pt x="3821" y="2275"/>
                </a:lnTo>
                <a:lnTo>
                  <a:pt x="3818" y="2271"/>
                </a:lnTo>
                <a:lnTo>
                  <a:pt x="3814" y="2267"/>
                </a:lnTo>
                <a:lnTo>
                  <a:pt x="3809" y="2263"/>
                </a:lnTo>
                <a:lnTo>
                  <a:pt x="3803" y="2261"/>
                </a:lnTo>
                <a:lnTo>
                  <a:pt x="3817" y="2260"/>
                </a:lnTo>
                <a:lnTo>
                  <a:pt x="3828" y="2258"/>
                </a:lnTo>
                <a:lnTo>
                  <a:pt x="3833" y="2260"/>
                </a:lnTo>
                <a:lnTo>
                  <a:pt x="3837" y="2261"/>
                </a:lnTo>
                <a:lnTo>
                  <a:pt x="3842" y="2262"/>
                </a:lnTo>
                <a:lnTo>
                  <a:pt x="3846" y="2265"/>
                </a:lnTo>
                <a:lnTo>
                  <a:pt x="3855" y="2272"/>
                </a:lnTo>
                <a:lnTo>
                  <a:pt x="3865" y="2284"/>
                </a:lnTo>
                <a:lnTo>
                  <a:pt x="3878" y="2301"/>
                </a:lnTo>
                <a:lnTo>
                  <a:pt x="3894" y="2323"/>
                </a:lnTo>
                <a:lnTo>
                  <a:pt x="3925" y="2332"/>
                </a:lnTo>
                <a:lnTo>
                  <a:pt x="3956" y="2342"/>
                </a:lnTo>
                <a:lnTo>
                  <a:pt x="3970" y="2347"/>
                </a:lnTo>
                <a:lnTo>
                  <a:pt x="3984" y="2353"/>
                </a:lnTo>
                <a:lnTo>
                  <a:pt x="3997" y="2361"/>
                </a:lnTo>
                <a:lnTo>
                  <a:pt x="4008" y="2370"/>
                </a:lnTo>
                <a:lnTo>
                  <a:pt x="4014" y="2376"/>
                </a:lnTo>
                <a:lnTo>
                  <a:pt x="4020" y="2380"/>
                </a:lnTo>
                <a:lnTo>
                  <a:pt x="4026" y="2384"/>
                </a:lnTo>
                <a:lnTo>
                  <a:pt x="4033" y="2388"/>
                </a:lnTo>
                <a:lnTo>
                  <a:pt x="4047" y="2390"/>
                </a:lnTo>
                <a:lnTo>
                  <a:pt x="4060" y="2393"/>
                </a:lnTo>
                <a:lnTo>
                  <a:pt x="4091" y="2390"/>
                </a:lnTo>
                <a:lnTo>
                  <a:pt x="4121" y="2386"/>
                </a:lnTo>
                <a:lnTo>
                  <a:pt x="4121" y="2386"/>
                </a:lnTo>
                <a:lnTo>
                  <a:pt x="4121" y="2386"/>
                </a:lnTo>
                <a:lnTo>
                  <a:pt x="4123" y="2393"/>
                </a:lnTo>
                <a:lnTo>
                  <a:pt x="4125" y="2399"/>
                </a:lnTo>
                <a:lnTo>
                  <a:pt x="4129" y="2404"/>
                </a:lnTo>
                <a:lnTo>
                  <a:pt x="4134" y="2409"/>
                </a:lnTo>
                <a:lnTo>
                  <a:pt x="4140" y="2413"/>
                </a:lnTo>
                <a:lnTo>
                  <a:pt x="4148" y="2416"/>
                </a:lnTo>
                <a:lnTo>
                  <a:pt x="4157" y="2417"/>
                </a:lnTo>
                <a:lnTo>
                  <a:pt x="4168" y="2417"/>
                </a:lnTo>
                <a:lnTo>
                  <a:pt x="4180" y="2417"/>
                </a:lnTo>
                <a:lnTo>
                  <a:pt x="4191" y="2418"/>
                </a:lnTo>
                <a:lnTo>
                  <a:pt x="4190" y="2426"/>
                </a:lnTo>
                <a:lnTo>
                  <a:pt x="4189" y="2433"/>
                </a:lnTo>
                <a:lnTo>
                  <a:pt x="4189" y="2442"/>
                </a:lnTo>
                <a:lnTo>
                  <a:pt x="4190" y="2450"/>
                </a:lnTo>
                <a:lnTo>
                  <a:pt x="4192" y="2465"/>
                </a:lnTo>
                <a:lnTo>
                  <a:pt x="4198" y="2482"/>
                </a:lnTo>
                <a:lnTo>
                  <a:pt x="4209" y="2513"/>
                </a:lnTo>
                <a:lnTo>
                  <a:pt x="4219" y="2545"/>
                </a:lnTo>
                <a:lnTo>
                  <a:pt x="4232" y="2539"/>
                </a:lnTo>
                <a:lnTo>
                  <a:pt x="4244" y="2532"/>
                </a:lnTo>
                <a:lnTo>
                  <a:pt x="4255" y="2525"/>
                </a:lnTo>
                <a:lnTo>
                  <a:pt x="4263" y="2517"/>
                </a:lnTo>
                <a:lnTo>
                  <a:pt x="4270" y="2509"/>
                </a:lnTo>
                <a:lnTo>
                  <a:pt x="4276" y="2501"/>
                </a:lnTo>
                <a:lnTo>
                  <a:pt x="4280" y="2490"/>
                </a:lnTo>
                <a:lnTo>
                  <a:pt x="4283" y="2480"/>
                </a:lnTo>
                <a:lnTo>
                  <a:pt x="4294" y="2484"/>
                </a:lnTo>
                <a:lnTo>
                  <a:pt x="4303" y="2488"/>
                </a:lnTo>
                <a:lnTo>
                  <a:pt x="4309" y="2493"/>
                </a:lnTo>
                <a:lnTo>
                  <a:pt x="4316" y="2498"/>
                </a:lnTo>
                <a:lnTo>
                  <a:pt x="4321" y="2504"/>
                </a:lnTo>
                <a:lnTo>
                  <a:pt x="4323" y="2509"/>
                </a:lnTo>
                <a:lnTo>
                  <a:pt x="4326" y="2516"/>
                </a:lnTo>
                <a:lnTo>
                  <a:pt x="4327" y="2522"/>
                </a:lnTo>
                <a:lnTo>
                  <a:pt x="4328" y="2548"/>
                </a:lnTo>
                <a:lnTo>
                  <a:pt x="4328" y="2574"/>
                </a:lnTo>
                <a:lnTo>
                  <a:pt x="4333" y="2586"/>
                </a:lnTo>
                <a:lnTo>
                  <a:pt x="4340" y="2598"/>
                </a:lnTo>
                <a:lnTo>
                  <a:pt x="4345" y="2610"/>
                </a:lnTo>
                <a:lnTo>
                  <a:pt x="4351" y="2621"/>
                </a:lnTo>
                <a:lnTo>
                  <a:pt x="4340" y="2621"/>
                </a:lnTo>
                <a:lnTo>
                  <a:pt x="4328" y="2621"/>
                </a:lnTo>
                <a:lnTo>
                  <a:pt x="4318" y="2621"/>
                </a:lnTo>
                <a:lnTo>
                  <a:pt x="4307" y="2621"/>
                </a:lnTo>
                <a:lnTo>
                  <a:pt x="4261" y="2605"/>
                </a:lnTo>
                <a:lnTo>
                  <a:pt x="4215" y="2589"/>
                </a:lnTo>
                <a:lnTo>
                  <a:pt x="4168" y="2574"/>
                </a:lnTo>
                <a:lnTo>
                  <a:pt x="4123" y="2559"/>
                </a:lnTo>
                <a:lnTo>
                  <a:pt x="4118" y="2553"/>
                </a:lnTo>
                <a:lnTo>
                  <a:pt x="4112" y="2546"/>
                </a:lnTo>
                <a:lnTo>
                  <a:pt x="4107" y="2542"/>
                </a:lnTo>
                <a:lnTo>
                  <a:pt x="4101" y="2539"/>
                </a:lnTo>
                <a:lnTo>
                  <a:pt x="4086" y="2532"/>
                </a:lnTo>
                <a:lnTo>
                  <a:pt x="4071" y="2527"/>
                </a:lnTo>
                <a:lnTo>
                  <a:pt x="4054" y="2525"/>
                </a:lnTo>
                <a:lnTo>
                  <a:pt x="4038" y="2521"/>
                </a:lnTo>
                <a:lnTo>
                  <a:pt x="4021" y="2517"/>
                </a:lnTo>
                <a:lnTo>
                  <a:pt x="4006" y="2512"/>
                </a:lnTo>
                <a:lnTo>
                  <a:pt x="3989" y="2503"/>
                </a:lnTo>
                <a:lnTo>
                  <a:pt x="3973" y="2496"/>
                </a:lnTo>
                <a:lnTo>
                  <a:pt x="3956" y="2487"/>
                </a:lnTo>
                <a:lnTo>
                  <a:pt x="3940" y="2479"/>
                </a:lnTo>
                <a:lnTo>
                  <a:pt x="3936" y="2475"/>
                </a:lnTo>
                <a:lnTo>
                  <a:pt x="3932" y="2473"/>
                </a:lnTo>
                <a:lnTo>
                  <a:pt x="3927" y="2470"/>
                </a:lnTo>
                <a:lnTo>
                  <a:pt x="3922" y="2469"/>
                </a:lnTo>
                <a:lnTo>
                  <a:pt x="3909" y="2465"/>
                </a:lnTo>
                <a:lnTo>
                  <a:pt x="3898" y="2461"/>
                </a:lnTo>
                <a:lnTo>
                  <a:pt x="3887" y="2457"/>
                </a:lnTo>
                <a:lnTo>
                  <a:pt x="3878" y="2452"/>
                </a:lnTo>
                <a:lnTo>
                  <a:pt x="3875" y="2449"/>
                </a:lnTo>
                <a:lnTo>
                  <a:pt x="3873" y="2445"/>
                </a:lnTo>
                <a:lnTo>
                  <a:pt x="3871" y="2440"/>
                </a:lnTo>
                <a:lnTo>
                  <a:pt x="3871" y="2433"/>
                </a:lnTo>
                <a:lnTo>
                  <a:pt x="3871" y="2427"/>
                </a:lnTo>
                <a:lnTo>
                  <a:pt x="3870" y="2423"/>
                </a:lnTo>
                <a:lnTo>
                  <a:pt x="3868" y="2418"/>
                </a:lnTo>
                <a:lnTo>
                  <a:pt x="3865" y="2416"/>
                </a:lnTo>
                <a:lnTo>
                  <a:pt x="3861" y="2412"/>
                </a:lnTo>
                <a:lnTo>
                  <a:pt x="3857" y="2411"/>
                </a:lnTo>
                <a:lnTo>
                  <a:pt x="3852" y="2409"/>
                </a:lnTo>
                <a:lnTo>
                  <a:pt x="3849" y="2408"/>
                </a:lnTo>
                <a:lnTo>
                  <a:pt x="3826" y="2405"/>
                </a:lnTo>
                <a:lnTo>
                  <a:pt x="3804" y="2403"/>
                </a:lnTo>
                <a:lnTo>
                  <a:pt x="3785" y="2419"/>
                </a:lnTo>
                <a:lnTo>
                  <a:pt x="3767" y="2436"/>
                </a:lnTo>
                <a:lnTo>
                  <a:pt x="3762" y="2418"/>
                </a:lnTo>
                <a:lnTo>
                  <a:pt x="3757" y="2402"/>
                </a:lnTo>
                <a:lnTo>
                  <a:pt x="3752" y="2389"/>
                </a:lnTo>
                <a:lnTo>
                  <a:pt x="3748" y="2378"/>
                </a:lnTo>
                <a:lnTo>
                  <a:pt x="3745" y="2373"/>
                </a:lnTo>
                <a:lnTo>
                  <a:pt x="3742" y="2367"/>
                </a:lnTo>
                <a:lnTo>
                  <a:pt x="3737" y="2362"/>
                </a:lnTo>
                <a:lnTo>
                  <a:pt x="3733" y="2359"/>
                </a:lnTo>
                <a:lnTo>
                  <a:pt x="3728" y="2355"/>
                </a:lnTo>
                <a:lnTo>
                  <a:pt x="3722" y="2352"/>
                </a:lnTo>
                <a:lnTo>
                  <a:pt x="3715" y="2350"/>
                </a:lnTo>
                <a:lnTo>
                  <a:pt x="3708" y="2348"/>
                </a:lnTo>
                <a:lnTo>
                  <a:pt x="3699" y="2348"/>
                </a:lnTo>
                <a:lnTo>
                  <a:pt x="3689" y="2350"/>
                </a:lnTo>
                <a:lnTo>
                  <a:pt x="3677" y="2352"/>
                </a:lnTo>
                <a:lnTo>
                  <a:pt x="3666" y="2355"/>
                </a:lnTo>
                <a:lnTo>
                  <a:pt x="3654" y="2355"/>
                </a:lnTo>
                <a:lnTo>
                  <a:pt x="3643" y="2355"/>
                </a:lnTo>
                <a:lnTo>
                  <a:pt x="3620" y="2334"/>
                </a:lnTo>
                <a:lnTo>
                  <a:pt x="3597" y="2315"/>
                </a:lnTo>
                <a:lnTo>
                  <a:pt x="3574" y="2296"/>
                </a:lnTo>
                <a:lnTo>
                  <a:pt x="3552" y="2276"/>
                </a:lnTo>
                <a:lnTo>
                  <a:pt x="3552" y="2269"/>
                </a:lnTo>
                <a:lnTo>
                  <a:pt x="3552" y="2261"/>
                </a:lnTo>
                <a:lnTo>
                  <a:pt x="3557" y="2261"/>
                </a:lnTo>
                <a:lnTo>
                  <a:pt x="3563" y="2260"/>
                </a:lnTo>
                <a:lnTo>
                  <a:pt x="3568" y="2258"/>
                </a:lnTo>
                <a:lnTo>
                  <a:pt x="3573" y="2257"/>
                </a:lnTo>
                <a:lnTo>
                  <a:pt x="3531" y="2241"/>
                </a:lnTo>
                <a:lnTo>
                  <a:pt x="3489" y="2223"/>
                </a:lnTo>
                <a:lnTo>
                  <a:pt x="3445" y="2205"/>
                </a:lnTo>
                <a:lnTo>
                  <a:pt x="3398" y="2186"/>
                </a:lnTo>
                <a:lnTo>
                  <a:pt x="3399" y="2194"/>
                </a:lnTo>
                <a:lnTo>
                  <a:pt x="3403" y="2201"/>
                </a:lnTo>
                <a:lnTo>
                  <a:pt x="3407" y="2208"/>
                </a:lnTo>
                <a:lnTo>
                  <a:pt x="3411" y="2214"/>
                </a:lnTo>
                <a:lnTo>
                  <a:pt x="3422" y="2224"/>
                </a:lnTo>
                <a:lnTo>
                  <a:pt x="3434" y="2234"/>
                </a:lnTo>
                <a:lnTo>
                  <a:pt x="3445" y="2243"/>
                </a:lnTo>
                <a:lnTo>
                  <a:pt x="3454" y="2253"/>
                </a:lnTo>
                <a:lnTo>
                  <a:pt x="3456" y="2258"/>
                </a:lnTo>
                <a:lnTo>
                  <a:pt x="3459" y="2263"/>
                </a:lnTo>
                <a:lnTo>
                  <a:pt x="3460" y="2270"/>
                </a:lnTo>
                <a:lnTo>
                  <a:pt x="3460" y="2276"/>
                </a:lnTo>
                <a:lnTo>
                  <a:pt x="3453" y="2282"/>
                </a:lnTo>
                <a:lnTo>
                  <a:pt x="3446" y="2285"/>
                </a:lnTo>
                <a:lnTo>
                  <a:pt x="3440" y="2286"/>
                </a:lnTo>
                <a:lnTo>
                  <a:pt x="3435" y="2286"/>
                </a:lnTo>
                <a:lnTo>
                  <a:pt x="3430" y="2284"/>
                </a:lnTo>
                <a:lnTo>
                  <a:pt x="3425" y="2280"/>
                </a:lnTo>
                <a:lnTo>
                  <a:pt x="3421" y="2276"/>
                </a:lnTo>
                <a:lnTo>
                  <a:pt x="3417" y="2272"/>
                </a:lnTo>
                <a:lnTo>
                  <a:pt x="3408" y="2263"/>
                </a:lnTo>
                <a:lnTo>
                  <a:pt x="3401" y="2257"/>
                </a:lnTo>
                <a:lnTo>
                  <a:pt x="3397" y="2256"/>
                </a:lnTo>
                <a:lnTo>
                  <a:pt x="3393" y="2257"/>
                </a:lnTo>
                <a:lnTo>
                  <a:pt x="3388" y="2260"/>
                </a:lnTo>
                <a:lnTo>
                  <a:pt x="3383" y="2265"/>
                </a:lnTo>
                <a:lnTo>
                  <a:pt x="3379" y="2271"/>
                </a:lnTo>
                <a:lnTo>
                  <a:pt x="3377" y="2276"/>
                </a:lnTo>
                <a:lnTo>
                  <a:pt x="3377" y="2281"/>
                </a:lnTo>
                <a:lnTo>
                  <a:pt x="3378" y="2286"/>
                </a:lnTo>
                <a:lnTo>
                  <a:pt x="3380" y="2291"/>
                </a:lnTo>
                <a:lnTo>
                  <a:pt x="3383" y="2296"/>
                </a:lnTo>
                <a:lnTo>
                  <a:pt x="3388" y="2300"/>
                </a:lnTo>
                <a:lnTo>
                  <a:pt x="3393" y="2305"/>
                </a:lnTo>
                <a:lnTo>
                  <a:pt x="3416" y="2322"/>
                </a:lnTo>
                <a:lnTo>
                  <a:pt x="3437" y="2340"/>
                </a:lnTo>
                <a:lnTo>
                  <a:pt x="3449" y="2347"/>
                </a:lnTo>
                <a:lnTo>
                  <a:pt x="3460" y="2355"/>
                </a:lnTo>
                <a:lnTo>
                  <a:pt x="3472" y="2366"/>
                </a:lnTo>
                <a:lnTo>
                  <a:pt x="3484" y="2379"/>
                </a:lnTo>
                <a:lnTo>
                  <a:pt x="3491" y="2385"/>
                </a:lnTo>
                <a:lnTo>
                  <a:pt x="3496" y="2390"/>
                </a:lnTo>
                <a:lnTo>
                  <a:pt x="3500" y="2397"/>
                </a:lnTo>
                <a:lnTo>
                  <a:pt x="3503" y="2402"/>
                </a:lnTo>
                <a:lnTo>
                  <a:pt x="3505" y="2408"/>
                </a:lnTo>
                <a:lnTo>
                  <a:pt x="3503" y="2413"/>
                </a:lnTo>
                <a:lnTo>
                  <a:pt x="3500" y="2417"/>
                </a:lnTo>
                <a:lnTo>
                  <a:pt x="3495" y="2422"/>
                </a:lnTo>
                <a:lnTo>
                  <a:pt x="3486" y="2426"/>
                </a:lnTo>
                <a:lnTo>
                  <a:pt x="3473" y="2430"/>
                </a:lnTo>
                <a:lnTo>
                  <a:pt x="3456" y="2432"/>
                </a:lnTo>
                <a:lnTo>
                  <a:pt x="3437" y="2435"/>
                </a:lnTo>
                <a:lnTo>
                  <a:pt x="3426" y="2433"/>
                </a:lnTo>
                <a:lnTo>
                  <a:pt x="3415" y="2432"/>
                </a:lnTo>
                <a:lnTo>
                  <a:pt x="3420" y="2418"/>
                </a:lnTo>
                <a:lnTo>
                  <a:pt x="3425" y="2404"/>
                </a:lnTo>
                <a:lnTo>
                  <a:pt x="3426" y="2398"/>
                </a:lnTo>
                <a:lnTo>
                  <a:pt x="3426" y="2393"/>
                </a:lnTo>
                <a:lnTo>
                  <a:pt x="3426" y="2388"/>
                </a:lnTo>
                <a:lnTo>
                  <a:pt x="3425" y="2383"/>
                </a:lnTo>
                <a:lnTo>
                  <a:pt x="3422" y="2379"/>
                </a:lnTo>
                <a:lnTo>
                  <a:pt x="3418" y="2375"/>
                </a:lnTo>
                <a:lnTo>
                  <a:pt x="3412" y="2373"/>
                </a:lnTo>
                <a:lnTo>
                  <a:pt x="3404" y="2371"/>
                </a:lnTo>
                <a:lnTo>
                  <a:pt x="3394" y="2371"/>
                </a:lnTo>
                <a:lnTo>
                  <a:pt x="3383" y="2371"/>
                </a:lnTo>
                <a:lnTo>
                  <a:pt x="3369" y="2373"/>
                </a:lnTo>
                <a:lnTo>
                  <a:pt x="3351" y="2376"/>
                </a:lnTo>
                <a:lnTo>
                  <a:pt x="3342" y="2378"/>
                </a:lnTo>
                <a:lnTo>
                  <a:pt x="3335" y="2376"/>
                </a:lnTo>
                <a:lnTo>
                  <a:pt x="3327" y="2375"/>
                </a:lnTo>
                <a:lnTo>
                  <a:pt x="3319" y="2371"/>
                </a:lnTo>
                <a:lnTo>
                  <a:pt x="3307" y="2364"/>
                </a:lnTo>
                <a:lnTo>
                  <a:pt x="3295" y="2353"/>
                </a:lnTo>
                <a:lnTo>
                  <a:pt x="3289" y="2350"/>
                </a:lnTo>
                <a:lnTo>
                  <a:pt x="3283" y="2345"/>
                </a:lnTo>
                <a:lnTo>
                  <a:pt x="3276" y="2341"/>
                </a:lnTo>
                <a:lnTo>
                  <a:pt x="3269" y="2338"/>
                </a:lnTo>
                <a:lnTo>
                  <a:pt x="3260" y="2336"/>
                </a:lnTo>
                <a:lnTo>
                  <a:pt x="3251" y="2336"/>
                </a:lnTo>
                <a:lnTo>
                  <a:pt x="3242" y="2337"/>
                </a:lnTo>
                <a:lnTo>
                  <a:pt x="3231" y="2340"/>
                </a:lnTo>
                <a:lnTo>
                  <a:pt x="3214" y="2336"/>
                </a:lnTo>
                <a:lnTo>
                  <a:pt x="3198" y="2332"/>
                </a:lnTo>
                <a:lnTo>
                  <a:pt x="3180" y="2328"/>
                </a:lnTo>
                <a:lnTo>
                  <a:pt x="3163" y="2323"/>
                </a:lnTo>
                <a:lnTo>
                  <a:pt x="3148" y="2324"/>
                </a:lnTo>
                <a:lnTo>
                  <a:pt x="3133" y="2323"/>
                </a:lnTo>
                <a:lnTo>
                  <a:pt x="3119" y="2321"/>
                </a:lnTo>
                <a:lnTo>
                  <a:pt x="3106" y="2317"/>
                </a:lnTo>
                <a:lnTo>
                  <a:pt x="3081" y="2308"/>
                </a:lnTo>
                <a:lnTo>
                  <a:pt x="3058" y="2296"/>
                </a:lnTo>
                <a:lnTo>
                  <a:pt x="3034" y="2285"/>
                </a:lnTo>
                <a:lnTo>
                  <a:pt x="3011" y="2274"/>
                </a:lnTo>
                <a:lnTo>
                  <a:pt x="2998" y="2269"/>
                </a:lnTo>
                <a:lnTo>
                  <a:pt x="2986" y="2265"/>
                </a:lnTo>
                <a:lnTo>
                  <a:pt x="2972" y="2262"/>
                </a:lnTo>
                <a:lnTo>
                  <a:pt x="2958" y="2260"/>
                </a:lnTo>
                <a:lnTo>
                  <a:pt x="2951" y="2256"/>
                </a:lnTo>
                <a:lnTo>
                  <a:pt x="2945" y="2252"/>
                </a:lnTo>
                <a:lnTo>
                  <a:pt x="2939" y="2248"/>
                </a:lnTo>
                <a:lnTo>
                  <a:pt x="2932" y="2247"/>
                </a:lnTo>
                <a:lnTo>
                  <a:pt x="2926" y="2246"/>
                </a:lnTo>
                <a:lnTo>
                  <a:pt x="2918" y="2247"/>
                </a:lnTo>
                <a:lnTo>
                  <a:pt x="2911" y="2248"/>
                </a:lnTo>
                <a:lnTo>
                  <a:pt x="2905" y="2252"/>
                </a:lnTo>
                <a:lnTo>
                  <a:pt x="2901" y="2255"/>
                </a:lnTo>
                <a:lnTo>
                  <a:pt x="2898" y="2257"/>
                </a:lnTo>
                <a:lnTo>
                  <a:pt x="2897" y="2260"/>
                </a:lnTo>
                <a:lnTo>
                  <a:pt x="2896" y="2262"/>
                </a:lnTo>
                <a:lnTo>
                  <a:pt x="2897" y="2267"/>
                </a:lnTo>
                <a:lnTo>
                  <a:pt x="2898" y="2272"/>
                </a:lnTo>
                <a:lnTo>
                  <a:pt x="2906" y="2282"/>
                </a:lnTo>
                <a:lnTo>
                  <a:pt x="2912" y="2291"/>
                </a:lnTo>
                <a:lnTo>
                  <a:pt x="2903" y="2298"/>
                </a:lnTo>
                <a:lnTo>
                  <a:pt x="2894" y="2301"/>
                </a:lnTo>
                <a:lnTo>
                  <a:pt x="2887" y="2304"/>
                </a:lnTo>
                <a:lnTo>
                  <a:pt x="2878" y="2305"/>
                </a:lnTo>
                <a:lnTo>
                  <a:pt x="2869" y="2305"/>
                </a:lnTo>
                <a:lnTo>
                  <a:pt x="2861" y="2304"/>
                </a:lnTo>
                <a:lnTo>
                  <a:pt x="2852" y="2303"/>
                </a:lnTo>
                <a:lnTo>
                  <a:pt x="2844" y="2301"/>
                </a:lnTo>
                <a:lnTo>
                  <a:pt x="2827" y="2296"/>
                </a:lnTo>
                <a:lnTo>
                  <a:pt x="2809" y="2293"/>
                </a:lnTo>
                <a:lnTo>
                  <a:pt x="2802" y="2290"/>
                </a:lnTo>
                <a:lnTo>
                  <a:pt x="2793" y="2290"/>
                </a:lnTo>
                <a:lnTo>
                  <a:pt x="2784" y="2290"/>
                </a:lnTo>
                <a:lnTo>
                  <a:pt x="2775" y="2291"/>
                </a:lnTo>
                <a:lnTo>
                  <a:pt x="2737" y="2277"/>
                </a:lnTo>
                <a:lnTo>
                  <a:pt x="2699" y="2262"/>
                </a:lnTo>
                <a:lnTo>
                  <a:pt x="2680" y="2256"/>
                </a:lnTo>
                <a:lnTo>
                  <a:pt x="2660" y="2249"/>
                </a:lnTo>
                <a:lnTo>
                  <a:pt x="2638" y="2246"/>
                </a:lnTo>
                <a:lnTo>
                  <a:pt x="2615" y="2244"/>
                </a:lnTo>
                <a:lnTo>
                  <a:pt x="2609" y="2239"/>
                </a:lnTo>
                <a:lnTo>
                  <a:pt x="2601" y="2234"/>
                </a:lnTo>
                <a:lnTo>
                  <a:pt x="2594" y="2230"/>
                </a:lnTo>
                <a:lnTo>
                  <a:pt x="2585" y="2227"/>
                </a:lnTo>
                <a:lnTo>
                  <a:pt x="2568" y="2222"/>
                </a:lnTo>
                <a:lnTo>
                  <a:pt x="2550" y="2217"/>
                </a:lnTo>
                <a:lnTo>
                  <a:pt x="2531" y="2213"/>
                </a:lnTo>
                <a:lnTo>
                  <a:pt x="2512" y="2209"/>
                </a:lnTo>
                <a:lnTo>
                  <a:pt x="2495" y="2204"/>
                </a:lnTo>
                <a:lnTo>
                  <a:pt x="2478" y="2197"/>
                </a:lnTo>
                <a:lnTo>
                  <a:pt x="2463" y="2190"/>
                </a:lnTo>
                <a:lnTo>
                  <a:pt x="2446" y="2184"/>
                </a:lnTo>
                <a:lnTo>
                  <a:pt x="2430" y="2178"/>
                </a:lnTo>
                <a:lnTo>
                  <a:pt x="2413" y="2175"/>
                </a:lnTo>
                <a:lnTo>
                  <a:pt x="2396" y="2171"/>
                </a:lnTo>
                <a:lnTo>
                  <a:pt x="2378" y="2170"/>
                </a:lnTo>
                <a:lnTo>
                  <a:pt x="2360" y="2168"/>
                </a:lnTo>
                <a:lnTo>
                  <a:pt x="2341" y="2167"/>
                </a:lnTo>
                <a:lnTo>
                  <a:pt x="2341" y="2167"/>
                </a:lnTo>
                <a:lnTo>
                  <a:pt x="2341" y="2167"/>
                </a:lnTo>
                <a:lnTo>
                  <a:pt x="2318" y="2159"/>
                </a:lnTo>
                <a:lnTo>
                  <a:pt x="2295" y="2151"/>
                </a:lnTo>
                <a:lnTo>
                  <a:pt x="2273" y="2143"/>
                </a:lnTo>
                <a:lnTo>
                  <a:pt x="2250" y="2134"/>
                </a:lnTo>
                <a:lnTo>
                  <a:pt x="2238" y="2143"/>
                </a:lnTo>
                <a:lnTo>
                  <a:pt x="2226" y="2151"/>
                </a:lnTo>
                <a:lnTo>
                  <a:pt x="2216" y="2159"/>
                </a:lnTo>
                <a:lnTo>
                  <a:pt x="2204" y="2167"/>
                </a:lnTo>
                <a:lnTo>
                  <a:pt x="2193" y="2175"/>
                </a:lnTo>
                <a:lnTo>
                  <a:pt x="2181" y="2182"/>
                </a:lnTo>
                <a:lnTo>
                  <a:pt x="2181" y="2182"/>
                </a:lnTo>
                <a:lnTo>
                  <a:pt x="2181" y="2182"/>
                </a:lnTo>
                <a:lnTo>
                  <a:pt x="2181" y="2197"/>
                </a:lnTo>
                <a:lnTo>
                  <a:pt x="2181" y="2214"/>
                </a:lnTo>
                <a:lnTo>
                  <a:pt x="2198" y="2222"/>
                </a:lnTo>
                <a:lnTo>
                  <a:pt x="2216" y="2229"/>
                </a:lnTo>
                <a:lnTo>
                  <a:pt x="2232" y="2237"/>
                </a:lnTo>
                <a:lnTo>
                  <a:pt x="2250" y="2246"/>
                </a:lnTo>
                <a:lnTo>
                  <a:pt x="2261" y="2246"/>
                </a:lnTo>
                <a:lnTo>
                  <a:pt x="2273" y="2244"/>
                </a:lnTo>
                <a:lnTo>
                  <a:pt x="2284" y="2244"/>
                </a:lnTo>
                <a:lnTo>
                  <a:pt x="2295" y="2244"/>
                </a:lnTo>
                <a:lnTo>
                  <a:pt x="2306" y="2252"/>
                </a:lnTo>
                <a:lnTo>
                  <a:pt x="2317" y="2260"/>
                </a:lnTo>
                <a:lnTo>
                  <a:pt x="2328" y="2267"/>
                </a:lnTo>
                <a:lnTo>
                  <a:pt x="2339" y="2275"/>
                </a:lnTo>
                <a:lnTo>
                  <a:pt x="2336" y="2277"/>
                </a:lnTo>
                <a:lnTo>
                  <a:pt x="2332" y="2281"/>
                </a:lnTo>
                <a:lnTo>
                  <a:pt x="2331" y="2284"/>
                </a:lnTo>
                <a:lnTo>
                  <a:pt x="2328" y="2288"/>
                </a:lnTo>
                <a:lnTo>
                  <a:pt x="2331" y="2290"/>
                </a:lnTo>
                <a:lnTo>
                  <a:pt x="2334" y="2293"/>
                </a:lnTo>
                <a:lnTo>
                  <a:pt x="2322" y="2294"/>
                </a:lnTo>
                <a:lnTo>
                  <a:pt x="2311" y="2296"/>
                </a:lnTo>
                <a:lnTo>
                  <a:pt x="2307" y="2299"/>
                </a:lnTo>
                <a:lnTo>
                  <a:pt x="2302" y="2301"/>
                </a:lnTo>
                <a:lnTo>
                  <a:pt x="2298" y="2304"/>
                </a:lnTo>
                <a:lnTo>
                  <a:pt x="2294" y="2308"/>
                </a:lnTo>
                <a:lnTo>
                  <a:pt x="2294" y="2315"/>
                </a:lnTo>
                <a:lnTo>
                  <a:pt x="2295" y="2323"/>
                </a:lnTo>
                <a:lnTo>
                  <a:pt x="2284" y="2323"/>
                </a:lnTo>
                <a:lnTo>
                  <a:pt x="2273" y="2323"/>
                </a:lnTo>
                <a:lnTo>
                  <a:pt x="2273" y="2340"/>
                </a:lnTo>
                <a:lnTo>
                  <a:pt x="2273" y="2355"/>
                </a:lnTo>
                <a:lnTo>
                  <a:pt x="2284" y="2364"/>
                </a:lnTo>
                <a:lnTo>
                  <a:pt x="2295" y="2373"/>
                </a:lnTo>
                <a:lnTo>
                  <a:pt x="2287" y="2380"/>
                </a:lnTo>
                <a:lnTo>
                  <a:pt x="2280" y="2388"/>
                </a:lnTo>
                <a:lnTo>
                  <a:pt x="2276" y="2393"/>
                </a:lnTo>
                <a:lnTo>
                  <a:pt x="2275" y="2398"/>
                </a:lnTo>
                <a:lnTo>
                  <a:pt x="2275" y="2403"/>
                </a:lnTo>
                <a:lnTo>
                  <a:pt x="2278" y="2407"/>
                </a:lnTo>
                <a:lnTo>
                  <a:pt x="2281" y="2409"/>
                </a:lnTo>
                <a:lnTo>
                  <a:pt x="2287" y="2413"/>
                </a:lnTo>
                <a:lnTo>
                  <a:pt x="2314" y="2421"/>
                </a:lnTo>
                <a:lnTo>
                  <a:pt x="2340" y="2430"/>
                </a:lnTo>
                <a:lnTo>
                  <a:pt x="2361" y="2441"/>
                </a:lnTo>
                <a:lnTo>
                  <a:pt x="2382" y="2452"/>
                </a:lnTo>
                <a:lnTo>
                  <a:pt x="2393" y="2457"/>
                </a:lnTo>
                <a:lnTo>
                  <a:pt x="2405" y="2461"/>
                </a:lnTo>
                <a:lnTo>
                  <a:pt x="2417" y="2464"/>
                </a:lnTo>
                <a:lnTo>
                  <a:pt x="2432" y="2464"/>
                </a:lnTo>
                <a:lnTo>
                  <a:pt x="2443" y="2465"/>
                </a:lnTo>
                <a:lnTo>
                  <a:pt x="2454" y="2465"/>
                </a:lnTo>
                <a:lnTo>
                  <a:pt x="2459" y="2471"/>
                </a:lnTo>
                <a:lnTo>
                  <a:pt x="2467" y="2478"/>
                </a:lnTo>
                <a:lnTo>
                  <a:pt x="2473" y="2483"/>
                </a:lnTo>
                <a:lnTo>
                  <a:pt x="2482" y="2488"/>
                </a:lnTo>
                <a:lnTo>
                  <a:pt x="2491" y="2492"/>
                </a:lnTo>
                <a:lnTo>
                  <a:pt x="2501" y="2494"/>
                </a:lnTo>
                <a:lnTo>
                  <a:pt x="2511" y="2496"/>
                </a:lnTo>
                <a:lnTo>
                  <a:pt x="2524" y="2496"/>
                </a:lnTo>
                <a:lnTo>
                  <a:pt x="2535" y="2504"/>
                </a:lnTo>
                <a:lnTo>
                  <a:pt x="2547" y="2513"/>
                </a:lnTo>
                <a:lnTo>
                  <a:pt x="2563" y="2517"/>
                </a:lnTo>
                <a:lnTo>
                  <a:pt x="2581" y="2520"/>
                </a:lnTo>
                <a:lnTo>
                  <a:pt x="2597" y="2523"/>
                </a:lnTo>
                <a:lnTo>
                  <a:pt x="2615" y="2527"/>
                </a:lnTo>
                <a:lnTo>
                  <a:pt x="2627" y="2535"/>
                </a:lnTo>
                <a:lnTo>
                  <a:pt x="2638" y="2544"/>
                </a:lnTo>
                <a:lnTo>
                  <a:pt x="2651" y="2556"/>
                </a:lnTo>
                <a:lnTo>
                  <a:pt x="2665" y="2568"/>
                </a:lnTo>
                <a:lnTo>
                  <a:pt x="2668" y="2569"/>
                </a:lnTo>
                <a:lnTo>
                  <a:pt x="2672" y="2570"/>
                </a:lnTo>
                <a:lnTo>
                  <a:pt x="2677" y="2570"/>
                </a:lnTo>
                <a:lnTo>
                  <a:pt x="2682" y="2570"/>
                </a:lnTo>
                <a:lnTo>
                  <a:pt x="2688" y="2569"/>
                </a:lnTo>
                <a:lnTo>
                  <a:pt x="2694" y="2567"/>
                </a:lnTo>
                <a:lnTo>
                  <a:pt x="2700" y="2563"/>
                </a:lnTo>
                <a:lnTo>
                  <a:pt x="2707" y="2558"/>
                </a:lnTo>
                <a:lnTo>
                  <a:pt x="2718" y="2558"/>
                </a:lnTo>
                <a:lnTo>
                  <a:pt x="2729" y="2559"/>
                </a:lnTo>
                <a:lnTo>
                  <a:pt x="2734" y="2564"/>
                </a:lnTo>
                <a:lnTo>
                  <a:pt x="2741" y="2568"/>
                </a:lnTo>
                <a:lnTo>
                  <a:pt x="2747" y="2572"/>
                </a:lnTo>
                <a:lnTo>
                  <a:pt x="2755" y="2574"/>
                </a:lnTo>
                <a:lnTo>
                  <a:pt x="2770" y="2579"/>
                </a:lnTo>
                <a:lnTo>
                  <a:pt x="2785" y="2583"/>
                </a:lnTo>
                <a:lnTo>
                  <a:pt x="2802" y="2587"/>
                </a:lnTo>
                <a:lnTo>
                  <a:pt x="2817" y="2592"/>
                </a:lnTo>
                <a:lnTo>
                  <a:pt x="2825" y="2594"/>
                </a:lnTo>
                <a:lnTo>
                  <a:pt x="2832" y="2597"/>
                </a:lnTo>
                <a:lnTo>
                  <a:pt x="2839" y="2601"/>
                </a:lnTo>
                <a:lnTo>
                  <a:pt x="2845" y="2605"/>
                </a:lnTo>
                <a:lnTo>
                  <a:pt x="2840" y="2610"/>
                </a:lnTo>
                <a:lnTo>
                  <a:pt x="2839" y="2615"/>
                </a:lnTo>
                <a:lnTo>
                  <a:pt x="2837" y="2619"/>
                </a:lnTo>
                <a:lnTo>
                  <a:pt x="2839" y="2622"/>
                </a:lnTo>
                <a:lnTo>
                  <a:pt x="2842" y="2630"/>
                </a:lnTo>
                <a:lnTo>
                  <a:pt x="2850" y="2638"/>
                </a:lnTo>
                <a:lnTo>
                  <a:pt x="2859" y="2644"/>
                </a:lnTo>
                <a:lnTo>
                  <a:pt x="2865" y="2652"/>
                </a:lnTo>
                <a:lnTo>
                  <a:pt x="2868" y="2655"/>
                </a:lnTo>
                <a:lnTo>
                  <a:pt x="2869" y="2659"/>
                </a:lnTo>
                <a:lnTo>
                  <a:pt x="2869" y="2663"/>
                </a:lnTo>
                <a:lnTo>
                  <a:pt x="2868" y="2668"/>
                </a:lnTo>
                <a:lnTo>
                  <a:pt x="2855" y="2676"/>
                </a:lnTo>
                <a:lnTo>
                  <a:pt x="2844" y="2683"/>
                </a:lnTo>
                <a:lnTo>
                  <a:pt x="2832" y="2683"/>
                </a:lnTo>
                <a:lnTo>
                  <a:pt x="2822" y="2684"/>
                </a:lnTo>
                <a:lnTo>
                  <a:pt x="2811" y="2679"/>
                </a:lnTo>
                <a:lnTo>
                  <a:pt x="2798" y="2676"/>
                </a:lnTo>
                <a:lnTo>
                  <a:pt x="2787" y="2673"/>
                </a:lnTo>
                <a:lnTo>
                  <a:pt x="2775" y="2673"/>
                </a:lnTo>
                <a:lnTo>
                  <a:pt x="2764" y="2673"/>
                </a:lnTo>
                <a:lnTo>
                  <a:pt x="2752" y="2676"/>
                </a:lnTo>
                <a:lnTo>
                  <a:pt x="2741" y="2678"/>
                </a:lnTo>
                <a:lnTo>
                  <a:pt x="2729" y="2683"/>
                </a:lnTo>
                <a:lnTo>
                  <a:pt x="2724" y="2676"/>
                </a:lnTo>
                <a:lnTo>
                  <a:pt x="2718" y="2669"/>
                </a:lnTo>
                <a:lnTo>
                  <a:pt x="2710" y="2664"/>
                </a:lnTo>
                <a:lnTo>
                  <a:pt x="2703" y="2660"/>
                </a:lnTo>
                <a:lnTo>
                  <a:pt x="2694" y="2657"/>
                </a:lnTo>
                <a:lnTo>
                  <a:pt x="2684" y="2654"/>
                </a:lnTo>
                <a:lnTo>
                  <a:pt x="2672" y="2653"/>
                </a:lnTo>
                <a:lnTo>
                  <a:pt x="2661" y="2653"/>
                </a:lnTo>
                <a:lnTo>
                  <a:pt x="2667" y="2643"/>
                </a:lnTo>
                <a:lnTo>
                  <a:pt x="2675" y="2631"/>
                </a:lnTo>
                <a:lnTo>
                  <a:pt x="2677" y="2626"/>
                </a:lnTo>
                <a:lnTo>
                  <a:pt x="2677" y="2621"/>
                </a:lnTo>
                <a:lnTo>
                  <a:pt x="2676" y="2620"/>
                </a:lnTo>
                <a:lnTo>
                  <a:pt x="2674" y="2617"/>
                </a:lnTo>
                <a:lnTo>
                  <a:pt x="2670" y="2615"/>
                </a:lnTo>
                <a:lnTo>
                  <a:pt x="2666" y="2613"/>
                </a:lnTo>
                <a:lnTo>
                  <a:pt x="2661" y="2612"/>
                </a:lnTo>
                <a:lnTo>
                  <a:pt x="2657" y="2612"/>
                </a:lnTo>
                <a:lnTo>
                  <a:pt x="2655" y="2612"/>
                </a:lnTo>
                <a:lnTo>
                  <a:pt x="2651" y="2612"/>
                </a:lnTo>
                <a:lnTo>
                  <a:pt x="2644" y="2616"/>
                </a:lnTo>
                <a:lnTo>
                  <a:pt x="2639" y="2620"/>
                </a:lnTo>
                <a:lnTo>
                  <a:pt x="2634" y="2625"/>
                </a:lnTo>
                <a:lnTo>
                  <a:pt x="2628" y="2630"/>
                </a:lnTo>
                <a:lnTo>
                  <a:pt x="2623" y="2634"/>
                </a:lnTo>
                <a:lnTo>
                  <a:pt x="2615" y="2638"/>
                </a:lnTo>
                <a:lnTo>
                  <a:pt x="2615" y="2638"/>
                </a:lnTo>
                <a:lnTo>
                  <a:pt x="2615" y="2638"/>
                </a:lnTo>
                <a:lnTo>
                  <a:pt x="2592" y="2629"/>
                </a:lnTo>
                <a:lnTo>
                  <a:pt x="2570" y="2621"/>
                </a:lnTo>
                <a:lnTo>
                  <a:pt x="2547" y="2613"/>
                </a:lnTo>
                <a:lnTo>
                  <a:pt x="2524" y="2606"/>
                </a:lnTo>
                <a:lnTo>
                  <a:pt x="2520" y="2601"/>
                </a:lnTo>
                <a:lnTo>
                  <a:pt x="2515" y="2598"/>
                </a:lnTo>
                <a:lnTo>
                  <a:pt x="2510" y="2594"/>
                </a:lnTo>
                <a:lnTo>
                  <a:pt x="2505" y="2593"/>
                </a:lnTo>
                <a:lnTo>
                  <a:pt x="2492" y="2591"/>
                </a:lnTo>
                <a:lnTo>
                  <a:pt x="2478" y="2589"/>
                </a:lnTo>
                <a:lnTo>
                  <a:pt x="2467" y="2589"/>
                </a:lnTo>
                <a:lnTo>
                  <a:pt x="2455" y="2589"/>
                </a:lnTo>
                <a:lnTo>
                  <a:pt x="2444" y="2589"/>
                </a:lnTo>
                <a:lnTo>
                  <a:pt x="2432" y="2589"/>
                </a:lnTo>
                <a:lnTo>
                  <a:pt x="2429" y="2593"/>
                </a:lnTo>
                <a:lnTo>
                  <a:pt x="2426" y="2597"/>
                </a:lnTo>
                <a:lnTo>
                  <a:pt x="2424" y="2601"/>
                </a:lnTo>
                <a:lnTo>
                  <a:pt x="2424" y="2606"/>
                </a:lnTo>
                <a:lnTo>
                  <a:pt x="2422" y="2613"/>
                </a:lnTo>
                <a:lnTo>
                  <a:pt x="2424" y="2621"/>
                </a:lnTo>
                <a:lnTo>
                  <a:pt x="2429" y="2636"/>
                </a:lnTo>
                <a:lnTo>
                  <a:pt x="2432" y="2653"/>
                </a:lnTo>
                <a:lnTo>
                  <a:pt x="2432" y="2653"/>
                </a:lnTo>
                <a:lnTo>
                  <a:pt x="2421" y="2648"/>
                </a:lnTo>
                <a:lnTo>
                  <a:pt x="2412" y="2644"/>
                </a:lnTo>
                <a:lnTo>
                  <a:pt x="2405" y="2643"/>
                </a:lnTo>
                <a:lnTo>
                  <a:pt x="2397" y="2641"/>
                </a:lnTo>
                <a:lnTo>
                  <a:pt x="2392" y="2643"/>
                </a:lnTo>
                <a:lnTo>
                  <a:pt x="2387" y="2644"/>
                </a:lnTo>
                <a:lnTo>
                  <a:pt x="2383" y="2646"/>
                </a:lnTo>
                <a:lnTo>
                  <a:pt x="2380" y="2649"/>
                </a:lnTo>
                <a:lnTo>
                  <a:pt x="2372" y="2667"/>
                </a:lnTo>
                <a:lnTo>
                  <a:pt x="2364" y="2683"/>
                </a:lnTo>
                <a:lnTo>
                  <a:pt x="2330" y="2673"/>
                </a:lnTo>
                <a:lnTo>
                  <a:pt x="2297" y="2660"/>
                </a:lnTo>
                <a:lnTo>
                  <a:pt x="2280" y="2654"/>
                </a:lnTo>
                <a:lnTo>
                  <a:pt x="2265" y="2646"/>
                </a:lnTo>
                <a:lnTo>
                  <a:pt x="2251" y="2638"/>
                </a:lnTo>
                <a:lnTo>
                  <a:pt x="2237" y="2629"/>
                </a:lnTo>
                <a:lnTo>
                  <a:pt x="2237" y="2622"/>
                </a:lnTo>
                <a:lnTo>
                  <a:pt x="2238" y="2616"/>
                </a:lnTo>
                <a:lnTo>
                  <a:pt x="2235" y="2611"/>
                </a:lnTo>
                <a:lnTo>
                  <a:pt x="2231" y="2605"/>
                </a:lnTo>
                <a:lnTo>
                  <a:pt x="2224" y="2600"/>
                </a:lnTo>
                <a:lnTo>
                  <a:pt x="2219" y="2596"/>
                </a:lnTo>
                <a:lnTo>
                  <a:pt x="2204" y="2588"/>
                </a:lnTo>
                <a:lnTo>
                  <a:pt x="2188" y="2583"/>
                </a:lnTo>
                <a:lnTo>
                  <a:pt x="2196" y="2579"/>
                </a:lnTo>
                <a:lnTo>
                  <a:pt x="2205" y="2577"/>
                </a:lnTo>
                <a:lnTo>
                  <a:pt x="2216" y="2574"/>
                </a:lnTo>
                <a:lnTo>
                  <a:pt x="2227" y="2574"/>
                </a:lnTo>
                <a:lnTo>
                  <a:pt x="2223" y="2570"/>
                </a:lnTo>
                <a:lnTo>
                  <a:pt x="2218" y="2567"/>
                </a:lnTo>
                <a:lnTo>
                  <a:pt x="2213" y="2564"/>
                </a:lnTo>
                <a:lnTo>
                  <a:pt x="2208" y="2561"/>
                </a:lnTo>
                <a:lnTo>
                  <a:pt x="2195" y="2559"/>
                </a:lnTo>
                <a:lnTo>
                  <a:pt x="2181" y="2558"/>
                </a:lnTo>
                <a:lnTo>
                  <a:pt x="2176" y="2556"/>
                </a:lnTo>
                <a:lnTo>
                  <a:pt x="2174" y="2554"/>
                </a:lnTo>
                <a:lnTo>
                  <a:pt x="2171" y="2550"/>
                </a:lnTo>
                <a:lnTo>
                  <a:pt x="2170" y="2546"/>
                </a:lnTo>
                <a:lnTo>
                  <a:pt x="2170" y="2539"/>
                </a:lnTo>
                <a:lnTo>
                  <a:pt x="2170" y="2530"/>
                </a:lnTo>
                <a:lnTo>
                  <a:pt x="2170" y="2526"/>
                </a:lnTo>
                <a:lnTo>
                  <a:pt x="2169" y="2522"/>
                </a:lnTo>
                <a:lnTo>
                  <a:pt x="2167" y="2518"/>
                </a:lnTo>
                <a:lnTo>
                  <a:pt x="2163" y="2516"/>
                </a:lnTo>
                <a:lnTo>
                  <a:pt x="2160" y="2513"/>
                </a:lnTo>
                <a:lnTo>
                  <a:pt x="2153" y="2512"/>
                </a:lnTo>
                <a:lnTo>
                  <a:pt x="2146" y="2511"/>
                </a:lnTo>
                <a:lnTo>
                  <a:pt x="2136" y="2511"/>
                </a:lnTo>
                <a:lnTo>
                  <a:pt x="2129" y="2516"/>
                </a:lnTo>
                <a:lnTo>
                  <a:pt x="2124" y="2521"/>
                </a:lnTo>
                <a:lnTo>
                  <a:pt x="2122" y="2526"/>
                </a:lnTo>
                <a:lnTo>
                  <a:pt x="2120" y="2531"/>
                </a:lnTo>
                <a:lnTo>
                  <a:pt x="2120" y="2536"/>
                </a:lnTo>
                <a:lnTo>
                  <a:pt x="2122" y="2541"/>
                </a:lnTo>
                <a:lnTo>
                  <a:pt x="2124" y="2545"/>
                </a:lnTo>
                <a:lnTo>
                  <a:pt x="2127" y="2550"/>
                </a:lnTo>
                <a:lnTo>
                  <a:pt x="2132" y="2560"/>
                </a:lnTo>
                <a:lnTo>
                  <a:pt x="2137" y="2570"/>
                </a:lnTo>
                <a:lnTo>
                  <a:pt x="2138" y="2574"/>
                </a:lnTo>
                <a:lnTo>
                  <a:pt x="2138" y="2579"/>
                </a:lnTo>
                <a:lnTo>
                  <a:pt x="2137" y="2584"/>
                </a:lnTo>
                <a:lnTo>
                  <a:pt x="2136" y="2589"/>
                </a:lnTo>
                <a:lnTo>
                  <a:pt x="2124" y="2582"/>
                </a:lnTo>
                <a:lnTo>
                  <a:pt x="2113" y="2574"/>
                </a:lnTo>
                <a:lnTo>
                  <a:pt x="2100" y="2568"/>
                </a:lnTo>
                <a:lnTo>
                  <a:pt x="2089" y="2560"/>
                </a:lnTo>
                <a:lnTo>
                  <a:pt x="2082" y="2555"/>
                </a:lnTo>
                <a:lnTo>
                  <a:pt x="2075" y="2551"/>
                </a:lnTo>
                <a:lnTo>
                  <a:pt x="2066" y="2549"/>
                </a:lnTo>
                <a:lnTo>
                  <a:pt x="2057" y="2548"/>
                </a:lnTo>
                <a:lnTo>
                  <a:pt x="2038" y="2546"/>
                </a:lnTo>
                <a:lnTo>
                  <a:pt x="2020" y="2544"/>
                </a:lnTo>
                <a:lnTo>
                  <a:pt x="2010" y="2544"/>
                </a:lnTo>
                <a:lnTo>
                  <a:pt x="1999" y="2542"/>
                </a:lnTo>
                <a:lnTo>
                  <a:pt x="1993" y="2536"/>
                </a:lnTo>
                <a:lnTo>
                  <a:pt x="1988" y="2528"/>
                </a:lnTo>
                <a:lnTo>
                  <a:pt x="1983" y="2522"/>
                </a:lnTo>
                <a:lnTo>
                  <a:pt x="1982" y="2515"/>
                </a:lnTo>
                <a:lnTo>
                  <a:pt x="1981" y="2506"/>
                </a:lnTo>
                <a:lnTo>
                  <a:pt x="1981" y="2497"/>
                </a:lnTo>
                <a:lnTo>
                  <a:pt x="1978" y="2489"/>
                </a:lnTo>
                <a:lnTo>
                  <a:pt x="1977" y="2482"/>
                </a:lnTo>
                <a:lnTo>
                  <a:pt x="1973" y="2475"/>
                </a:lnTo>
                <a:lnTo>
                  <a:pt x="1971" y="2470"/>
                </a:lnTo>
                <a:lnTo>
                  <a:pt x="1966" y="2465"/>
                </a:lnTo>
                <a:lnTo>
                  <a:pt x="1960" y="2461"/>
                </a:lnTo>
                <a:lnTo>
                  <a:pt x="1954" y="2459"/>
                </a:lnTo>
                <a:lnTo>
                  <a:pt x="1947" y="2457"/>
                </a:lnTo>
                <a:lnTo>
                  <a:pt x="1939" y="2456"/>
                </a:lnTo>
                <a:lnTo>
                  <a:pt x="1930" y="2457"/>
                </a:lnTo>
                <a:lnTo>
                  <a:pt x="1919" y="2459"/>
                </a:lnTo>
                <a:lnTo>
                  <a:pt x="1907" y="2461"/>
                </a:lnTo>
                <a:lnTo>
                  <a:pt x="1894" y="2465"/>
                </a:lnTo>
                <a:lnTo>
                  <a:pt x="1881" y="2471"/>
                </a:lnTo>
                <a:lnTo>
                  <a:pt x="1877" y="2471"/>
                </a:lnTo>
                <a:lnTo>
                  <a:pt x="1872" y="2471"/>
                </a:lnTo>
                <a:lnTo>
                  <a:pt x="1868" y="2471"/>
                </a:lnTo>
                <a:lnTo>
                  <a:pt x="1861" y="2470"/>
                </a:lnTo>
                <a:lnTo>
                  <a:pt x="1850" y="2468"/>
                </a:lnTo>
                <a:lnTo>
                  <a:pt x="1839" y="2464"/>
                </a:lnTo>
                <a:lnTo>
                  <a:pt x="1837" y="2455"/>
                </a:lnTo>
                <a:lnTo>
                  <a:pt x="1834" y="2446"/>
                </a:lnTo>
                <a:lnTo>
                  <a:pt x="1831" y="2442"/>
                </a:lnTo>
                <a:lnTo>
                  <a:pt x="1827" y="2438"/>
                </a:lnTo>
                <a:lnTo>
                  <a:pt x="1822" y="2436"/>
                </a:lnTo>
                <a:lnTo>
                  <a:pt x="1816" y="2432"/>
                </a:lnTo>
                <a:lnTo>
                  <a:pt x="1812" y="2430"/>
                </a:lnTo>
                <a:lnTo>
                  <a:pt x="1808" y="2428"/>
                </a:lnTo>
                <a:lnTo>
                  <a:pt x="1804" y="2427"/>
                </a:lnTo>
                <a:lnTo>
                  <a:pt x="1801" y="2426"/>
                </a:lnTo>
                <a:lnTo>
                  <a:pt x="1792" y="2425"/>
                </a:lnTo>
                <a:lnTo>
                  <a:pt x="1782" y="2425"/>
                </a:lnTo>
                <a:lnTo>
                  <a:pt x="1773" y="2425"/>
                </a:lnTo>
                <a:lnTo>
                  <a:pt x="1763" y="2425"/>
                </a:lnTo>
                <a:lnTo>
                  <a:pt x="1759" y="2423"/>
                </a:lnTo>
                <a:lnTo>
                  <a:pt x="1755" y="2422"/>
                </a:lnTo>
                <a:lnTo>
                  <a:pt x="1751" y="2419"/>
                </a:lnTo>
                <a:lnTo>
                  <a:pt x="1747" y="2417"/>
                </a:lnTo>
                <a:lnTo>
                  <a:pt x="1738" y="2413"/>
                </a:lnTo>
                <a:lnTo>
                  <a:pt x="1731" y="2408"/>
                </a:lnTo>
                <a:lnTo>
                  <a:pt x="1724" y="2403"/>
                </a:lnTo>
                <a:lnTo>
                  <a:pt x="1717" y="2398"/>
                </a:lnTo>
                <a:lnTo>
                  <a:pt x="1710" y="2393"/>
                </a:lnTo>
                <a:lnTo>
                  <a:pt x="1702" y="2389"/>
                </a:lnTo>
                <a:lnTo>
                  <a:pt x="1691" y="2386"/>
                </a:lnTo>
                <a:lnTo>
                  <a:pt x="1679" y="2386"/>
                </a:lnTo>
                <a:lnTo>
                  <a:pt x="1658" y="2383"/>
                </a:lnTo>
                <a:lnTo>
                  <a:pt x="1639" y="2378"/>
                </a:lnTo>
                <a:lnTo>
                  <a:pt x="1620" y="2370"/>
                </a:lnTo>
                <a:lnTo>
                  <a:pt x="1601" y="2364"/>
                </a:lnTo>
                <a:lnTo>
                  <a:pt x="1582" y="2357"/>
                </a:lnTo>
                <a:lnTo>
                  <a:pt x="1563" y="2353"/>
                </a:lnTo>
                <a:lnTo>
                  <a:pt x="1552" y="2352"/>
                </a:lnTo>
                <a:lnTo>
                  <a:pt x="1542" y="2352"/>
                </a:lnTo>
                <a:lnTo>
                  <a:pt x="1530" y="2352"/>
                </a:lnTo>
                <a:lnTo>
                  <a:pt x="1519" y="2355"/>
                </a:lnTo>
                <a:lnTo>
                  <a:pt x="1501" y="2340"/>
                </a:lnTo>
                <a:lnTo>
                  <a:pt x="1482" y="2326"/>
                </a:lnTo>
                <a:lnTo>
                  <a:pt x="1462" y="2313"/>
                </a:lnTo>
                <a:lnTo>
                  <a:pt x="1439" y="2303"/>
                </a:lnTo>
                <a:lnTo>
                  <a:pt x="1416" y="2293"/>
                </a:lnTo>
                <a:lnTo>
                  <a:pt x="1392" y="2286"/>
                </a:lnTo>
                <a:lnTo>
                  <a:pt x="1365" y="2280"/>
                </a:lnTo>
                <a:lnTo>
                  <a:pt x="1337" y="2276"/>
                </a:lnTo>
                <a:lnTo>
                  <a:pt x="1330" y="2266"/>
                </a:lnTo>
                <a:lnTo>
                  <a:pt x="1321" y="2260"/>
                </a:lnTo>
                <a:lnTo>
                  <a:pt x="1311" y="2253"/>
                </a:lnTo>
                <a:lnTo>
                  <a:pt x="1299" y="2249"/>
                </a:lnTo>
                <a:lnTo>
                  <a:pt x="1287" y="2247"/>
                </a:lnTo>
                <a:lnTo>
                  <a:pt x="1274" y="2246"/>
                </a:lnTo>
                <a:lnTo>
                  <a:pt x="1260" y="2246"/>
                </a:lnTo>
                <a:lnTo>
                  <a:pt x="1245" y="2246"/>
                </a:lnTo>
                <a:lnTo>
                  <a:pt x="1240" y="2241"/>
                </a:lnTo>
                <a:lnTo>
                  <a:pt x="1233" y="2236"/>
                </a:lnTo>
                <a:lnTo>
                  <a:pt x="1228" y="2232"/>
                </a:lnTo>
                <a:lnTo>
                  <a:pt x="1222" y="2229"/>
                </a:lnTo>
                <a:lnTo>
                  <a:pt x="1217" y="2227"/>
                </a:lnTo>
                <a:lnTo>
                  <a:pt x="1211" y="2225"/>
                </a:lnTo>
                <a:lnTo>
                  <a:pt x="1205" y="2224"/>
                </a:lnTo>
                <a:lnTo>
                  <a:pt x="1199" y="2224"/>
                </a:lnTo>
                <a:lnTo>
                  <a:pt x="1188" y="2227"/>
                </a:lnTo>
                <a:lnTo>
                  <a:pt x="1176" y="2230"/>
                </a:lnTo>
                <a:lnTo>
                  <a:pt x="1165" y="2237"/>
                </a:lnTo>
                <a:lnTo>
                  <a:pt x="1153" y="2244"/>
                </a:lnTo>
                <a:lnTo>
                  <a:pt x="1145" y="2237"/>
                </a:lnTo>
                <a:lnTo>
                  <a:pt x="1136" y="2230"/>
                </a:lnTo>
                <a:lnTo>
                  <a:pt x="1131" y="2228"/>
                </a:lnTo>
                <a:lnTo>
                  <a:pt x="1124" y="2227"/>
                </a:lnTo>
                <a:lnTo>
                  <a:pt x="1117" y="2228"/>
                </a:lnTo>
                <a:lnTo>
                  <a:pt x="1108" y="2229"/>
                </a:lnTo>
                <a:lnTo>
                  <a:pt x="1110" y="2232"/>
                </a:lnTo>
                <a:lnTo>
                  <a:pt x="1110" y="2236"/>
                </a:lnTo>
                <a:lnTo>
                  <a:pt x="1109" y="2239"/>
                </a:lnTo>
                <a:lnTo>
                  <a:pt x="1106" y="2244"/>
                </a:lnTo>
                <a:lnTo>
                  <a:pt x="1100" y="2256"/>
                </a:lnTo>
                <a:lnTo>
                  <a:pt x="1094" y="2266"/>
                </a:lnTo>
                <a:lnTo>
                  <a:pt x="1093" y="2271"/>
                </a:lnTo>
                <a:lnTo>
                  <a:pt x="1093" y="2275"/>
                </a:lnTo>
                <a:lnTo>
                  <a:pt x="1094" y="2277"/>
                </a:lnTo>
                <a:lnTo>
                  <a:pt x="1099" y="2279"/>
                </a:lnTo>
                <a:lnTo>
                  <a:pt x="1106" y="2279"/>
                </a:lnTo>
                <a:lnTo>
                  <a:pt x="1117" y="2277"/>
                </a:lnTo>
                <a:lnTo>
                  <a:pt x="1132" y="2274"/>
                </a:lnTo>
                <a:lnTo>
                  <a:pt x="1151" y="2267"/>
                </a:lnTo>
                <a:lnTo>
                  <a:pt x="1161" y="2265"/>
                </a:lnTo>
                <a:lnTo>
                  <a:pt x="1171" y="2265"/>
                </a:lnTo>
                <a:lnTo>
                  <a:pt x="1183" y="2266"/>
                </a:lnTo>
                <a:lnTo>
                  <a:pt x="1195" y="2267"/>
                </a:lnTo>
                <a:lnTo>
                  <a:pt x="1221" y="2272"/>
                </a:lnTo>
                <a:lnTo>
                  <a:pt x="1245" y="2276"/>
                </a:lnTo>
                <a:lnTo>
                  <a:pt x="1256" y="2276"/>
                </a:lnTo>
                <a:lnTo>
                  <a:pt x="1268" y="2276"/>
                </a:lnTo>
                <a:lnTo>
                  <a:pt x="1255" y="2282"/>
                </a:lnTo>
                <a:lnTo>
                  <a:pt x="1242" y="2289"/>
                </a:lnTo>
                <a:lnTo>
                  <a:pt x="1228" y="2296"/>
                </a:lnTo>
                <a:lnTo>
                  <a:pt x="1214" y="2304"/>
                </a:lnTo>
                <a:lnTo>
                  <a:pt x="1222" y="2304"/>
                </a:lnTo>
                <a:lnTo>
                  <a:pt x="1230" y="2305"/>
                </a:lnTo>
                <a:lnTo>
                  <a:pt x="1237" y="2308"/>
                </a:lnTo>
                <a:lnTo>
                  <a:pt x="1245" y="2309"/>
                </a:lnTo>
                <a:lnTo>
                  <a:pt x="1259" y="2315"/>
                </a:lnTo>
                <a:lnTo>
                  <a:pt x="1273" y="2322"/>
                </a:lnTo>
                <a:lnTo>
                  <a:pt x="1287" y="2327"/>
                </a:lnTo>
                <a:lnTo>
                  <a:pt x="1302" y="2329"/>
                </a:lnTo>
                <a:lnTo>
                  <a:pt x="1310" y="2329"/>
                </a:lnTo>
                <a:lnTo>
                  <a:pt x="1317" y="2328"/>
                </a:lnTo>
                <a:lnTo>
                  <a:pt x="1326" y="2327"/>
                </a:lnTo>
                <a:lnTo>
                  <a:pt x="1336" y="2323"/>
                </a:lnTo>
                <a:lnTo>
                  <a:pt x="1348" y="2332"/>
                </a:lnTo>
                <a:lnTo>
                  <a:pt x="1359" y="2340"/>
                </a:lnTo>
                <a:lnTo>
                  <a:pt x="1370" y="2347"/>
                </a:lnTo>
                <a:lnTo>
                  <a:pt x="1381" y="2355"/>
                </a:lnTo>
                <a:lnTo>
                  <a:pt x="1392" y="2362"/>
                </a:lnTo>
                <a:lnTo>
                  <a:pt x="1403" y="2370"/>
                </a:lnTo>
                <a:lnTo>
                  <a:pt x="1405" y="2385"/>
                </a:lnTo>
                <a:lnTo>
                  <a:pt x="1406" y="2402"/>
                </a:lnTo>
                <a:lnTo>
                  <a:pt x="1406" y="2402"/>
                </a:lnTo>
                <a:lnTo>
                  <a:pt x="1406" y="2402"/>
                </a:lnTo>
                <a:lnTo>
                  <a:pt x="1408" y="2409"/>
                </a:lnTo>
                <a:lnTo>
                  <a:pt x="1412" y="2416"/>
                </a:lnTo>
                <a:lnTo>
                  <a:pt x="1416" y="2422"/>
                </a:lnTo>
                <a:lnTo>
                  <a:pt x="1420" y="2427"/>
                </a:lnTo>
                <a:lnTo>
                  <a:pt x="1425" y="2431"/>
                </a:lnTo>
                <a:lnTo>
                  <a:pt x="1429" y="2435"/>
                </a:lnTo>
                <a:lnTo>
                  <a:pt x="1434" y="2437"/>
                </a:lnTo>
                <a:lnTo>
                  <a:pt x="1440" y="2438"/>
                </a:lnTo>
                <a:lnTo>
                  <a:pt x="1445" y="2438"/>
                </a:lnTo>
                <a:lnTo>
                  <a:pt x="1452" y="2438"/>
                </a:lnTo>
                <a:lnTo>
                  <a:pt x="1458" y="2437"/>
                </a:lnTo>
                <a:lnTo>
                  <a:pt x="1466" y="2435"/>
                </a:lnTo>
                <a:lnTo>
                  <a:pt x="1480" y="2428"/>
                </a:lnTo>
                <a:lnTo>
                  <a:pt x="1496" y="2417"/>
                </a:lnTo>
                <a:lnTo>
                  <a:pt x="1507" y="2417"/>
                </a:lnTo>
                <a:lnTo>
                  <a:pt x="1519" y="2417"/>
                </a:lnTo>
                <a:lnTo>
                  <a:pt x="1530" y="2425"/>
                </a:lnTo>
                <a:lnTo>
                  <a:pt x="1542" y="2433"/>
                </a:lnTo>
                <a:lnTo>
                  <a:pt x="1540" y="2442"/>
                </a:lnTo>
                <a:lnTo>
                  <a:pt x="1537" y="2449"/>
                </a:lnTo>
                <a:lnTo>
                  <a:pt x="1532" y="2455"/>
                </a:lnTo>
                <a:lnTo>
                  <a:pt x="1524" y="2459"/>
                </a:lnTo>
                <a:lnTo>
                  <a:pt x="1515" y="2460"/>
                </a:lnTo>
                <a:lnTo>
                  <a:pt x="1504" y="2461"/>
                </a:lnTo>
                <a:lnTo>
                  <a:pt x="1492" y="2460"/>
                </a:lnTo>
                <a:lnTo>
                  <a:pt x="1478" y="2457"/>
                </a:lnTo>
                <a:lnTo>
                  <a:pt x="1483" y="2464"/>
                </a:lnTo>
                <a:lnTo>
                  <a:pt x="1490" y="2470"/>
                </a:lnTo>
                <a:lnTo>
                  <a:pt x="1497" y="2474"/>
                </a:lnTo>
                <a:lnTo>
                  <a:pt x="1504" y="2476"/>
                </a:lnTo>
                <a:lnTo>
                  <a:pt x="1511" y="2478"/>
                </a:lnTo>
                <a:lnTo>
                  <a:pt x="1519" y="2478"/>
                </a:lnTo>
                <a:lnTo>
                  <a:pt x="1525" y="2478"/>
                </a:lnTo>
                <a:lnTo>
                  <a:pt x="1533" y="2478"/>
                </a:lnTo>
                <a:lnTo>
                  <a:pt x="1548" y="2475"/>
                </a:lnTo>
                <a:lnTo>
                  <a:pt x="1562" y="2474"/>
                </a:lnTo>
                <a:lnTo>
                  <a:pt x="1568" y="2474"/>
                </a:lnTo>
                <a:lnTo>
                  <a:pt x="1575" y="2475"/>
                </a:lnTo>
                <a:lnTo>
                  <a:pt x="1581" y="2476"/>
                </a:lnTo>
                <a:lnTo>
                  <a:pt x="1587" y="2480"/>
                </a:lnTo>
                <a:lnTo>
                  <a:pt x="1589" y="2490"/>
                </a:lnTo>
                <a:lnTo>
                  <a:pt x="1592" y="2501"/>
                </a:lnTo>
                <a:lnTo>
                  <a:pt x="1595" y="2504"/>
                </a:lnTo>
                <a:lnTo>
                  <a:pt x="1598" y="2508"/>
                </a:lnTo>
                <a:lnTo>
                  <a:pt x="1600" y="2511"/>
                </a:lnTo>
                <a:lnTo>
                  <a:pt x="1604" y="2513"/>
                </a:lnTo>
                <a:lnTo>
                  <a:pt x="1608" y="2516"/>
                </a:lnTo>
                <a:lnTo>
                  <a:pt x="1613" y="2517"/>
                </a:lnTo>
                <a:lnTo>
                  <a:pt x="1618" y="2518"/>
                </a:lnTo>
                <a:lnTo>
                  <a:pt x="1624" y="2518"/>
                </a:lnTo>
                <a:lnTo>
                  <a:pt x="1638" y="2516"/>
                </a:lnTo>
                <a:lnTo>
                  <a:pt x="1656" y="2511"/>
                </a:lnTo>
                <a:lnTo>
                  <a:pt x="1656" y="2518"/>
                </a:lnTo>
                <a:lnTo>
                  <a:pt x="1660" y="2525"/>
                </a:lnTo>
                <a:lnTo>
                  <a:pt x="1664" y="2531"/>
                </a:lnTo>
                <a:lnTo>
                  <a:pt x="1669" y="2537"/>
                </a:lnTo>
                <a:lnTo>
                  <a:pt x="1680" y="2550"/>
                </a:lnTo>
                <a:lnTo>
                  <a:pt x="1691" y="2563"/>
                </a:lnTo>
                <a:lnTo>
                  <a:pt x="1697" y="2569"/>
                </a:lnTo>
                <a:lnTo>
                  <a:pt x="1700" y="2575"/>
                </a:lnTo>
                <a:lnTo>
                  <a:pt x="1703" y="2583"/>
                </a:lnTo>
                <a:lnTo>
                  <a:pt x="1703" y="2589"/>
                </a:lnTo>
                <a:lnTo>
                  <a:pt x="1702" y="2597"/>
                </a:lnTo>
                <a:lnTo>
                  <a:pt x="1697" y="2605"/>
                </a:lnTo>
                <a:lnTo>
                  <a:pt x="1689" y="2612"/>
                </a:lnTo>
                <a:lnTo>
                  <a:pt x="1679" y="2620"/>
                </a:lnTo>
                <a:lnTo>
                  <a:pt x="1667" y="2620"/>
                </a:lnTo>
                <a:lnTo>
                  <a:pt x="1656" y="2619"/>
                </a:lnTo>
                <a:lnTo>
                  <a:pt x="1651" y="2608"/>
                </a:lnTo>
                <a:lnTo>
                  <a:pt x="1645" y="2597"/>
                </a:lnTo>
                <a:lnTo>
                  <a:pt x="1638" y="2587"/>
                </a:lnTo>
                <a:lnTo>
                  <a:pt x="1629" y="2578"/>
                </a:lnTo>
                <a:lnTo>
                  <a:pt x="1620" y="2570"/>
                </a:lnTo>
                <a:lnTo>
                  <a:pt x="1612" y="2563"/>
                </a:lnTo>
                <a:lnTo>
                  <a:pt x="1600" y="2555"/>
                </a:lnTo>
                <a:lnTo>
                  <a:pt x="1590" y="2550"/>
                </a:lnTo>
                <a:lnTo>
                  <a:pt x="1579" y="2545"/>
                </a:lnTo>
                <a:lnTo>
                  <a:pt x="1566" y="2541"/>
                </a:lnTo>
                <a:lnTo>
                  <a:pt x="1554" y="2539"/>
                </a:lnTo>
                <a:lnTo>
                  <a:pt x="1543" y="2537"/>
                </a:lnTo>
                <a:lnTo>
                  <a:pt x="1530" y="2537"/>
                </a:lnTo>
                <a:lnTo>
                  <a:pt x="1519" y="2537"/>
                </a:lnTo>
                <a:lnTo>
                  <a:pt x="1507" y="2540"/>
                </a:lnTo>
                <a:lnTo>
                  <a:pt x="1496" y="2544"/>
                </a:lnTo>
                <a:lnTo>
                  <a:pt x="1477" y="2539"/>
                </a:lnTo>
                <a:lnTo>
                  <a:pt x="1461" y="2532"/>
                </a:lnTo>
                <a:lnTo>
                  <a:pt x="1445" y="2525"/>
                </a:lnTo>
                <a:lnTo>
                  <a:pt x="1430" y="2517"/>
                </a:lnTo>
                <a:lnTo>
                  <a:pt x="1402" y="2499"/>
                </a:lnTo>
                <a:lnTo>
                  <a:pt x="1373" y="2483"/>
                </a:lnTo>
                <a:lnTo>
                  <a:pt x="1359" y="2476"/>
                </a:lnTo>
                <a:lnTo>
                  <a:pt x="1348" y="2473"/>
                </a:lnTo>
                <a:lnTo>
                  <a:pt x="1344" y="2471"/>
                </a:lnTo>
                <a:lnTo>
                  <a:pt x="1340" y="2470"/>
                </a:lnTo>
                <a:lnTo>
                  <a:pt x="1336" y="2471"/>
                </a:lnTo>
                <a:lnTo>
                  <a:pt x="1334" y="2471"/>
                </a:lnTo>
                <a:lnTo>
                  <a:pt x="1329" y="2476"/>
                </a:lnTo>
                <a:lnTo>
                  <a:pt x="1323" y="2484"/>
                </a:lnTo>
                <a:lnTo>
                  <a:pt x="1320" y="2496"/>
                </a:lnTo>
                <a:lnTo>
                  <a:pt x="1313" y="2512"/>
                </a:lnTo>
                <a:lnTo>
                  <a:pt x="1315" y="2521"/>
                </a:lnTo>
                <a:lnTo>
                  <a:pt x="1313" y="2528"/>
                </a:lnTo>
                <a:lnTo>
                  <a:pt x="1312" y="2536"/>
                </a:lnTo>
                <a:lnTo>
                  <a:pt x="1310" y="2544"/>
                </a:lnTo>
                <a:lnTo>
                  <a:pt x="1306" y="2551"/>
                </a:lnTo>
                <a:lnTo>
                  <a:pt x="1301" y="2559"/>
                </a:lnTo>
                <a:lnTo>
                  <a:pt x="1296" y="2567"/>
                </a:lnTo>
                <a:lnTo>
                  <a:pt x="1290" y="2574"/>
                </a:lnTo>
                <a:lnTo>
                  <a:pt x="1290" y="2589"/>
                </a:lnTo>
                <a:lnTo>
                  <a:pt x="1290" y="2606"/>
                </a:lnTo>
                <a:lnTo>
                  <a:pt x="1274" y="2607"/>
                </a:lnTo>
                <a:lnTo>
                  <a:pt x="1260" y="2610"/>
                </a:lnTo>
                <a:lnTo>
                  <a:pt x="1247" y="2613"/>
                </a:lnTo>
                <a:lnTo>
                  <a:pt x="1236" y="2620"/>
                </a:lnTo>
                <a:lnTo>
                  <a:pt x="1225" y="2626"/>
                </a:lnTo>
                <a:lnTo>
                  <a:pt x="1216" y="2634"/>
                </a:lnTo>
                <a:lnTo>
                  <a:pt x="1207" y="2643"/>
                </a:lnTo>
                <a:lnTo>
                  <a:pt x="1199" y="2652"/>
                </a:lnTo>
                <a:lnTo>
                  <a:pt x="1199" y="2653"/>
                </a:lnTo>
                <a:lnTo>
                  <a:pt x="1200" y="2653"/>
                </a:lnTo>
                <a:lnTo>
                  <a:pt x="1199" y="2653"/>
                </a:lnTo>
                <a:lnTo>
                  <a:pt x="1199" y="2653"/>
                </a:lnTo>
                <a:lnTo>
                  <a:pt x="1199" y="2652"/>
                </a:lnTo>
                <a:lnTo>
                  <a:pt x="1188" y="2644"/>
                </a:lnTo>
                <a:lnTo>
                  <a:pt x="1176" y="2636"/>
                </a:lnTo>
                <a:lnTo>
                  <a:pt x="1172" y="2625"/>
                </a:lnTo>
                <a:lnTo>
                  <a:pt x="1167" y="2612"/>
                </a:lnTo>
                <a:lnTo>
                  <a:pt x="1164" y="2607"/>
                </a:lnTo>
                <a:lnTo>
                  <a:pt x="1161" y="2602"/>
                </a:lnTo>
                <a:lnTo>
                  <a:pt x="1157" y="2597"/>
                </a:lnTo>
                <a:lnTo>
                  <a:pt x="1152" y="2593"/>
                </a:lnTo>
                <a:lnTo>
                  <a:pt x="1147" y="2589"/>
                </a:lnTo>
                <a:lnTo>
                  <a:pt x="1141" y="2587"/>
                </a:lnTo>
                <a:lnTo>
                  <a:pt x="1134" y="2586"/>
                </a:lnTo>
                <a:lnTo>
                  <a:pt x="1127" y="2584"/>
                </a:lnTo>
                <a:lnTo>
                  <a:pt x="1118" y="2584"/>
                </a:lnTo>
                <a:lnTo>
                  <a:pt x="1108" y="2584"/>
                </a:lnTo>
                <a:lnTo>
                  <a:pt x="1098" y="2587"/>
                </a:lnTo>
                <a:lnTo>
                  <a:pt x="1085" y="2591"/>
                </a:lnTo>
                <a:lnTo>
                  <a:pt x="1071" y="2589"/>
                </a:lnTo>
                <a:lnTo>
                  <a:pt x="1058" y="2587"/>
                </a:lnTo>
                <a:lnTo>
                  <a:pt x="1053" y="2584"/>
                </a:lnTo>
                <a:lnTo>
                  <a:pt x="1048" y="2582"/>
                </a:lnTo>
                <a:lnTo>
                  <a:pt x="1043" y="2578"/>
                </a:lnTo>
                <a:lnTo>
                  <a:pt x="1039" y="2574"/>
                </a:lnTo>
                <a:lnTo>
                  <a:pt x="1047" y="2565"/>
                </a:lnTo>
                <a:lnTo>
                  <a:pt x="1056" y="2558"/>
                </a:lnTo>
                <a:lnTo>
                  <a:pt x="1034" y="2553"/>
                </a:lnTo>
                <a:lnTo>
                  <a:pt x="1013" y="2548"/>
                </a:lnTo>
                <a:lnTo>
                  <a:pt x="1002" y="2546"/>
                </a:lnTo>
                <a:lnTo>
                  <a:pt x="992" y="2548"/>
                </a:lnTo>
                <a:lnTo>
                  <a:pt x="986" y="2549"/>
                </a:lnTo>
                <a:lnTo>
                  <a:pt x="981" y="2551"/>
                </a:lnTo>
                <a:lnTo>
                  <a:pt x="976" y="2554"/>
                </a:lnTo>
                <a:lnTo>
                  <a:pt x="971" y="2558"/>
                </a:lnTo>
                <a:lnTo>
                  <a:pt x="959" y="2554"/>
                </a:lnTo>
                <a:lnTo>
                  <a:pt x="948" y="2550"/>
                </a:lnTo>
                <a:lnTo>
                  <a:pt x="936" y="2546"/>
                </a:lnTo>
                <a:lnTo>
                  <a:pt x="925" y="2542"/>
                </a:lnTo>
                <a:lnTo>
                  <a:pt x="910" y="2539"/>
                </a:lnTo>
                <a:lnTo>
                  <a:pt x="893" y="2534"/>
                </a:lnTo>
                <a:lnTo>
                  <a:pt x="886" y="2532"/>
                </a:lnTo>
                <a:lnTo>
                  <a:pt x="879" y="2532"/>
                </a:lnTo>
                <a:lnTo>
                  <a:pt x="877" y="2532"/>
                </a:lnTo>
                <a:lnTo>
                  <a:pt x="874" y="2534"/>
                </a:lnTo>
                <a:lnTo>
                  <a:pt x="873" y="2536"/>
                </a:lnTo>
                <a:lnTo>
                  <a:pt x="870" y="2540"/>
                </a:lnTo>
                <a:lnTo>
                  <a:pt x="870" y="2544"/>
                </a:lnTo>
                <a:lnTo>
                  <a:pt x="870" y="2548"/>
                </a:lnTo>
                <a:lnTo>
                  <a:pt x="870" y="2551"/>
                </a:lnTo>
                <a:lnTo>
                  <a:pt x="873" y="2554"/>
                </a:lnTo>
                <a:lnTo>
                  <a:pt x="878" y="2556"/>
                </a:lnTo>
                <a:lnTo>
                  <a:pt x="887" y="2558"/>
                </a:lnTo>
                <a:lnTo>
                  <a:pt x="906" y="2558"/>
                </a:lnTo>
                <a:lnTo>
                  <a:pt x="924" y="2559"/>
                </a:lnTo>
                <a:lnTo>
                  <a:pt x="936" y="2574"/>
                </a:lnTo>
                <a:lnTo>
                  <a:pt x="948" y="2589"/>
                </a:lnTo>
                <a:lnTo>
                  <a:pt x="952" y="2601"/>
                </a:lnTo>
                <a:lnTo>
                  <a:pt x="957" y="2611"/>
                </a:lnTo>
                <a:lnTo>
                  <a:pt x="962" y="2620"/>
                </a:lnTo>
                <a:lnTo>
                  <a:pt x="969" y="2627"/>
                </a:lnTo>
                <a:lnTo>
                  <a:pt x="977" y="2634"/>
                </a:lnTo>
                <a:lnTo>
                  <a:pt x="987" y="2639"/>
                </a:lnTo>
                <a:lnTo>
                  <a:pt x="996" y="2643"/>
                </a:lnTo>
                <a:lnTo>
                  <a:pt x="1008" y="2645"/>
                </a:lnTo>
                <a:lnTo>
                  <a:pt x="1030" y="2650"/>
                </a:lnTo>
                <a:lnTo>
                  <a:pt x="1054" y="2652"/>
                </a:lnTo>
                <a:lnTo>
                  <a:pt x="1081" y="2653"/>
                </a:lnTo>
                <a:lnTo>
                  <a:pt x="1108" y="2653"/>
                </a:lnTo>
                <a:lnTo>
                  <a:pt x="1109" y="2663"/>
                </a:lnTo>
                <a:lnTo>
                  <a:pt x="1113" y="2672"/>
                </a:lnTo>
                <a:lnTo>
                  <a:pt x="1119" y="2679"/>
                </a:lnTo>
                <a:lnTo>
                  <a:pt x="1127" y="2687"/>
                </a:lnTo>
                <a:lnTo>
                  <a:pt x="1136" y="2692"/>
                </a:lnTo>
                <a:lnTo>
                  <a:pt x="1147" y="2696"/>
                </a:lnTo>
                <a:lnTo>
                  <a:pt x="1161" y="2698"/>
                </a:lnTo>
                <a:lnTo>
                  <a:pt x="1176" y="2700"/>
                </a:lnTo>
                <a:lnTo>
                  <a:pt x="1199" y="2711"/>
                </a:lnTo>
                <a:lnTo>
                  <a:pt x="1222" y="2721"/>
                </a:lnTo>
                <a:lnTo>
                  <a:pt x="1228" y="2723"/>
                </a:lnTo>
                <a:lnTo>
                  <a:pt x="1233" y="2723"/>
                </a:lnTo>
                <a:lnTo>
                  <a:pt x="1240" y="2723"/>
                </a:lnTo>
                <a:lnTo>
                  <a:pt x="1245" y="2721"/>
                </a:lnTo>
                <a:lnTo>
                  <a:pt x="1251" y="2717"/>
                </a:lnTo>
                <a:lnTo>
                  <a:pt x="1256" y="2714"/>
                </a:lnTo>
                <a:lnTo>
                  <a:pt x="1263" y="2707"/>
                </a:lnTo>
                <a:lnTo>
                  <a:pt x="1268" y="2700"/>
                </a:lnTo>
                <a:lnTo>
                  <a:pt x="1279" y="2704"/>
                </a:lnTo>
                <a:lnTo>
                  <a:pt x="1289" y="2707"/>
                </a:lnTo>
                <a:lnTo>
                  <a:pt x="1301" y="2711"/>
                </a:lnTo>
                <a:lnTo>
                  <a:pt x="1311" y="2715"/>
                </a:lnTo>
                <a:lnTo>
                  <a:pt x="1311" y="2715"/>
                </a:lnTo>
                <a:lnTo>
                  <a:pt x="1311" y="2715"/>
                </a:lnTo>
                <a:lnTo>
                  <a:pt x="1329" y="2723"/>
                </a:lnTo>
                <a:lnTo>
                  <a:pt x="1346" y="2730"/>
                </a:lnTo>
                <a:lnTo>
                  <a:pt x="1364" y="2738"/>
                </a:lnTo>
                <a:lnTo>
                  <a:pt x="1383" y="2745"/>
                </a:lnTo>
                <a:lnTo>
                  <a:pt x="1383" y="2745"/>
                </a:lnTo>
                <a:lnTo>
                  <a:pt x="1383" y="2745"/>
                </a:lnTo>
                <a:lnTo>
                  <a:pt x="1383" y="2761"/>
                </a:lnTo>
                <a:lnTo>
                  <a:pt x="1383" y="2776"/>
                </a:lnTo>
                <a:lnTo>
                  <a:pt x="1386" y="2785"/>
                </a:lnTo>
                <a:lnTo>
                  <a:pt x="1388" y="2791"/>
                </a:lnTo>
                <a:lnTo>
                  <a:pt x="1392" y="2795"/>
                </a:lnTo>
                <a:lnTo>
                  <a:pt x="1397" y="2799"/>
                </a:lnTo>
                <a:lnTo>
                  <a:pt x="1402" y="2800"/>
                </a:lnTo>
                <a:lnTo>
                  <a:pt x="1408" y="2800"/>
                </a:lnTo>
                <a:lnTo>
                  <a:pt x="1415" y="2800"/>
                </a:lnTo>
                <a:lnTo>
                  <a:pt x="1421" y="2799"/>
                </a:lnTo>
                <a:lnTo>
                  <a:pt x="1435" y="2795"/>
                </a:lnTo>
                <a:lnTo>
                  <a:pt x="1449" y="2792"/>
                </a:lnTo>
                <a:lnTo>
                  <a:pt x="1455" y="2791"/>
                </a:lnTo>
                <a:lnTo>
                  <a:pt x="1462" y="2791"/>
                </a:lnTo>
                <a:lnTo>
                  <a:pt x="1467" y="2792"/>
                </a:lnTo>
                <a:lnTo>
                  <a:pt x="1472" y="2794"/>
                </a:lnTo>
                <a:lnTo>
                  <a:pt x="1472" y="2800"/>
                </a:lnTo>
                <a:lnTo>
                  <a:pt x="1474" y="2805"/>
                </a:lnTo>
                <a:lnTo>
                  <a:pt x="1477" y="2810"/>
                </a:lnTo>
                <a:lnTo>
                  <a:pt x="1482" y="2814"/>
                </a:lnTo>
                <a:lnTo>
                  <a:pt x="1494" y="2820"/>
                </a:lnTo>
                <a:lnTo>
                  <a:pt x="1507" y="2825"/>
                </a:lnTo>
                <a:lnTo>
                  <a:pt x="1521" y="2830"/>
                </a:lnTo>
                <a:lnTo>
                  <a:pt x="1533" y="2837"/>
                </a:lnTo>
                <a:lnTo>
                  <a:pt x="1537" y="2840"/>
                </a:lnTo>
                <a:lnTo>
                  <a:pt x="1540" y="2844"/>
                </a:lnTo>
                <a:lnTo>
                  <a:pt x="1542" y="2849"/>
                </a:lnTo>
                <a:lnTo>
                  <a:pt x="1542" y="2856"/>
                </a:lnTo>
                <a:lnTo>
                  <a:pt x="1526" y="2857"/>
                </a:lnTo>
                <a:lnTo>
                  <a:pt x="1513" y="2860"/>
                </a:lnTo>
                <a:lnTo>
                  <a:pt x="1500" y="2865"/>
                </a:lnTo>
                <a:lnTo>
                  <a:pt x="1487" y="2870"/>
                </a:lnTo>
                <a:lnTo>
                  <a:pt x="1462" y="2884"/>
                </a:lnTo>
                <a:lnTo>
                  <a:pt x="1433" y="2899"/>
                </a:lnTo>
                <a:lnTo>
                  <a:pt x="1452" y="2900"/>
                </a:lnTo>
                <a:lnTo>
                  <a:pt x="1469" y="2901"/>
                </a:lnTo>
                <a:lnTo>
                  <a:pt x="1486" y="2904"/>
                </a:lnTo>
                <a:lnTo>
                  <a:pt x="1502" y="2908"/>
                </a:lnTo>
                <a:lnTo>
                  <a:pt x="1534" y="2915"/>
                </a:lnTo>
                <a:lnTo>
                  <a:pt x="1563" y="2925"/>
                </a:lnTo>
                <a:lnTo>
                  <a:pt x="1591" y="2937"/>
                </a:lnTo>
                <a:lnTo>
                  <a:pt x="1618" y="2950"/>
                </a:lnTo>
                <a:lnTo>
                  <a:pt x="1643" y="2961"/>
                </a:lnTo>
                <a:lnTo>
                  <a:pt x="1670" y="2974"/>
                </a:lnTo>
                <a:lnTo>
                  <a:pt x="1691" y="2983"/>
                </a:lnTo>
                <a:lnTo>
                  <a:pt x="1712" y="2989"/>
                </a:lnTo>
                <a:lnTo>
                  <a:pt x="1721" y="2990"/>
                </a:lnTo>
                <a:lnTo>
                  <a:pt x="1731" y="2991"/>
                </a:lnTo>
                <a:lnTo>
                  <a:pt x="1740" y="2993"/>
                </a:lnTo>
                <a:lnTo>
                  <a:pt x="1749" y="2993"/>
                </a:lnTo>
                <a:lnTo>
                  <a:pt x="1757" y="2991"/>
                </a:lnTo>
                <a:lnTo>
                  <a:pt x="1766" y="2990"/>
                </a:lnTo>
                <a:lnTo>
                  <a:pt x="1774" y="2988"/>
                </a:lnTo>
                <a:lnTo>
                  <a:pt x="1783" y="2985"/>
                </a:lnTo>
                <a:lnTo>
                  <a:pt x="1792" y="2981"/>
                </a:lnTo>
                <a:lnTo>
                  <a:pt x="1799" y="2976"/>
                </a:lnTo>
                <a:lnTo>
                  <a:pt x="1808" y="2971"/>
                </a:lnTo>
                <a:lnTo>
                  <a:pt x="1817" y="2965"/>
                </a:lnTo>
                <a:lnTo>
                  <a:pt x="1828" y="2966"/>
                </a:lnTo>
                <a:lnTo>
                  <a:pt x="1840" y="2966"/>
                </a:lnTo>
                <a:lnTo>
                  <a:pt x="1851" y="2967"/>
                </a:lnTo>
                <a:lnTo>
                  <a:pt x="1863" y="2969"/>
                </a:lnTo>
                <a:lnTo>
                  <a:pt x="1863" y="2969"/>
                </a:lnTo>
                <a:lnTo>
                  <a:pt x="1863" y="2969"/>
                </a:lnTo>
                <a:lnTo>
                  <a:pt x="1868" y="2974"/>
                </a:lnTo>
                <a:lnTo>
                  <a:pt x="1870" y="2979"/>
                </a:lnTo>
                <a:lnTo>
                  <a:pt x="1870" y="2983"/>
                </a:lnTo>
                <a:lnTo>
                  <a:pt x="1869" y="2986"/>
                </a:lnTo>
                <a:lnTo>
                  <a:pt x="1868" y="2990"/>
                </a:lnTo>
                <a:lnTo>
                  <a:pt x="1864" y="2993"/>
                </a:lnTo>
                <a:lnTo>
                  <a:pt x="1859" y="2996"/>
                </a:lnTo>
                <a:lnTo>
                  <a:pt x="1855" y="2999"/>
                </a:lnTo>
                <a:lnTo>
                  <a:pt x="1845" y="3004"/>
                </a:lnTo>
                <a:lnTo>
                  <a:pt x="1836" y="3009"/>
                </a:lnTo>
                <a:lnTo>
                  <a:pt x="1834" y="3012"/>
                </a:lnTo>
                <a:lnTo>
                  <a:pt x="1832" y="3016"/>
                </a:lnTo>
                <a:lnTo>
                  <a:pt x="1832" y="3018"/>
                </a:lnTo>
                <a:lnTo>
                  <a:pt x="1835" y="3022"/>
                </a:lnTo>
                <a:lnTo>
                  <a:pt x="1841" y="3027"/>
                </a:lnTo>
                <a:lnTo>
                  <a:pt x="1849" y="3032"/>
                </a:lnTo>
                <a:lnTo>
                  <a:pt x="1859" y="3037"/>
                </a:lnTo>
                <a:lnTo>
                  <a:pt x="1869" y="3041"/>
                </a:lnTo>
                <a:lnTo>
                  <a:pt x="1879" y="3043"/>
                </a:lnTo>
                <a:lnTo>
                  <a:pt x="1891" y="3046"/>
                </a:lnTo>
                <a:lnTo>
                  <a:pt x="1901" y="3047"/>
                </a:lnTo>
                <a:lnTo>
                  <a:pt x="1910" y="3047"/>
                </a:lnTo>
                <a:lnTo>
                  <a:pt x="1915" y="3047"/>
                </a:lnTo>
                <a:lnTo>
                  <a:pt x="1920" y="3046"/>
                </a:lnTo>
                <a:lnTo>
                  <a:pt x="1922" y="3045"/>
                </a:lnTo>
                <a:lnTo>
                  <a:pt x="1924" y="3042"/>
                </a:lnTo>
                <a:lnTo>
                  <a:pt x="1922" y="3038"/>
                </a:lnTo>
                <a:lnTo>
                  <a:pt x="1920" y="3033"/>
                </a:lnTo>
                <a:lnTo>
                  <a:pt x="1917" y="3028"/>
                </a:lnTo>
                <a:lnTo>
                  <a:pt x="1914" y="3022"/>
                </a:lnTo>
                <a:lnTo>
                  <a:pt x="1912" y="3019"/>
                </a:lnTo>
                <a:lnTo>
                  <a:pt x="1912" y="3017"/>
                </a:lnTo>
                <a:lnTo>
                  <a:pt x="1912" y="3014"/>
                </a:lnTo>
                <a:lnTo>
                  <a:pt x="1915" y="3012"/>
                </a:lnTo>
                <a:lnTo>
                  <a:pt x="1919" y="3009"/>
                </a:lnTo>
                <a:lnTo>
                  <a:pt x="1924" y="3007"/>
                </a:lnTo>
                <a:lnTo>
                  <a:pt x="1927" y="3007"/>
                </a:lnTo>
                <a:lnTo>
                  <a:pt x="1933" y="3008"/>
                </a:lnTo>
                <a:lnTo>
                  <a:pt x="1943" y="3010"/>
                </a:lnTo>
                <a:lnTo>
                  <a:pt x="1952" y="3014"/>
                </a:lnTo>
                <a:lnTo>
                  <a:pt x="1952" y="3014"/>
                </a:lnTo>
                <a:lnTo>
                  <a:pt x="1952" y="3014"/>
                </a:lnTo>
                <a:lnTo>
                  <a:pt x="1954" y="3023"/>
                </a:lnTo>
                <a:lnTo>
                  <a:pt x="1958" y="3031"/>
                </a:lnTo>
                <a:lnTo>
                  <a:pt x="1960" y="3035"/>
                </a:lnTo>
                <a:lnTo>
                  <a:pt x="1964" y="3038"/>
                </a:lnTo>
                <a:lnTo>
                  <a:pt x="1969" y="3042"/>
                </a:lnTo>
                <a:lnTo>
                  <a:pt x="1976" y="3045"/>
                </a:lnTo>
                <a:lnTo>
                  <a:pt x="1977" y="3054"/>
                </a:lnTo>
                <a:lnTo>
                  <a:pt x="1981" y="3062"/>
                </a:lnTo>
                <a:lnTo>
                  <a:pt x="1983" y="3066"/>
                </a:lnTo>
                <a:lnTo>
                  <a:pt x="1987" y="3070"/>
                </a:lnTo>
                <a:lnTo>
                  <a:pt x="1992" y="3074"/>
                </a:lnTo>
                <a:lnTo>
                  <a:pt x="1999" y="3076"/>
                </a:lnTo>
                <a:lnTo>
                  <a:pt x="1999" y="3087"/>
                </a:lnTo>
                <a:lnTo>
                  <a:pt x="2001" y="3094"/>
                </a:lnTo>
                <a:lnTo>
                  <a:pt x="2005" y="3100"/>
                </a:lnTo>
                <a:lnTo>
                  <a:pt x="2011" y="3106"/>
                </a:lnTo>
                <a:lnTo>
                  <a:pt x="2019" y="3109"/>
                </a:lnTo>
                <a:lnTo>
                  <a:pt x="2026" y="3112"/>
                </a:lnTo>
                <a:lnTo>
                  <a:pt x="2035" y="3114"/>
                </a:lnTo>
                <a:lnTo>
                  <a:pt x="2045" y="3116"/>
                </a:lnTo>
                <a:lnTo>
                  <a:pt x="2066" y="3120"/>
                </a:lnTo>
                <a:lnTo>
                  <a:pt x="2085" y="3122"/>
                </a:lnTo>
                <a:lnTo>
                  <a:pt x="2094" y="3125"/>
                </a:lnTo>
                <a:lnTo>
                  <a:pt x="2101" y="3128"/>
                </a:lnTo>
                <a:lnTo>
                  <a:pt x="2109" y="3132"/>
                </a:lnTo>
                <a:lnTo>
                  <a:pt x="2114" y="3139"/>
                </a:lnTo>
                <a:lnTo>
                  <a:pt x="2124" y="3139"/>
                </a:lnTo>
                <a:lnTo>
                  <a:pt x="2136" y="3139"/>
                </a:lnTo>
                <a:lnTo>
                  <a:pt x="2147" y="3139"/>
                </a:lnTo>
                <a:lnTo>
                  <a:pt x="2158" y="3139"/>
                </a:lnTo>
                <a:lnTo>
                  <a:pt x="2165" y="3145"/>
                </a:lnTo>
                <a:lnTo>
                  <a:pt x="2171" y="3150"/>
                </a:lnTo>
                <a:lnTo>
                  <a:pt x="2179" y="3155"/>
                </a:lnTo>
                <a:lnTo>
                  <a:pt x="2186" y="3160"/>
                </a:lnTo>
                <a:lnTo>
                  <a:pt x="2204" y="3168"/>
                </a:lnTo>
                <a:lnTo>
                  <a:pt x="2222" y="3175"/>
                </a:lnTo>
                <a:lnTo>
                  <a:pt x="2259" y="3188"/>
                </a:lnTo>
                <a:lnTo>
                  <a:pt x="2295" y="3201"/>
                </a:lnTo>
                <a:lnTo>
                  <a:pt x="2297" y="3207"/>
                </a:lnTo>
                <a:lnTo>
                  <a:pt x="2298" y="3211"/>
                </a:lnTo>
                <a:lnTo>
                  <a:pt x="2299" y="3216"/>
                </a:lnTo>
                <a:lnTo>
                  <a:pt x="2302" y="3220"/>
                </a:lnTo>
                <a:lnTo>
                  <a:pt x="2306" y="3222"/>
                </a:lnTo>
                <a:lnTo>
                  <a:pt x="2309" y="3225"/>
                </a:lnTo>
                <a:lnTo>
                  <a:pt x="2313" y="3227"/>
                </a:lnTo>
                <a:lnTo>
                  <a:pt x="2318" y="3229"/>
                </a:lnTo>
                <a:lnTo>
                  <a:pt x="2328" y="3231"/>
                </a:lnTo>
                <a:lnTo>
                  <a:pt x="2340" y="3232"/>
                </a:lnTo>
                <a:lnTo>
                  <a:pt x="2351" y="3232"/>
                </a:lnTo>
                <a:lnTo>
                  <a:pt x="2364" y="3232"/>
                </a:lnTo>
                <a:lnTo>
                  <a:pt x="2380" y="3241"/>
                </a:lnTo>
                <a:lnTo>
                  <a:pt x="2394" y="3253"/>
                </a:lnTo>
                <a:lnTo>
                  <a:pt x="2402" y="3258"/>
                </a:lnTo>
                <a:lnTo>
                  <a:pt x="2411" y="3262"/>
                </a:lnTo>
                <a:lnTo>
                  <a:pt x="2422" y="3264"/>
                </a:lnTo>
                <a:lnTo>
                  <a:pt x="2434" y="3264"/>
                </a:lnTo>
                <a:lnTo>
                  <a:pt x="2439" y="3273"/>
                </a:lnTo>
                <a:lnTo>
                  <a:pt x="2445" y="3282"/>
                </a:lnTo>
                <a:lnTo>
                  <a:pt x="2453" y="3288"/>
                </a:lnTo>
                <a:lnTo>
                  <a:pt x="2462" y="3296"/>
                </a:lnTo>
                <a:lnTo>
                  <a:pt x="2469" y="3301"/>
                </a:lnTo>
                <a:lnTo>
                  <a:pt x="2479" y="3306"/>
                </a:lnTo>
                <a:lnTo>
                  <a:pt x="2490" y="3311"/>
                </a:lnTo>
                <a:lnTo>
                  <a:pt x="2500" y="3316"/>
                </a:lnTo>
                <a:lnTo>
                  <a:pt x="2545" y="3329"/>
                </a:lnTo>
                <a:lnTo>
                  <a:pt x="2592" y="3341"/>
                </a:lnTo>
                <a:lnTo>
                  <a:pt x="2600" y="3352"/>
                </a:lnTo>
                <a:lnTo>
                  <a:pt x="2609" y="3359"/>
                </a:lnTo>
                <a:lnTo>
                  <a:pt x="2618" y="3364"/>
                </a:lnTo>
                <a:lnTo>
                  <a:pt x="2629" y="3369"/>
                </a:lnTo>
                <a:lnTo>
                  <a:pt x="2642" y="3372"/>
                </a:lnTo>
                <a:lnTo>
                  <a:pt x="2655" y="3373"/>
                </a:lnTo>
                <a:lnTo>
                  <a:pt x="2668" y="3373"/>
                </a:lnTo>
                <a:lnTo>
                  <a:pt x="2684" y="3373"/>
                </a:lnTo>
                <a:lnTo>
                  <a:pt x="2684" y="3373"/>
                </a:lnTo>
                <a:lnTo>
                  <a:pt x="2684" y="3373"/>
                </a:lnTo>
                <a:lnTo>
                  <a:pt x="2684" y="3373"/>
                </a:lnTo>
                <a:lnTo>
                  <a:pt x="2684" y="3373"/>
                </a:lnTo>
                <a:lnTo>
                  <a:pt x="2685" y="3379"/>
                </a:lnTo>
                <a:lnTo>
                  <a:pt x="2689" y="3386"/>
                </a:lnTo>
                <a:lnTo>
                  <a:pt x="2691" y="3391"/>
                </a:lnTo>
                <a:lnTo>
                  <a:pt x="2696" y="3396"/>
                </a:lnTo>
                <a:lnTo>
                  <a:pt x="2707" y="3405"/>
                </a:lnTo>
                <a:lnTo>
                  <a:pt x="2719" y="3411"/>
                </a:lnTo>
                <a:lnTo>
                  <a:pt x="2747" y="3424"/>
                </a:lnTo>
                <a:lnTo>
                  <a:pt x="2775" y="3435"/>
                </a:lnTo>
                <a:lnTo>
                  <a:pt x="2793" y="3443"/>
                </a:lnTo>
                <a:lnTo>
                  <a:pt x="2809" y="3452"/>
                </a:lnTo>
                <a:lnTo>
                  <a:pt x="2827" y="3459"/>
                </a:lnTo>
                <a:lnTo>
                  <a:pt x="2844" y="3467"/>
                </a:lnTo>
                <a:lnTo>
                  <a:pt x="2845" y="3470"/>
                </a:lnTo>
                <a:lnTo>
                  <a:pt x="2846" y="3472"/>
                </a:lnTo>
                <a:lnTo>
                  <a:pt x="2846" y="3475"/>
                </a:lnTo>
                <a:lnTo>
                  <a:pt x="2845" y="3477"/>
                </a:lnTo>
                <a:lnTo>
                  <a:pt x="2841" y="3481"/>
                </a:lnTo>
                <a:lnTo>
                  <a:pt x="2835" y="3483"/>
                </a:lnTo>
                <a:lnTo>
                  <a:pt x="2818" y="3487"/>
                </a:lnTo>
                <a:lnTo>
                  <a:pt x="2799" y="3491"/>
                </a:lnTo>
                <a:lnTo>
                  <a:pt x="2790" y="3492"/>
                </a:lnTo>
                <a:lnTo>
                  <a:pt x="2783" y="3495"/>
                </a:lnTo>
                <a:lnTo>
                  <a:pt x="2778" y="3499"/>
                </a:lnTo>
                <a:lnTo>
                  <a:pt x="2775" y="3503"/>
                </a:lnTo>
                <a:lnTo>
                  <a:pt x="2774" y="3505"/>
                </a:lnTo>
                <a:lnTo>
                  <a:pt x="2774" y="3508"/>
                </a:lnTo>
                <a:lnTo>
                  <a:pt x="2775" y="3510"/>
                </a:lnTo>
                <a:lnTo>
                  <a:pt x="2778" y="3513"/>
                </a:lnTo>
                <a:lnTo>
                  <a:pt x="2785" y="3520"/>
                </a:lnTo>
                <a:lnTo>
                  <a:pt x="2798" y="3530"/>
                </a:lnTo>
                <a:lnTo>
                  <a:pt x="2792" y="3538"/>
                </a:lnTo>
                <a:lnTo>
                  <a:pt x="2785" y="3544"/>
                </a:lnTo>
                <a:lnTo>
                  <a:pt x="2778" y="3548"/>
                </a:lnTo>
                <a:lnTo>
                  <a:pt x="2770" y="3551"/>
                </a:lnTo>
                <a:lnTo>
                  <a:pt x="2761" y="3552"/>
                </a:lnTo>
                <a:lnTo>
                  <a:pt x="2752" y="3549"/>
                </a:lnTo>
                <a:lnTo>
                  <a:pt x="2742" y="3547"/>
                </a:lnTo>
                <a:lnTo>
                  <a:pt x="2729" y="3541"/>
                </a:lnTo>
                <a:lnTo>
                  <a:pt x="2717" y="3535"/>
                </a:lnTo>
                <a:lnTo>
                  <a:pt x="2705" y="3532"/>
                </a:lnTo>
                <a:lnTo>
                  <a:pt x="2694" y="3530"/>
                </a:lnTo>
                <a:lnTo>
                  <a:pt x="2685" y="3532"/>
                </a:lnTo>
                <a:lnTo>
                  <a:pt x="2680" y="3533"/>
                </a:lnTo>
                <a:lnTo>
                  <a:pt x="2676" y="3535"/>
                </a:lnTo>
                <a:lnTo>
                  <a:pt x="2672" y="3538"/>
                </a:lnTo>
                <a:lnTo>
                  <a:pt x="2670" y="3542"/>
                </a:lnTo>
                <a:lnTo>
                  <a:pt x="2666" y="3546"/>
                </a:lnTo>
                <a:lnTo>
                  <a:pt x="2665" y="3551"/>
                </a:lnTo>
                <a:lnTo>
                  <a:pt x="2662" y="3556"/>
                </a:lnTo>
                <a:lnTo>
                  <a:pt x="2661" y="3561"/>
                </a:lnTo>
                <a:lnTo>
                  <a:pt x="2671" y="3576"/>
                </a:lnTo>
                <a:lnTo>
                  <a:pt x="2681" y="3591"/>
                </a:lnTo>
                <a:lnTo>
                  <a:pt x="2689" y="3607"/>
                </a:lnTo>
                <a:lnTo>
                  <a:pt x="2695" y="3622"/>
                </a:lnTo>
                <a:lnTo>
                  <a:pt x="2698" y="3629"/>
                </a:lnTo>
                <a:lnTo>
                  <a:pt x="2699" y="3638"/>
                </a:lnTo>
                <a:lnTo>
                  <a:pt x="2699" y="3646"/>
                </a:lnTo>
                <a:lnTo>
                  <a:pt x="2698" y="3653"/>
                </a:lnTo>
                <a:lnTo>
                  <a:pt x="2696" y="3662"/>
                </a:lnTo>
                <a:lnTo>
                  <a:pt x="2694" y="3670"/>
                </a:lnTo>
                <a:lnTo>
                  <a:pt x="2689" y="3679"/>
                </a:lnTo>
                <a:lnTo>
                  <a:pt x="2684" y="3686"/>
                </a:lnTo>
                <a:lnTo>
                  <a:pt x="2684" y="3686"/>
                </a:lnTo>
                <a:lnTo>
                  <a:pt x="2684" y="3686"/>
                </a:lnTo>
                <a:lnTo>
                  <a:pt x="2684" y="3686"/>
                </a:lnTo>
                <a:lnTo>
                  <a:pt x="2684" y="3686"/>
                </a:lnTo>
                <a:lnTo>
                  <a:pt x="2684" y="3686"/>
                </a:lnTo>
                <a:lnTo>
                  <a:pt x="2665" y="3686"/>
                </a:lnTo>
                <a:lnTo>
                  <a:pt x="2647" y="3688"/>
                </a:lnTo>
                <a:lnTo>
                  <a:pt x="2632" y="3691"/>
                </a:lnTo>
                <a:lnTo>
                  <a:pt x="2619" y="3697"/>
                </a:lnTo>
                <a:lnTo>
                  <a:pt x="2613" y="3699"/>
                </a:lnTo>
                <a:lnTo>
                  <a:pt x="2608" y="3703"/>
                </a:lnTo>
                <a:lnTo>
                  <a:pt x="2603" y="3708"/>
                </a:lnTo>
                <a:lnTo>
                  <a:pt x="2599" y="3712"/>
                </a:lnTo>
                <a:lnTo>
                  <a:pt x="2596" y="3718"/>
                </a:lnTo>
                <a:lnTo>
                  <a:pt x="2594" y="3723"/>
                </a:lnTo>
                <a:lnTo>
                  <a:pt x="2592" y="3731"/>
                </a:lnTo>
                <a:lnTo>
                  <a:pt x="2591" y="3737"/>
                </a:lnTo>
                <a:lnTo>
                  <a:pt x="2583" y="3737"/>
                </a:lnTo>
                <a:lnTo>
                  <a:pt x="2577" y="3737"/>
                </a:lnTo>
                <a:lnTo>
                  <a:pt x="2561" y="3727"/>
                </a:lnTo>
                <a:lnTo>
                  <a:pt x="2545" y="3716"/>
                </a:lnTo>
                <a:lnTo>
                  <a:pt x="2534" y="3709"/>
                </a:lnTo>
                <a:lnTo>
                  <a:pt x="2524" y="3702"/>
                </a:lnTo>
                <a:lnTo>
                  <a:pt x="2523" y="3689"/>
                </a:lnTo>
                <a:lnTo>
                  <a:pt x="2520" y="3679"/>
                </a:lnTo>
                <a:lnTo>
                  <a:pt x="2518" y="3672"/>
                </a:lnTo>
                <a:lnTo>
                  <a:pt x="2512" y="3667"/>
                </a:lnTo>
                <a:lnTo>
                  <a:pt x="2509" y="3666"/>
                </a:lnTo>
                <a:lnTo>
                  <a:pt x="2502" y="3665"/>
                </a:lnTo>
                <a:lnTo>
                  <a:pt x="2497" y="3666"/>
                </a:lnTo>
                <a:lnTo>
                  <a:pt x="2491" y="3669"/>
                </a:lnTo>
                <a:lnTo>
                  <a:pt x="2477" y="3676"/>
                </a:lnTo>
                <a:lnTo>
                  <a:pt x="2463" y="3684"/>
                </a:lnTo>
                <a:lnTo>
                  <a:pt x="2457" y="3686"/>
                </a:lnTo>
                <a:lnTo>
                  <a:pt x="2450" y="3689"/>
                </a:lnTo>
                <a:lnTo>
                  <a:pt x="2444" y="3690"/>
                </a:lnTo>
                <a:lnTo>
                  <a:pt x="2438" y="3690"/>
                </a:lnTo>
                <a:lnTo>
                  <a:pt x="2435" y="3689"/>
                </a:lnTo>
                <a:lnTo>
                  <a:pt x="2431" y="3686"/>
                </a:lnTo>
                <a:lnTo>
                  <a:pt x="2410" y="3688"/>
                </a:lnTo>
                <a:lnTo>
                  <a:pt x="2387" y="3688"/>
                </a:lnTo>
                <a:lnTo>
                  <a:pt x="2364" y="3689"/>
                </a:lnTo>
                <a:lnTo>
                  <a:pt x="2342" y="3689"/>
                </a:lnTo>
                <a:lnTo>
                  <a:pt x="2330" y="3681"/>
                </a:lnTo>
                <a:lnTo>
                  <a:pt x="2318" y="3672"/>
                </a:lnTo>
                <a:lnTo>
                  <a:pt x="2307" y="3665"/>
                </a:lnTo>
                <a:lnTo>
                  <a:pt x="2295" y="3656"/>
                </a:lnTo>
                <a:lnTo>
                  <a:pt x="2293" y="3646"/>
                </a:lnTo>
                <a:lnTo>
                  <a:pt x="2289" y="3637"/>
                </a:lnTo>
                <a:lnTo>
                  <a:pt x="2284" y="3629"/>
                </a:lnTo>
                <a:lnTo>
                  <a:pt x="2278" y="3623"/>
                </a:lnTo>
                <a:lnTo>
                  <a:pt x="2269" y="3618"/>
                </a:lnTo>
                <a:lnTo>
                  <a:pt x="2260" y="3613"/>
                </a:lnTo>
                <a:lnTo>
                  <a:pt x="2250" y="3610"/>
                </a:lnTo>
                <a:lnTo>
                  <a:pt x="2238" y="3607"/>
                </a:lnTo>
                <a:lnTo>
                  <a:pt x="2217" y="3601"/>
                </a:lnTo>
                <a:lnTo>
                  <a:pt x="2194" y="3595"/>
                </a:lnTo>
                <a:lnTo>
                  <a:pt x="2184" y="3593"/>
                </a:lnTo>
                <a:lnTo>
                  <a:pt x="2174" y="3587"/>
                </a:lnTo>
                <a:lnTo>
                  <a:pt x="2166" y="3582"/>
                </a:lnTo>
                <a:lnTo>
                  <a:pt x="2158" y="3577"/>
                </a:lnTo>
                <a:lnTo>
                  <a:pt x="2153" y="3570"/>
                </a:lnTo>
                <a:lnTo>
                  <a:pt x="2147" y="3562"/>
                </a:lnTo>
                <a:lnTo>
                  <a:pt x="2139" y="3557"/>
                </a:lnTo>
                <a:lnTo>
                  <a:pt x="2132" y="3551"/>
                </a:lnTo>
                <a:lnTo>
                  <a:pt x="2114" y="3542"/>
                </a:lnTo>
                <a:lnTo>
                  <a:pt x="2096" y="3534"/>
                </a:lnTo>
                <a:lnTo>
                  <a:pt x="2076" y="3528"/>
                </a:lnTo>
                <a:lnTo>
                  <a:pt x="2056" y="3522"/>
                </a:lnTo>
                <a:lnTo>
                  <a:pt x="2037" y="3514"/>
                </a:lnTo>
                <a:lnTo>
                  <a:pt x="2019" y="3504"/>
                </a:lnTo>
                <a:lnTo>
                  <a:pt x="2015" y="3509"/>
                </a:lnTo>
                <a:lnTo>
                  <a:pt x="2011" y="3513"/>
                </a:lnTo>
                <a:lnTo>
                  <a:pt x="2010" y="3516"/>
                </a:lnTo>
                <a:lnTo>
                  <a:pt x="2009" y="3520"/>
                </a:lnTo>
                <a:lnTo>
                  <a:pt x="2010" y="3528"/>
                </a:lnTo>
                <a:lnTo>
                  <a:pt x="2012" y="3535"/>
                </a:lnTo>
                <a:lnTo>
                  <a:pt x="2016" y="3543"/>
                </a:lnTo>
                <a:lnTo>
                  <a:pt x="2020" y="3549"/>
                </a:lnTo>
                <a:lnTo>
                  <a:pt x="2021" y="3553"/>
                </a:lnTo>
                <a:lnTo>
                  <a:pt x="2021" y="3557"/>
                </a:lnTo>
                <a:lnTo>
                  <a:pt x="2021" y="3561"/>
                </a:lnTo>
                <a:lnTo>
                  <a:pt x="2020" y="3565"/>
                </a:lnTo>
                <a:lnTo>
                  <a:pt x="2009" y="3563"/>
                </a:lnTo>
                <a:lnTo>
                  <a:pt x="1997" y="3563"/>
                </a:lnTo>
                <a:lnTo>
                  <a:pt x="1986" y="3563"/>
                </a:lnTo>
                <a:lnTo>
                  <a:pt x="1974" y="3563"/>
                </a:lnTo>
                <a:lnTo>
                  <a:pt x="1973" y="3555"/>
                </a:lnTo>
                <a:lnTo>
                  <a:pt x="1971" y="3546"/>
                </a:lnTo>
                <a:lnTo>
                  <a:pt x="1968" y="3543"/>
                </a:lnTo>
                <a:lnTo>
                  <a:pt x="1964" y="3539"/>
                </a:lnTo>
                <a:lnTo>
                  <a:pt x="1959" y="3537"/>
                </a:lnTo>
                <a:lnTo>
                  <a:pt x="1953" y="3534"/>
                </a:lnTo>
                <a:lnTo>
                  <a:pt x="1941" y="3532"/>
                </a:lnTo>
                <a:lnTo>
                  <a:pt x="1930" y="3529"/>
                </a:lnTo>
                <a:lnTo>
                  <a:pt x="1927" y="3522"/>
                </a:lnTo>
                <a:lnTo>
                  <a:pt x="1925" y="3516"/>
                </a:lnTo>
                <a:lnTo>
                  <a:pt x="1921" y="3510"/>
                </a:lnTo>
                <a:lnTo>
                  <a:pt x="1917" y="3506"/>
                </a:lnTo>
                <a:lnTo>
                  <a:pt x="1914" y="3503"/>
                </a:lnTo>
                <a:lnTo>
                  <a:pt x="1908" y="3499"/>
                </a:lnTo>
                <a:lnTo>
                  <a:pt x="1903" y="3496"/>
                </a:lnTo>
                <a:lnTo>
                  <a:pt x="1897" y="3495"/>
                </a:lnTo>
                <a:lnTo>
                  <a:pt x="1886" y="3492"/>
                </a:lnTo>
                <a:lnTo>
                  <a:pt x="1870" y="3492"/>
                </a:lnTo>
                <a:lnTo>
                  <a:pt x="1855" y="3495"/>
                </a:lnTo>
                <a:lnTo>
                  <a:pt x="1839" y="3499"/>
                </a:lnTo>
                <a:lnTo>
                  <a:pt x="1835" y="3496"/>
                </a:lnTo>
                <a:lnTo>
                  <a:pt x="1832" y="3494"/>
                </a:lnTo>
                <a:lnTo>
                  <a:pt x="1831" y="3490"/>
                </a:lnTo>
                <a:lnTo>
                  <a:pt x="1830" y="3486"/>
                </a:lnTo>
                <a:lnTo>
                  <a:pt x="1830" y="3477"/>
                </a:lnTo>
                <a:lnTo>
                  <a:pt x="1828" y="3470"/>
                </a:lnTo>
                <a:lnTo>
                  <a:pt x="1828" y="3466"/>
                </a:lnTo>
                <a:lnTo>
                  <a:pt x="1827" y="3462"/>
                </a:lnTo>
                <a:lnTo>
                  <a:pt x="1825" y="3458"/>
                </a:lnTo>
                <a:lnTo>
                  <a:pt x="1821" y="3456"/>
                </a:lnTo>
                <a:lnTo>
                  <a:pt x="1817" y="3453"/>
                </a:lnTo>
                <a:lnTo>
                  <a:pt x="1811" y="3452"/>
                </a:lnTo>
                <a:lnTo>
                  <a:pt x="1803" y="3451"/>
                </a:lnTo>
                <a:lnTo>
                  <a:pt x="1793" y="3452"/>
                </a:lnTo>
                <a:lnTo>
                  <a:pt x="1784" y="3444"/>
                </a:lnTo>
                <a:lnTo>
                  <a:pt x="1774" y="3438"/>
                </a:lnTo>
                <a:lnTo>
                  <a:pt x="1765" y="3434"/>
                </a:lnTo>
                <a:lnTo>
                  <a:pt x="1754" y="3430"/>
                </a:lnTo>
                <a:lnTo>
                  <a:pt x="1743" y="3429"/>
                </a:lnTo>
                <a:lnTo>
                  <a:pt x="1732" y="3429"/>
                </a:lnTo>
                <a:lnTo>
                  <a:pt x="1719" y="3431"/>
                </a:lnTo>
                <a:lnTo>
                  <a:pt x="1705" y="3435"/>
                </a:lnTo>
                <a:lnTo>
                  <a:pt x="1693" y="3426"/>
                </a:lnTo>
                <a:lnTo>
                  <a:pt x="1679" y="3416"/>
                </a:lnTo>
                <a:lnTo>
                  <a:pt x="1674" y="3407"/>
                </a:lnTo>
                <a:lnTo>
                  <a:pt x="1669" y="3399"/>
                </a:lnTo>
                <a:lnTo>
                  <a:pt x="1661" y="3392"/>
                </a:lnTo>
                <a:lnTo>
                  <a:pt x="1652" y="3386"/>
                </a:lnTo>
                <a:lnTo>
                  <a:pt x="1632" y="3374"/>
                </a:lnTo>
                <a:lnTo>
                  <a:pt x="1610" y="3364"/>
                </a:lnTo>
                <a:lnTo>
                  <a:pt x="1587" y="3354"/>
                </a:lnTo>
                <a:lnTo>
                  <a:pt x="1565" y="3343"/>
                </a:lnTo>
                <a:lnTo>
                  <a:pt x="1556" y="3336"/>
                </a:lnTo>
                <a:lnTo>
                  <a:pt x="1546" y="3329"/>
                </a:lnTo>
                <a:lnTo>
                  <a:pt x="1538" y="3321"/>
                </a:lnTo>
                <a:lnTo>
                  <a:pt x="1532" y="3311"/>
                </a:lnTo>
                <a:lnTo>
                  <a:pt x="1528" y="3306"/>
                </a:lnTo>
                <a:lnTo>
                  <a:pt x="1524" y="3303"/>
                </a:lnTo>
                <a:lnTo>
                  <a:pt x="1521" y="3302"/>
                </a:lnTo>
                <a:lnTo>
                  <a:pt x="1518" y="3302"/>
                </a:lnTo>
                <a:lnTo>
                  <a:pt x="1513" y="3306"/>
                </a:lnTo>
                <a:lnTo>
                  <a:pt x="1507" y="3314"/>
                </a:lnTo>
                <a:lnTo>
                  <a:pt x="1501" y="3322"/>
                </a:lnTo>
                <a:lnTo>
                  <a:pt x="1494" y="3333"/>
                </a:lnTo>
                <a:lnTo>
                  <a:pt x="1490" y="3336"/>
                </a:lnTo>
                <a:lnTo>
                  <a:pt x="1486" y="3339"/>
                </a:lnTo>
                <a:lnTo>
                  <a:pt x="1481" y="3341"/>
                </a:lnTo>
                <a:lnTo>
                  <a:pt x="1474" y="3341"/>
                </a:lnTo>
                <a:lnTo>
                  <a:pt x="1471" y="3338"/>
                </a:lnTo>
                <a:lnTo>
                  <a:pt x="1466" y="3334"/>
                </a:lnTo>
                <a:lnTo>
                  <a:pt x="1461" y="3331"/>
                </a:lnTo>
                <a:lnTo>
                  <a:pt x="1454" y="3330"/>
                </a:lnTo>
                <a:lnTo>
                  <a:pt x="1441" y="3327"/>
                </a:lnTo>
                <a:lnTo>
                  <a:pt x="1428" y="3326"/>
                </a:lnTo>
                <a:lnTo>
                  <a:pt x="1408" y="3348"/>
                </a:lnTo>
                <a:lnTo>
                  <a:pt x="1396" y="3366"/>
                </a:lnTo>
                <a:lnTo>
                  <a:pt x="1393" y="3372"/>
                </a:lnTo>
                <a:lnTo>
                  <a:pt x="1391" y="3378"/>
                </a:lnTo>
                <a:lnTo>
                  <a:pt x="1392" y="3385"/>
                </a:lnTo>
                <a:lnTo>
                  <a:pt x="1395" y="3390"/>
                </a:lnTo>
                <a:lnTo>
                  <a:pt x="1398" y="3393"/>
                </a:lnTo>
                <a:lnTo>
                  <a:pt x="1406" y="3399"/>
                </a:lnTo>
                <a:lnTo>
                  <a:pt x="1415" y="3402"/>
                </a:lnTo>
                <a:lnTo>
                  <a:pt x="1426" y="3406"/>
                </a:lnTo>
                <a:lnTo>
                  <a:pt x="1457" y="3412"/>
                </a:lnTo>
                <a:lnTo>
                  <a:pt x="1497" y="3420"/>
                </a:lnTo>
                <a:lnTo>
                  <a:pt x="1511" y="3425"/>
                </a:lnTo>
                <a:lnTo>
                  <a:pt x="1524" y="3433"/>
                </a:lnTo>
                <a:lnTo>
                  <a:pt x="1529" y="3437"/>
                </a:lnTo>
                <a:lnTo>
                  <a:pt x="1534" y="3442"/>
                </a:lnTo>
                <a:lnTo>
                  <a:pt x="1538" y="3447"/>
                </a:lnTo>
                <a:lnTo>
                  <a:pt x="1540" y="3452"/>
                </a:lnTo>
                <a:lnTo>
                  <a:pt x="1529" y="3456"/>
                </a:lnTo>
                <a:lnTo>
                  <a:pt x="1516" y="3461"/>
                </a:lnTo>
                <a:lnTo>
                  <a:pt x="1504" y="3464"/>
                </a:lnTo>
                <a:lnTo>
                  <a:pt x="1492" y="3468"/>
                </a:lnTo>
                <a:lnTo>
                  <a:pt x="1482" y="3468"/>
                </a:lnTo>
                <a:lnTo>
                  <a:pt x="1473" y="3467"/>
                </a:lnTo>
                <a:lnTo>
                  <a:pt x="1455" y="3457"/>
                </a:lnTo>
                <a:lnTo>
                  <a:pt x="1438" y="3448"/>
                </a:lnTo>
                <a:lnTo>
                  <a:pt x="1420" y="3442"/>
                </a:lnTo>
                <a:lnTo>
                  <a:pt x="1400" y="3435"/>
                </a:lnTo>
                <a:lnTo>
                  <a:pt x="1381" y="3431"/>
                </a:lnTo>
                <a:lnTo>
                  <a:pt x="1359" y="3430"/>
                </a:lnTo>
                <a:lnTo>
                  <a:pt x="1348" y="3431"/>
                </a:lnTo>
                <a:lnTo>
                  <a:pt x="1337" y="3431"/>
                </a:lnTo>
                <a:lnTo>
                  <a:pt x="1326" y="3434"/>
                </a:lnTo>
                <a:lnTo>
                  <a:pt x="1313" y="3437"/>
                </a:lnTo>
                <a:lnTo>
                  <a:pt x="1302" y="3431"/>
                </a:lnTo>
                <a:lnTo>
                  <a:pt x="1290" y="3428"/>
                </a:lnTo>
                <a:lnTo>
                  <a:pt x="1279" y="3424"/>
                </a:lnTo>
                <a:lnTo>
                  <a:pt x="1268" y="3420"/>
                </a:lnTo>
                <a:lnTo>
                  <a:pt x="1259" y="3412"/>
                </a:lnTo>
                <a:lnTo>
                  <a:pt x="1249" y="3404"/>
                </a:lnTo>
                <a:lnTo>
                  <a:pt x="1250" y="3399"/>
                </a:lnTo>
                <a:lnTo>
                  <a:pt x="1250" y="3392"/>
                </a:lnTo>
                <a:lnTo>
                  <a:pt x="1249" y="3387"/>
                </a:lnTo>
                <a:lnTo>
                  <a:pt x="1247" y="3382"/>
                </a:lnTo>
                <a:lnTo>
                  <a:pt x="1242" y="3372"/>
                </a:lnTo>
                <a:lnTo>
                  <a:pt x="1235" y="3363"/>
                </a:lnTo>
                <a:lnTo>
                  <a:pt x="1216" y="3345"/>
                </a:lnTo>
                <a:lnTo>
                  <a:pt x="1199" y="3326"/>
                </a:lnTo>
                <a:lnTo>
                  <a:pt x="1208" y="3312"/>
                </a:lnTo>
                <a:lnTo>
                  <a:pt x="1217" y="3298"/>
                </a:lnTo>
                <a:lnTo>
                  <a:pt x="1217" y="3295"/>
                </a:lnTo>
                <a:lnTo>
                  <a:pt x="1218" y="3291"/>
                </a:lnTo>
                <a:lnTo>
                  <a:pt x="1217" y="3288"/>
                </a:lnTo>
                <a:lnTo>
                  <a:pt x="1216" y="3286"/>
                </a:lnTo>
                <a:lnTo>
                  <a:pt x="1212" y="3282"/>
                </a:lnTo>
                <a:lnTo>
                  <a:pt x="1208" y="3281"/>
                </a:lnTo>
                <a:lnTo>
                  <a:pt x="1202" y="3278"/>
                </a:lnTo>
                <a:lnTo>
                  <a:pt x="1194" y="3277"/>
                </a:lnTo>
                <a:lnTo>
                  <a:pt x="1189" y="3275"/>
                </a:lnTo>
                <a:lnTo>
                  <a:pt x="1184" y="3277"/>
                </a:lnTo>
                <a:lnTo>
                  <a:pt x="1180" y="3277"/>
                </a:lnTo>
                <a:lnTo>
                  <a:pt x="1178" y="3278"/>
                </a:lnTo>
                <a:lnTo>
                  <a:pt x="1172" y="3283"/>
                </a:lnTo>
                <a:lnTo>
                  <a:pt x="1170" y="3288"/>
                </a:lnTo>
                <a:lnTo>
                  <a:pt x="1166" y="3303"/>
                </a:lnTo>
                <a:lnTo>
                  <a:pt x="1165" y="3317"/>
                </a:lnTo>
                <a:lnTo>
                  <a:pt x="1161" y="3333"/>
                </a:lnTo>
                <a:lnTo>
                  <a:pt x="1156" y="3347"/>
                </a:lnTo>
                <a:lnTo>
                  <a:pt x="1156" y="3350"/>
                </a:lnTo>
                <a:lnTo>
                  <a:pt x="1156" y="3354"/>
                </a:lnTo>
                <a:lnTo>
                  <a:pt x="1157" y="3358"/>
                </a:lnTo>
                <a:lnTo>
                  <a:pt x="1159" y="3360"/>
                </a:lnTo>
                <a:lnTo>
                  <a:pt x="1161" y="3364"/>
                </a:lnTo>
                <a:lnTo>
                  <a:pt x="1165" y="3367"/>
                </a:lnTo>
                <a:lnTo>
                  <a:pt x="1169" y="3371"/>
                </a:lnTo>
                <a:lnTo>
                  <a:pt x="1175" y="3373"/>
                </a:lnTo>
                <a:lnTo>
                  <a:pt x="1179" y="3381"/>
                </a:lnTo>
                <a:lnTo>
                  <a:pt x="1180" y="3388"/>
                </a:lnTo>
                <a:lnTo>
                  <a:pt x="1170" y="3388"/>
                </a:lnTo>
                <a:lnTo>
                  <a:pt x="1159" y="3388"/>
                </a:lnTo>
                <a:lnTo>
                  <a:pt x="1147" y="3388"/>
                </a:lnTo>
                <a:lnTo>
                  <a:pt x="1137" y="3388"/>
                </a:lnTo>
                <a:lnTo>
                  <a:pt x="1137" y="3388"/>
                </a:lnTo>
                <a:lnTo>
                  <a:pt x="1137" y="3388"/>
                </a:lnTo>
                <a:lnTo>
                  <a:pt x="1129" y="3382"/>
                </a:lnTo>
                <a:lnTo>
                  <a:pt x="1120" y="3374"/>
                </a:lnTo>
                <a:lnTo>
                  <a:pt x="1112" y="3369"/>
                </a:lnTo>
                <a:lnTo>
                  <a:pt x="1101" y="3364"/>
                </a:lnTo>
                <a:lnTo>
                  <a:pt x="1091" y="3360"/>
                </a:lnTo>
                <a:lnTo>
                  <a:pt x="1081" y="3358"/>
                </a:lnTo>
                <a:lnTo>
                  <a:pt x="1068" y="3358"/>
                </a:lnTo>
                <a:lnTo>
                  <a:pt x="1056" y="3359"/>
                </a:lnTo>
                <a:lnTo>
                  <a:pt x="1041" y="3363"/>
                </a:lnTo>
                <a:lnTo>
                  <a:pt x="1032" y="3368"/>
                </a:lnTo>
                <a:lnTo>
                  <a:pt x="1030" y="3369"/>
                </a:lnTo>
                <a:lnTo>
                  <a:pt x="1030" y="3372"/>
                </a:lnTo>
                <a:lnTo>
                  <a:pt x="1032" y="3373"/>
                </a:lnTo>
                <a:lnTo>
                  <a:pt x="1034" y="3376"/>
                </a:lnTo>
                <a:lnTo>
                  <a:pt x="1048" y="3382"/>
                </a:lnTo>
                <a:lnTo>
                  <a:pt x="1062" y="3388"/>
                </a:lnTo>
                <a:lnTo>
                  <a:pt x="1068" y="3401"/>
                </a:lnTo>
                <a:lnTo>
                  <a:pt x="1074" y="3412"/>
                </a:lnTo>
                <a:lnTo>
                  <a:pt x="1080" y="3424"/>
                </a:lnTo>
                <a:lnTo>
                  <a:pt x="1086" y="3435"/>
                </a:lnTo>
                <a:lnTo>
                  <a:pt x="1080" y="3440"/>
                </a:lnTo>
                <a:lnTo>
                  <a:pt x="1075" y="3444"/>
                </a:lnTo>
                <a:lnTo>
                  <a:pt x="1070" y="3447"/>
                </a:lnTo>
                <a:lnTo>
                  <a:pt x="1065" y="3448"/>
                </a:lnTo>
                <a:lnTo>
                  <a:pt x="1060" y="3448"/>
                </a:lnTo>
                <a:lnTo>
                  <a:pt x="1054" y="3447"/>
                </a:lnTo>
                <a:lnTo>
                  <a:pt x="1049" y="3445"/>
                </a:lnTo>
                <a:lnTo>
                  <a:pt x="1044" y="3444"/>
                </a:lnTo>
                <a:lnTo>
                  <a:pt x="1033" y="3440"/>
                </a:lnTo>
                <a:lnTo>
                  <a:pt x="1023" y="3435"/>
                </a:lnTo>
                <a:lnTo>
                  <a:pt x="1011" y="3431"/>
                </a:lnTo>
                <a:lnTo>
                  <a:pt x="1000" y="3431"/>
                </a:lnTo>
                <a:lnTo>
                  <a:pt x="1005" y="3443"/>
                </a:lnTo>
                <a:lnTo>
                  <a:pt x="1011" y="3453"/>
                </a:lnTo>
                <a:lnTo>
                  <a:pt x="1020" y="3462"/>
                </a:lnTo>
                <a:lnTo>
                  <a:pt x="1030" y="3468"/>
                </a:lnTo>
                <a:lnTo>
                  <a:pt x="1042" y="3475"/>
                </a:lnTo>
                <a:lnTo>
                  <a:pt x="1054" y="3478"/>
                </a:lnTo>
                <a:lnTo>
                  <a:pt x="1068" y="3481"/>
                </a:lnTo>
                <a:lnTo>
                  <a:pt x="1085" y="3483"/>
                </a:lnTo>
                <a:lnTo>
                  <a:pt x="1091" y="3496"/>
                </a:lnTo>
                <a:lnTo>
                  <a:pt x="1099" y="3509"/>
                </a:lnTo>
                <a:lnTo>
                  <a:pt x="1105" y="3522"/>
                </a:lnTo>
                <a:lnTo>
                  <a:pt x="1112" y="3533"/>
                </a:lnTo>
                <a:lnTo>
                  <a:pt x="1118" y="3548"/>
                </a:lnTo>
                <a:lnTo>
                  <a:pt x="1123" y="3563"/>
                </a:lnTo>
                <a:lnTo>
                  <a:pt x="1128" y="3577"/>
                </a:lnTo>
                <a:lnTo>
                  <a:pt x="1134" y="3593"/>
                </a:lnTo>
                <a:lnTo>
                  <a:pt x="1120" y="3593"/>
                </a:lnTo>
                <a:lnTo>
                  <a:pt x="1108" y="3593"/>
                </a:lnTo>
                <a:lnTo>
                  <a:pt x="1096" y="3589"/>
                </a:lnTo>
                <a:lnTo>
                  <a:pt x="1085" y="3585"/>
                </a:lnTo>
                <a:lnTo>
                  <a:pt x="1074" y="3581"/>
                </a:lnTo>
                <a:lnTo>
                  <a:pt x="1062" y="3577"/>
                </a:lnTo>
                <a:lnTo>
                  <a:pt x="1051" y="3561"/>
                </a:lnTo>
                <a:lnTo>
                  <a:pt x="1039" y="3546"/>
                </a:lnTo>
                <a:lnTo>
                  <a:pt x="1028" y="3530"/>
                </a:lnTo>
                <a:lnTo>
                  <a:pt x="1016" y="3514"/>
                </a:lnTo>
                <a:lnTo>
                  <a:pt x="1001" y="3506"/>
                </a:lnTo>
                <a:lnTo>
                  <a:pt x="985" y="3501"/>
                </a:lnTo>
                <a:lnTo>
                  <a:pt x="968" y="3497"/>
                </a:lnTo>
                <a:lnTo>
                  <a:pt x="950" y="3494"/>
                </a:lnTo>
                <a:lnTo>
                  <a:pt x="931" y="3491"/>
                </a:lnTo>
                <a:lnTo>
                  <a:pt x="912" y="3489"/>
                </a:lnTo>
                <a:lnTo>
                  <a:pt x="892" y="3485"/>
                </a:lnTo>
                <a:lnTo>
                  <a:pt x="872" y="3480"/>
                </a:lnTo>
                <a:lnTo>
                  <a:pt x="876" y="3487"/>
                </a:lnTo>
                <a:lnTo>
                  <a:pt x="878" y="3495"/>
                </a:lnTo>
                <a:lnTo>
                  <a:pt x="883" y="3501"/>
                </a:lnTo>
                <a:lnTo>
                  <a:pt x="887" y="3508"/>
                </a:lnTo>
                <a:lnTo>
                  <a:pt x="892" y="3511"/>
                </a:lnTo>
                <a:lnTo>
                  <a:pt x="897" y="3516"/>
                </a:lnTo>
                <a:lnTo>
                  <a:pt x="903" y="3519"/>
                </a:lnTo>
                <a:lnTo>
                  <a:pt x="910" y="3523"/>
                </a:lnTo>
                <a:lnTo>
                  <a:pt x="924" y="3527"/>
                </a:lnTo>
                <a:lnTo>
                  <a:pt x="938" y="3529"/>
                </a:lnTo>
                <a:lnTo>
                  <a:pt x="954" y="3530"/>
                </a:lnTo>
                <a:lnTo>
                  <a:pt x="971" y="3530"/>
                </a:lnTo>
                <a:lnTo>
                  <a:pt x="971" y="3542"/>
                </a:lnTo>
                <a:lnTo>
                  <a:pt x="971" y="3553"/>
                </a:lnTo>
                <a:lnTo>
                  <a:pt x="971" y="3566"/>
                </a:lnTo>
                <a:lnTo>
                  <a:pt x="971" y="3577"/>
                </a:lnTo>
                <a:lnTo>
                  <a:pt x="958" y="3577"/>
                </a:lnTo>
                <a:lnTo>
                  <a:pt x="947" y="3577"/>
                </a:lnTo>
                <a:lnTo>
                  <a:pt x="931" y="3577"/>
                </a:lnTo>
                <a:lnTo>
                  <a:pt x="920" y="3576"/>
                </a:lnTo>
                <a:lnTo>
                  <a:pt x="909" y="3572"/>
                </a:lnTo>
                <a:lnTo>
                  <a:pt x="898" y="3566"/>
                </a:lnTo>
                <a:lnTo>
                  <a:pt x="888" y="3561"/>
                </a:lnTo>
                <a:lnTo>
                  <a:pt x="878" y="3556"/>
                </a:lnTo>
                <a:lnTo>
                  <a:pt x="868" y="3551"/>
                </a:lnTo>
                <a:lnTo>
                  <a:pt x="857" y="3547"/>
                </a:lnTo>
                <a:lnTo>
                  <a:pt x="844" y="3542"/>
                </a:lnTo>
                <a:lnTo>
                  <a:pt x="832" y="3539"/>
                </a:lnTo>
                <a:lnTo>
                  <a:pt x="824" y="3539"/>
                </a:lnTo>
                <a:lnTo>
                  <a:pt x="816" y="3539"/>
                </a:lnTo>
                <a:lnTo>
                  <a:pt x="811" y="3542"/>
                </a:lnTo>
                <a:lnTo>
                  <a:pt x="807" y="3544"/>
                </a:lnTo>
                <a:lnTo>
                  <a:pt x="803" y="3548"/>
                </a:lnTo>
                <a:lnTo>
                  <a:pt x="802" y="3553"/>
                </a:lnTo>
                <a:lnTo>
                  <a:pt x="799" y="3563"/>
                </a:lnTo>
                <a:lnTo>
                  <a:pt x="797" y="3574"/>
                </a:lnTo>
                <a:lnTo>
                  <a:pt x="796" y="3579"/>
                </a:lnTo>
                <a:lnTo>
                  <a:pt x="794" y="3584"/>
                </a:lnTo>
                <a:lnTo>
                  <a:pt x="792" y="3587"/>
                </a:lnTo>
                <a:lnTo>
                  <a:pt x="789" y="3590"/>
                </a:lnTo>
                <a:lnTo>
                  <a:pt x="784" y="3595"/>
                </a:lnTo>
                <a:lnTo>
                  <a:pt x="780" y="3599"/>
                </a:lnTo>
                <a:lnTo>
                  <a:pt x="779" y="3603"/>
                </a:lnTo>
                <a:lnTo>
                  <a:pt x="778" y="3607"/>
                </a:lnTo>
                <a:lnTo>
                  <a:pt x="779" y="3610"/>
                </a:lnTo>
                <a:lnTo>
                  <a:pt x="782" y="3613"/>
                </a:lnTo>
                <a:lnTo>
                  <a:pt x="785" y="3617"/>
                </a:lnTo>
                <a:lnTo>
                  <a:pt x="789" y="3619"/>
                </a:lnTo>
                <a:lnTo>
                  <a:pt x="811" y="3629"/>
                </a:lnTo>
                <a:lnTo>
                  <a:pt x="832" y="3639"/>
                </a:lnTo>
                <a:lnTo>
                  <a:pt x="839" y="3652"/>
                </a:lnTo>
                <a:lnTo>
                  <a:pt x="844" y="3664"/>
                </a:lnTo>
                <a:lnTo>
                  <a:pt x="850" y="3675"/>
                </a:lnTo>
                <a:lnTo>
                  <a:pt x="857" y="3686"/>
                </a:lnTo>
                <a:lnTo>
                  <a:pt x="855" y="3694"/>
                </a:lnTo>
                <a:lnTo>
                  <a:pt x="854" y="3700"/>
                </a:lnTo>
                <a:lnTo>
                  <a:pt x="850" y="3705"/>
                </a:lnTo>
                <a:lnTo>
                  <a:pt x="845" y="3709"/>
                </a:lnTo>
                <a:lnTo>
                  <a:pt x="839" y="3713"/>
                </a:lnTo>
                <a:lnTo>
                  <a:pt x="831" y="3716"/>
                </a:lnTo>
                <a:lnTo>
                  <a:pt x="822" y="3717"/>
                </a:lnTo>
                <a:lnTo>
                  <a:pt x="812" y="3718"/>
                </a:lnTo>
                <a:lnTo>
                  <a:pt x="801" y="3711"/>
                </a:lnTo>
                <a:lnTo>
                  <a:pt x="788" y="3703"/>
                </a:lnTo>
                <a:lnTo>
                  <a:pt x="777" y="3695"/>
                </a:lnTo>
                <a:lnTo>
                  <a:pt x="764" y="3686"/>
                </a:lnTo>
                <a:lnTo>
                  <a:pt x="758" y="3680"/>
                </a:lnTo>
                <a:lnTo>
                  <a:pt x="751" y="3676"/>
                </a:lnTo>
                <a:lnTo>
                  <a:pt x="744" y="3674"/>
                </a:lnTo>
                <a:lnTo>
                  <a:pt x="735" y="3672"/>
                </a:lnTo>
                <a:lnTo>
                  <a:pt x="717" y="3672"/>
                </a:lnTo>
                <a:lnTo>
                  <a:pt x="699" y="3672"/>
                </a:lnTo>
                <a:lnTo>
                  <a:pt x="699" y="3672"/>
                </a:lnTo>
                <a:lnTo>
                  <a:pt x="699" y="3672"/>
                </a:lnTo>
                <a:lnTo>
                  <a:pt x="699" y="3672"/>
                </a:lnTo>
                <a:lnTo>
                  <a:pt x="699" y="3672"/>
                </a:lnTo>
                <a:lnTo>
                  <a:pt x="679" y="3671"/>
                </a:lnTo>
                <a:lnTo>
                  <a:pt x="660" y="3672"/>
                </a:lnTo>
                <a:lnTo>
                  <a:pt x="651" y="3674"/>
                </a:lnTo>
                <a:lnTo>
                  <a:pt x="642" y="3676"/>
                </a:lnTo>
                <a:lnTo>
                  <a:pt x="634" y="3681"/>
                </a:lnTo>
                <a:lnTo>
                  <a:pt x="628" y="3688"/>
                </a:lnTo>
                <a:lnTo>
                  <a:pt x="617" y="3686"/>
                </a:lnTo>
                <a:lnTo>
                  <a:pt x="605" y="3685"/>
                </a:lnTo>
                <a:lnTo>
                  <a:pt x="601" y="3681"/>
                </a:lnTo>
                <a:lnTo>
                  <a:pt x="596" y="3679"/>
                </a:lnTo>
                <a:lnTo>
                  <a:pt x="593" y="3676"/>
                </a:lnTo>
                <a:lnTo>
                  <a:pt x="588" y="3675"/>
                </a:lnTo>
                <a:lnTo>
                  <a:pt x="579" y="3675"/>
                </a:lnTo>
                <a:lnTo>
                  <a:pt x="571" y="3676"/>
                </a:lnTo>
                <a:lnTo>
                  <a:pt x="553" y="3681"/>
                </a:lnTo>
                <a:lnTo>
                  <a:pt x="537" y="3686"/>
                </a:lnTo>
                <a:lnTo>
                  <a:pt x="534" y="3676"/>
                </a:lnTo>
                <a:lnTo>
                  <a:pt x="532" y="3665"/>
                </a:lnTo>
                <a:lnTo>
                  <a:pt x="527" y="3655"/>
                </a:lnTo>
                <a:lnTo>
                  <a:pt x="520" y="3646"/>
                </a:lnTo>
                <a:lnTo>
                  <a:pt x="514" y="3636"/>
                </a:lnTo>
                <a:lnTo>
                  <a:pt x="506" y="3627"/>
                </a:lnTo>
                <a:lnTo>
                  <a:pt x="497" y="3618"/>
                </a:lnTo>
                <a:lnTo>
                  <a:pt x="489" y="3610"/>
                </a:lnTo>
                <a:lnTo>
                  <a:pt x="477" y="3601"/>
                </a:lnTo>
                <a:lnTo>
                  <a:pt x="467" y="3596"/>
                </a:lnTo>
                <a:lnTo>
                  <a:pt x="462" y="3595"/>
                </a:lnTo>
                <a:lnTo>
                  <a:pt x="457" y="3594"/>
                </a:lnTo>
                <a:lnTo>
                  <a:pt x="452" y="3594"/>
                </a:lnTo>
                <a:lnTo>
                  <a:pt x="448" y="3594"/>
                </a:lnTo>
                <a:lnTo>
                  <a:pt x="444" y="3595"/>
                </a:lnTo>
                <a:lnTo>
                  <a:pt x="440" y="3598"/>
                </a:lnTo>
                <a:lnTo>
                  <a:pt x="437" y="3600"/>
                </a:lnTo>
                <a:lnTo>
                  <a:pt x="433" y="3604"/>
                </a:lnTo>
                <a:lnTo>
                  <a:pt x="428" y="3613"/>
                </a:lnTo>
                <a:lnTo>
                  <a:pt x="424" y="3624"/>
                </a:lnTo>
                <a:lnTo>
                  <a:pt x="411" y="3624"/>
                </a:lnTo>
                <a:lnTo>
                  <a:pt x="400" y="3624"/>
                </a:lnTo>
                <a:lnTo>
                  <a:pt x="402" y="3614"/>
                </a:lnTo>
                <a:lnTo>
                  <a:pt x="404" y="3604"/>
                </a:lnTo>
                <a:lnTo>
                  <a:pt x="404" y="3595"/>
                </a:lnTo>
                <a:lnTo>
                  <a:pt x="402" y="3587"/>
                </a:lnTo>
                <a:lnTo>
                  <a:pt x="400" y="3579"/>
                </a:lnTo>
                <a:lnTo>
                  <a:pt x="396" y="3571"/>
                </a:lnTo>
                <a:lnTo>
                  <a:pt x="391" y="3563"/>
                </a:lnTo>
                <a:lnTo>
                  <a:pt x="386" y="3557"/>
                </a:lnTo>
                <a:lnTo>
                  <a:pt x="379" y="3551"/>
                </a:lnTo>
                <a:lnTo>
                  <a:pt x="372" y="3544"/>
                </a:lnTo>
                <a:lnTo>
                  <a:pt x="363" y="3538"/>
                </a:lnTo>
                <a:lnTo>
                  <a:pt x="354" y="3533"/>
                </a:lnTo>
                <a:lnTo>
                  <a:pt x="332" y="3523"/>
                </a:lnTo>
                <a:lnTo>
                  <a:pt x="308" y="3514"/>
                </a:lnTo>
                <a:lnTo>
                  <a:pt x="302" y="3509"/>
                </a:lnTo>
                <a:lnTo>
                  <a:pt x="299" y="3501"/>
                </a:lnTo>
                <a:lnTo>
                  <a:pt x="297" y="3495"/>
                </a:lnTo>
                <a:lnTo>
                  <a:pt x="294" y="3487"/>
                </a:lnTo>
                <a:lnTo>
                  <a:pt x="291" y="3480"/>
                </a:lnTo>
                <a:lnTo>
                  <a:pt x="286" y="3475"/>
                </a:lnTo>
                <a:lnTo>
                  <a:pt x="282" y="3472"/>
                </a:lnTo>
                <a:lnTo>
                  <a:pt x="277" y="3470"/>
                </a:lnTo>
                <a:lnTo>
                  <a:pt x="270" y="3468"/>
                </a:lnTo>
                <a:lnTo>
                  <a:pt x="263" y="3467"/>
                </a:lnTo>
                <a:lnTo>
                  <a:pt x="255" y="3452"/>
                </a:lnTo>
                <a:lnTo>
                  <a:pt x="247" y="3438"/>
                </a:lnTo>
                <a:lnTo>
                  <a:pt x="242" y="3430"/>
                </a:lnTo>
                <a:lnTo>
                  <a:pt x="239" y="3425"/>
                </a:lnTo>
                <a:lnTo>
                  <a:pt x="232" y="3420"/>
                </a:lnTo>
                <a:lnTo>
                  <a:pt x="227" y="3416"/>
                </a:lnTo>
                <a:lnTo>
                  <a:pt x="220" y="3412"/>
                </a:lnTo>
                <a:lnTo>
                  <a:pt x="213" y="3411"/>
                </a:lnTo>
                <a:lnTo>
                  <a:pt x="204" y="3411"/>
                </a:lnTo>
                <a:lnTo>
                  <a:pt x="195" y="3412"/>
                </a:lnTo>
                <a:lnTo>
                  <a:pt x="185" y="3415"/>
                </a:lnTo>
                <a:lnTo>
                  <a:pt x="174" y="3420"/>
                </a:lnTo>
                <a:lnTo>
                  <a:pt x="162" y="3428"/>
                </a:lnTo>
                <a:lnTo>
                  <a:pt x="148" y="3437"/>
                </a:lnTo>
                <a:lnTo>
                  <a:pt x="135" y="3444"/>
                </a:lnTo>
                <a:lnTo>
                  <a:pt x="123" y="3452"/>
                </a:lnTo>
                <a:lnTo>
                  <a:pt x="112" y="3461"/>
                </a:lnTo>
                <a:lnTo>
                  <a:pt x="104" y="3471"/>
                </a:lnTo>
                <a:lnTo>
                  <a:pt x="96" y="3481"/>
                </a:lnTo>
                <a:lnTo>
                  <a:pt x="90" y="3492"/>
                </a:lnTo>
                <a:lnTo>
                  <a:pt x="85" y="3503"/>
                </a:lnTo>
                <a:lnTo>
                  <a:pt x="80" y="3514"/>
                </a:lnTo>
                <a:lnTo>
                  <a:pt x="69" y="3527"/>
                </a:lnTo>
                <a:lnTo>
                  <a:pt x="57" y="3538"/>
                </a:lnTo>
                <a:lnTo>
                  <a:pt x="46" y="3549"/>
                </a:lnTo>
                <a:lnTo>
                  <a:pt x="34" y="3561"/>
                </a:lnTo>
                <a:lnTo>
                  <a:pt x="23" y="3566"/>
                </a:lnTo>
                <a:lnTo>
                  <a:pt x="14" y="3570"/>
                </a:lnTo>
                <a:lnTo>
                  <a:pt x="6" y="3575"/>
                </a:lnTo>
                <a:lnTo>
                  <a:pt x="1" y="3580"/>
                </a:lnTo>
                <a:lnTo>
                  <a:pt x="0" y="3582"/>
                </a:lnTo>
                <a:lnTo>
                  <a:pt x="0" y="3585"/>
                </a:lnTo>
                <a:lnTo>
                  <a:pt x="1" y="3589"/>
                </a:lnTo>
                <a:lnTo>
                  <a:pt x="4" y="3591"/>
                </a:lnTo>
                <a:lnTo>
                  <a:pt x="11" y="3598"/>
                </a:lnTo>
                <a:lnTo>
                  <a:pt x="24" y="3604"/>
                </a:lnTo>
                <a:lnTo>
                  <a:pt x="36" y="3609"/>
                </a:lnTo>
                <a:lnTo>
                  <a:pt x="50" y="3614"/>
                </a:lnTo>
                <a:lnTo>
                  <a:pt x="56" y="3615"/>
                </a:lnTo>
                <a:lnTo>
                  <a:pt x="62" y="3615"/>
                </a:lnTo>
                <a:lnTo>
                  <a:pt x="67" y="3613"/>
                </a:lnTo>
                <a:lnTo>
                  <a:pt x="72" y="3609"/>
                </a:lnTo>
                <a:lnTo>
                  <a:pt x="75" y="3604"/>
                </a:lnTo>
                <a:lnTo>
                  <a:pt x="77" y="3600"/>
                </a:lnTo>
                <a:lnTo>
                  <a:pt x="77" y="3596"/>
                </a:lnTo>
                <a:lnTo>
                  <a:pt x="77" y="3593"/>
                </a:lnTo>
                <a:lnTo>
                  <a:pt x="72" y="3587"/>
                </a:lnTo>
                <a:lnTo>
                  <a:pt x="66" y="3582"/>
                </a:lnTo>
                <a:lnTo>
                  <a:pt x="57" y="3577"/>
                </a:lnTo>
                <a:lnTo>
                  <a:pt x="48" y="3572"/>
                </a:lnTo>
                <a:lnTo>
                  <a:pt x="39" y="3567"/>
                </a:lnTo>
                <a:lnTo>
                  <a:pt x="34" y="3561"/>
                </a:lnTo>
                <a:lnTo>
                  <a:pt x="50" y="3561"/>
                </a:lnTo>
                <a:lnTo>
                  <a:pt x="63" y="3558"/>
                </a:lnTo>
                <a:lnTo>
                  <a:pt x="75" y="3553"/>
                </a:lnTo>
                <a:lnTo>
                  <a:pt x="84" y="3548"/>
                </a:lnTo>
                <a:lnTo>
                  <a:pt x="91" y="3542"/>
                </a:lnTo>
                <a:lnTo>
                  <a:pt x="98" y="3534"/>
                </a:lnTo>
                <a:lnTo>
                  <a:pt x="102" y="3525"/>
                </a:lnTo>
                <a:lnTo>
                  <a:pt x="103" y="3514"/>
                </a:lnTo>
                <a:lnTo>
                  <a:pt x="118" y="3505"/>
                </a:lnTo>
                <a:lnTo>
                  <a:pt x="133" y="3494"/>
                </a:lnTo>
                <a:lnTo>
                  <a:pt x="141" y="3490"/>
                </a:lnTo>
                <a:lnTo>
                  <a:pt x="150" y="3486"/>
                </a:lnTo>
                <a:lnTo>
                  <a:pt x="160" y="3483"/>
                </a:lnTo>
                <a:lnTo>
                  <a:pt x="171" y="3483"/>
                </a:lnTo>
                <a:lnTo>
                  <a:pt x="183" y="3491"/>
                </a:lnTo>
                <a:lnTo>
                  <a:pt x="194" y="3499"/>
                </a:lnTo>
                <a:lnTo>
                  <a:pt x="188" y="3509"/>
                </a:lnTo>
                <a:lnTo>
                  <a:pt x="181" y="3518"/>
                </a:lnTo>
                <a:lnTo>
                  <a:pt x="176" y="3528"/>
                </a:lnTo>
                <a:lnTo>
                  <a:pt x="173" y="3538"/>
                </a:lnTo>
                <a:lnTo>
                  <a:pt x="171" y="3543"/>
                </a:lnTo>
                <a:lnTo>
                  <a:pt x="171" y="3548"/>
                </a:lnTo>
                <a:lnTo>
                  <a:pt x="171" y="3552"/>
                </a:lnTo>
                <a:lnTo>
                  <a:pt x="174" y="3557"/>
                </a:lnTo>
                <a:lnTo>
                  <a:pt x="176" y="3562"/>
                </a:lnTo>
                <a:lnTo>
                  <a:pt x="181" y="3567"/>
                </a:lnTo>
                <a:lnTo>
                  <a:pt x="187" y="3572"/>
                </a:lnTo>
                <a:lnTo>
                  <a:pt x="194" y="3577"/>
                </a:lnTo>
                <a:lnTo>
                  <a:pt x="195" y="3589"/>
                </a:lnTo>
                <a:lnTo>
                  <a:pt x="195" y="3600"/>
                </a:lnTo>
                <a:lnTo>
                  <a:pt x="193" y="3610"/>
                </a:lnTo>
                <a:lnTo>
                  <a:pt x="188" y="3620"/>
                </a:lnTo>
                <a:lnTo>
                  <a:pt x="181" y="3631"/>
                </a:lnTo>
                <a:lnTo>
                  <a:pt x="173" y="3639"/>
                </a:lnTo>
                <a:lnTo>
                  <a:pt x="161" y="3647"/>
                </a:lnTo>
                <a:lnTo>
                  <a:pt x="148" y="3656"/>
                </a:lnTo>
                <a:lnTo>
                  <a:pt x="148" y="3656"/>
                </a:lnTo>
                <a:lnTo>
                  <a:pt x="133" y="3660"/>
                </a:lnTo>
                <a:lnTo>
                  <a:pt x="122" y="3664"/>
                </a:lnTo>
                <a:lnTo>
                  <a:pt x="114" y="3667"/>
                </a:lnTo>
                <a:lnTo>
                  <a:pt x="110" y="3671"/>
                </a:lnTo>
                <a:lnTo>
                  <a:pt x="109" y="3675"/>
                </a:lnTo>
                <a:lnTo>
                  <a:pt x="109" y="3679"/>
                </a:lnTo>
                <a:lnTo>
                  <a:pt x="112" y="3683"/>
                </a:lnTo>
                <a:lnTo>
                  <a:pt x="115" y="3686"/>
                </a:lnTo>
                <a:lnTo>
                  <a:pt x="127" y="3695"/>
                </a:lnTo>
                <a:lnTo>
                  <a:pt x="138" y="3703"/>
                </a:lnTo>
                <a:lnTo>
                  <a:pt x="142" y="3707"/>
                </a:lnTo>
                <a:lnTo>
                  <a:pt x="146" y="3711"/>
                </a:lnTo>
                <a:lnTo>
                  <a:pt x="148" y="3714"/>
                </a:lnTo>
                <a:lnTo>
                  <a:pt x="148" y="3718"/>
                </a:lnTo>
                <a:lnTo>
                  <a:pt x="152" y="3722"/>
                </a:lnTo>
                <a:lnTo>
                  <a:pt x="157" y="3726"/>
                </a:lnTo>
                <a:lnTo>
                  <a:pt x="162" y="3728"/>
                </a:lnTo>
                <a:lnTo>
                  <a:pt x="168" y="3731"/>
                </a:lnTo>
                <a:lnTo>
                  <a:pt x="180" y="3733"/>
                </a:lnTo>
                <a:lnTo>
                  <a:pt x="194" y="3733"/>
                </a:lnTo>
                <a:lnTo>
                  <a:pt x="222" y="3759"/>
                </a:lnTo>
                <a:lnTo>
                  <a:pt x="251" y="3783"/>
                </a:lnTo>
                <a:lnTo>
                  <a:pt x="268" y="3793"/>
                </a:lnTo>
                <a:lnTo>
                  <a:pt x="286" y="3802"/>
                </a:lnTo>
                <a:lnTo>
                  <a:pt x="297" y="3806"/>
                </a:lnTo>
                <a:lnTo>
                  <a:pt x="307" y="3808"/>
                </a:lnTo>
                <a:lnTo>
                  <a:pt x="319" y="3811"/>
                </a:lnTo>
                <a:lnTo>
                  <a:pt x="331" y="3812"/>
                </a:lnTo>
                <a:lnTo>
                  <a:pt x="335" y="3820"/>
                </a:lnTo>
                <a:lnTo>
                  <a:pt x="339" y="3826"/>
                </a:lnTo>
                <a:lnTo>
                  <a:pt x="344" y="3832"/>
                </a:lnTo>
                <a:lnTo>
                  <a:pt x="349" y="3837"/>
                </a:lnTo>
                <a:lnTo>
                  <a:pt x="362" y="3847"/>
                </a:lnTo>
                <a:lnTo>
                  <a:pt x="376" y="3855"/>
                </a:lnTo>
                <a:lnTo>
                  <a:pt x="391" y="3861"/>
                </a:lnTo>
                <a:lnTo>
                  <a:pt x="409" y="3867"/>
                </a:lnTo>
                <a:lnTo>
                  <a:pt x="426" y="3872"/>
                </a:lnTo>
                <a:lnTo>
                  <a:pt x="445" y="3874"/>
                </a:lnTo>
                <a:lnTo>
                  <a:pt x="445" y="3883"/>
                </a:lnTo>
                <a:lnTo>
                  <a:pt x="445" y="3891"/>
                </a:lnTo>
                <a:lnTo>
                  <a:pt x="445" y="3896"/>
                </a:lnTo>
                <a:lnTo>
                  <a:pt x="447" y="3899"/>
                </a:lnTo>
                <a:lnTo>
                  <a:pt x="448" y="3905"/>
                </a:lnTo>
                <a:lnTo>
                  <a:pt x="450" y="3908"/>
                </a:lnTo>
                <a:lnTo>
                  <a:pt x="453" y="3912"/>
                </a:lnTo>
                <a:lnTo>
                  <a:pt x="457" y="3916"/>
                </a:lnTo>
                <a:lnTo>
                  <a:pt x="463" y="3918"/>
                </a:lnTo>
                <a:lnTo>
                  <a:pt x="470" y="3921"/>
                </a:lnTo>
                <a:lnTo>
                  <a:pt x="478" y="3925"/>
                </a:lnTo>
                <a:lnTo>
                  <a:pt x="487" y="3929"/>
                </a:lnTo>
                <a:lnTo>
                  <a:pt x="495" y="3932"/>
                </a:lnTo>
                <a:lnTo>
                  <a:pt x="503" y="3938"/>
                </a:lnTo>
                <a:lnTo>
                  <a:pt x="518" y="3948"/>
                </a:lnTo>
                <a:lnTo>
                  <a:pt x="532" y="3958"/>
                </a:lnTo>
                <a:lnTo>
                  <a:pt x="547" y="3968"/>
                </a:lnTo>
                <a:lnTo>
                  <a:pt x="563" y="3976"/>
                </a:lnTo>
                <a:lnTo>
                  <a:pt x="572" y="3979"/>
                </a:lnTo>
                <a:lnTo>
                  <a:pt x="582" y="3982"/>
                </a:lnTo>
                <a:lnTo>
                  <a:pt x="593" y="3984"/>
                </a:lnTo>
                <a:lnTo>
                  <a:pt x="604" y="3986"/>
                </a:lnTo>
                <a:lnTo>
                  <a:pt x="605" y="3993"/>
                </a:lnTo>
                <a:lnTo>
                  <a:pt x="605" y="4000"/>
                </a:lnTo>
                <a:lnTo>
                  <a:pt x="589" y="4009"/>
                </a:lnTo>
                <a:lnTo>
                  <a:pt x="571" y="4016"/>
                </a:lnTo>
                <a:lnTo>
                  <a:pt x="555" y="4024"/>
                </a:lnTo>
                <a:lnTo>
                  <a:pt x="538" y="4031"/>
                </a:lnTo>
                <a:lnTo>
                  <a:pt x="538" y="4031"/>
                </a:lnTo>
                <a:lnTo>
                  <a:pt x="538" y="4031"/>
                </a:lnTo>
                <a:lnTo>
                  <a:pt x="535" y="4024"/>
                </a:lnTo>
                <a:lnTo>
                  <a:pt x="533" y="4016"/>
                </a:lnTo>
                <a:lnTo>
                  <a:pt x="529" y="4009"/>
                </a:lnTo>
                <a:lnTo>
                  <a:pt x="525" y="4001"/>
                </a:lnTo>
                <a:lnTo>
                  <a:pt x="523" y="3998"/>
                </a:lnTo>
                <a:lnTo>
                  <a:pt x="519" y="3996"/>
                </a:lnTo>
                <a:lnTo>
                  <a:pt x="515" y="3993"/>
                </a:lnTo>
                <a:lnTo>
                  <a:pt x="511" y="3992"/>
                </a:lnTo>
                <a:lnTo>
                  <a:pt x="506" y="3991"/>
                </a:lnTo>
                <a:lnTo>
                  <a:pt x="501" y="3991"/>
                </a:lnTo>
                <a:lnTo>
                  <a:pt x="495" y="3991"/>
                </a:lnTo>
                <a:lnTo>
                  <a:pt x="487" y="3992"/>
                </a:lnTo>
                <a:lnTo>
                  <a:pt x="482" y="3993"/>
                </a:lnTo>
                <a:lnTo>
                  <a:pt x="478" y="3996"/>
                </a:lnTo>
                <a:lnTo>
                  <a:pt x="476" y="3997"/>
                </a:lnTo>
                <a:lnTo>
                  <a:pt x="475" y="4000"/>
                </a:lnTo>
                <a:lnTo>
                  <a:pt x="475" y="4003"/>
                </a:lnTo>
                <a:lnTo>
                  <a:pt x="477" y="4010"/>
                </a:lnTo>
                <a:lnTo>
                  <a:pt x="485" y="4021"/>
                </a:lnTo>
                <a:lnTo>
                  <a:pt x="491" y="4031"/>
                </a:lnTo>
                <a:lnTo>
                  <a:pt x="504" y="4039"/>
                </a:lnTo>
                <a:lnTo>
                  <a:pt x="516" y="4044"/>
                </a:lnTo>
                <a:lnTo>
                  <a:pt x="530" y="4049"/>
                </a:lnTo>
                <a:lnTo>
                  <a:pt x="546" y="4053"/>
                </a:lnTo>
                <a:lnTo>
                  <a:pt x="575" y="4058"/>
                </a:lnTo>
                <a:lnTo>
                  <a:pt x="605" y="4063"/>
                </a:lnTo>
                <a:lnTo>
                  <a:pt x="605" y="4063"/>
                </a:lnTo>
                <a:lnTo>
                  <a:pt x="605" y="4063"/>
                </a:lnTo>
                <a:lnTo>
                  <a:pt x="615" y="4071"/>
                </a:lnTo>
                <a:lnTo>
                  <a:pt x="627" y="4078"/>
                </a:lnTo>
                <a:lnTo>
                  <a:pt x="628" y="4094"/>
                </a:lnTo>
                <a:lnTo>
                  <a:pt x="629" y="4110"/>
                </a:lnTo>
                <a:lnTo>
                  <a:pt x="617" y="4118"/>
                </a:lnTo>
                <a:lnTo>
                  <a:pt x="605" y="4125"/>
                </a:lnTo>
                <a:lnTo>
                  <a:pt x="594" y="4128"/>
                </a:lnTo>
                <a:lnTo>
                  <a:pt x="585" y="4130"/>
                </a:lnTo>
                <a:lnTo>
                  <a:pt x="579" y="4134"/>
                </a:lnTo>
                <a:lnTo>
                  <a:pt x="576" y="4137"/>
                </a:lnTo>
                <a:lnTo>
                  <a:pt x="575" y="4139"/>
                </a:lnTo>
                <a:lnTo>
                  <a:pt x="576" y="4143"/>
                </a:lnTo>
                <a:lnTo>
                  <a:pt x="579" y="4146"/>
                </a:lnTo>
                <a:lnTo>
                  <a:pt x="581" y="4149"/>
                </a:lnTo>
                <a:lnTo>
                  <a:pt x="590" y="4154"/>
                </a:lnTo>
                <a:lnTo>
                  <a:pt x="599" y="4161"/>
                </a:lnTo>
                <a:lnTo>
                  <a:pt x="603" y="4163"/>
                </a:lnTo>
                <a:lnTo>
                  <a:pt x="605" y="4167"/>
                </a:lnTo>
                <a:lnTo>
                  <a:pt x="607" y="4170"/>
                </a:lnTo>
                <a:lnTo>
                  <a:pt x="605" y="4172"/>
                </a:lnTo>
                <a:lnTo>
                  <a:pt x="590" y="4173"/>
                </a:lnTo>
                <a:lnTo>
                  <a:pt x="575" y="4172"/>
                </a:lnTo>
                <a:lnTo>
                  <a:pt x="567" y="4173"/>
                </a:lnTo>
                <a:lnTo>
                  <a:pt x="561" y="4175"/>
                </a:lnTo>
                <a:lnTo>
                  <a:pt x="560" y="4176"/>
                </a:lnTo>
                <a:lnTo>
                  <a:pt x="557" y="4178"/>
                </a:lnTo>
                <a:lnTo>
                  <a:pt x="556" y="4181"/>
                </a:lnTo>
                <a:lnTo>
                  <a:pt x="556" y="4185"/>
                </a:lnTo>
                <a:lnTo>
                  <a:pt x="556" y="4189"/>
                </a:lnTo>
                <a:lnTo>
                  <a:pt x="557" y="4191"/>
                </a:lnTo>
                <a:lnTo>
                  <a:pt x="558" y="4192"/>
                </a:lnTo>
                <a:lnTo>
                  <a:pt x="561" y="4195"/>
                </a:lnTo>
                <a:lnTo>
                  <a:pt x="566" y="4198"/>
                </a:lnTo>
                <a:lnTo>
                  <a:pt x="572" y="4200"/>
                </a:lnTo>
                <a:lnTo>
                  <a:pt x="589" y="4203"/>
                </a:lnTo>
                <a:lnTo>
                  <a:pt x="605" y="4204"/>
                </a:lnTo>
                <a:lnTo>
                  <a:pt x="617" y="4214"/>
                </a:lnTo>
                <a:lnTo>
                  <a:pt x="627" y="4220"/>
                </a:lnTo>
                <a:lnTo>
                  <a:pt x="637" y="4225"/>
                </a:lnTo>
                <a:lnTo>
                  <a:pt x="646" y="4227"/>
                </a:lnTo>
                <a:lnTo>
                  <a:pt x="655" y="4228"/>
                </a:lnTo>
                <a:lnTo>
                  <a:pt x="664" y="4227"/>
                </a:lnTo>
                <a:lnTo>
                  <a:pt x="671" y="4224"/>
                </a:lnTo>
                <a:lnTo>
                  <a:pt x="679" y="4220"/>
                </a:lnTo>
                <a:lnTo>
                  <a:pt x="694" y="4211"/>
                </a:lnTo>
                <a:lnTo>
                  <a:pt x="709" y="4201"/>
                </a:lnTo>
                <a:lnTo>
                  <a:pt x="717" y="4198"/>
                </a:lnTo>
                <a:lnTo>
                  <a:pt x="726" y="4194"/>
                </a:lnTo>
                <a:lnTo>
                  <a:pt x="733" y="4190"/>
                </a:lnTo>
                <a:lnTo>
                  <a:pt x="742" y="4189"/>
                </a:lnTo>
                <a:lnTo>
                  <a:pt x="744" y="4187"/>
                </a:lnTo>
                <a:lnTo>
                  <a:pt x="744" y="4187"/>
                </a:lnTo>
                <a:lnTo>
                  <a:pt x="744" y="4187"/>
                </a:lnTo>
                <a:lnTo>
                  <a:pt x="742" y="4189"/>
                </a:lnTo>
                <a:lnTo>
                  <a:pt x="742" y="4189"/>
                </a:lnTo>
                <a:lnTo>
                  <a:pt x="742" y="4217"/>
                </a:lnTo>
                <a:lnTo>
                  <a:pt x="742" y="4243"/>
                </a:lnTo>
                <a:lnTo>
                  <a:pt x="742" y="4271"/>
                </a:lnTo>
                <a:lnTo>
                  <a:pt x="742" y="4298"/>
                </a:lnTo>
                <a:lnTo>
                  <a:pt x="742" y="4305"/>
                </a:lnTo>
                <a:lnTo>
                  <a:pt x="742" y="4313"/>
                </a:lnTo>
                <a:lnTo>
                  <a:pt x="728" y="4305"/>
                </a:lnTo>
                <a:lnTo>
                  <a:pt x="716" y="4296"/>
                </a:lnTo>
                <a:lnTo>
                  <a:pt x="703" y="4288"/>
                </a:lnTo>
                <a:lnTo>
                  <a:pt x="689" y="4279"/>
                </a:lnTo>
                <a:lnTo>
                  <a:pt x="685" y="4282"/>
                </a:lnTo>
                <a:lnTo>
                  <a:pt x="680" y="4288"/>
                </a:lnTo>
                <a:lnTo>
                  <a:pt x="678" y="4291"/>
                </a:lnTo>
                <a:lnTo>
                  <a:pt x="675" y="4295"/>
                </a:lnTo>
                <a:lnTo>
                  <a:pt x="675" y="4302"/>
                </a:lnTo>
                <a:lnTo>
                  <a:pt x="676" y="4307"/>
                </a:lnTo>
                <a:lnTo>
                  <a:pt x="678" y="4312"/>
                </a:lnTo>
                <a:lnTo>
                  <a:pt x="680" y="4315"/>
                </a:lnTo>
                <a:lnTo>
                  <a:pt x="683" y="4318"/>
                </a:lnTo>
                <a:lnTo>
                  <a:pt x="686" y="4321"/>
                </a:lnTo>
                <a:lnTo>
                  <a:pt x="690" y="4323"/>
                </a:lnTo>
                <a:lnTo>
                  <a:pt x="695" y="4324"/>
                </a:lnTo>
                <a:lnTo>
                  <a:pt x="706" y="4327"/>
                </a:lnTo>
                <a:lnTo>
                  <a:pt x="717" y="4328"/>
                </a:lnTo>
                <a:lnTo>
                  <a:pt x="730" y="4329"/>
                </a:lnTo>
                <a:lnTo>
                  <a:pt x="742" y="4329"/>
                </a:lnTo>
                <a:lnTo>
                  <a:pt x="754" y="4338"/>
                </a:lnTo>
                <a:lnTo>
                  <a:pt x="768" y="4345"/>
                </a:lnTo>
                <a:lnTo>
                  <a:pt x="782" y="4351"/>
                </a:lnTo>
                <a:lnTo>
                  <a:pt x="797" y="4356"/>
                </a:lnTo>
                <a:lnTo>
                  <a:pt x="827" y="4366"/>
                </a:lnTo>
                <a:lnTo>
                  <a:pt x="857" y="4376"/>
                </a:lnTo>
                <a:lnTo>
                  <a:pt x="865" y="4364"/>
                </a:lnTo>
                <a:lnTo>
                  <a:pt x="874" y="4351"/>
                </a:lnTo>
                <a:lnTo>
                  <a:pt x="884" y="4348"/>
                </a:lnTo>
                <a:lnTo>
                  <a:pt x="892" y="4345"/>
                </a:lnTo>
                <a:lnTo>
                  <a:pt x="902" y="4345"/>
                </a:lnTo>
                <a:lnTo>
                  <a:pt x="911" y="4346"/>
                </a:lnTo>
                <a:lnTo>
                  <a:pt x="911" y="4346"/>
                </a:lnTo>
                <a:lnTo>
                  <a:pt x="911" y="4346"/>
                </a:lnTo>
                <a:lnTo>
                  <a:pt x="911" y="4354"/>
                </a:lnTo>
                <a:lnTo>
                  <a:pt x="914" y="4360"/>
                </a:lnTo>
                <a:lnTo>
                  <a:pt x="917" y="4366"/>
                </a:lnTo>
                <a:lnTo>
                  <a:pt x="923" y="4373"/>
                </a:lnTo>
                <a:lnTo>
                  <a:pt x="934" y="4383"/>
                </a:lnTo>
                <a:lnTo>
                  <a:pt x="948" y="4392"/>
                </a:lnTo>
                <a:lnTo>
                  <a:pt x="964" y="4399"/>
                </a:lnTo>
                <a:lnTo>
                  <a:pt x="980" y="4407"/>
                </a:lnTo>
                <a:lnTo>
                  <a:pt x="995" y="4416"/>
                </a:lnTo>
                <a:lnTo>
                  <a:pt x="1010" y="4425"/>
                </a:lnTo>
                <a:lnTo>
                  <a:pt x="1027" y="4432"/>
                </a:lnTo>
                <a:lnTo>
                  <a:pt x="1043" y="4437"/>
                </a:lnTo>
                <a:lnTo>
                  <a:pt x="1053" y="4440"/>
                </a:lnTo>
                <a:lnTo>
                  <a:pt x="1063" y="4440"/>
                </a:lnTo>
                <a:lnTo>
                  <a:pt x="1074" y="4440"/>
                </a:lnTo>
                <a:lnTo>
                  <a:pt x="1085" y="4440"/>
                </a:lnTo>
                <a:lnTo>
                  <a:pt x="1085" y="4440"/>
                </a:lnTo>
                <a:lnTo>
                  <a:pt x="1085" y="4440"/>
                </a:lnTo>
                <a:lnTo>
                  <a:pt x="1096" y="4447"/>
                </a:lnTo>
                <a:lnTo>
                  <a:pt x="1108" y="4455"/>
                </a:lnTo>
                <a:lnTo>
                  <a:pt x="1115" y="4458"/>
                </a:lnTo>
                <a:lnTo>
                  <a:pt x="1123" y="4460"/>
                </a:lnTo>
                <a:lnTo>
                  <a:pt x="1129" y="4463"/>
                </a:lnTo>
                <a:lnTo>
                  <a:pt x="1136" y="4466"/>
                </a:lnTo>
                <a:lnTo>
                  <a:pt x="1141" y="4471"/>
                </a:lnTo>
                <a:lnTo>
                  <a:pt x="1146" y="4475"/>
                </a:lnTo>
                <a:lnTo>
                  <a:pt x="1151" y="4480"/>
                </a:lnTo>
                <a:lnTo>
                  <a:pt x="1153" y="4485"/>
                </a:lnTo>
                <a:lnTo>
                  <a:pt x="1171" y="4487"/>
                </a:lnTo>
                <a:lnTo>
                  <a:pt x="1189" y="4487"/>
                </a:lnTo>
                <a:lnTo>
                  <a:pt x="1193" y="4489"/>
                </a:lnTo>
                <a:lnTo>
                  <a:pt x="1195" y="4492"/>
                </a:lnTo>
                <a:lnTo>
                  <a:pt x="1208" y="4497"/>
                </a:lnTo>
                <a:lnTo>
                  <a:pt x="1222" y="4502"/>
                </a:lnTo>
                <a:lnTo>
                  <a:pt x="1233" y="4502"/>
                </a:lnTo>
                <a:lnTo>
                  <a:pt x="1245" y="4502"/>
                </a:lnTo>
                <a:lnTo>
                  <a:pt x="1249" y="4508"/>
                </a:lnTo>
                <a:lnTo>
                  <a:pt x="1254" y="4513"/>
                </a:lnTo>
                <a:lnTo>
                  <a:pt x="1257" y="4517"/>
                </a:lnTo>
                <a:lnTo>
                  <a:pt x="1263" y="4521"/>
                </a:lnTo>
                <a:lnTo>
                  <a:pt x="1269" y="4522"/>
                </a:lnTo>
                <a:lnTo>
                  <a:pt x="1274" y="4523"/>
                </a:lnTo>
                <a:lnTo>
                  <a:pt x="1280" y="4523"/>
                </a:lnTo>
                <a:lnTo>
                  <a:pt x="1287" y="4523"/>
                </a:lnTo>
                <a:lnTo>
                  <a:pt x="1312" y="4520"/>
                </a:lnTo>
                <a:lnTo>
                  <a:pt x="1337" y="4516"/>
                </a:lnTo>
                <a:lnTo>
                  <a:pt x="1349" y="4513"/>
                </a:lnTo>
                <a:lnTo>
                  <a:pt x="1360" y="4510"/>
                </a:lnTo>
                <a:lnTo>
                  <a:pt x="1372" y="4507"/>
                </a:lnTo>
                <a:lnTo>
                  <a:pt x="1383" y="4503"/>
                </a:lnTo>
                <a:lnTo>
                  <a:pt x="1382" y="4502"/>
                </a:lnTo>
                <a:lnTo>
                  <a:pt x="1384" y="4502"/>
                </a:lnTo>
                <a:lnTo>
                  <a:pt x="1387" y="4502"/>
                </a:lnTo>
                <a:lnTo>
                  <a:pt x="1384" y="4502"/>
                </a:lnTo>
                <a:lnTo>
                  <a:pt x="1383" y="4503"/>
                </a:lnTo>
                <a:lnTo>
                  <a:pt x="1383" y="4506"/>
                </a:lnTo>
                <a:lnTo>
                  <a:pt x="1384" y="4510"/>
                </a:lnTo>
                <a:lnTo>
                  <a:pt x="1384" y="4512"/>
                </a:lnTo>
                <a:lnTo>
                  <a:pt x="1383" y="4515"/>
                </a:lnTo>
                <a:lnTo>
                  <a:pt x="1379" y="4521"/>
                </a:lnTo>
                <a:lnTo>
                  <a:pt x="1376" y="4529"/>
                </a:lnTo>
                <a:lnTo>
                  <a:pt x="1364" y="4541"/>
                </a:lnTo>
                <a:lnTo>
                  <a:pt x="1353" y="4554"/>
                </a:lnTo>
                <a:lnTo>
                  <a:pt x="1350" y="4560"/>
                </a:lnTo>
                <a:lnTo>
                  <a:pt x="1348" y="4567"/>
                </a:lnTo>
                <a:lnTo>
                  <a:pt x="1348" y="4569"/>
                </a:lnTo>
                <a:lnTo>
                  <a:pt x="1348" y="4573"/>
                </a:lnTo>
                <a:lnTo>
                  <a:pt x="1349" y="4575"/>
                </a:lnTo>
                <a:lnTo>
                  <a:pt x="1351" y="4578"/>
                </a:lnTo>
                <a:lnTo>
                  <a:pt x="1358" y="4583"/>
                </a:lnTo>
                <a:lnTo>
                  <a:pt x="1369" y="4588"/>
                </a:lnTo>
                <a:lnTo>
                  <a:pt x="1384" y="4592"/>
                </a:lnTo>
                <a:lnTo>
                  <a:pt x="1405" y="4596"/>
                </a:lnTo>
                <a:lnTo>
                  <a:pt x="1401" y="4592"/>
                </a:lnTo>
                <a:lnTo>
                  <a:pt x="1398" y="4588"/>
                </a:lnTo>
                <a:lnTo>
                  <a:pt x="1396" y="4584"/>
                </a:lnTo>
                <a:lnTo>
                  <a:pt x="1396" y="4581"/>
                </a:lnTo>
                <a:lnTo>
                  <a:pt x="1396" y="4578"/>
                </a:lnTo>
                <a:lnTo>
                  <a:pt x="1397" y="4575"/>
                </a:lnTo>
                <a:lnTo>
                  <a:pt x="1398" y="4572"/>
                </a:lnTo>
                <a:lnTo>
                  <a:pt x="1401" y="4569"/>
                </a:lnTo>
                <a:lnTo>
                  <a:pt x="1414" y="4560"/>
                </a:lnTo>
                <a:lnTo>
                  <a:pt x="1428" y="4551"/>
                </a:lnTo>
                <a:lnTo>
                  <a:pt x="1438" y="4550"/>
                </a:lnTo>
                <a:lnTo>
                  <a:pt x="1448" y="4550"/>
                </a:lnTo>
                <a:lnTo>
                  <a:pt x="1458" y="4550"/>
                </a:lnTo>
                <a:lnTo>
                  <a:pt x="1468" y="4550"/>
                </a:lnTo>
                <a:lnTo>
                  <a:pt x="1471" y="4556"/>
                </a:lnTo>
                <a:lnTo>
                  <a:pt x="1474" y="4562"/>
                </a:lnTo>
                <a:lnTo>
                  <a:pt x="1478" y="4567"/>
                </a:lnTo>
                <a:lnTo>
                  <a:pt x="1483" y="4570"/>
                </a:lnTo>
                <a:lnTo>
                  <a:pt x="1490" y="4574"/>
                </a:lnTo>
                <a:lnTo>
                  <a:pt x="1496" y="4578"/>
                </a:lnTo>
                <a:lnTo>
                  <a:pt x="1505" y="4579"/>
                </a:lnTo>
                <a:lnTo>
                  <a:pt x="1514" y="4581"/>
                </a:lnTo>
                <a:lnTo>
                  <a:pt x="1526" y="4589"/>
                </a:lnTo>
                <a:lnTo>
                  <a:pt x="1538" y="4597"/>
                </a:lnTo>
                <a:lnTo>
                  <a:pt x="1551" y="4605"/>
                </a:lnTo>
                <a:lnTo>
                  <a:pt x="1563" y="4612"/>
                </a:lnTo>
                <a:lnTo>
                  <a:pt x="1563" y="4612"/>
                </a:lnTo>
                <a:lnTo>
                  <a:pt x="1563" y="4612"/>
                </a:lnTo>
                <a:lnTo>
                  <a:pt x="1580" y="4621"/>
                </a:lnTo>
                <a:lnTo>
                  <a:pt x="1598" y="4629"/>
                </a:lnTo>
                <a:lnTo>
                  <a:pt x="1615" y="4636"/>
                </a:lnTo>
                <a:lnTo>
                  <a:pt x="1632" y="4644"/>
                </a:lnTo>
                <a:lnTo>
                  <a:pt x="1643" y="4652"/>
                </a:lnTo>
                <a:lnTo>
                  <a:pt x="1655" y="4659"/>
                </a:lnTo>
                <a:lnTo>
                  <a:pt x="1666" y="4667"/>
                </a:lnTo>
                <a:lnTo>
                  <a:pt x="1679" y="4676"/>
                </a:lnTo>
                <a:lnTo>
                  <a:pt x="1683" y="4679"/>
                </a:lnTo>
                <a:lnTo>
                  <a:pt x="1689" y="4682"/>
                </a:lnTo>
                <a:lnTo>
                  <a:pt x="1694" y="4685"/>
                </a:lnTo>
                <a:lnTo>
                  <a:pt x="1700" y="4687"/>
                </a:lnTo>
                <a:lnTo>
                  <a:pt x="1714" y="4691"/>
                </a:lnTo>
                <a:lnTo>
                  <a:pt x="1728" y="4693"/>
                </a:lnTo>
                <a:lnTo>
                  <a:pt x="1742" y="4697"/>
                </a:lnTo>
                <a:lnTo>
                  <a:pt x="1755" y="4702"/>
                </a:lnTo>
                <a:lnTo>
                  <a:pt x="1760" y="4705"/>
                </a:lnTo>
                <a:lnTo>
                  <a:pt x="1765" y="4709"/>
                </a:lnTo>
                <a:lnTo>
                  <a:pt x="1769" y="4714"/>
                </a:lnTo>
                <a:lnTo>
                  <a:pt x="1771" y="4720"/>
                </a:lnTo>
                <a:lnTo>
                  <a:pt x="1770" y="4729"/>
                </a:lnTo>
                <a:lnTo>
                  <a:pt x="1770" y="4738"/>
                </a:lnTo>
                <a:lnTo>
                  <a:pt x="1759" y="4738"/>
                </a:lnTo>
                <a:lnTo>
                  <a:pt x="1746" y="4738"/>
                </a:lnTo>
                <a:lnTo>
                  <a:pt x="1735" y="4738"/>
                </a:lnTo>
                <a:lnTo>
                  <a:pt x="1723" y="4738"/>
                </a:lnTo>
                <a:lnTo>
                  <a:pt x="1712" y="4734"/>
                </a:lnTo>
                <a:lnTo>
                  <a:pt x="1702" y="4729"/>
                </a:lnTo>
                <a:lnTo>
                  <a:pt x="1691" y="4724"/>
                </a:lnTo>
                <a:lnTo>
                  <a:pt x="1680" y="4720"/>
                </a:lnTo>
                <a:lnTo>
                  <a:pt x="1666" y="4707"/>
                </a:lnTo>
                <a:lnTo>
                  <a:pt x="1651" y="4696"/>
                </a:lnTo>
                <a:lnTo>
                  <a:pt x="1647" y="4695"/>
                </a:lnTo>
                <a:lnTo>
                  <a:pt x="1642" y="4693"/>
                </a:lnTo>
                <a:lnTo>
                  <a:pt x="1638" y="4693"/>
                </a:lnTo>
                <a:lnTo>
                  <a:pt x="1633" y="4693"/>
                </a:lnTo>
                <a:lnTo>
                  <a:pt x="1627" y="4695"/>
                </a:lnTo>
                <a:lnTo>
                  <a:pt x="1622" y="4697"/>
                </a:lnTo>
                <a:lnTo>
                  <a:pt x="1615" y="4701"/>
                </a:lnTo>
                <a:lnTo>
                  <a:pt x="1608" y="4705"/>
                </a:lnTo>
                <a:lnTo>
                  <a:pt x="1612" y="4710"/>
                </a:lnTo>
                <a:lnTo>
                  <a:pt x="1617" y="4712"/>
                </a:lnTo>
                <a:lnTo>
                  <a:pt x="1622" y="4716"/>
                </a:lnTo>
                <a:lnTo>
                  <a:pt x="1628" y="4717"/>
                </a:lnTo>
                <a:lnTo>
                  <a:pt x="1641" y="4720"/>
                </a:lnTo>
                <a:lnTo>
                  <a:pt x="1655" y="4721"/>
                </a:lnTo>
                <a:lnTo>
                  <a:pt x="1662" y="4730"/>
                </a:lnTo>
                <a:lnTo>
                  <a:pt x="1671" y="4739"/>
                </a:lnTo>
                <a:lnTo>
                  <a:pt x="1680" y="4747"/>
                </a:lnTo>
                <a:lnTo>
                  <a:pt x="1691" y="4754"/>
                </a:lnTo>
                <a:lnTo>
                  <a:pt x="1703" y="4759"/>
                </a:lnTo>
                <a:lnTo>
                  <a:pt x="1716" y="4764"/>
                </a:lnTo>
                <a:lnTo>
                  <a:pt x="1731" y="4767"/>
                </a:lnTo>
                <a:lnTo>
                  <a:pt x="1747" y="4768"/>
                </a:lnTo>
                <a:lnTo>
                  <a:pt x="1752" y="4775"/>
                </a:lnTo>
                <a:lnTo>
                  <a:pt x="1759" y="4781"/>
                </a:lnTo>
                <a:lnTo>
                  <a:pt x="1765" y="4787"/>
                </a:lnTo>
                <a:lnTo>
                  <a:pt x="1773" y="4791"/>
                </a:lnTo>
                <a:lnTo>
                  <a:pt x="1782" y="4795"/>
                </a:lnTo>
                <a:lnTo>
                  <a:pt x="1792" y="4797"/>
                </a:lnTo>
                <a:lnTo>
                  <a:pt x="1802" y="4799"/>
                </a:lnTo>
                <a:lnTo>
                  <a:pt x="1813" y="4800"/>
                </a:lnTo>
                <a:lnTo>
                  <a:pt x="1822" y="4808"/>
                </a:lnTo>
                <a:lnTo>
                  <a:pt x="1832" y="4815"/>
                </a:lnTo>
                <a:lnTo>
                  <a:pt x="1842" y="4821"/>
                </a:lnTo>
                <a:lnTo>
                  <a:pt x="1853" y="4827"/>
                </a:lnTo>
                <a:lnTo>
                  <a:pt x="1875" y="4837"/>
                </a:lnTo>
                <a:lnTo>
                  <a:pt x="1900" y="4846"/>
                </a:lnTo>
                <a:lnTo>
                  <a:pt x="1949" y="4862"/>
                </a:lnTo>
                <a:lnTo>
                  <a:pt x="1999" y="4877"/>
                </a:lnTo>
                <a:lnTo>
                  <a:pt x="2010" y="4877"/>
                </a:lnTo>
                <a:lnTo>
                  <a:pt x="2021" y="4877"/>
                </a:lnTo>
                <a:lnTo>
                  <a:pt x="2021" y="4894"/>
                </a:lnTo>
                <a:lnTo>
                  <a:pt x="2021" y="4909"/>
                </a:lnTo>
                <a:lnTo>
                  <a:pt x="2025" y="4914"/>
                </a:lnTo>
                <a:lnTo>
                  <a:pt x="2032" y="4918"/>
                </a:lnTo>
                <a:lnTo>
                  <a:pt x="2038" y="4922"/>
                </a:lnTo>
                <a:lnTo>
                  <a:pt x="2044" y="4924"/>
                </a:lnTo>
                <a:lnTo>
                  <a:pt x="2062" y="4928"/>
                </a:lnTo>
                <a:lnTo>
                  <a:pt x="2078" y="4932"/>
                </a:lnTo>
                <a:lnTo>
                  <a:pt x="2096" y="4937"/>
                </a:lnTo>
                <a:lnTo>
                  <a:pt x="2113" y="4941"/>
                </a:lnTo>
                <a:lnTo>
                  <a:pt x="2124" y="4951"/>
                </a:lnTo>
                <a:lnTo>
                  <a:pt x="2137" y="4960"/>
                </a:lnTo>
                <a:lnTo>
                  <a:pt x="2148" y="4969"/>
                </a:lnTo>
                <a:lnTo>
                  <a:pt x="2162" y="4977"/>
                </a:lnTo>
                <a:lnTo>
                  <a:pt x="2176" y="4985"/>
                </a:lnTo>
                <a:lnTo>
                  <a:pt x="2191" y="4991"/>
                </a:lnTo>
                <a:lnTo>
                  <a:pt x="2208" y="4997"/>
                </a:lnTo>
                <a:lnTo>
                  <a:pt x="2226" y="5002"/>
                </a:lnTo>
                <a:lnTo>
                  <a:pt x="2238" y="5009"/>
                </a:lnTo>
                <a:lnTo>
                  <a:pt x="2251" y="5018"/>
                </a:lnTo>
                <a:lnTo>
                  <a:pt x="2264" y="5026"/>
                </a:lnTo>
                <a:lnTo>
                  <a:pt x="2276" y="5033"/>
                </a:lnTo>
                <a:lnTo>
                  <a:pt x="2269" y="5037"/>
                </a:lnTo>
                <a:lnTo>
                  <a:pt x="2262" y="5041"/>
                </a:lnTo>
                <a:lnTo>
                  <a:pt x="2257" y="5045"/>
                </a:lnTo>
                <a:lnTo>
                  <a:pt x="2256" y="5049"/>
                </a:lnTo>
                <a:lnTo>
                  <a:pt x="2256" y="5052"/>
                </a:lnTo>
                <a:lnTo>
                  <a:pt x="2259" y="5057"/>
                </a:lnTo>
                <a:lnTo>
                  <a:pt x="2264" y="5061"/>
                </a:lnTo>
                <a:lnTo>
                  <a:pt x="2271" y="5066"/>
                </a:lnTo>
                <a:lnTo>
                  <a:pt x="2271" y="5066"/>
                </a:lnTo>
                <a:lnTo>
                  <a:pt x="2271" y="5066"/>
                </a:lnTo>
                <a:lnTo>
                  <a:pt x="2271" y="5074"/>
                </a:lnTo>
                <a:lnTo>
                  <a:pt x="2271" y="5081"/>
                </a:lnTo>
                <a:lnTo>
                  <a:pt x="2271" y="5081"/>
                </a:lnTo>
                <a:lnTo>
                  <a:pt x="2271" y="5081"/>
                </a:lnTo>
                <a:lnTo>
                  <a:pt x="2271" y="5081"/>
                </a:lnTo>
                <a:lnTo>
                  <a:pt x="2271" y="5081"/>
                </a:lnTo>
                <a:lnTo>
                  <a:pt x="2259" y="5081"/>
                </a:lnTo>
                <a:lnTo>
                  <a:pt x="2247" y="5081"/>
                </a:lnTo>
                <a:lnTo>
                  <a:pt x="2236" y="5080"/>
                </a:lnTo>
                <a:lnTo>
                  <a:pt x="2224" y="5079"/>
                </a:lnTo>
                <a:lnTo>
                  <a:pt x="2203" y="5073"/>
                </a:lnTo>
                <a:lnTo>
                  <a:pt x="2183" y="5065"/>
                </a:lnTo>
                <a:lnTo>
                  <a:pt x="2183" y="5065"/>
                </a:lnTo>
                <a:lnTo>
                  <a:pt x="2183" y="5065"/>
                </a:lnTo>
                <a:lnTo>
                  <a:pt x="2183" y="5065"/>
                </a:lnTo>
                <a:lnTo>
                  <a:pt x="2183" y="5065"/>
                </a:lnTo>
                <a:lnTo>
                  <a:pt x="2180" y="5056"/>
                </a:lnTo>
                <a:lnTo>
                  <a:pt x="2176" y="5049"/>
                </a:lnTo>
                <a:lnTo>
                  <a:pt x="2174" y="5045"/>
                </a:lnTo>
                <a:lnTo>
                  <a:pt x="2170" y="5041"/>
                </a:lnTo>
                <a:lnTo>
                  <a:pt x="2165" y="5038"/>
                </a:lnTo>
                <a:lnTo>
                  <a:pt x="2158" y="5036"/>
                </a:lnTo>
                <a:lnTo>
                  <a:pt x="2129" y="5028"/>
                </a:lnTo>
                <a:lnTo>
                  <a:pt x="2101" y="5019"/>
                </a:lnTo>
                <a:lnTo>
                  <a:pt x="2072" y="5012"/>
                </a:lnTo>
                <a:lnTo>
                  <a:pt x="2044" y="5003"/>
                </a:lnTo>
                <a:lnTo>
                  <a:pt x="2033" y="5010"/>
                </a:lnTo>
                <a:lnTo>
                  <a:pt x="2023" y="5018"/>
                </a:lnTo>
                <a:lnTo>
                  <a:pt x="2029" y="5022"/>
                </a:lnTo>
                <a:lnTo>
                  <a:pt x="2033" y="5024"/>
                </a:lnTo>
                <a:lnTo>
                  <a:pt x="2037" y="5028"/>
                </a:lnTo>
                <a:lnTo>
                  <a:pt x="2040" y="5032"/>
                </a:lnTo>
                <a:lnTo>
                  <a:pt x="2043" y="5040"/>
                </a:lnTo>
                <a:lnTo>
                  <a:pt x="2044" y="5050"/>
                </a:lnTo>
                <a:lnTo>
                  <a:pt x="2068" y="5050"/>
                </a:lnTo>
                <a:lnTo>
                  <a:pt x="2090" y="5054"/>
                </a:lnTo>
                <a:lnTo>
                  <a:pt x="2099" y="5057"/>
                </a:lnTo>
                <a:lnTo>
                  <a:pt x="2105" y="5062"/>
                </a:lnTo>
                <a:lnTo>
                  <a:pt x="2108" y="5066"/>
                </a:lnTo>
                <a:lnTo>
                  <a:pt x="2110" y="5070"/>
                </a:lnTo>
                <a:lnTo>
                  <a:pt x="2111" y="5074"/>
                </a:lnTo>
                <a:lnTo>
                  <a:pt x="2113" y="5080"/>
                </a:lnTo>
                <a:lnTo>
                  <a:pt x="2108" y="5084"/>
                </a:lnTo>
                <a:lnTo>
                  <a:pt x="2105" y="5089"/>
                </a:lnTo>
                <a:lnTo>
                  <a:pt x="2108" y="5103"/>
                </a:lnTo>
                <a:lnTo>
                  <a:pt x="2113" y="5117"/>
                </a:lnTo>
                <a:lnTo>
                  <a:pt x="2119" y="5130"/>
                </a:lnTo>
                <a:lnTo>
                  <a:pt x="2127" y="5142"/>
                </a:lnTo>
                <a:lnTo>
                  <a:pt x="2143" y="5166"/>
                </a:lnTo>
                <a:lnTo>
                  <a:pt x="2161" y="5192"/>
                </a:lnTo>
                <a:lnTo>
                  <a:pt x="2151" y="5191"/>
                </a:lnTo>
                <a:lnTo>
                  <a:pt x="2141" y="5189"/>
                </a:lnTo>
                <a:lnTo>
                  <a:pt x="2132" y="5187"/>
                </a:lnTo>
                <a:lnTo>
                  <a:pt x="2123" y="5184"/>
                </a:lnTo>
                <a:lnTo>
                  <a:pt x="2106" y="5177"/>
                </a:lnTo>
                <a:lnTo>
                  <a:pt x="2090" y="5169"/>
                </a:lnTo>
                <a:lnTo>
                  <a:pt x="2075" y="5161"/>
                </a:lnTo>
                <a:lnTo>
                  <a:pt x="2058" y="5154"/>
                </a:lnTo>
                <a:lnTo>
                  <a:pt x="2042" y="5147"/>
                </a:lnTo>
                <a:lnTo>
                  <a:pt x="2023" y="5144"/>
                </a:lnTo>
                <a:lnTo>
                  <a:pt x="2010" y="5136"/>
                </a:lnTo>
                <a:lnTo>
                  <a:pt x="1997" y="5130"/>
                </a:lnTo>
                <a:lnTo>
                  <a:pt x="1985" y="5125"/>
                </a:lnTo>
                <a:lnTo>
                  <a:pt x="1971" y="5120"/>
                </a:lnTo>
                <a:lnTo>
                  <a:pt x="1955" y="5116"/>
                </a:lnTo>
                <a:lnTo>
                  <a:pt x="1941" y="5112"/>
                </a:lnTo>
                <a:lnTo>
                  <a:pt x="1926" y="5109"/>
                </a:lnTo>
                <a:lnTo>
                  <a:pt x="1910" y="5108"/>
                </a:lnTo>
                <a:lnTo>
                  <a:pt x="1910" y="5108"/>
                </a:lnTo>
                <a:lnTo>
                  <a:pt x="1910" y="5108"/>
                </a:lnTo>
                <a:lnTo>
                  <a:pt x="1908" y="5103"/>
                </a:lnTo>
                <a:lnTo>
                  <a:pt x="1907" y="5097"/>
                </a:lnTo>
                <a:lnTo>
                  <a:pt x="1891" y="5089"/>
                </a:lnTo>
                <a:lnTo>
                  <a:pt x="1873" y="5080"/>
                </a:lnTo>
                <a:lnTo>
                  <a:pt x="1856" y="5071"/>
                </a:lnTo>
                <a:lnTo>
                  <a:pt x="1839" y="5062"/>
                </a:lnTo>
                <a:lnTo>
                  <a:pt x="1827" y="5055"/>
                </a:lnTo>
                <a:lnTo>
                  <a:pt x="1816" y="5049"/>
                </a:lnTo>
                <a:lnTo>
                  <a:pt x="1809" y="5046"/>
                </a:lnTo>
                <a:lnTo>
                  <a:pt x="1803" y="5045"/>
                </a:lnTo>
                <a:lnTo>
                  <a:pt x="1796" y="5043"/>
                </a:lnTo>
                <a:lnTo>
                  <a:pt x="1788" y="5045"/>
                </a:lnTo>
                <a:lnTo>
                  <a:pt x="1793" y="5040"/>
                </a:lnTo>
                <a:lnTo>
                  <a:pt x="1796" y="5035"/>
                </a:lnTo>
                <a:lnTo>
                  <a:pt x="1790" y="5031"/>
                </a:lnTo>
                <a:lnTo>
                  <a:pt x="1787" y="5027"/>
                </a:lnTo>
                <a:lnTo>
                  <a:pt x="1783" y="5022"/>
                </a:lnTo>
                <a:lnTo>
                  <a:pt x="1780" y="5017"/>
                </a:lnTo>
                <a:lnTo>
                  <a:pt x="1775" y="5007"/>
                </a:lnTo>
                <a:lnTo>
                  <a:pt x="1771" y="4998"/>
                </a:lnTo>
                <a:lnTo>
                  <a:pt x="1768" y="4993"/>
                </a:lnTo>
                <a:lnTo>
                  <a:pt x="1765" y="4988"/>
                </a:lnTo>
                <a:lnTo>
                  <a:pt x="1761" y="4984"/>
                </a:lnTo>
                <a:lnTo>
                  <a:pt x="1756" y="4980"/>
                </a:lnTo>
                <a:lnTo>
                  <a:pt x="1750" y="4976"/>
                </a:lnTo>
                <a:lnTo>
                  <a:pt x="1743" y="4974"/>
                </a:lnTo>
                <a:lnTo>
                  <a:pt x="1735" y="4972"/>
                </a:lnTo>
                <a:lnTo>
                  <a:pt x="1724" y="4971"/>
                </a:lnTo>
                <a:lnTo>
                  <a:pt x="1723" y="4962"/>
                </a:lnTo>
                <a:lnTo>
                  <a:pt x="1721" y="4952"/>
                </a:lnTo>
                <a:lnTo>
                  <a:pt x="1716" y="4945"/>
                </a:lnTo>
                <a:lnTo>
                  <a:pt x="1709" y="4936"/>
                </a:lnTo>
                <a:lnTo>
                  <a:pt x="1702" y="4929"/>
                </a:lnTo>
                <a:lnTo>
                  <a:pt x="1693" y="4924"/>
                </a:lnTo>
                <a:lnTo>
                  <a:pt x="1681" y="4920"/>
                </a:lnTo>
                <a:lnTo>
                  <a:pt x="1670" y="4919"/>
                </a:lnTo>
                <a:lnTo>
                  <a:pt x="1661" y="4919"/>
                </a:lnTo>
                <a:lnTo>
                  <a:pt x="1655" y="4920"/>
                </a:lnTo>
                <a:lnTo>
                  <a:pt x="1651" y="4923"/>
                </a:lnTo>
                <a:lnTo>
                  <a:pt x="1647" y="4925"/>
                </a:lnTo>
                <a:lnTo>
                  <a:pt x="1646" y="4929"/>
                </a:lnTo>
                <a:lnTo>
                  <a:pt x="1646" y="4933"/>
                </a:lnTo>
                <a:lnTo>
                  <a:pt x="1647" y="4937"/>
                </a:lnTo>
                <a:lnTo>
                  <a:pt x="1647" y="4942"/>
                </a:lnTo>
                <a:lnTo>
                  <a:pt x="1650" y="4951"/>
                </a:lnTo>
                <a:lnTo>
                  <a:pt x="1650" y="4960"/>
                </a:lnTo>
                <a:lnTo>
                  <a:pt x="1648" y="4964"/>
                </a:lnTo>
                <a:lnTo>
                  <a:pt x="1645" y="4967"/>
                </a:lnTo>
                <a:lnTo>
                  <a:pt x="1641" y="4970"/>
                </a:lnTo>
                <a:lnTo>
                  <a:pt x="1633" y="4971"/>
                </a:lnTo>
                <a:lnTo>
                  <a:pt x="1629" y="4967"/>
                </a:lnTo>
                <a:lnTo>
                  <a:pt x="1624" y="4964"/>
                </a:lnTo>
                <a:lnTo>
                  <a:pt x="1619" y="4961"/>
                </a:lnTo>
                <a:lnTo>
                  <a:pt x="1614" y="4960"/>
                </a:lnTo>
                <a:lnTo>
                  <a:pt x="1601" y="4957"/>
                </a:lnTo>
                <a:lnTo>
                  <a:pt x="1587" y="4957"/>
                </a:lnTo>
                <a:lnTo>
                  <a:pt x="1587" y="4955"/>
                </a:lnTo>
                <a:lnTo>
                  <a:pt x="1581" y="4950"/>
                </a:lnTo>
                <a:lnTo>
                  <a:pt x="1577" y="4943"/>
                </a:lnTo>
                <a:lnTo>
                  <a:pt x="1575" y="4936"/>
                </a:lnTo>
                <a:lnTo>
                  <a:pt x="1572" y="4929"/>
                </a:lnTo>
                <a:lnTo>
                  <a:pt x="1568" y="4922"/>
                </a:lnTo>
                <a:lnTo>
                  <a:pt x="1563" y="4917"/>
                </a:lnTo>
                <a:lnTo>
                  <a:pt x="1558" y="4914"/>
                </a:lnTo>
                <a:lnTo>
                  <a:pt x="1554" y="4912"/>
                </a:lnTo>
                <a:lnTo>
                  <a:pt x="1548" y="4910"/>
                </a:lnTo>
                <a:lnTo>
                  <a:pt x="1542" y="4909"/>
                </a:lnTo>
                <a:lnTo>
                  <a:pt x="1530" y="4909"/>
                </a:lnTo>
                <a:lnTo>
                  <a:pt x="1520" y="4908"/>
                </a:lnTo>
                <a:lnTo>
                  <a:pt x="1515" y="4904"/>
                </a:lnTo>
                <a:lnTo>
                  <a:pt x="1510" y="4900"/>
                </a:lnTo>
                <a:lnTo>
                  <a:pt x="1505" y="4898"/>
                </a:lnTo>
                <a:lnTo>
                  <a:pt x="1499" y="4896"/>
                </a:lnTo>
                <a:lnTo>
                  <a:pt x="1486" y="4894"/>
                </a:lnTo>
                <a:lnTo>
                  <a:pt x="1472" y="4894"/>
                </a:lnTo>
                <a:lnTo>
                  <a:pt x="1458" y="4884"/>
                </a:lnTo>
                <a:lnTo>
                  <a:pt x="1444" y="4873"/>
                </a:lnTo>
                <a:lnTo>
                  <a:pt x="1430" y="4865"/>
                </a:lnTo>
                <a:lnTo>
                  <a:pt x="1414" y="4857"/>
                </a:lnTo>
                <a:lnTo>
                  <a:pt x="1397" y="4851"/>
                </a:lnTo>
                <a:lnTo>
                  <a:pt x="1378" y="4847"/>
                </a:lnTo>
                <a:lnTo>
                  <a:pt x="1369" y="4846"/>
                </a:lnTo>
                <a:lnTo>
                  <a:pt x="1359" y="4846"/>
                </a:lnTo>
                <a:lnTo>
                  <a:pt x="1348" y="4846"/>
                </a:lnTo>
                <a:lnTo>
                  <a:pt x="1336" y="4847"/>
                </a:lnTo>
                <a:lnTo>
                  <a:pt x="1337" y="4839"/>
                </a:lnTo>
                <a:lnTo>
                  <a:pt x="1337" y="4834"/>
                </a:lnTo>
                <a:lnTo>
                  <a:pt x="1336" y="4828"/>
                </a:lnTo>
                <a:lnTo>
                  <a:pt x="1335" y="4823"/>
                </a:lnTo>
                <a:lnTo>
                  <a:pt x="1332" y="4818"/>
                </a:lnTo>
                <a:lnTo>
                  <a:pt x="1329" y="4814"/>
                </a:lnTo>
                <a:lnTo>
                  <a:pt x="1325" y="4810"/>
                </a:lnTo>
                <a:lnTo>
                  <a:pt x="1320" y="4806"/>
                </a:lnTo>
                <a:lnTo>
                  <a:pt x="1310" y="4799"/>
                </a:lnTo>
                <a:lnTo>
                  <a:pt x="1297" y="4794"/>
                </a:lnTo>
                <a:lnTo>
                  <a:pt x="1283" y="4789"/>
                </a:lnTo>
                <a:lnTo>
                  <a:pt x="1268" y="4783"/>
                </a:lnTo>
                <a:lnTo>
                  <a:pt x="1263" y="4775"/>
                </a:lnTo>
                <a:lnTo>
                  <a:pt x="1255" y="4767"/>
                </a:lnTo>
                <a:lnTo>
                  <a:pt x="1246" y="4762"/>
                </a:lnTo>
                <a:lnTo>
                  <a:pt x="1237" y="4757"/>
                </a:lnTo>
                <a:lnTo>
                  <a:pt x="1227" y="4753"/>
                </a:lnTo>
                <a:lnTo>
                  <a:pt x="1216" y="4750"/>
                </a:lnTo>
                <a:lnTo>
                  <a:pt x="1204" y="4749"/>
                </a:lnTo>
                <a:lnTo>
                  <a:pt x="1192" y="4748"/>
                </a:lnTo>
                <a:lnTo>
                  <a:pt x="1167" y="4745"/>
                </a:lnTo>
                <a:lnTo>
                  <a:pt x="1145" y="4740"/>
                </a:lnTo>
                <a:lnTo>
                  <a:pt x="1134" y="4738"/>
                </a:lnTo>
                <a:lnTo>
                  <a:pt x="1124" y="4733"/>
                </a:lnTo>
                <a:lnTo>
                  <a:pt x="1115" y="4728"/>
                </a:lnTo>
                <a:lnTo>
                  <a:pt x="1108" y="4721"/>
                </a:lnTo>
                <a:lnTo>
                  <a:pt x="1096" y="4714"/>
                </a:lnTo>
                <a:lnTo>
                  <a:pt x="1085" y="4705"/>
                </a:lnTo>
                <a:lnTo>
                  <a:pt x="1082" y="4697"/>
                </a:lnTo>
                <a:lnTo>
                  <a:pt x="1079" y="4690"/>
                </a:lnTo>
                <a:lnTo>
                  <a:pt x="1075" y="4683"/>
                </a:lnTo>
                <a:lnTo>
                  <a:pt x="1071" y="4678"/>
                </a:lnTo>
                <a:lnTo>
                  <a:pt x="1066" y="4674"/>
                </a:lnTo>
                <a:lnTo>
                  <a:pt x="1062" y="4671"/>
                </a:lnTo>
                <a:lnTo>
                  <a:pt x="1057" y="4668"/>
                </a:lnTo>
                <a:lnTo>
                  <a:pt x="1051" y="4665"/>
                </a:lnTo>
                <a:lnTo>
                  <a:pt x="1046" y="4665"/>
                </a:lnTo>
                <a:lnTo>
                  <a:pt x="1039" y="4665"/>
                </a:lnTo>
                <a:lnTo>
                  <a:pt x="1033" y="4667"/>
                </a:lnTo>
                <a:lnTo>
                  <a:pt x="1027" y="4669"/>
                </a:lnTo>
                <a:lnTo>
                  <a:pt x="1019" y="4672"/>
                </a:lnTo>
                <a:lnTo>
                  <a:pt x="1011" y="4677"/>
                </a:lnTo>
                <a:lnTo>
                  <a:pt x="1002" y="4683"/>
                </a:lnTo>
                <a:lnTo>
                  <a:pt x="995" y="4690"/>
                </a:lnTo>
                <a:lnTo>
                  <a:pt x="994" y="4682"/>
                </a:lnTo>
                <a:lnTo>
                  <a:pt x="991" y="4676"/>
                </a:lnTo>
                <a:lnTo>
                  <a:pt x="988" y="4669"/>
                </a:lnTo>
                <a:lnTo>
                  <a:pt x="985" y="4663"/>
                </a:lnTo>
                <a:lnTo>
                  <a:pt x="980" y="4657"/>
                </a:lnTo>
                <a:lnTo>
                  <a:pt x="973" y="4652"/>
                </a:lnTo>
                <a:lnTo>
                  <a:pt x="967" y="4648"/>
                </a:lnTo>
                <a:lnTo>
                  <a:pt x="958" y="4644"/>
                </a:lnTo>
                <a:lnTo>
                  <a:pt x="948" y="4639"/>
                </a:lnTo>
                <a:lnTo>
                  <a:pt x="938" y="4633"/>
                </a:lnTo>
                <a:lnTo>
                  <a:pt x="928" y="4625"/>
                </a:lnTo>
                <a:lnTo>
                  <a:pt x="917" y="4617"/>
                </a:lnTo>
                <a:lnTo>
                  <a:pt x="912" y="4615"/>
                </a:lnTo>
                <a:lnTo>
                  <a:pt x="907" y="4612"/>
                </a:lnTo>
                <a:lnTo>
                  <a:pt x="902" y="4610"/>
                </a:lnTo>
                <a:lnTo>
                  <a:pt x="897" y="4608"/>
                </a:lnTo>
                <a:lnTo>
                  <a:pt x="891" y="4608"/>
                </a:lnTo>
                <a:lnTo>
                  <a:pt x="884" y="4610"/>
                </a:lnTo>
                <a:lnTo>
                  <a:pt x="878" y="4612"/>
                </a:lnTo>
                <a:lnTo>
                  <a:pt x="872" y="4616"/>
                </a:lnTo>
                <a:lnTo>
                  <a:pt x="867" y="4620"/>
                </a:lnTo>
                <a:lnTo>
                  <a:pt x="863" y="4624"/>
                </a:lnTo>
                <a:lnTo>
                  <a:pt x="862" y="4626"/>
                </a:lnTo>
                <a:lnTo>
                  <a:pt x="862" y="4630"/>
                </a:lnTo>
                <a:lnTo>
                  <a:pt x="862" y="4634"/>
                </a:lnTo>
                <a:lnTo>
                  <a:pt x="864" y="4638"/>
                </a:lnTo>
                <a:lnTo>
                  <a:pt x="868" y="4641"/>
                </a:lnTo>
                <a:lnTo>
                  <a:pt x="872" y="4645"/>
                </a:lnTo>
                <a:lnTo>
                  <a:pt x="881" y="4652"/>
                </a:lnTo>
                <a:lnTo>
                  <a:pt x="890" y="4659"/>
                </a:lnTo>
                <a:lnTo>
                  <a:pt x="893" y="4663"/>
                </a:lnTo>
                <a:lnTo>
                  <a:pt x="897" y="4667"/>
                </a:lnTo>
                <a:lnTo>
                  <a:pt x="901" y="4671"/>
                </a:lnTo>
                <a:lnTo>
                  <a:pt x="902" y="4674"/>
                </a:lnTo>
                <a:lnTo>
                  <a:pt x="897" y="4678"/>
                </a:lnTo>
                <a:lnTo>
                  <a:pt x="892" y="4681"/>
                </a:lnTo>
                <a:lnTo>
                  <a:pt x="887" y="4683"/>
                </a:lnTo>
                <a:lnTo>
                  <a:pt x="881" y="4685"/>
                </a:lnTo>
                <a:lnTo>
                  <a:pt x="868" y="4688"/>
                </a:lnTo>
                <a:lnTo>
                  <a:pt x="854" y="4690"/>
                </a:lnTo>
                <a:lnTo>
                  <a:pt x="841" y="4691"/>
                </a:lnTo>
                <a:lnTo>
                  <a:pt x="829" y="4690"/>
                </a:lnTo>
                <a:lnTo>
                  <a:pt x="813" y="4687"/>
                </a:lnTo>
                <a:lnTo>
                  <a:pt x="801" y="4685"/>
                </a:lnTo>
                <a:lnTo>
                  <a:pt x="793" y="4683"/>
                </a:lnTo>
                <a:lnTo>
                  <a:pt x="787" y="4683"/>
                </a:lnTo>
                <a:lnTo>
                  <a:pt x="782" y="4685"/>
                </a:lnTo>
                <a:lnTo>
                  <a:pt x="775" y="4686"/>
                </a:lnTo>
                <a:lnTo>
                  <a:pt x="770" y="4688"/>
                </a:lnTo>
                <a:lnTo>
                  <a:pt x="766" y="4692"/>
                </a:lnTo>
                <a:lnTo>
                  <a:pt x="763" y="4697"/>
                </a:lnTo>
                <a:lnTo>
                  <a:pt x="759" y="4704"/>
                </a:lnTo>
                <a:lnTo>
                  <a:pt x="756" y="4711"/>
                </a:lnTo>
                <a:lnTo>
                  <a:pt x="756" y="4717"/>
                </a:lnTo>
                <a:lnTo>
                  <a:pt x="756" y="4723"/>
                </a:lnTo>
                <a:lnTo>
                  <a:pt x="759" y="4729"/>
                </a:lnTo>
                <a:lnTo>
                  <a:pt x="761" y="4734"/>
                </a:lnTo>
                <a:lnTo>
                  <a:pt x="765" y="4738"/>
                </a:lnTo>
                <a:lnTo>
                  <a:pt x="770" y="4742"/>
                </a:lnTo>
                <a:lnTo>
                  <a:pt x="777" y="4745"/>
                </a:lnTo>
                <a:lnTo>
                  <a:pt x="789" y="4752"/>
                </a:lnTo>
                <a:lnTo>
                  <a:pt x="803" y="4758"/>
                </a:lnTo>
                <a:lnTo>
                  <a:pt x="820" y="4763"/>
                </a:lnTo>
                <a:lnTo>
                  <a:pt x="835" y="4768"/>
                </a:lnTo>
                <a:lnTo>
                  <a:pt x="846" y="4764"/>
                </a:lnTo>
                <a:lnTo>
                  <a:pt x="857" y="4761"/>
                </a:lnTo>
                <a:lnTo>
                  <a:pt x="868" y="4757"/>
                </a:lnTo>
                <a:lnTo>
                  <a:pt x="879" y="4753"/>
                </a:lnTo>
                <a:lnTo>
                  <a:pt x="879" y="4764"/>
                </a:lnTo>
                <a:lnTo>
                  <a:pt x="879" y="4776"/>
                </a:lnTo>
                <a:lnTo>
                  <a:pt x="879" y="4787"/>
                </a:lnTo>
                <a:lnTo>
                  <a:pt x="879" y="4800"/>
                </a:lnTo>
                <a:lnTo>
                  <a:pt x="886" y="4808"/>
                </a:lnTo>
                <a:lnTo>
                  <a:pt x="892" y="4815"/>
                </a:lnTo>
                <a:lnTo>
                  <a:pt x="901" y="4821"/>
                </a:lnTo>
                <a:lnTo>
                  <a:pt x="909" y="4829"/>
                </a:lnTo>
                <a:lnTo>
                  <a:pt x="915" y="4835"/>
                </a:lnTo>
                <a:lnTo>
                  <a:pt x="921" y="4844"/>
                </a:lnTo>
                <a:lnTo>
                  <a:pt x="924" y="4848"/>
                </a:lnTo>
                <a:lnTo>
                  <a:pt x="925" y="4852"/>
                </a:lnTo>
                <a:lnTo>
                  <a:pt x="925" y="4857"/>
                </a:lnTo>
                <a:lnTo>
                  <a:pt x="925" y="4862"/>
                </a:lnTo>
                <a:lnTo>
                  <a:pt x="915" y="4866"/>
                </a:lnTo>
                <a:lnTo>
                  <a:pt x="903" y="4868"/>
                </a:lnTo>
                <a:lnTo>
                  <a:pt x="891" y="4870"/>
                </a:lnTo>
                <a:lnTo>
                  <a:pt x="878" y="4871"/>
                </a:lnTo>
                <a:lnTo>
                  <a:pt x="867" y="4873"/>
                </a:lnTo>
                <a:lnTo>
                  <a:pt x="858" y="4879"/>
                </a:lnTo>
                <a:lnTo>
                  <a:pt x="854" y="4881"/>
                </a:lnTo>
                <a:lnTo>
                  <a:pt x="851" y="4885"/>
                </a:lnTo>
                <a:lnTo>
                  <a:pt x="849" y="4890"/>
                </a:lnTo>
                <a:lnTo>
                  <a:pt x="848" y="4895"/>
                </a:lnTo>
                <a:lnTo>
                  <a:pt x="848" y="4900"/>
                </a:lnTo>
                <a:lnTo>
                  <a:pt x="849" y="4905"/>
                </a:lnTo>
                <a:lnTo>
                  <a:pt x="850" y="4909"/>
                </a:lnTo>
                <a:lnTo>
                  <a:pt x="853" y="4913"/>
                </a:lnTo>
                <a:lnTo>
                  <a:pt x="859" y="4918"/>
                </a:lnTo>
                <a:lnTo>
                  <a:pt x="868" y="4923"/>
                </a:lnTo>
                <a:lnTo>
                  <a:pt x="888" y="4929"/>
                </a:lnTo>
                <a:lnTo>
                  <a:pt x="909" y="4934"/>
                </a:lnTo>
                <a:lnTo>
                  <a:pt x="939" y="4946"/>
                </a:lnTo>
                <a:lnTo>
                  <a:pt x="971" y="4957"/>
                </a:lnTo>
                <a:lnTo>
                  <a:pt x="988" y="4962"/>
                </a:lnTo>
                <a:lnTo>
                  <a:pt x="1008" y="4965"/>
                </a:lnTo>
                <a:lnTo>
                  <a:pt x="1018" y="4965"/>
                </a:lnTo>
                <a:lnTo>
                  <a:pt x="1028" y="4965"/>
                </a:lnTo>
                <a:lnTo>
                  <a:pt x="1039" y="4964"/>
                </a:lnTo>
                <a:lnTo>
                  <a:pt x="1052" y="4961"/>
                </a:lnTo>
                <a:lnTo>
                  <a:pt x="1046" y="4953"/>
                </a:lnTo>
                <a:lnTo>
                  <a:pt x="1038" y="4947"/>
                </a:lnTo>
                <a:lnTo>
                  <a:pt x="1029" y="4942"/>
                </a:lnTo>
                <a:lnTo>
                  <a:pt x="1020" y="4937"/>
                </a:lnTo>
                <a:lnTo>
                  <a:pt x="1000" y="4927"/>
                </a:lnTo>
                <a:lnTo>
                  <a:pt x="981" y="4918"/>
                </a:lnTo>
                <a:lnTo>
                  <a:pt x="972" y="4913"/>
                </a:lnTo>
                <a:lnTo>
                  <a:pt x="964" y="4908"/>
                </a:lnTo>
                <a:lnTo>
                  <a:pt x="957" y="4901"/>
                </a:lnTo>
                <a:lnTo>
                  <a:pt x="952" y="4895"/>
                </a:lnTo>
                <a:lnTo>
                  <a:pt x="947" y="4889"/>
                </a:lnTo>
                <a:lnTo>
                  <a:pt x="945" y="4881"/>
                </a:lnTo>
                <a:lnTo>
                  <a:pt x="945" y="4872"/>
                </a:lnTo>
                <a:lnTo>
                  <a:pt x="948" y="4862"/>
                </a:lnTo>
                <a:lnTo>
                  <a:pt x="966" y="4866"/>
                </a:lnTo>
                <a:lnTo>
                  <a:pt x="982" y="4870"/>
                </a:lnTo>
                <a:lnTo>
                  <a:pt x="1000" y="4873"/>
                </a:lnTo>
                <a:lnTo>
                  <a:pt x="1016" y="4877"/>
                </a:lnTo>
                <a:lnTo>
                  <a:pt x="1018" y="4884"/>
                </a:lnTo>
                <a:lnTo>
                  <a:pt x="1019" y="4889"/>
                </a:lnTo>
                <a:lnTo>
                  <a:pt x="1020" y="4893"/>
                </a:lnTo>
                <a:lnTo>
                  <a:pt x="1023" y="4896"/>
                </a:lnTo>
                <a:lnTo>
                  <a:pt x="1030" y="4904"/>
                </a:lnTo>
                <a:lnTo>
                  <a:pt x="1041" y="4909"/>
                </a:lnTo>
                <a:lnTo>
                  <a:pt x="1062" y="4917"/>
                </a:lnTo>
                <a:lnTo>
                  <a:pt x="1085" y="4925"/>
                </a:lnTo>
                <a:lnTo>
                  <a:pt x="1090" y="4932"/>
                </a:lnTo>
                <a:lnTo>
                  <a:pt x="1095" y="4937"/>
                </a:lnTo>
                <a:lnTo>
                  <a:pt x="1100" y="4941"/>
                </a:lnTo>
                <a:lnTo>
                  <a:pt x="1106" y="4945"/>
                </a:lnTo>
                <a:lnTo>
                  <a:pt x="1119" y="4951"/>
                </a:lnTo>
                <a:lnTo>
                  <a:pt x="1134" y="4955"/>
                </a:lnTo>
                <a:lnTo>
                  <a:pt x="1150" y="4956"/>
                </a:lnTo>
                <a:lnTo>
                  <a:pt x="1166" y="4956"/>
                </a:lnTo>
                <a:lnTo>
                  <a:pt x="1183" y="4956"/>
                </a:lnTo>
                <a:lnTo>
                  <a:pt x="1199" y="4956"/>
                </a:lnTo>
                <a:lnTo>
                  <a:pt x="1202" y="4962"/>
                </a:lnTo>
                <a:lnTo>
                  <a:pt x="1204" y="4969"/>
                </a:lnTo>
                <a:lnTo>
                  <a:pt x="1208" y="4974"/>
                </a:lnTo>
                <a:lnTo>
                  <a:pt x="1212" y="4979"/>
                </a:lnTo>
                <a:lnTo>
                  <a:pt x="1222" y="4988"/>
                </a:lnTo>
                <a:lnTo>
                  <a:pt x="1235" y="4994"/>
                </a:lnTo>
                <a:lnTo>
                  <a:pt x="1264" y="5005"/>
                </a:lnTo>
                <a:lnTo>
                  <a:pt x="1292" y="5018"/>
                </a:lnTo>
                <a:lnTo>
                  <a:pt x="1308" y="5026"/>
                </a:lnTo>
                <a:lnTo>
                  <a:pt x="1325" y="5035"/>
                </a:lnTo>
                <a:lnTo>
                  <a:pt x="1343" y="5042"/>
                </a:lnTo>
                <a:lnTo>
                  <a:pt x="1359" y="5051"/>
                </a:lnTo>
                <a:lnTo>
                  <a:pt x="1341" y="5062"/>
                </a:lnTo>
                <a:lnTo>
                  <a:pt x="1325" y="5074"/>
                </a:lnTo>
                <a:lnTo>
                  <a:pt x="1308" y="5085"/>
                </a:lnTo>
                <a:lnTo>
                  <a:pt x="1292" y="5097"/>
                </a:lnTo>
                <a:lnTo>
                  <a:pt x="1290" y="5097"/>
                </a:lnTo>
                <a:lnTo>
                  <a:pt x="1290" y="5097"/>
                </a:lnTo>
                <a:lnTo>
                  <a:pt x="1279" y="5104"/>
                </a:lnTo>
                <a:lnTo>
                  <a:pt x="1268" y="5113"/>
                </a:lnTo>
                <a:lnTo>
                  <a:pt x="1268" y="5113"/>
                </a:lnTo>
                <a:lnTo>
                  <a:pt x="1268" y="5113"/>
                </a:lnTo>
                <a:lnTo>
                  <a:pt x="1268" y="5113"/>
                </a:lnTo>
                <a:lnTo>
                  <a:pt x="1268" y="5113"/>
                </a:lnTo>
                <a:lnTo>
                  <a:pt x="1252" y="5118"/>
                </a:lnTo>
                <a:lnTo>
                  <a:pt x="1240" y="5125"/>
                </a:lnTo>
                <a:lnTo>
                  <a:pt x="1235" y="5130"/>
                </a:lnTo>
                <a:lnTo>
                  <a:pt x="1230" y="5133"/>
                </a:lnTo>
                <a:lnTo>
                  <a:pt x="1226" y="5139"/>
                </a:lnTo>
                <a:lnTo>
                  <a:pt x="1222" y="5144"/>
                </a:lnTo>
                <a:lnTo>
                  <a:pt x="1211" y="5153"/>
                </a:lnTo>
                <a:lnTo>
                  <a:pt x="1199" y="5160"/>
                </a:lnTo>
                <a:lnTo>
                  <a:pt x="1174" y="5151"/>
                </a:lnTo>
                <a:lnTo>
                  <a:pt x="1148" y="5141"/>
                </a:lnTo>
                <a:lnTo>
                  <a:pt x="1124" y="5130"/>
                </a:lnTo>
                <a:lnTo>
                  <a:pt x="1100" y="5118"/>
                </a:lnTo>
                <a:lnTo>
                  <a:pt x="1075" y="5108"/>
                </a:lnTo>
                <a:lnTo>
                  <a:pt x="1049" y="5098"/>
                </a:lnTo>
                <a:lnTo>
                  <a:pt x="1023" y="5089"/>
                </a:lnTo>
                <a:lnTo>
                  <a:pt x="995" y="5081"/>
                </a:lnTo>
                <a:lnTo>
                  <a:pt x="978" y="5076"/>
                </a:lnTo>
                <a:lnTo>
                  <a:pt x="962" y="5073"/>
                </a:lnTo>
                <a:lnTo>
                  <a:pt x="953" y="5071"/>
                </a:lnTo>
                <a:lnTo>
                  <a:pt x="945" y="5070"/>
                </a:lnTo>
                <a:lnTo>
                  <a:pt x="936" y="5073"/>
                </a:lnTo>
                <a:lnTo>
                  <a:pt x="926" y="5075"/>
                </a:lnTo>
                <a:lnTo>
                  <a:pt x="921" y="5079"/>
                </a:lnTo>
                <a:lnTo>
                  <a:pt x="916" y="5083"/>
                </a:lnTo>
                <a:lnTo>
                  <a:pt x="912" y="5087"/>
                </a:lnTo>
                <a:lnTo>
                  <a:pt x="910" y="5090"/>
                </a:lnTo>
                <a:lnTo>
                  <a:pt x="909" y="5095"/>
                </a:lnTo>
                <a:lnTo>
                  <a:pt x="909" y="5101"/>
                </a:lnTo>
                <a:lnTo>
                  <a:pt x="910" y="5104"/>
                </a:lnTo>
                <a:lnTo>
                  <a:pt x="912" y="5109"/>
                </a:lnTo>
                <a:lnTo>
                  <a:pt x="916" y="5114"/>
                </a:lnTo>
                <a:lnTo>
                  <a:pt x="920" y="5120"/>
                </a:lnTo>
                <a:lnTo>
                  <a:pt x="924" y="5125"/>
                </a:lnTo>
                <a:lnTo>
                  <a:pt x="929" y="5127"/>
                </a:lnTo>
                <a:lnTo>
                  <a:pt x="934" y="5131"/>
                </a:lnTo>
                <a:lnTo>
                  <a:pt x="942" y="5132"/>
                </a:lnTo>
                <a:lnTo>
                  <a:pt x="950" y="5133"/>
                </a:lnTo>
                <a:lnTo>
                  <a:pt x="962" y="5133"/>
                </a:lnTo>
                <a:lnTo>
                  <a:pt x="973" y="5132"/>
                </a:lnTo>
                <a:lnTo>
                  <a:pt x="986" y="5132"/>
                </a:lnTo>
                <a:lnTo>
                  <a:pt x="996" y="5133"/>
                </a:lnTo>
                <a:lnTo>
                  <a:pt x="1008" y="5135"/>
                </a:lnTo>
                <a:lnTo>
                  <a:pt x="1018" y="5136"/>
                </a:lnTo>
                <a:lnTo>
                  <a:pt x="1027" y="5139"/>
                </a:lnTo>
                <a:lnTo>
                  <a:pt x="1037" y="5142"/>
                </a:lnTo>
                <a:lnTo>
                  <a:pt x="1046" y="5146"/>
                </a:lnTo>
                <a:lnTo>
                  <a:pt x="1062" y="5155"/>
                </a:lnTo>
                <a:lnTo>
                  <a:pt x="1077" y="5166"/>
                </a:lnTo>
                <a:lnTo>
                  <a:pt x="1091" y="5178"/>
                </a:lnTo>
                <a:lnTo>
                  <a:pt x="1105" y="5192"/>
                </a:lnTo>
                <a:lnTo>
                  <a:pt x="1112" y="5198"/>
                </a:lnTo>
                <a:lnTo>
                  <a:pt x="1119" y="5205"/>
                </a:lnTo>
                <a:lnTo>
                  <a:pt x="1127" y="5210"/>
                </a:lnTo>
                <a:lnTo>
                  <a:pt x="1137" y="5215"/>
                </a:lnTo>
                <a:lnTo>
                  <a:pt x="1147" y="5220"/>
                </a:lnTo>
                <a:lnTo>
                  <a:pt x="1159" y="5225"/>
                </a:lnTo>
                <a:lnTo>
                  <a:pt x="1171" y="5229"/>
                </a:lnTo>
                <a:lnTo>
                  <a:pt x="1184" y="5231"/>
                </a:lnTo>
                <a:lnTo>
                  <a:pt x="1203" y="5234"/>
                </a:lnTo>
                <a:lnTo>
                  <a:pt x="1218" y="5234"/>
                </a:lnTo>
                <a:lnTo>
                  <a:pt x="1225" y="5234"/>
                </a:lnTo>
                <a:lnTo>
                  <a:pt x="1231" y="5232"/>
                </a:lnTo>
                <a:lnTo>
                  <a:pt x="1236" y="5230"/>
                </a:lnTo>
                <a:lnTo>
                  <a:pt x="1240" y="5227"/>
                </a:lnTo>
                <a:lnTo>
                  <a:pt x="1242" y="5225"/>
                </a:lnTo>
                <a:lnTo>
                  <a:pt x="1245" y="5222"/>
                </a:lnTo>
                <a:lnTo>
                  <a:pt x="1246" y="5218"/>
                </a:lnTo>
                <a:lnTo>
                  <a:pt x="1247" y="5213"/>
                </a:lnTo>
                <a:lnTo>
                  <a:pt x="1247" y="5203"/>
                </a:lnTo>
                <a:lnTo>
                  <a:pt x="1245" y="5192"/>
                </a:lnTo>
                <a:lnTo>
                  <a:pt x="1261" y="5192"/>
                </a:lnTo>
                <a:lnTo>
                  <a:pt x="1279" y="5192"/>
                </a:lnTo>
                <a:lnTo>
                  <a:pt x="1296" y="5192"/>
                </a:lnTo>
                <a:lnTo>
                  <a:pt x="1313" y="5192"/>
                </a:lnTo>
                <a:lnTo>
                  <a:pt x="1313" y="5192"/>
                </a:lnTo>
                <a:lnTo>
                  <a:pt x="1313" y="5192"/>
                </a:lnTo>
                <a:lnTo>
                  <a:pt x="1318" y="5194"/>
                </a:lnTo>
                <a:lnTo>
                  <a:pt x="1322" y="5198"/>
                </a:lnTo>
                <a:lnTo>
                  <a:pt x="1325" y="5202"/>
                </a:lnTo>
                <a:lnTo>
                  <a:pt x="1327" y="5207"/>
                </a:lnTo>
                <a:lnTo>
                  <a:pt x="1327" y="5216"/>
                </a:lnTo>
                <a:lnTo>
                  <a:pt x="1326" y="5226"/>
                </a:lnTo>
                <a:lnTo>
                  <a:pt x="1326" y="5231"/>
                </a:lnTo>
                <a:lnTo>
                  <a:pt x="1327" y="5235"/>
                </a:lnTo>
                <a:lnTo>
                  <a:pt x="1329" y="5240"/>
                </a:lnTo>
                <a:lnTo>
                  <a:pt x="1331" y="5244"/>
                </a:lnTo>
                <a:lnTo>
                  <a:pt x="1335" y="5248"/>
                </a:lnTo>
                <a:lnTo>
                  <a:pt x="1340" y="5250"/>
                </a:lnTo>
                <a:lnTo>
                  <a:pt x="1348" y="5253"/>
                </a:lnTo>
                <a:lnTo>
                  <a:pt x="1358" y="5254"/>
                </a:lnTo>
                <a:lnTo>
                  <a:pt x="1370" y="5269"/>
                </a:lnTo>
                <a:lnTo>
                  <a:pt x="1382" y="5286"/>
                </a:lnTo>
                <a:lnTo>
                  <a:pt x="1383" y="5291"/>
                </a:lnTo>
                <a:lnTo>
                  <a:pt x="1383" y="5296"/>
                </a:lnTo>
                <a:lnTo>
                  <a:pt x="1383" y="5301"/>
                </a:lnTo>
                <a:lnTo>
                  <a:pt x="1382" y="5305"/>
                </a:lnTo>
                <a:lnTo>
                  <a:pt x="1378" y="5314"/>
                </a:lnTo>
                <a:lnTo>
                  <a:pt x="1372" y="5321"/>
                </a:lnTo>
                <a:lnTo>
                  <a:pt x="1355" y="5335"/>
                </a:lnTo>
                <a:lnTo>
                  <a:pt x="1336" y="5348"/>
                </a:lnTo>
                <a:lnTo>
                  <a:pt x="1329" y="5345"/>
                </a:lnTo>
                <a:lnTo>
                  <a:pt x="1321" y="5340"/>
                </a:lnTo>
                <a:lnTo>
                  <a:pt x="1315" y="5334"/>
                </a:lnTo>
                <a:lnTo>
                  <a:pt x="1307" y="5329"/>
                </a:lnTo>
                <a:lnTo>
                  <a:pt x="1304" y="5326"/>
                </a:lnTo>
                <a:lnTo>
                  <a:pt x="1299" y="5325"/>
                </a:lnTo>
                <a:lnTo>
                  <a:pt x="1296" y="5324"/>
                </a:lnTo>
                <a:lnTo>
                  <a:pt x="1290" y="5324"/>
                </a:lnTo>
                <a:lnTo>
                  <a:pt x="1285" y="5324"/>
                </a:lnTo>
                <a:lnTo>
                  <a:pt x="1280" y="5325"/>
                </a:lnTo>
                <a:lnTo>
                  <a:pt x="1274" y="5329"/>
                </a:lnTo>
                <a:lnTo>
                  <a:pt x="1266" y="5333"/>
                </a:lnTo>
                <a:lnTo>
                  <a:pt x="1259" y="5336"/>
                </a:lnTo>
                <a:lnTo>
                  <a:pt x="1252" y="5340"/>
                </a:lnTo>
                <a:lnTo>
                  <a:pt x="1245" y="5341"/>
                </a:lnTo>
                <a:lnTo>
                  <a:pt x="1238" y="5343"/>
                </a:lnTo>
                <a:lnTo>
                  <a:pt x="1232" y="5343"/>
                </a:lnTo>
                <a:lnTo>
                  <a:pt x="1227" y="5343"/>
                </a:lnTo>
                <a:lnTo>
                  <a:pt x="1221" y="5341"/>
                </a:lnTo>
                <a:lnTo>
                  <a:pt x="1216" y="5340"/>
                </a:lnTo>
                <a:lnTo>
                  <a:pt x="1194" y="5329"/>
                </a:lnTo>
                <a:lnTo>
                  <a:pt x="1174" y="5316"/>
                </a:lnTo>
                <a:lnTo>
                  <a:pt x="1174" y="5316"/>
                </a:lnTo>
                <a:lnTo>
                  <a:pt x="1174" y="5316"/>
                </a:lnTo>
                <a:lnTo>
                  <a:pt x="1170" y="5310"/>
                </a:lnTo>
                <a:lnTo>
                  <a:pt x="1166" y="5305"/>
                </a:lnTo>
                <a:lnTo>
                  <a:pt x="1162" y="5301"/>
                </a:lnTo>
                <a:lnTo>
                  <a:pt x="1157" y="5297"/>
                </a:lnTo>
                <a:lnTo>
                  <a:pt x="1152" y="5295"/>
                </a:lnTo>
                <a:lnTo>
                  <a:pt x="1147" y="5292"/>
                </a:lnTo>
                <a:lnTo>
                  <a:pt x="1142" y="5291"/>
                </a:lnTo>
                <a:lnTo>
                  <a:pt x="1137" y="5291"/>
                </a:lnTo>
                <a:lnTo>
                  <a:pt x="1124" y="5291"/>
                </a:lnTo>
                <a:lnTo>
                  <a:pt x="1113" y="5292"/>
                </a:lnTo>
                <a:lnTo>
                  <a:pt x="1100" y="5296"/>
                </a:lnTo>
                <a:lnTo>
                  <a:pt x="1086" y="5301"/>
                </a:lnTo>
                <a:lnTo>
                  <a:pt x="1071" y="5303"/>
                </a:lnTo>
                <a:lnTo>
                  <a:pt x="1056" y="5306"/>
                </a:lnTo>
                <a:lnTo>
                  <a:pt x="1042" y="5310"/>
                </a:lnTo>
                <a:lnTo>
                  <a:pt x="1032" y="5315"/>
                </a:lnTo>
                <a:lnTo>
                  <a:pt x="1027" y="5317"/>
                </a:lnTo>
                <a:lnTo>
                  <a:pt x="1023" y="5321"/>
                </a:lnTo>
                <a:lnTo>
                  <a:pt x="1020" y="5324"/>
                </a:lnTo>
                <a:lnTo>
                  <a:pt x="1019" y="5328"/>
                </a:lnTo>
                <a:lnTo>
                  <a:pt x="1019" y="5333"/>
                </a:lnTo>
                <a:lnTo>
                  <a:pt x="1019" y="5336"/>
                </a:lnTo>
                <a:lnTo>
                  <a:pt x="1021" y="5340"/>
                </a:lnTo>
                <a:lnTo>
                  <a:pt x="1027" y="5345"/>
                </a:lnTo>
                <a:lnTo>
                  <a:pt x="1030" y="5349"/>
                </a:lnTo>
                <a:lnTo>
                  <a:pt x="1037" y="5353"/>
                </a:lnTo>
                <a:lnTo>
                  <a:pt x="1043" y="5357"/>
                </a:lnTo>
                <a:lnTo>
                  <a:pt x="1051" y="5358"/>
                </a:lnTo>
                <a:lnTo>
                  <a:pt x="1066" y="5362"/>
                </a:lnTo>
                <a:lnTo>
                  <a:pt x="1082" y="5362"/>
                </a:lnTo>
                <a:lnTo>
                  <a:pt x="1100" y="5362"/>
                </a:lnTo>
                <a:lnTo>
                  <a:pt x="1118" y="5358"/>
                </a:lnTo>
                <a:lnTo>
                  <a:pt x="1137" y="5354"/>
                </a:lnTo>
                <a:lnTo>
                  <a:pt x="1153" y="5348"/>
                </a:lnTo>
                <a:lnTo>
                  <a:pt x="1167" y="5348"/>
                </a:lnTo>
                <a:lnTo>
                  <a:pt x="1180" y="5350"/>
                </a:lnTo>
                <a:lnTo>
                  <a:pt x="1192" y="5354"/>
                </a:lnTo>
                <a:lnTo>
                  <a:pt x="1203" y="5359"/>
                </a:lnTo>
                <a:lnTo>
                  <a:pt x="1223" y="5371"/>
                </a:lnTo>
                <a:lnTo>
                  <a:pt x="1245" y="5380"/>
                </a:lnTo>
                <a:lnTo>
                  <a:pt x="1241" y="5392"/>
                </a:lnTo>
                <a:lnTo>
                  <a:pt x="1238" y="5405"/>
                </a:lnTo>
                <a:lnTo>
                  <a:pt x="1235" y="5418"/>
                </a:lnTo>
                <a:lnTo>
                  <a:pt x="1231" y="5432"/>
                </a:lnTo>
                <a:lnTo>
                  <a:pt x="1251" y="5425"/>
                </a:lnTo>
                <a:lnTo>
                  <a:pt x="1270" y="5419"/>
                </a:lnTo>
                <a:lnTo>
                  <a:pt x="1288" y="5415"/>
                </a:lnTo>
                <a:lnTo>
                  <a:pt x="1303" y="5411"/>
                </a:lnTo>
                <a:lnTo>
                  <a:pt x="1317" y="5410"/>
                </a:lnTo>
                <a:lnTo>
                  <a:pt x="1331" y="5410"/>
                </a:lnTo>
                <a:lnTo>
                  <a:pt x="1343" y="5411"/>
                </a:lnTo>
                <a:lnTo>
                  <a:pt x="1354" y="5414"/>
                </a:lnTo>
                <a:lnTo>
                  <a:pt x="1363" y="5419"/>
                </a:lnTo>
                <a:lnTo>
                  <a:pt x="1373" y="5425"/>
                </a:lnTo>
                <a:lnTo>
                  <a:pt x="1381" y="5433"/>
                </a:lnTo>
                <a:lnTo>
                  <a:pt x="1389" y="5443"/>
                </a:lnTo>
                <a:lnTo>
                  <a:pt x="1397" y="5454"/>
                </a:lnTo>
                <a:lnTo>
                  <a:pt x="1403" y="5467"/>
                </a:lnTo>
                <a:lnTo>
                  <a:pt x="1411" y="5482"/>
                </a:lnTo>
                <a:lnTo>
                  <a:pt x="1419" y="5499"/>
                </a:lnTo>
                <a:lnTo>
                  <a:pt x="1422" y="5508"/>
                </a:lnTo>
                <a:lnTo>
                  <a:pt x="1429" y="5515"/>
                </a:lnTo>
                <a:lnTo>
                  <a:pt x="1438" y="5520"/>
                </a:lnTo>
                <a:lnTo>
                  <a:pt x="1447" y="5527"/>
                </a:lnTo>
                <a:lnTo>
                  <a:pt x="1457" y="5530"/>
                </a:lnTo>
                <a:lnTo>
                  <a:pt x="1469" y="5533"/>
                </a:lnTo>
                <a:lnTo>
                  <a:pt x="1482" y="5536"/>
                </a:lnTo>
                <a:lnTo>
                  <a:pt x="1496" y="5536"/>
                </a:lnTo>
                <a:lnTo>
                  <a:pt x="1497" y="5546"/>
                </a:lnTo>
                <a:lnTo>
                  <a:pt x="1501" y="5555"/>
                </a:lnTo>
                <a:lnTo>
                  <a:pt x="1504" y="5558"/>
                </a:lnTo>
                <a:lnTo>
                  <a:pt x="1507" y="5561"/>
                </a:lnTo>
                <a:lnTo>
                  <a:pt x="1513" y="5565"/>
                </a:lnTo>
                <a:lnTo>
                  <a:pt x="1519" y="5567"/>
                </a:lnTo>
                <a:lnTo>
                  <a:pt x="1520" y="5577"/>
                </a:lnTo>
                <a:lnTo>
                  <a:pt x="1524" y="5585"/>
                </a:lnTo>
                <a:lnTo>
                  <a:pt x="1526" y="5589"/>
                </a:lnTo>
                <a:lnTo>
                  <a:pt x="1530" y="5593"/>
                </a:lnTo>
                <a:lnTo>
                  <a:pt x="1535" y="5596"/>
                </a:lnTo>
                <a:lnTo>
                  <a:pt x="1542" y="5599"/>
                </a:lnTo>
                <a:lnTo>
                  <a:pt x="1547" y="5604"/>
                </a:lnTo>
                <a:lnTo>
                  <a:pt x="1553" y="5609"/>
                </a:lnTo>
                <a:lnTo>
                  <a:pt x="1562" y="5613"/>
                </a:lnTo>
                <a:lnTo>
                  <a:pt x="1570" y="5618"/>
                </a:lnTo>
                <a:lnTo>
                  <a:pt x="1577" y="5622"/>
                </a:lnTo>
                <a:lnTo>
                  <a:pt x="1581" y="5628"/>
                </a:lnTo>
                <a:lnTo>
                  <a:pt x="1581" y="5631"/>
                </a:lnTo>
                <a:lnTo>
                  <a:pt x="1581" y="5633"/>
                </a:lnTo>
                <a:lnTo>
                  <a:pt x="1580" y="5637"/>
                </a:lnTo>
                <a:lnTo>
                  <a:pt x="1576" y="5641"/>
                </a:lnTo>
                <a:lnTo>
                  <a:pt x="1568" y="5651"/>
                </a:lnTo>
                <a:lnTo>
                  <a:pt x="1562" y="5660"/>
                </a:lnTo>
                <a:lnTo>
                  <a:pt x="1558" y="5669"/>
                </a:lnTo>
                <a:lnTo>
                  <a:pt x="1556" y="5676"/>
                </a:lnTo>
                <a:lnTo>
                  <a:pt x="1556" y="5683"/>
                </a:lnTo>
                <a:lnTo>
                  <a:pt x="1557" y="5690"/>
                </a:lnTo>
                <a:lnTo>
                  <a:pt x="1561" y="5697"/>
                </a:lnTo>
                <a:lnTo>
                  <a:pt x="1565" y="5702"/>
                </a:lnTo>
                <a:lnTo>
                  <a:pt x="1571" y="5707"/>
                </a:lnTo>
                <a:lnTo>
                  <a:pt x="1577" y="5713"/>
                </a:lnTo>
                <a:lnTo>
                  <a:pt x="1585" y="5717"/>
                </a:lnTo>
                <a:lnTo>
                  <a:pt x="1594" y="5722"/>
                </a:lnTo>
                <a:lnTo>
                  <a:pt x="1613" y="5731"/>
                </a:lnTo>
                <a:lnTo>
                  <a:pt x="1633" y="5740"/>
                </a:lnTo>
                <a:lnTo>
                  <a:pt x="1645" y="5756"/>
                </a:lnTo>
                <a:lnTo>
                  <a:pt x="1657" y="5771"/>
                </a:lnTo>
                <a:lnTo>
                  <a:pt x="1656" y="5780"/>
                </a:lnTo>
                <a:lnTo>
                  <a:pt x="1656" y="5788"/>
                </a:lnTo>
                <a:lnTo>
                  <a:pt x="1657" y="5796"/>
                </a:lnTo>
                <a:lnTo>
                  <a:pt x="1661" y="5804"/>
                </a:lnTo>
                <a:lnTo>
                  <a:pt x="1669" y="5820"/>
                </a:lnTo>
                <a:lnTo>
                  <a:pt x="1679" y="5834"/>
                </a:lnTo>
                <a:lnTo>
                  <a:pt x="1671" y="5836"/>
                </a:lnTo>
                <a:lnTo>
                  <a:pt x="1662" y="5837"/>
                </a:lnTo>
                <a:lnTo>
                  <a:pt x="1655" y="5839"/>
                </a:lnTo>
                <a:lnTo>
                  <a:pt x="1648" y="5839"/>
                </a:lnTo>
                <a:lnTo>
                  <a:pt x="1633" y="5837"/>
                </a:lnTo>
                <a:lnTo>
                  <a:pt x="1619" y="5835"/>
                </a:lnTo>
                <a:lnTo>
                  <a:pt x="1592" y="5827"/>
                </a:lnTo>
                <a:lnTo>
                  <a:pt x="1565" y="5818"/>
                </a:lnTo>
                <a:lnTo>
                  <a:pt x="1565" y="5806"/>
                </a:lnTo>
                <a:lnTo>
                  <a:pt x="1565" y="5794"/>
                </a:lnTo>
                <a:lnTo>
                  <a:pt x="1563" y="5789"/>
                </a:lnTo>
                <a:lnTo>
                  <a:pt x="1559" y="5784"/>
                </a:lnTo>
                <a:lnTo>
                  <a:pt x="1554" y="5782"/>
                </a:lnTo>
                <a:lnTo>
                  <a:pt x="1546" y="5780"/>
                </a:lnTo>
                <a:lnTo>
                  <a:pt x="1535" y="5780"/>
                </a:lnTo>
                <a:lnTo>
                  <a:pt x="1529" y="5782"/>
                </a:lnTo>
                <a:lnTo>
                  <a:pt x="1526" y="5784"/>
                </a:lnTo>
                <a:lnTo>
                  <a:pt x="1525" y="5788"/>
                </a:lnTo>
                <a:lnTo>
                  <a:pt x="1526" y="5793"/>
                </a:lnTo>
                <a:lnTo>
                  <a:pt x="1530" y="5797"/>
                </a:lnTo>
                <a:lnTo>
                  <a:pt x="1534" y="5801"/>
                </a:lnTo>
                <a:lnTo>
                  <a:pt x="1538" y="5806"/>
                </a:lnTo>
                <a:lnTo>
                  <a:pt x="1551" y="5812"/>
                </a:lnTo>
                <a:lnTo>
                  <a:pt x="1565" y="5820"/>
                </a:lnTo>
                <a:lnTo>
                  <a:pt x="1567" y="5827"/>
                </a:lnTo>
                <a:lnTo>
                  <a:pt x="1570" y="5835"/>
                </a:lnTo>
                <a:lnTo>
                  <a:pt x="1573" y="5841"/>
                </a:lnTo>
                <a:lnTo>
                  <a:pt x="1579" y="5848"/>
                </a:lnTo>
                <a:lnTo>
                  <a:pt x="1584" y="5853"/>
                </a:lnTo>
                <a:lnTo>
                  <a:pt x="1590" y="5856"/>
                </a:lnTo>
                <a:lnTo>
                  <a:pt x="1598" y="5860"/>
                </a:lnTo>
                <a:lnTo>
                  <a:pt x="1605" y="5864"/>
                </a:lnTo>
                <a:lnTo>
                  <a:pt x="1622" y="5869"/>
                </a:lnTo>
                <a:lnTo>
                  <a:pt x="1639" y="5874"/>
                </a:lnTo>
                <a:lnTo>
                  <a:pt x="1658" y="5878"/>
                </a:lnTo>
                <a:lnTo>
                  <a:pt x="1677" y="5880"/>
                </a:lnTo>
                <a:lnTo>
                  <a:pt x="1681" y="5889"/>
                </a:lnTo>
                <a:lnTo>
                  <a:pt x="1686" y="5897"/>
                </a:lnTo>
                <a:lnTo>
                  <a:pt x="1691" y="5906"/>
                </a:lnTo>
                <a:lnTo>
                  <a:pt x="1697" y="5912"/>
                </a:lnTo>
                <a:lnTo>
                  <a:pt x="1709" y="5927"/>
                </a:lnTo>
                <a:lnTo>
                  <a:pt x="1724" y="5941"/>
                </a:lnTo>
                <a:lnTo>
                  <a:pt x="1757" y="5967"/>
                </a:lnTo>
                <a:lnTo>
                  <a:pt x="1792" y="5991"/>
                </a:lnTo>
                <a:lnTo>
                  <a:pt x="1815" y="6002"/>
                </a:lnTo>
                <a:lnTo>
                  <a:pt x="1837" y="6015"/>
                </a:lnTo>
                <a:lnTo>
                  <a:pt x="1860" y="6026"/>
                </a:lnTo>
                <a:lnTo>
                  <a:pt x="1883" y="6039"/>
                </a:lnTo>
                <a:lnTo>
                  <a:pt x="1896" y="6050"/>
                </a:lnTo>
                <a:lnTo>
                  <a:pt x="1907" y="6062"/>
                </a:lnTo>
                <a:lnTo>
                  <a:pt x="1919" y="6073"/>
                </a:lnTo>
                <a:lnTo>
                  <a:pt x="1930" y="6085"/>
                </a:lnTo>
                <a:lnTo>
                  <a:pt x="1934" y="6097"/>
                </a:lnTo>
                <a:lnTo>
                  <a:pt x="1940" y="6109"/>
                </a:lnTo>
                <a:lnTo>
                  <a:pt x="1944" y="6114"/>
                </a:lnTo>
                <a:lnTo>
                  <a:pt x="1948" y="6119"/>
                </a:lnTo>
                <a:lnTo>
                  <a:pt x="1953" y="6124"/>
                </a:lnTo>
                <a:lnTo>
                  <a:pt x="1958" y="6128"/>
                </a:lnTo>
                <a:lnTo>
                  <a:pt x="1969" y="6135"/>
                </a:lnTo>
                <a:lnTo>
                  <a:pt x="1985" y="6140"/>
                </a:lnTo>
                <a:lnTo>
                  <a:pt x="2001" y="6146"/>
                </a:lnTo>
                <a:lnTo>
                  <a:pt x="2021" y="6147"/>
                </a:lnTo>
                <a:lnTo>
                  <a:pt x="2029" y="6171"/>
                </a:lnTo>
                <a:lnTo>
                  <a:pt x="2038" y="6194"/>
                </a:lnTo>
                <a:lnTo>
                  <a:pt x="2040" y="6199"/>
                </a:lnTo>
                <a:lnTo>
                  <a:pt x="2044" y="6204"/>
                </a:lnTo>
                <a:lnTo>
                  <a:pt x="2049" y="6209"/>
                </a:lnTo>
                <a:lnTo>
                  <a:pt x="2054" y="6213"/>
                </a:lnTo>
                <a:lnTo>
                  <a:pt x="2062" y="6218"/>
                </a:lnTo>
                <a:lnTo>
                  <a:pt x="2070" y="6220"/>
                </a:lnTo>
                <a:lnTo>
                  <a:pt x="2078" y="6224"/>
                </a:lnTo>
                <a:lnTo>
                  <a:pt x="2089" y="6227"/>
                </a:lnTo>
                <a:lnTo>
                  <a:pt x="2097" y="6232"/>
                </a:lnTo>
                <a:lnTo>
                  <a:pt x="2106" y="6238"/>
                </a:lnTo>
                <a:lnTo>
                  <a:pt x="2114" y="6244"/>
                </a:lnTo>
                <a:lnTo>
                  <a:pt x="2122" y="6251"/>
                </a:lnTo>
                <a:lnTo>
                  <a:pt x="2134" y="6266"/>
                </a:lnTo>
                <a:lnTo>
                  <a:pt x="2147" y="6280"/>
                </a:lnTo>
                <a:lnTo>
                  <a:pt x="2153" y="6288"/>
                </a:lnTo>
                <a:lnTo>
                  <a:pt x="2161" y="6294"/>
                </a:lnTo>
                <a:lnTo>
                  <a:pt x="2169" y="6300"/>
                </a:lnTo>
                <a:lnTo>
                  <a:pt x="2177" y="6307"/>
                </a:lnTo>
                <a:lnTo>
                  <a:pt x="2186" y="6312"/>
                </a:lnTo>
                <a:lnTo>
                  <a:pt x="2198" y="6317"/>
                </a:lnTo>
                <a:lnTo>
                  <a:pt x="2210" y="6319"/>
                </a:lnTo>
                <a:lnTo>
                  <a:pt x="2224" y="6322"/>
                </a:lnTo>
                <a:lnTo>
                  <a:pt x="2235" y="6329"/>
                </a:lnTo>
                <a:lnTo>
                  <a:pt x="2246" y="6336"/>
                </a:lnTo>
                <a:lnTo>
                  <a:pt x="2259" y="6347"/>
                </a:lnTo>
                <a:lnTo>
                  <a:pt x="2271" y="6359"/>
                </a:lnTo>
                <a:lnTo>
                  <a:pt x="2284" y="6370"/>
                </a:lnTo>
                <a:lnTo>
                  <a:pt x="2297" y="6381"/>
                </a:lnTo>
                <a:lnTo>
                  <a:pt x="2313" y="6394"/>
                </a:lnTo>
                <a:lnTo>
                  <a:pt x="2330" y="6406"/>
                </a:lnTo>
                <a:lnTo>
                  <a:pt x="2346" y="6418"/>
                </a:lnTo>
                <a:lnTo>
                  <a:pt x="2364" y="6430"/>
                </a:lnTo>
                <a:lnTo>
                  <a:pt x="2375" y="6445"/>
                </a:lnTo>
                <a:lnTo>
                  <a:pt x="2387" y="6460"/>
                </a:lnTo>
                <a:lnTo>
                  <a:pt x="2380" y="6469"/>
                </a:lnTo>
                <a:lnTo>
                  <a:pt x="2378" y="6478"/>
                </a:lnTo>
                <a:lnTo>
                  <a:pt x="2377" y="6483"/>
                </a:lnTo>
                <a:lnTo>
                  <a:pt x="2377" y="6487"/>
                </a:lnTo>
                <a:lnTo>
                  <a:pt x="2377" y="6491"/>
                </a:lnTo>
                <a:lnTo>
                  <a:pt x="2378" y="6494"/>
                </a:lnTo>
                <a:lnTo>
                  <a:pt x="2383" y="6502"/>
                </a:lnTo>
                <a:lnTo>
                  <a:pt x="2389" y="6510"/>
                </a:lnTo>
                <a:lnTo>
                  <a:pt x="2398" y="6517"/>
                </a:lnTo>
                <a:lnTo>
                  <a:pt x="2408" y="6523"/>
                </a:lnTo>
                <a:lnTo>
                  <a:pt x="2419" y="6534"/>
                </a:lnTo>
                <a:lnTo>
                  <a:pt x="2431" y="6543"/>
                </a:lnTo>
                <a:lnTo>
                  <a:pt x="2445" y="6551"/>
                </a:lnTo>
                <a:lnTo>
                  <a:pt x="2459" y="6560"/>
                </a:lnTo>
                <a:lnTo>
                  <a:pt x="2473" y="6568"/>
                </a:lnTo>
                <a:lnTo>
                  <a:pt x="2485" y="6578"/>
                </a:lnTo>
                <a:lnTo>
                  <a:pt x="2491" y="6583"/>
                </a:lnTo>
                <a:lnTo>
                  <a:pt x="2495" y="6588"/>
                </a:lnTo>
                <a:lnTo>
                  <a:pt x="2498" y="6595"/>
                </a:lnTo>
                <a:lnTo>
                  <a:pt x="2501" y="6601"/>
                </a:lnTo>
                <a:lnTo>
                  <a:pt x="2516" y="6606"/>
                </a:lnTo>
                <a:lnTo>
                  <a:pt x="2530" y="6611"/>
                </a:lnTo>
                <a:lnTo>
                  <a:pt x="2543" y="6617"/>
                </a:lnTo>
                <a:lnTo>
                  <a:pt x="2556" y="6625"/>
                </a:lnTo>
                <a:lnTo>
                  <a:pt x="2580" y="6640"/>
                </a:lnTo>
                <a:lnTo>
                  <a:pt x="2605" y="6655"/>
                </a:lnTo>
                <a:lnTo>
                  <a:pt x="2618" y="6663"/>
                </a:lnTo>
                <a:lnTo>
                  <a:pt x="2630" y="6669"/>
                </a:lnTo>
                <a:lnTo>
                  <a:pt x="2644" y="6674"/>
                </a:lnTo>
                <a:lnTo>
                  <a:pt x="2660" y="6678"/>
                </a:lnTo>
                <a:lnTo>
                  <a:pt x="2675" y="6682"/>
                </a:lnTo>
                <a:lnTo>
                  <a:pt x="2691" y="6683"/>
                </a:lnTo>
                <a:lnTo>
                  <a:pt x="2709" y="6683"/>
                </a:lnTo>
                <a:lnTo>
                  <a:pt x="2729" y="6681"/>
                </a:lnTo>
                <a:lnTo>
                  <a:pt x="2741" y="6679"/>
                </a:lnTo>
                <a:lnTo>
                  <a:pt x="2752" y="6678"/>
                </a:lnTo>
                <a:lnTo>
                  <a:pt x="2784" y="6697"/>
                </a:lnTo>
                <a:lnTo>
                  <a:pt x="2814" y="6718"/>
                </a:lnTo>
                <a:lnTo>
                  <a:pt x="2831" y="6726"/>
                </a:lnTo>
                <a:lnTo>
                  <a:pt x="2849" y="6734"/>
                </a:lnTo>
                <a:lnTo>
                  <a:pt x="2858" y="6737"/>
                </a:lnTo>
                <a:lnTo>
                  <a:pt x="2868" y="6739"/>
                </a:lnTo>
                <a:lnTo>
                  <a:pt x="2878" y="6742"/>
                </a:lnTo>
                <a:lnTo>
                  <a:pt x="2889" y="6743"/>
                </a:lnTo>
                <a:lnTo>
                  <a:pt x="2902" y="6747"/>
                </a:lnTo>
                <a:lnTo>
                  <a:pt x="2915" y="6751"/>
                </a:lnTo>
                <a:lnTo>
                  <a:pt x="2921" y="6751"/>
                </a:lnTo>
                <a:lnTo>
                  <a:pt x="2927" y="6751"/>
                </a:lnTo>
                <a:lnTo>
                  <a:pt x="2934" y="6748"/>
                </a:lnTo>
                <a:lnTo>
                  <a:pt x="2939" y="6744"/>
                </a:lnTo>
                <a:lnTo>
                  <a:pt x="2943" y="6740"/>
                </a:lnTo>
                <a:lnTo>
                  <a:pt x="2944" y="6738"/>
                </a:lnTo>
                <a:lnTo>
                  <a:pt x="2945" y="6735"/>
                </a:lnTo>
                <a:lnTo>
                  <a:pt x="2945" y="6733"/>
                </a:lnTo>
                <a:lnTo>
                  <a:pt x="2944" y="6728"/>
                </a:lnTo>
                <a:lnTo>
                  <a:pt x="2940" y="6724"/>
                </a:lnTo>
                <a:lnTo>
                  <a:pt x="2927" y="6718"/>
                </a:lnTo>
                <a:lnTo>
                  <a:pt x="2913" y="6711"/>
                </a:lnTo>
                <a:lnTo>
                  <a:pt x="2912" y="6711"/>
                </a:lnTo>
                <a:lnTo>
                  <a:pt x="2907" y="6699"/>
                </a:lnTo>
                <a:lnTo>
                  <a:pt x="2902" y="6686"/>
                </a:lnTo>
                <a:lnTo>
                  <a:pt x="2896" y="6673"/>
                </a:lnTo>
                <a:lnTo>
                  <a:pt x="2891" y="6662"/>
                </a:lnTo>
                <a:lnTo>
                  <a:pt x="2907" y="6666"/>
                </a:lnTo>
                <a:lnTo>
                  <a:pt x="2922" y="6671"/>
                </a:lnTo>
                <a:lnTo>
                  <a:pt x="2938" y="6676"/>
                </a:lnTo>
                <a:lnTo>
                  <a:pt x="2954" y="6681"/>
                </a:lnTo>
                <a:lnTo>
                  <a:pt x="2957" y="6686"/>
                </a:lnTo>
                <a:lnTo>
                  <a:pt x="2960" y="6691"/>
                </a:lnTo>
                <a:lnTo>
                  <a:pt x="2965" y="6695"/>
                </a:lnTo>
                <a:lnTo>
                  <a:pt x="2970" y="6699"/>
                </a:lnTo>
                <a:lnTo>
                  <a:pt x="2982" y="6705"/>
                </a:lnTo>
                <a:lnTo>
                  <a:pt x="2995" y="6709"/>
                </a:lnTo>
                <a:lnTo>
                  <a:pt x="3021" y="6719"/>
                </a:lnTo>
                <a:lnTo>
                  <a:pt x="3045" y="6729"/>
                </a:lnTo>
                <a:lnTo>
                  <a:pt x="3063" y="6737"/>
                </a:lnTo>
                <a:lnTo>
                  <a:pt x="3081" y="6745"/>
                </a:lnTo>
                <a:lnTo>
                  <a:pt x="3100" y="6753"/>
                </a:lnTo>
                <a:lnTo>
                  <a:pt x="3118" y="6758"/>
                </a:lnTo>
                <a:lnTo>
                  <a:pt x="3127" y="6761"/>
                </a:lnTo>
                <a:lnTo>
                  <a:pt x="3135" y="6761"/>
                </a:lnTo>
                <a:lnTo>
                  <a:pt x="3144" y="6759"/>
                </a:lnTo>
                <a:lnTo>
                  <a:pt x="3153" y="6757"/>
                </a:lnTo>
                <a:lnTo>
                  <a:pt x="3162" y="6753"/>
                </a:lnTo>
                <a:lnTo>
                  <a:pt x="3171" y="6747"/>
                </a:lnTo>
                <a:lnTo>
                  <a:pt x="3179" y="6738"/>
                </a:lnTo>
                <a:lnTo>
                  <a:pt x="3187" y="6726"/>
                </a:lnTo>
                <a:lnTo>
                  <a:pt x="3204" y="6723"/>
                </a:lnTo>
                <a:lnTo>
                  <a:pt x="3220" y="6719"/>
                </a:lnTo>
                <a:lnTo>
                  <a:pt x="3238" y="6715"/>
                </a:lnTo>
                <a:lnTo>
                  <a:pt x="3255" y="6711"/>
                </a:lnTo>
                <a:lnTo>
                  <a:pt x="3243" y="6696"/>
                </a:lnTo>
                <a:lnTo>
                  <a:pt x="3232" y="6681"/>
                </a:lnTo>
                <a:lnTo>
                  <a:pt x="3243" y="6672"/>
                </a:lnTo>
                <a:lnTo>
                  <a:pt x="3253" y="6664"/>
                </a:lnTo>
                <a:lnTo>
                  <a:pt x="3271" y="6664"/>
                </a:lnTo>
                <a:lnTo>
                  <a:pt x="3289" y="6664"/>
                </a:lnTo>
                <a:lnTo>
                  <a:pt x="3307" y="6666"/>
                </a:lnTo>
                <a:lnTo>
                  <a:pt x="3323" y="6666"/>
                </a:lnTo>
                <a:lnTo>
                  <a:pt x="3317" y="6664"/>
                </a:lnTo>
                <a:lnTo>
                  <a:pt x="3318" y="6660"/>
                </a:lnTo>
                <a:lnTo>
                  <a:pt x="3322" y="6660"/>
                </a:lnTo>
                <a:lnTo>
                  <a:pt x="3325" y="6662"/>
                </a:lnTo>
                <a:lnTo>
                  <a:pt x="3325" y="6663"/>
                </a:lnTo>
                <a:lnTo>
                  <a:pt x="3323" y="6666"/>
                </a:lnTo>
                <a:lnTo>
                  <a:pt x="3330" y="6671"/>
                </a:lnTo>
                <a:lnTo>
                  <a:pt x="3337" y="6676"/>
                </a:lnTo>
                <a:lnTo>
                  <a:pt x="3345" y="6678"/>
                </a:lnTo>
                <a:lnTo>
                  <a:pt x="3354" y="6679"/>
                </a:lnTo>
                <a:lnTo>
                  <a:pt x="3371" y="6679"/>
                </a:lnTo>
                <a:lnTo>
                  <a:pt x="3389" y="6678"/>
                </a:lnTo>
                <a:lnTo>
                  <a:pt x="3390" y="6664"/>
                </a:lnTo>
                <a:lnTo>
                  <a:pt x="3392" y="6650"/>
                </a:lnTo>
                <a:lnTo>
                  <a:pt x="3403" y="6649"/>
                </a:lnTo>
                <a:lnTo>
                  <a:pt x="3415" y="6649"/>
                </a:lnTo>
                <a:lnTo>
                  <a:pt x="3426" y="6649"/>
                </a:lnTo>
                <a:lnTo>
                  <a:pt x="3437" y="6649"/>
                </a:lnTo>
                <a:lnTo>
                  <a:pt x="3454" y="6649"/>
                </a:lnTo>
                <a:lnTo>
                  <a:pt x="3470" y="6649"/>
                </a:lnTo>
                <a:lnTo>
                  <a:pt x="3487" y="6648"/>
                </a:lnTo>
                <a:lnTo>
                  <a:pt x="3502" y="6644"/>
                </a:lnTo>
                <a:lnTo>
                  <a:pt x="3516" y="6640"/>
                </a:lnTo>
                <a:lnTo>
                  <a:pt x="3528" y="6636"/>
                </a:lnTo>
                <a:lnTo>
                  <a:pt x="3531" y="6634"/>
                </a:lnTo>
                <a:lnTo>
                  <a:pt x="3535" y="6631"/>
                </a:lnTo>
                <a:lnTo>
                  <a:pt x="3538" y="6627"/>
                </a:lnTo>
                <a:lnTo>
                  <a:pt x="3539" y="6625"/>
                </a:lnTo>
                <a:lnTo>
                  <a:pt x="3540" y="6621"/>
                </a:lnTo>
                <a:lnTo>
                  <a:pt x="3540" y="6616"/>
                </a:lnTo>
                <a:lnTo>
                  <a:pt x="3539" y="6612"/>
                </a:lnTo>
                <a:lnTo>
                  <a:pt x="3536" y="6608"/>
                </a:lnTo>
                <a:lnTo>
                  <a:pt x="3534" y="6605"/>
                </a:lnTo>
                <a:lnTo>
                  <a:pt x="3530" y="6601"/>
                </a:lnTo>
                <a:lnTo>
                  <a:pt x="3526" y="6598"/>
                </a:lnTo>
                <a:lnTo>
                  <a:pt x="3520" y="6595"/>
                </a:lnTo>
                <a:lnTo>
                  <a:pt x="3509" y="6591"/>
                </a:lnTo>
                <a:lnTo>
                  <a:pt x="3495" y="6587"/>
                </a:lnTo>
                <a:lnTo>
                  <a:pt x="3479" y="6586"/>
                </a:lnTo>
                <a:lnTo>
                  <a:pt x="3463" y="6586"/>
                </a:lnTo>
                <a:lnTo>
                  <a:pt x="3436" y="6570"/>
                </a:lnTo>
                <a:lnTo>
                  <a:pt x="3410" y="6556"/>
                </a:lnTo>
                <a:lnTo>
                  <a:pt x="3394" y="6550"/>
                </a:lnTo>
                <a:lnTo>
                  <a:pt x="3379" y="6545"/>
                </a:lnTo>
                <a:lnTo>
                  <a:pt x="3363" y="6541"/>
                </a:lnTo>
                <a:lnTo>
                  <a:pt x="3345" y="6540"/>
                </a:lnTo>
                <a:lnTo>
                  <a:pt x="3345" y="6527"/>
                </a:lnTo>
                <a:lnTo>
                  <a:pt x="3346" y="6515"/>
                </a:lnTo>
                <a:lnTo>
                  <a:pt x="3346" y="6502"/>
                </a:lnTo>
                <a:lnTo>
                  <a:pt x="3346" y="6489"/>
                </a:lnTo>
                <a:lnTo>
                  <a:pt x="3358" y="6487"/>
                </a:lnTo>
                <a:lnTo>
                  <a:pt x="3369" y="6483"/>
                </a:lnTo>
                <a:lnTo>
                  <a:pt x="3380" y="6480"/>
                </a:lnTo>
                <a:lnTo>
                  <a:pt x="3392" y="6477"/>
                </a:lnTo>
                <a:lnTo>
                  <a:pt x="3401" y="6480"/>
                </a:lnTo>
                <a:lnTo>
                  <a:pt x="3411" y="6480"/>
                </a:lnTo>
                <a:lnTo>
                  <a:pt x="3421" y="6487"/>
                </a:lnTo>
                <a:lnTo>
                  <a:pt x="3432" y="6491"/>
                </a:lnTo>
                <a:lnTo>
                  <a:pt x="3444" y="6493"/>
                </a:lnTo>
                <a:lnTo>
                  <a:pt x="3456" y="6494"/>
                </a:lnTo>
                <a:lnTo>
                  <a:pt x="3481" y="6494"/>
                </a:lnTo>
                <a:lnTo>
                  <a:pt x="3506" y="6493"/>
                </a:lnTo>
                <a:lnTo>
                  <a:pt x="3517" y="6493"/>
                </a:lnTo>
                <a:lnTo>
                  <a:pt x="3529" y="6492"/>
                </a:lnTo>
                <a:lnTo>
                  <a:pt x="3540" y="6492"/>
                </a:lnTo>
                <a:lnTo>
                  <a:pt x="3552" y="6491"/>
                </a:lnTo>
                <a:lnTo>
                  <a:pt x="3557" y="6489"/>
                </a:lnTo>
                <a:lnTo>
                  <a:pt x="3561" y="6487"/>
                </a:lnTo>
                <a:lnTo>
                  <a:pt x="3564" y="6483"/>
                </a:lnTo>
                <a:lnTo>
                  <a:pt x="3566" y="6479"/>
                </a:lnTo>
                <a:lnTo>
                  <a:pt x="3571" y="6487"/>
                </a:lnTo>
                <a:lnTo>
                  <a:pt x="3576" y="6493"/>
                </a:lnTo>
                <a:lnTo>
                  <a:pt x="3581" y="6499"/>
                </a:lnTo>
                <a:lnTo>
                  <a:pt x="3588" y="6504"/>
                </a:lnTo>
                <a:lnTo>
                  <a:pt x="3595" y="6508"/>
                </a:lnTo>
                <a:lnTo>
                  <a:pt x="3602" y="6511"/>
                </a:lnTo>
                <a:lnTo>
                  <a:pt x="3611" y="6513"/>
                </a:lnTo>
                <a:lnTo>
                  <a:pt x="3619" y="6515"/>
                </a:lnTo>
                <a:lnTo>
                  <a:pt x="3635" y="6515"/>
                </a:lnTo>
                <a:lnTo>
                  <a:pt x="3652" y="6513"/>
                </a:lnTo>
                <a:lnTo>
                  <a:pt x="3667" y="6510"/>
                </a:lnTo>
                <a:lnTo>
                  <a:pt x="3680" y="6504"/>
                </a:lnTo>
                <a:lnTo>
                  <a:pt x="3686" y="6501"/>
                </a:lnTo>
                <a:lnTo>
                  <a:pt x="3690" y="6498"/>
                </a:lnTo>
                <a:lnTo>
                  <a:pt x="3692" y="6494"/>
                </a:lnTo>
                <a:lnTo>
                  <a:pt x="3694" y="6491"/>
                </a:lnTo>
                <a:lnTo>
                  <a:pt x="3695" y="6487"/>
                </a:lnTo>
                <a:lnTo>
                  <a:pt x="3694" y="6484"/>
                </a:lnTo>
                <a:lnTo>
                  <a:pt x="3692" y="6480"/>
                </a:lnTo>
                <a:lnTo>
                  <a:pt x="3690" y="6478"/>
                </a:lnTo>
                <a:lnTo>
                  <a:pt x="3681" y="6471"/>
                </a:lnTo>
                <a:lnTo>
                  <a:pt x="3671" y="6466"/>
                </a:lnTo>
                <a:lnTo>
                  <a:pt x="3657" y="6463"/>
                </a:lnTo>
                <a:lnTo>
                  <a:pt x="3642" y="6461"/>
                </a:lnTo>
                <a:lnTo>
                  <a:pt x="3637" y="6445"/>
                </a:lnTo>
                <a:lnTo>
                  <a:pt x="3632" y="6431"/>
                </a:lnTo>
                <a:lnTo>
                  <a:pt x="3627" y="6425"/>
                </a:lnTo>
                <a:lnTo>
                  <a:pt x="3619" y="6419"/>
                </a:lnTo>
                <a:lnTo>
                  <a:pt x="3614" y="6417"/>
                </a:lnTo>
                <a:lnTo>
                  <a:pt x="3609" y="6416"/>
                </a:lnTo>
                <a:lnTo>
                  <a:pt x="3602" y="6414"/>
                </a:lnTo>
                <a:lnTo>
                  <a:pt x="3596" y="6414"/>
                </a:lnTo>
                <a:lnTo>
                  <a:pt x="3586" y="6414"/>
                </a:lnTo>
                <a:lnTo>
                  <a:pt x="3578" y="6413"/>
                </a:lnTo>
                <a:lnTo>
                  <a:pt x="3571" y="6412"/>
                </a:lnTo>
                <a:lnTo>
                  <a:pt x="3566" y="6411"/>
                </a:lnTo>
                <a:lnTo>
                  <a:pt x="3561" y="6408"/>
                </a:lnTo>
                <a:lnTo>
                  <a:pt x="3557" y="6406"/>
                </a:lnTo>
                <a:lnTo>
                  <a:pt x="3554" y="6402"/>
                </a:lnTo>
                <a:lnTo>
                  <a:pt x="3553" y="6398"/>
                </a:lnTo>
                <a:lnTo>
                  <a:pt x="3550" y="6383"/>
                </a:lnTo>
                <a:lnTo>
                  <a:pt x="3548" y="6366"/>
                </a:lnTo>
                <a:lnTo>
                  <a:pt x="3561" y="6362"/>
                </a:lnTo>
                <a:lnTo>
                  <a:pt x="3573" y="6359"/>
                </a:lnTo>
                <a:lnTo>
                  <a:pt x="3585" y="6355"/>
                </a:lnTo>
                <a:lnTo>
                  <a:pt x="3597" y="6350"/>
                </a:lnTo>
                <a:lnTo>
                  <a:pt x="3620" y="6359"/>
                </a:lnTo>
                <a:lnTo>
                  <a:pt x="3643" y="6366"/>
                </a:lnTo>
                <a:lnTo>
                  <a:pt x="3666" y="6374"/>
                </a:lnTo>
                <a:lnTo>
                  <a:pt x="3689" y="6383"/>
                </a:lnTo>
                <a:lnTo>
                  <a:pt x="3700" y="6390"/>
                </a:lnTo>
                <a:lnTo>
                  <a:pt x="3712" y="6395"/>
                </a:lnTo>
                <a:lnTo>
                  <a:pt x="3723" y="6399"/>
                </a:lnTo>
                <a:lnTo>
                  <a:pt x="3734" y="6399"/>
                </a:lnTo>
                <a:lnTo>
                  <a:pt x="3747" y="6398"/>
                </a:lnTo>
                <a:lnTo>
                  <a:pt x="3758" y="6395"/>
                </a:lnTo>
                <a:lnTo>
                  <a:pt x="3770" y="6390"/>
                </a:lnTo>
                <a:lnTo>
                  <a:pt x="3783" y="6383"/>
                </a:lnTo>
                <a:lnTo>
                  <a:pt x="3783" y="6383"/>
                </a:lnTo>
                <a:lnTo>
                  <a:pt x="3783" y="6383"/>
                </a:lnTo>
                <a:lnTo>
                  <a:pt x="3783" y="6383"/>
                </a:lnTo>
                <a:lnTo>
                  <a:pt x="3783" y="6383"/>
                </a:lnTo>
                <a:lnTo>
                  <a:pt x="3799" y="6373"/>
                </a:lnTo>
                <a:lnTo>
                  <a:pt x="3817" y="6365"/>
                </a:lnTo>
                <a:lnTo>
                  <a:pt x="3835" y="6359"/>
                </a:lnTo>
                <a:lnTo>
                  <a:pt x="3855" y="6355"/>
                </a:lnTo>
                <a:lnTo>
                  <a:pt x="3874" y="6351"/>
                </a:lnTo>
                <a:lnTo>
                  <a:pt x="3896" y="6350"/>
                </a:lnTo>
                <a:lnTo>
                  <a:pt x="3916" y="6350"/>
                </a:lnTo>
                <a:lnTo>
                  <a:pt x="3937" y="6351"/>
                </a:lnTo>
                <a:lnTo>
                  <a:pt x="3940" y="6357"/>
                </a:lnTo>
                <a:lnTo>
                  <a:pt x="3942" y="6364"/>
                </a:lnTo>
                <a:lnTo>
                  <a:pt x="3946" y="6369"/>
                </a:lnTo>
                <a:lnTo>
                  <a:pt x="3951" y="6373"/>
                </a:lnTo>
                <a:lnTo>
                  <a:pt x="3963" y="6379"/>
                </a:lnTo>
                <a:lnTo>
                  <a:pt x="3975" y="6383"/>
                </a:lnTo>
                <a:lnTo>
                  <a:pt x="3989" y="6387"/>
                </a:lnTo>
                <a:lnTo>
                  <a:pt x="4005" y="6389"/>
                </a:lnTo>
                <a:lnTo>
                  <a:pt x="4019" y="6393"/>
                </a:lnTo>
                <a:lnTo>
                  <a:pt x="4030" y="6398"/>
                </a:lnTo>
                <a:lnTo>
                  <a:pt x="4029" y="6406"/>
                </a:lnTo>
                <a:lnTo>
                  <a:pt x="4026" y="6414"/>
                </a:lnTo>
                <a:lnTo>
                  <a:pt x="4025" y="6418"/>
                </a:lnTo>
                <a:lnTo>
                  <a:pt x="4024" y="6422"/>
                </a:lnTo>
                <a:lnTo>
                  <a:pt x="4025" y="6423"/>
                </a:lnTo>
                <a:lnTo>
                  <a:pt x="4027" y="6423"/>
                </a:lnTo>
                <a:lnTo>
                  <a:pt x="4036" y="6421"/>
                </a:lnTo>
                <a:lnTo>
                  <a:pt x="4045" y="6419"/>
                </a:lnTo>
                <a:lnTo>
                  <a:pt x="4054" y="6419"/>
                </a:lnTo>
                <a:lnTo>
                  <a:pt x="4063" y="6419"/>
                </a:lnTo>
                <a:lnTo>
                  <a:pt x="4081" y="6422"/>
                </a:lnTo>
                <a:lnTo>
                  <a:pt x="4099" y="6426"/>
                </a:lnTo>
                <a:lnTo>
                  <a:pt x="4115" y="6428"/>
                </a:lnTo>
                <a:lnTo>
                  <a:pt x="4133" y="6431"/>
                </a:lnTo>
                <a:lnTo>
                  <a:pt x="4142" y="6432"/>
                </a:lnTo>
                <a:lnTo>
                  <a:pt x="4151" y="6432"/>
                </a:lnTo>
                <a:lnTo>
                  <a:pt x="4159" y="6431"/>
                </a:lnTo>
                <a:lnTo>
                  <a:pt x="4168" y="6430"/>
                </a:lnTo>
                <a:lnTo>
                  <a:pt x="4180" y="6437"/>
                </a:lnTo>
                <a:lnTo>
                  <a:pt x="4192" y="6445"/>
                </a:lnTo>
                <a:lnTo>
                  <a:pt x="4192" y="6445"/>
                </a:lnTo>
                <a:lnTo>
                  <a:pt x="4192" y="6445"/>
                </a:lnTo>
                <a:lnTo>
                  <a:pt x="4203" y="6454"/>
                </a:lnTo>
                <a:lnTo>
                  <a:pt x="4214" y="6461"/>
                </a:lnTo>
                <a:lnTo>
                  <a:pt x="4224" y="6470"/>
                </a:lnTo>
                <a:lnTo>
                  <a:pt x="4234" y="6478"/>
                </a:lnTo>
                <a:lnTo>
                  <a:pt x="4229" y="6485"/>
                </a:lnTo>
                <a:lnTo>
                  <a:pt x="4227" y="6493"/>
                </a:lnTo>
                <a:lnTo>
                  <a:pt x="4225" y="6501"/>
                </a:lnTo>
                <a:lnTo>
                  <a:pt x="4228" y="6507"/>
                </a:lnTo>
                <a:lnTo>
                  <a:pt x="4232" y="6512"/>
                </a:lnTo>
                <a:lnTo>
                  <a:pt x="4238" y="6517"/>
                </a:lnTo>
                <a:lnTo>
                  <a:pt x="4246" y="6522"/>
                </a:lnTo>
                <a:lnTo>
                  <a:pt x="4256" y="6526"/>
                </a:lnTo>
                <a:lnTo>
                  <a:pt x="4265" y="6527"/>
                </a:lnTo>
                <a:lnTo>
                  <a:pt x="4271" y="6527"/>
                </a:lnTo>
                <a:lnTo>
                  <a:pt x="4276" y="6526"/>
                </a:lnTo>
                <a:lnTo>
                  <a:pt x="4279" y="6523"/>
                </a:lnTo>
                <a:lnTo>
                  <a:pt x="4281" y="6515"/>
                </a:lnTo>
                <a:lnTo>
                  <a:pt x="4283" y="6506"/>
                </a:lnTo>
                <a:lnTo>
                  <a:pt x="4294" y="6507"/>
                </a:lnTo>
                <a:lnTo>
                  <a:pt x="4304" y="6508"/>
                </a:lnTo>
                <a:lnTo>
                  <a:pt x="4308" y="6516"/>
                </a:lnTo>
                <a:lnTo>
                  <a:pt x="4312" y="6522"/>
                </a:lnTo>
                <a:lnTo>
                  <a:pt x="4317" y="6527"/>
                </a:lnTo>
                <a:lnTo>
                  <a:pt x="4323" y="6534"/>
                </a:lnTo>
                <a:lnTo>
                  <a:pt x="4336" y="6543"/>
                </a:lnTo>
                <a:lnTo>
                  <a:pt x="4351" y="6550"/>
                </a:lnTo>
                <a:lnTo>
                  <a:pt x="4366" y="6555"/>
                </a:lnTo>
                <a:lnTo>
                  <a:pt x="4384" y="6562"/>
                </a:lnTo>
                <a:lnTo>
                  <a:pt x="4402" y="6565"/>
                </a:lnTo>
                <a:lnTo>
                  <a:pt x="4420" y="6570"/>
                </a:lnTo>
                <a:lnTo>
                  <a:pt x="4431" y="6570"/>
                </a:lnTo>
                <a:lnTo>
                  <a:pt x="4441" y="6573"/>
                </a:lnTo>
                <a:lnTo>
                  <a:pt x="4442" y="6578"/>
                </a:lnTo>
                <a:lnTo>
                  <a:pt x="4445" y="6583"/>
                </a:lnTo>
                <a:lnTo>
                  <a:pt x="4450" y="6587"/>
                </a:lnTo>
                <a:lnTo>
                  <a:pt x="4455" y="6591"/>
                </a:lnTo>
                <a:lnTo>
                  <a:pt x="4469" y="6598"/>
                </a:lnTo>
                <a:lnTo>
                  <a:pt x="4484" y="6605"/>
                </a:lnTo>
                <a:lnTo>
                  <a:pt x="4491" y="6608"/>
                </a:lnTo>
                <a:lnTo>
                  <a:pt x="4496" y="6614"/>
                </a:lnTo>
                <a:lnTo>
                  <a:pt x="4500" y="6617"/>
                </a:lnTo>
                <a:lnTo>
                  <a:pt x="4502" y="6622"/>
                </a:lnTo>
                <a:lnTo>
                  <a:pt x="4503" y="6627"/>
                </a:lnTo>
                <a:lnTo>
                  <a:pt x="4501" y="6634"/>
                </a:lnTo>
                <a:lnTo>
                  <a:pt x="4496" y="6641"/>
                </a:lnTo>
                <a:lnTo>
                  <a:pt x="4488" y="6649"/>
                </a:lnTo>
                <a:lnTo>
                  <a:pt x="4491" y="6655"/>
                </a:lnTo>
                <a:lnTo>
                  <a:pt x="4494" y="6662"/>
                </a:lnTo>
                <a:lnTo>
                  <a:pt x="4498" y="6667"/>
                </a:lnTo>
                <a:lnTo>
                  <a:pt x="4503" y="6672"/>
                </a:lnTo>
                <a:lnTo>
                  <a:pt x="4515" y="6681"/>
                </a:lnTo>
                <a:lnTo>
                  <a:pt x="4529" y="6688"/>
                </a:lnTo>
                <a:lnTo>
                  <a:pt x="4558" y="6700"/>
                </a:lnTo>
                <a:lnTo>
                  <a:pt x="4590" y="6710"/>
                </a:lnTo>
                <a:lnTo>
                  <a:pt x="4616" y="6720"/>
                </a:lnTo>
                <a:lnTo>
                  <a:pt x="4642" y="6729"/>
                </a:lnTo>
                <a:lnTo>
                  <a:pt x="4668" y="6739"/>
                </a:lnTo>
                <a:lnTo>
                  <a:pt x="4695" y="6748"/>
                </a:lnTo>
                <a:lnTo>
                  <a:pt x="4722" y="6757"/>
                </a:lnTo>
                <a:lnTo>
                  <a:pt x="4749" y="6764"/>
                </a:lnTo>
                <a:lnTo>
                  <a:pt x="4777" y="6770"/>
                </a:lnTo>
                <a:lnTo>
                  <a:pt x="4807" y="6775"/>
                </a:lnTo>
                <a:lnTo>
                  <a:pt x="4819" y="6782"/>
                </a:lnTo>
                <a:lnTo>
                  <a:pt x="4832" y="6790"/>
                </a:lnTo>
                <a:lnTo>
                  <a:pt x="4833" y="6801"/>
                </a:lnTo>
                <a:lnTo>
                  <a:pt x="4837" y="6811"/>
                </a:lnTo>
                <a:lnTo>
                  <a:pt x="4843" y="6820"/>
                </a:lnTo>
                <a:lnTo>
                  <a:pt x="4852" y="6828"/>
                </a:lnTo>
                <a:lnTo>
                  <a:pt x="4862" y="6835"/>
                </a:lnTo>
                <a:lnTo>
                  <a:pt x="4874" y="6842"/>
                </a:lnTo>
                <a:lnTo>
                  <a:pt x="4888" y="6846"/>
                </a:lnTo>
                <a:lnTo>
                  <a:pt x="4903" y="6849"/>
                </a:lnTo>
                <a:lnTo>
                  <a:pt x="4914" y="6849"/>
                </a:lnTo>
                <a:lnTo>
                  <a:pt x="4925" y="6849"/>
                </a:lnTo>
                <a:lnTo>
                  <a:pt x="4936" y="6849"/>
                </a:lnTo>
                <a:lnTo>
                  <a:pt x="4946" y="6849"/>
                </a:lnTo>
                <a:lnTo>
                  <a:pt x="4969" y="6849"/>
                </a:lnTo>
                <a:lnTo>
                  <a:pt x="4992" y="6849"/>
                </a:lnTo>
                <a:lnTo>
                  <a:pt x="5013" y="6851"/>
                </a:lnTo>
                <a:lnTo>
                  <a:pt x="5036" y="6851"/>
                </a:lnTo>
                <a:lnTo>
                  <a:pt x="5039" y="6852"/>
                </a:lnTo>
                <a:lnTo>
                  <a:pt x="5043" y="6854"/>
                </a:lnTo>
                <a:lnTo>
                  <a:pt x="5046" y="6854"/>
                </a:lnTo>
                <a:lnTo>
                  <a:pt x="5051" y="6856"/>
                </a:lnTo>
                <a:lnTo>
                  <a:pt x="5060" y="6863"/>
                </a:lnTo>
                <a:lnTo>
                  <a:pt x="5072" y="6868"/>
                </a:lnTo>
                <a:lnTo>
                  <a:pt x="5083" y="6874"/>
                </a:lnTo>
                <a:lnTo>
                  <a:pt x="5096" y="6877"/>
                </a:lnTo>
                <a:lnTo>
                  <a:pt x="5121" y="6882"/>
                </a:lnTo>
                <a:lnTo>
                  <a:pt x="5149" y="6886"/>
                </a:lnTo>
                <a:lnTo>
                  <a:pt x="5166" y="6894"/>
                </a:lnTo>
                <a:lnTo>
                  <a:pt x="5183" y="6901"/>
                </a:lnTo>
                <a:lnTo>
                  <a:pt x="5200" y="6909"/>
                </a:lnTo>
                <a:lnTo>
                  <a:pt x="5218" y="6917"/>
                </a:lnTo>
                <a:lnTo>
                  <a:pt x="5218" y="6924"/>
                </a:lnTo>
                <a:lnTo>
                  <a:pt x="5219" y="6931"/>
                </a:lnTo>
                <a:lnTo>
                  <a:pt x="5210" y="6943"/>
                </a:lnTo>
                <a:lnTo>
                  <a:pt x="5202" y="6955"/>
                </a:lnTo>
                <a:lnTo>
                  <a:pt x="5201" y="6957"/>
                </a:lnTo>
                <a:lnTo>
                  <a:pt x="5201" y="6961"/>
                </a:lnTo>
                <a:lnTo>
                  <a:pt x="5201" y="6964"/>
                </a:lnTo>
                <a:lnTo>
                  <a:pt x="5202" y="6966"/>
                </a:lnTo>
                <a:lnTo>
                  <a:pt x="5205" y="6970"/>
                </a:lnTo>
                <a:lnTo>
                  <a:pt x="5209" y="6972"/>
                </a:lnTo>
                <a:lnTo>
                  <a:pt x="5214" y="6975"/>
                </a:lnTo>
                <a:lnTo>
                  <a:pt x="5219" y="6978"/>
                </a:lnTo>
                <a:lnTo>
                  <a:pt x="5220" y="6984"/>
                </a:lnTo>
                <a:lnTo>
                  <a:pt x="5222" y="6989"/>
                </a:lnTo>
                <a:lnTo>
                  <a:pt x="5223" y="6993"/>
                </a:lnTo>
                <a:lnTo>
                  <a:pt x="5225" y="6997"/>
                </a:lnTo>
                <a:lnTo>
                  <a:pt x="5233" y="7003"/>
                </a:lnTo>
                <a:lnTo>
                  <a:pt x="5242" y="7009"/>
                </a:lnTo>
                <a:lnTo>
                  <a:pt x="5263" y="7017"/>
                </a:lnTo>
                <a:lnTo>
                  <a:pt x="5286" y="7026"/>
                </a:lnTo>
                <a:lnTo>
                  <a:pt x="5300" y="7028"/>
                </a:lnTo>
                <a:lnTo>
                  <a:pt x="5314" y="7030"/>
                </a:lnTo>
                <a:lnTo>
                  <a:pt x="5329" y="7031"/>
                </a:lnTo>
                <a:lnTo>
                  <a:pt x="5343" y="7031"/>
                </a:lnTo>
                <a:lnTo>
                  <a:pt x="5357" y="7031"/>
                </a:lnTo>
                <a:lnTo>
                  <a:pt x="5371" y="7030"/>
                </a:lnTo>
                <a:lnTo>
                  <a:pt x="5386" y="7028"/>
                </a:lnTo>
                <a:lnTo>
                  <a:pt x="5400" y="7026"/>
                </a:lnTo>
                <a:lnTo>
                  <a:pt x="5413" y="7032"/>
                </a:lnTo>
                <a:lnTo>
                  <a:pt x="5426" y="7038"/>
                </a:lnTo>
                <a:lnTo>
                  <a:pt x="5422" y="7043"/>
                </a:lnTo>
                <a:lnTo>
                  <a:pt x="5417" y="7047"/>
                </a:lnTo>
                <a:lnTo>
                  <a:pt x="5412" y="7050"/>
                </a:lnTo>
                <a:lnTo>
                  <a:pt x="5407" y="7051"/>
                </a:lnTo>
                <a:lnTo>
                  <a:pt x="5395" y="7055"/>
                </a:lnTo>
                <a:lnTo>
                  <a:pt x="5383" y="7056"/>
                </a:lnTo>
                <a:lnTo>
                  <a:pt x="5369" y="7056"/>
                </a:lnTo>
                <a:lnTo>
                  <a:pt x="5355" y="7057"/>
                </a:lnTo>
                <a:lnTo>
                  <a:pt x="5341" y="7059"/>
                </a:lnTo>
                <a:lnTo>
                  <a:pt x="5326" y="7061"/>
                </a:lnTo>
                <a:lnTo>
                  <a:pt x="5336" y="7066"/>
                </a:lnTo>
                <a:lnTo>
                  <a:pt x="5347" y="7070"/>
                </a:lnTo>
                <a:lnTo>
                  <a:pt x="5357" y="7073"/>
                </a:lnTo>
                <a:lnTo>
                  <a:pt x="5367" y="7074"/>
                </a:lnTo>
                <a:lnTo>
                  <a:pt x="5389" y="7078"/>
                </a:lnTo>
                <a:lnTo>
                  <a:pt x="5411" y="7079"/>
                </a:lnTo>
                <a:lnTo>
                  <a:pt x="5432" y="7079"/>
                </a:lnTo>
                <a:lnTo>
                  <a:pt x="5452" y="7080"/>
                </a:lnTo>
                <a:lnTo>
                  <a:pt x="5473" y="7083"/>
                </a:lnTo>
                <a:lnTo>
                  <a:pt x="5493" y="7088"/>
                </a:lnTo>
                <a:lnTo>
                  <a:pt x="5518" y="7088"/>
                </a:lnTo>
                <a:lnTo>
                  <a:pt x="5544" y="7088"/>
                </a:lnTo>
                <a:lnTo>
                  <a:pt x="5569" y="7088"/>
                </a:lnTo>
                <a:lnTo>
                  <a:pt x="5596" y="7088"/>
                </a:lnTo>
                <a:lnTo>
                  <a:pt x="5621" y="7088"/>
                </a:lnTo>
                <a:lnTo>
                  <a:pt x="5647" y="7088"/>
                </a:lnTo>
                <a:lnTo>
                  <a:pt x="5672" y="7088"/>
                </a:lnTo>
                <a:lnTo>
                  <a:pt x="5697" y="7088"/>
                </a:lnTo>
                <a:lnTo>
                  <a:pt x="5732" y="7088"/>
                </a:lnTo>
                <a:lnTo>
                  <a:pt x="5766" y="7088"/>
                </a:lnTo>
                <a:lnTo>
                  <a:pt x="5799" y="7087"/>
                </a:lnTo>
                <a:lnTo>
                  <a:pt x="5833" y="7087"/>
                </a:lnTo>
                <a:lnTo>
                  <a:pt x="5867" y="7087"/>
                </a:lnTo>
                <a:lnTo>
                  <a:pt x="5900" y="7087"/>
                </a:lnTo>
                <a:lnTo>
                  <a:pt x="5935" y="7087"/>
                </a:lnTo>
                <a:lnTo>
                  <a:pt x="5969" y="7087"/>
                </a:lnTo>
                <a:lnTo>
                  <a:pt x="5983" y="7087"/>
                </a:lnTo>
                <a:lnTo>
                  <a:pt x="5997" y="7087"/>
                </a:lnTo>
                <a:lnTo>
                  <a:pt x="6011" y="7085"/>
                </a:lnTo>
                <a:lnTo>
                  <a:pt x="6023" y="7084"/>
                </a:lnTo>
                <a:lnTo>
                  <a:pt x="6035" y="7080"/>
                </a:lnTo>
                <a:lnTo>
                  <a:pt x="6046" y="7075"/>
                </a:lnTo>
                <a:lnTo>
                  <a:pt x="6050" y="7071"/>
                </a:lnTo>
                <a:lnTo>
                  <a:pt x="6055" y="7068"/>
                </a:lnTo>
                <a:lnTo>
                  <a:pt x="6059" y="7062"/>
                </a:lnTo>
                <a:lnTo>
                  <a:pt x="6063" y="7057"/>
                </a:lnTo>
                <a:lnTo>
                  <a:pt x="6051" y="7050"/>
                </a:lnTo>
                <a:lnTo>
                  <a:pt x="6040" y="7041"/>
                </a:lnTo>
                <a:lnTo>
                  <a:pt x="6030" y="7033"/>
                </a:lnTo>
                <a:lnTo>
                  <a:pt x="6018" y="7024"/>
                </a:lnTo>
                <a:lnTo>
                  <a:pt x="6017" y="7017"/>
                </a:lnTo>
                <a:lnTo>
                  <a:pt x="6017" y="7008"/>
                </a:lnTo>
                <a:lnTo>
                  <a:pt x="6029" y="7005"/>
                </a:lnTo>
                <a:lnTo>
                  <a:pt x="6040" y="7002"/>
                </a:lnTo>
                <a:lnTo>
                  <a:pt x="6051" y="6998"/>
                </a:lnTo>
                <a:lnTo>
                  <a:pt x="6063" y="6995"/>
                </a:lnTo>
                <a:lnTo>
                  <a:pt x="6086" y="6997"/>
                </a:lnTo>
                <a:lnTo>
                  <a:pt x="6110" y="6997"/>
                </a:lnTo>
                <a:lnTo>
                  <a:pt x="6133" y="6994"/>
                </a:lnTo>
                <a:lnTo>
                  <a:pt x="6157" y="6993"/>
                </a:lnTo>
                <a:lnTo>
                  <a:pt x="6180" y="6993"/>
                </a:lnTo>
                <a:lnTo>
                  <a:pt x="6202" y="6994"/>
                </a:lnTo>
                <a:lnTo>
                  <a:pt x="6214" y="6995"/>
                </a:lnTo>
                <a:lnTo>
                  <a:pt x="6225" y="6998"/>
                </a:lnTo>
                <a:lnTo>
                  <a:pt x="6237" y="7002"/>
                </a:lnTo>
                <a:lnTo>
                  <a:pt x="6248" y="7007"/>
                </a:lnTo>
                <a:lnTo>
                  <a:pt x="6262" y="7012"/>
                </a:lnTo>
                <a:lnTo>
                  <a:pt x="6276" y="7016"/>
                </a:lnTo>
                <a:lnTo>
                  <a:pt x="6290" y="7019"/>
                </a:lnTo>
                <a:lnTo>
                  <a:pt x="6304" y="7023"/>
                </a:lnTo>
                <a:lnTo>
                  <a:pt x="6318" y="7024"/>
                </a:lnTo>
                <a:lnTo>
                  <a:pt x="6332" y="7027"/>
                </a:lnTo>
                <a:lnTo>
                  <a:pt x="6346" y="7028"/>
                </a:lnTo>
                <a:lnTo>
                  <a:pt x="6360" y="7028"/>
                </a:lnTo>
                <a:lnTo>
                  <a:pt x="6374" y="7028"/>
                </a:lnTo>
                <a:lnTo>
                  <a:pt x="6389" y="7027"/>
                </a:lnTo>
                <a:lnTo>
                  <a:pt x="6403" y="7026"/>
                </a:lnTo>
                <a:lnTo>
                  <a:pt x="6417" y="7023"/>
                </a:lnTo>
                <a:lnTo>
                  <a:pt x="6431" y="7019"/>
                </a:lnTo>
                <a:lnTo>
                  <a:pt x="6445" y="7017"/>
                </a:lnTo>
                <a:lnTo>
                  <a:pt x="6459" y="7012"/>
                </a:lnTo>
                <a:lnTo>
                  <a:pt x="6473" y="7007"/>
                </a:lnTo>
                <a:lnTo>
                  <a:pt x="6473" y="7007"/>
                </a:lnTo>
                <a:lnTo>
                  <a:pt x="6471" y="7008"/>
                </a:lnTo>
                <a:lnTo>
                  <a:pt x="6504" y="7007"/>
                </a:lnTo>
                <a:lnTo>
                  <a:pt x="6537" y="7008"/>
                </a:lnTo>
                <a:lnTo>
                  <a:pt x="6570" y="7010"/>
                </a:lnTo>
                <a:lnTo>
                  <a:pt x="6603" y="7010"/>
                </a:lnTo>
                <a:lnTo>
                  <a:pt x="6620" y="7010"/>
                </a:lnTo>
                <a:lnTo>
                  <a:pt x="6635" y="7009"/>
                </a:lnTo>
                <a:lnTo>
                  <a:pt x="6652" y="7007"/>
                </a:lnTo>
                <a:lnTo>
                  <a:pt x="6667" y="7004"/>
                </a:lnTo>
                <a:lnTo>
                  <a:pt x="6682" y="6999"/>
                </a:lnTo>
                <a:lnTo>
                  <a:pt x="6697" y="6994"/>
                </a:lnTo>
                <a:lnTo>
                  <a:pt x="6711" y="6986"/>
                </a:lnTo>
                <a:lnTo>
                  <a:pt x="6725" y="6978"/>
                </a:lnTo>
                <a:lnTo>
                  <a:pt x="6725" y="6978"/>
                </a:lnTo>
                <a:lnTo>
                  <a:pt x="6740" y="6975"/>
                </a:lnTo>
                <a:lnTo>
                  <a:pt x="6754" y="6975"/>
                </a:lnTo>
                <a:lnTo>
                  <a:pt x="6768" y="6975"/>
                </a:lnTo>
                <a:lnTo>
                  <a:pt x="6782" y="6976"/>
                </a:lnTo>
                <a:lnTo>
                  <a:pt x="6811" y="6981"/>
                </a:lnTo>
                <a:lnTo>
                  <a:pt x="6839" y="6986"/>
                </a:lnTo>
                <a:lnTo>
                  <a:pt x="6853" y="6989"/>
                </a:lnTo>
                <a:lnTo>
                  <a:pt x="6869" y="6991"/>
                </a:lnTo>
                <a:lnTo>
                  <a:pt x="6882" y="6993"/>
                </a:lnTo>
                <a:lnTo>
                  <a:pt x="6896" y="6993"/>
                </a:lnTo>
                <a:lnTo>
                  <a:pt x="6910" y="6993"/>
                </a:lnTo>
                <a:lnTo>
                  <a:pt x="6926" y="6990"/>
                </a:lnTo>
                <a:lnTo>
                  <a:pt x="6940" y="6986"/>
                </a:lnTo>
                <a:lnTo>
                  <a:pt x="6954" y="6980"/>
                </a:lnTo>
                <a:lnTo>
                  <a:pt x="6976" y="6981"/>
                </a:lnTo>
                <a:lnTo>
                  <a:pt x="7000" y="6980"/>
                </a:lnTo>
                <a:lnTo>
                  <a:pt x="7023" y="6978"/>
                </a:lnTo>
                <a:lnTo>
                  <a:pt x="7046" y="6975"/>
                </a:lnTo>
                <a:lnTo>
                  <a:pt x="7069" y="6974"/>
                </a:lnTo>
                <a:lnTo>
                  <a:pt x="7092" y="6974"/>
                </a:lnTo>
                <a:lnTo>
                  <a:pt x="7103" y="6974"/>
                </a:lnTo>
                <a:lnTo>
                  <a:pt x="7115" y="6975"/>
                </a:lnTo>
                <a:lnTo>
                  <a:pt x="7126" y="6978"/>
                </a:lnTo>
                <a:lnTo>
                  <a:pt x="7138" y="6980"/>
                </a:lnTo>
                <a:lnTo>
                  <a:pt x="7149" y="6988"/>
                </a:lnTo>
                <a:lnTo>
                  <a:pt x="7160" y="6994"/>
                </a:lnTo>
                <a:lnTo>
                  <a:pt x="7172" y="6998"/>
                </a:lnTo>
                <a:lnTo>
                  <a:pt x="7183" y="6999"/>
                </a:lnTo>
                <a:lnTo>
                  <a:pt x="7196" y="7000"/>
                </a:lnTo>
                <a:lnTo>
                  <a:pt x="7210" y="6999"/>
                </a:lnTo>
                <a:lnTo>
                  <a:pt x="7223" y="6995"/>
                </a:lnTo>
                <a:lnTo>
                  <a:pt x="7236" y="6991"/>
                </a:lnTo>
                <a:lnTo>
                  <a:pt x="7247" y="6989"/>
                </a:lnTo>
                <a:lnTo>
                  <a:pt x="7257" y="6989"/>
                </a:lnTo>
                <a:lnTo>
                  <a:pt x="7267" y="6989"/>
                </a:lnTo>
                <a:lnTo>
                  <a:pt x="7276" y="6990"/>
                </a:lnTo>
                <a:lnTo>
                  <a:pt x="7295" y="6995"/>
                </a:lnTo>
                <a:lnTo>
                  <a:pt x="7313" y="7002"/>
                </a:lnTo>
                <a:lnTo>
                  <a:pt x="7332" y="7008"/>
                </a:lnTo>
                <a:lnTo>
                  <a:pt x="7349" y="7012"/>
                </a:lnTo>
                <a:lnTo>
                  <a:pt x="7360" y="7013"/>
                </a:lnTo>
                <a:lnTo>
                  <a:pt x="7368" y="7013"/>
                </a:lnTo>
                <a:lnTo>
                  <a:pt x="7380" y="7013"/>
                </a:lnTo>
                <a:lnTo>
                  <a:pt x="7390" y="7010"/>
                </a:lnTo>
                <a:lnTo>
                  <a:pt x="7420" y="7017"/>
                </a:lnTo>
                <a:lnTo>
                  <a:pt x="7452" y="7023"/>
                </a:lnTo>
                <a:lnTo>
                  <a:pt x="7483" y="7030"/>
                </a:lnTo>
                <a:lnTo>
                  <a:pt x="7514" y="7035"/>
                </a:lnTo>
                <a:lnTo>
                  <a:pt x="7545" y="7041"/>
                </a:lnTo>
                <a:lnTo>
                  <a:pt x="7577" y="7045"/>
                </a:lnTo>
                <a:lnTo>
                  <a:pt x="7610" y="7047"/>
                </a:lnTo>
                <a:lnTo>
                  <a:pt x="7643" y="7049"/>
                </a:lnTo>
                <a:lnTo>
                  <a:pt x="7655" y="7049"/>
                </a:lnTo>
                <a:lnTo>
                  <a:pt x="7668" y="7049"/>
                </a:lnTo>
                <a:lnTo>
                  <a:pt x="7682" y="7050"/>
                </a:lnTo>
                <a:lnTo>
                  <a:pt x="7695" y="7052"/>
                </a:lnTo>
                <a:lnTo>
                  <a:pt x="7719" y="7057"/>
                </a:lnTo>
                <a:lnTo>
                  <a:pt x="7744" y="7064"/>
                </a:lnTo>
                <a:lnTo>
                  <a:pt x="7768" y="7070"/>
                </a:lnTo>
                <a:lnTo>
                  <a:pt x="7794" y="7074"/>
                </a:lnTo>
                <a:lnTo>
                  <a:pt x="7808" y="7075"/>
                </a:lnTo>
                <a:lnTo>
                  <a:pt x="7820" y="7075"/>
                </a:lnTo>
                <a:lnTo>
                  <a:pt x="7834" y="7075"/>
                </a:lnTo>
                <a:lnTo>
                  <a:pt x="7847" y="7073"/>
                </a:lnTo>
                <a:lnTo>
                  <a:pt x="7861" y="7080"/>
                </a:lnTo>
                <a:lnTo>
                  <a:pt x="7875" y="7087"/>
                </a:lnTo>
                <a:lnTo>
                  <a:pt x="7890" y="7092"/>
                </a:lnTo>
                <a:lnTo>
                  <a:pt x="7905" y="7097"/>
                </a:lnTo>
                <a:lnTo>
                  <a:pt x="7936" y="7103"/>
                </a:lnTo>
                <a:lnTo>
                  <a:pt x="7967" y="7108"/>
                </a:lnTo>
                <a:lnTo>
                  <a:pt x="7999" y="7111"/>
                </a:lnTo>
                <a:lnTo>
                  <a:pt x="8032" y="7113"/>
                </a:lnTo>
                <a:lnTo>
                  <a:pt x="8065" y="7114"/>
                </a:lnTo>
                <a:lnTo>
                  <a:pt x="8097" y="7117"/>
                </a:lnTo>
                <a:lnTo>
                  <a:pt x="8131" y="7125"/>
                </a:lnTo>
                <a:lnTo>
                  <a:pt x="8164" y="7132"/>
                </a:lnTo>
                <a:lnTo>
                  <a:pt x="8181" y="7135"/>
                </a:lnTo>
                <a:lnTo>
                  <a:pt x="8197" y="7136"/>
                </a:lnTo>
                <a:lnTo>
                  <a:pt x="8215" y="7136"/>
                </a:lnTo>
                <a:lnTo>
                  <a:pt x="8233" y="7134"/>
                </a:lnTo>
                <a:lnTo>
                  <a:pt x="8262" y="7137"/>
                </a:lnTo>
                <a:lnTo>
                  <a:pt x="8290" y="7141"/>
                </a:lnTo>
                <a:lnTo>
                  <a:pt x="8319" y="7146"/>
                </a:lnTo>
                <a:lnTo>
                  <a:pt x="8348" y="7150"/>
                </a:lnTo>
                <a:lnTo>
                  <a:pt x="8379" y="7155"/>
                </a:lnTo>
                <a:lnTo>
                  <a:pt x="8410" y="7161"/>
                </a:lnTo>
                <a:lnTo>
                  <a:pt x="8442" y="7166"/>
                </a:lnTo>
                <a:lnTo>
                  <a:pt x="8474" y="7173"/>
                </a:lnTo>
                <a:lnTo>
                  <a:pt x="8505" y="7179"/>
                </a:lnTo>
                <a:lnTo>
                  <a:pt x="8536" y="7184"/>
                </a:lnTo>
                <a:lnTo>
                  <a:pt x="8568" y="7191"/>
                </a:lnTo>
                <a:lnTo>
                  <a:pt x="8599" y="7196"/>
                </a:lnTo>
                <a:lnTo>
                  <a:pt x="8625" y="7198"/>
                </a:lnTo>
                <a:lnTo>
                  <a:pt x="8650" y="7202"/>
                </a:lnTo>
                <a:lnTo>
                  <a:pt x="8675" y="7206"/>
                </a:lnTo>
                <a:lnTo>
                  <a:pt x="8701" y="7210"/>
                </a:lnTo>
                <a:lnTo>
                  <a:pt x="8726" y="7212"/>
                </a:lnTo>
                <a:lnTo>
                  <a:pt x="8752" y="7215"/>
                </a:lnTo>
                <a:lnTo>
                  <a:pt x="8778" y="7215"/>
                </a:lnTo>
                <a:lnTo>
                  <a:pt x="8805" y="7213"/>
                </a:lnTo>
                <a:lnTo>
                  <a:pt x="8823" y="7217"/>
                </a:lnTo>
                <a:lnTo>
                  <a:pt x="8840" y="7221"/>
                </a:lnTo>
                <a:lnTo>
                  <a:pt x="8858" y="7225"/>
                </a:lnTo>
                <a:lnTo>
                  <a:pt x="8876" y="7229"/>
                </a:lnTo>
                <a:lnTo>
                  <a:pt x="8892" y="7235"/>
                </a:lnTo>
                <a:lnTo>
                  <a:pt x="8908" y="7241"/>
                </a:lnTo>
                <a:lnTo>
                  <a:pt x="8924" y="7246"/>
                </a:lnTo>
                <a:lnTo>
                  <a:pt x="8941" y="7250"/>
                </a:lnTo>
                <a:lnTo>
                  <a:pt x="8957" y="7251"/>
                </a:lnTo>
                <a:lnTo>
                  <a:pt x="8975" y="7251"/>
                </a:lnTo>
                <a:lnTo>
                  <a:pt x="8984" y="7251"/>
                </a:lnTo>
                <a:lnTo>
                  <a:pt x="8993" y="7250"/>
                </a:lnTo>
                <a:lnTo>
                  <a:pt x="9002" y="7248"/>
                </a:lnTo>
                <a:lnTo>
                  <a:pt x="9012" y="7245"/>
                </a:lnTo>
                <a:lnTo>
                  <a:pt x="9027" y="7250"/>
                </a:lnTo>
                <a:lnTo>
                  <a:pt x="9043" y="7255"/>
                </a:lnTo>
                <a:lnTo>
                  <a:pt x="9060" y="7258"/>
                </a:lnTo>
                <a:lnTo>
                  <a:pt x="9078" y="7259"/>
                </a:lnTo>
                <a:lnTo>
                  <a:pt x="9112" y="7260"/>
                </a:lnTo>
                <a:lnTo>
                  <a:pt x="9146" y="7260"/>
                </a:lnTo>
                <a:lnTo>
                  <a:pt x="9166" y="7273"/>
                </a:lnTo>
                <a:lnTo>
                  <a:pt x="9187" y="7283"/>
                </a:lnTo>
                <a:lnTo>
                  <a:pt x="9192" y="7286"/>
                </a:lnTo>
                <a:lnTo>
                  <a:pt x="9198" y="7287"/>
                </a:lnTo>
                <a:lnTo>
                  <a:pt x="9205" y="7287"/>
                </a:lnTo>
                <a:lnTo>
                  <a:pt x="9211" y="7287"/>
                </a:lnTo>
                <a:lnTo>
                  <a:pt x="9217" y="7286"/>
                </a:lnTo>
                <a:lnTo>
                  <a:pt x="9224" y="7283"/>
                </a:lnTo>
                <a:lnTo>
                  <a:pt x="9231" y="7281"/>
                </a:lnTo>
                <a:lnTo>
                  <a:pt x="9239" y="7277"/>
                </a:lnTo>
                <a:lnTo>
                  <a:pt x="9278" y="7284"/>
                </a:lnTo>
                <a:lnTo>
                  <a:pt x="9319" y="7292"/>
                </a:lnTo>
                <a:lnTo>
                  <a:pt x="9358" y="7300"/>
                </a:lnTo>
                <a:lnTo>
                  <a:pt x="9397" y="7309"/>
                </a:lnTo>
                <a:lnTo>
                  <a:pt x="9405" y="7312"/>
                </a:lnTo>
                <a:lnTo>
                  <a:pt x="9413" y="7316"/>
                </a:lnTo>
                <a:lnTo>
                  <a:pt x="9420" y="7319"/>
                </a:lnTo>
                <a:lnTo>
                  <a:pt x="9427" y="7321"/>
                </a:lnTo>
                <a:lnTo>
                  <a:pt x="9441" y="7322"/>
                </a:lnTo>
                <a:lnTo>
                  <a:pt x="9456" y="7322"/>
                </a:lnTo>
                <a:lnTo>
                  <a:pt x="9484" y="7316"/>
                </a:lnTo>
                <a:lnTo>
                  <a:pt x="9512" y="7307"/>
                </a:lnTo>
                <a:lnTo>
                  <a:pt x="9522" y="7314"/>
                </a:lnTo>
                <a:lnTo>
                  <a:pt x="9532" y="7319"/>
                </a:lnTo>
                <a:lnTo>
                  <a:pt x="9543" y="7321"/>
                </a:lnTo>
                <a:lnTo>
                  <a:pt x="9556" y="7322"/>
                </a:lnTo>
                <a:lnTo>
                  <a:pt x="9569" y="7322"/>
                </a:lnTo>
                <a:lnTo>
                  <a:pt x="9583" y="7321"/>
                </a:lnTo>
                <a:lnTo>
                  <a:pt x="9598" y="7320"/>
                </a:lnTo>
                <a:lnTo>
                  <a:pt x="9614" y="7317"/>
                </a:lnTo>
                <a:lnTo>
                  <a:pt x="9585" y="7310"/>
                </a:lnTo>
                <a:lnTo>
                  <a:pt x="9560" y="7303"/>
                </a:lnTo>
                <a:lnTo>
                  <a:pt x="9536" y="7297"/>
                </a:lnTo>
                <a:lnTo>
                  <a:pt x="9513" y="7291"/>
                </a:lnTo>
                <a:lnTo>
                  <a:pt x="9519" y="7286"/>
                </a:lnTo>
                <a:lnTo>
                  <a:pt x="9527" y="7281"/>
                </a:lnTo>
                <a:lnTo>
                  <a:pt x="9534" y="7278"/>
                </a:lnTo>
                <a:lnTo>
                  <a:pt x="9543" y="7277"/>
                </a:lnTo>
                <a:lnTo>
                  <a:pt x="9562" y="7276"/>
                </a:lnTo>
                <a:lnTo>
                  <a:pt x="9581" y="7276"/>
                </a:lnTo>
                <a:lnTo>
                  <a:pt x="9598" y="7272"/>
                </a:lnTo>
                <a:lnTo>
                  <a:pt x="9616" y="7268"/>
                </a:lnTo>
                <a:lnTo>
                  <a:pt x="9632" y="7264"/>
                </a:lnTo>
                <a:lnTo>
                  <a:pt x="9650" y="7260"/>
                </a:lnTo>
                <a:lnTo>
                  <a:pt x="9661" y="7268"/>
                </a:lnTo>
                <a:lnTo>
                  <a:pt x="9673" y="7276"/>
                </a:lnTo>
                <a:lnTo>
                  <a:pt x="9684" y="7273"/>
                </a:lnTo>
                <a:lnTo>
                  <a:pt x="9696" y="7268"/>
                </a:lnTo>
                <a:lnTo>
                  <a:pt x="9701" y="7268"/>
                </a:lnTo>
                <a:lnTo>
                  <a:pt x="9707" y="7268"/>
                </a:lnTo>
                <a:lnTo>
                  <a:pt x="9712" y="7270"/>
                </a:lnTo>
                <a:lnTo>
                  <a:pt x="9718" y="7276"/>
                </a:lnTo>
                <a:lnTo>
                  <a:pt x="9718" y="7276"/>
                </a:lnTo>
                <a:lnTo>
                  <a:pt x="9718" y="7276"/>
                </a:lnTo>
                <a:lnTo>
                  <a:pt x="9725" y="7282"/>
                </a:lnTo>
                <a:lnTo>
                  <a:pt x="9732" y="7286"/>
                </a:lnTo>
                <a:lnTo>
                  <a:pt x="9740" y="7288"/>
                </a:lnTo>
                <a:lnTo>
                  <a:pt x="9749" y="7291"/>
                </a:lnTo>
                <a:lnTo>
                  <a:pt x="9768" y="7292"/>
                </a:lnTo>
                <a:lnTo>
                  <a:pt x="9786" y="7292"/>
                </a:lnTo>
                <a:lnTo>
                  <a:pt x="9792" y="7298"/>
                </a:lnTo>
                <a:lnTo>
                  <a:pt x="9798" y="7305"/>
                </a:lnTo>
                <a:lnTo>
                  <a:pt x="9805" y="7309"/>
                </a:lnTo>
                <a:lnTo>
                  <a:pt x="9811" y="7312"/>
                </a:lnTo>
                <a:lnTo>
                  <a:pt x="9817" y="7316"/>
                </a:lnTo>
                <a:lnTo>
                  <a:pt x="9824" y="7317"/>
                </a:lnTo>
                <a:lnTo>
                  <a:pt x="9830" y="7320"/>
                </a:lnTo>
                <a:lnTo>
                  <a:pt x="9838" y="7320"/>
                </a:lnTo>
                <a:lnTo>
                  <a:pt x="9844" y="7320"/>
                </a:lnTo>
                <a:lnTo>
                  <a:pt x="9852" y="7320"/>
                </a:lnTo>
                <a:lnTo>
                  <a:pt x="9858" y="7317"/>
                </a:lnTo>
                <a:lnTo>
                  <a:pt x="9866" y="7316"/>
                </a:lnTo>
                <a:lnTo>
                  <a:pt x="9872" y="7312"/>
                </a:lnTo>
                <a:lnTo>
                  <a:pt x="9878" y="7309"/>
                </a:lnTo>
                <a:lnTo>
                  <a:pt x="9886" y="7305"/>
                </a:lnTo>
                <a:lnTo>
                  <a:pt x="9892" y="7300"/>
                </a:lnTo>
                <a:lnTo>
                  <a:pt x="9899" y="7295"/>
                </a:lnTo>
                <a:lnTo>
                  <a:pt x="9906" y="7291"/>
                </a:lnTo>
                <a:lnTo>
                  <a:pt x="9913" y="7288"/>
                </a:lnTo>
                <a:lnTo>
                  <a:pt x="9919" y="7287"/>
                </a:lnTo>
                <a:lnTo>
                  <a:pt x="9925" y="7287"/>
                </a:lnTo>
                <a:lnTo>
                  <a:pt x="9932" y="7288"/>
                </a:lnTo>
                <a:lnTo>
                  <a:pt x="9938" y="7290"/>
                </a:lnTo>
                <a:lnTo>
                  <a:pt x="9946" y="7291"/>
                </a:lnTo>
                <a:lnTo>
                  <a:pt x="9956" y="7290"/>
                </a:lnTo>
                <a:lnTo>
                  <a:pt x="9967" y="7290"/>
                </a:lnTo>
                <a:lnTo>
                  <a:pt x="9980" y="7291"/>
                </a:lnTo>
                <a:lnTo>
                  <a:pt x="9991" y="7292"/>
                </a:lnTo>
                <a:lnTo>
                  <a:pt x="9996" y="7292"/>
                </a:lnTo>
                <a:lnTo>
                  <a:pt x="10001" y="7292"/>
                </a:lnTo>
                <a:lnTo>
                  <a:pt x="10006" y="7291"/>
                </a:lnTo>
                <a:lnTo>
                  <a:pt x="10012" y="7288"/>
                </a:lnTo>
                <a:lnTo>
                  <a:pt x="10015" y="7286"/>
                </a:lnTo>
                <a:lnTo>
                  <a:pt x="10019" y="7282"/>
                </a:lnTo>
                <a:lnTo>
                  <a:pt x="10022" y="7277"/>
                </a:lnTo>
                <a:lnTo>
                  <a:pt x="10024" y="7270"/>
                </a:lnTo>
                <a:lnTo>
                  <a:pt x="10026" y="7264"/>
                </a:lnTo>
                <a:lnTo>
                  <a:pt x="10026" y="7258"/>
                </a:lnTo>
                <a:lnTo>
                  <a:pt x="10024" y="7253"/>
                </a:lnTo>
                <a:lnTo>
                  <a:pt x="10023" y="7249"/>
                </a:lnTo>
                <a:lnTo>
                  <a:pt x="10020" y="7245"/>
                </a:lnTo>
                <a:lnTo>
                  <a:pt x="10018" y="7241"/>
                </a:lnTo>
                <a:lnTo>
                  <a:pt x="10014" y="7239"/>
                </a:lnTo>
                <a:lnTo>
                  <a:pt x="10009" y="7236"/>
                </a:lnTo>
                <a:lnTo>
                  <a:pt x="9999" y="7232"/>
                </a:lnTo>
                <a:lnTo>
                  <a:pt x="9987" y="7230"/>
                </a:lnTo>
                <a:lnTo>
                  <a:pt x="9973" y="7229"/>
                </a:lnTo>
                <a:lnTo>
                  <a:pt x="9960" y="7227"/>
                </a:lnTo>
                <a:lnTo>
                  <a:pt x="9949" y="7225"/>
                </a:lnTo>
                <a:lnTo>
                  <a:pt x="9941" y="7222"/>
                </a:lnTo>
                <a:lnTo>
                  <a:pt x="9932" y="7217"/>
                </a:lnTo>
                <a:lnTo>
                  <a:pt x="9923" y="7213"/>
                </a:lnTo>
                <a:lnTo>
                  <a:pt x="9923" y="7213"/>
                </a:lnTo>
                <a:lnTo>
                  <a:pt x="9923" y="7213"/>
                </a:lnTo>
                <a:lnTo>
                  <a:pt x="9923" y="7213"/>
                </a:lnTo>
                <a:lnTo>
                  <a:pt x="9923" y="7213"/>
                </a:lnTo>
                <a:lnTo>
                  <a:pt x="9934" y="7206"/>
                </a:lnTo>
                <a:lnTo>
                  <a:pt x="9946" y="7198"/>
                </a:lnTo>
                <a:lnTo>
                  <a:pt x="9946" y="7198"/>
                </a:lnTo>
                <a:lnTo>
                  <a:pt x="9946" y="7198"/>
                </a:lnTo>
                <a:lnTo>
                  <a:pt x="9946" y="7198"/>
                </a:lnTo>
                <a:lnTo>
                  <a:pt x="9946" y="7198"/>
                </a:lnTo>
                <a:lnTo>
                  <a:pt x="9958" y="7198"/>
                </a:lnTo>
                <a:lnTo>
                  <a:pt x="9970" y="7197"/>
                </a:lnTo>
                <a:lnTo>
                  <a:pt x="9981" y="7205"/>
                </a:lnTo>
                <a:lnTo>
                  <a:pt x="9995" y="7210"/>
                </a:lnTo>
                <a:lnTo>
                  <a:pt x="10009" y="7215"/>
                </a:lnTo>
                <a:lnTo>
                  <a:pt x="10023" y="7218"/>
                </a:lnTo>
                <a:lnTo>
                  <a:pt x="10053" y="7224"/>
                </a:lnTo>
                <a:lnTo>
                  <a:pt x="10083" y="7229"/>
                </a:lnTo>
                <a:lnTo>
                  <a:pt x="10089" y="7236"/>
                </a:lnTo>
                <a:lnTo>
                  <a:pt x="10095" y="7243"/>
                </a:lnTo>
                <a:lnTo>
                  <a:pt x="10103" y="7246"/>
                </a:lnTo>
                <a:lnTo>
                  <a:pt x="10111" y="7251"/>
                </a:lnTo>
                <a:lnTo>
                  <a:pt x="10118" y="7254"/>
                </a:lnTo>
                <a:lnTo>
                  <a:pt x="10127" y="7257"/>
                </a:lnTo>
                <a:lnTo>
                  <a:pt x="10136" y="7258"/>
                </a:lnTo>
                <a:lnTo>
                  <a:pt x="10145" y="7259"/>
                </a:lnTo>
                <a:lnTo>
                  <a:pt x="10183" y="7260"/>
                </a:lnTo>
                <a:lnTo>
                  <a:pt x="10221" y="7259"/>
                </a:lnTo>
                <a:lnTo>
                  <a:pt x="10232" y="7268"/>
                </a:lnTo>
                <a:lnTo>
                  <a:pt x="10242" y="7277"/>
                </a:lnTo>
                <a:lnTo>
                  <a:pt x="10255" y="7291"/>
                </a:lnTo>
                <a:lnTo>
                  <a:pt x="10268" y="7301"/>
                </a:lnTo>
                <a:lnTo>
                  <a:pt x="10282" y="7311"/>
                </a:lnTo>
                <a:lnTo>
                  <a:pt x="10296" y="7319"/>
                </a:lnTo>
                <a:lnTo>
                  <a:pt x="10311" y="7324"/>
                </a:lnTo>
                <a:lnTo>
                  <a:pt x="10326" y="7328"/>
                </a:lnTo>
                <a:lnTo>
                  <a:pt x="10343" y="7330"/>
                </a:lnTo>
                <a:lnTo>
                  <a:pt x="10359" y="7331"/>
                </a:lnTo>
                <a:lnTo>
                  <a:pt x="10376" y="7333"/>
                </a:lnTo>
                <a:lnTo>
                  <a:pt x="10393" y="7331"/>
                </a:lnTo>
                <a:lnTo>
                  <a:pt x="10410" y="7331"/>
                </a:lnTo>
                <a:lnTo>
                  <a:pt x="10428" y="7329"/>
                </a:lnTo>
                <a:lnTo>
                  <a:pt x="10463" y="7325"/>
                </a:lnTo>
                <a:lnTo>
                  <a:pt x="10499" y="7321"/>
                </a:lnTo>
                <a:lnTo>
                  <a:pt x="10504" y="7321"/>
                </a:lnTo>
                <a:lnTo>
                  <a:pt x="10508" y="7321"/>
                </a:lnTo>
                <a:lnTo>
                  <a:pt x="10513" y="7322"/>
                </a:lnTo>
                <a:lnTo>
                  <a:pt x="10517" y="7325"/>
                </a:lnTo>
                <a:lnTo>
                  <a:pt x="10515" y="7328"/>
                </a:lnTo>
                <a:lnTo>
                  <a:pt x="10513" y="7330"/>
                </a:lnTo>
                <a:lnTo>
                  <a:pt x="10510" y="7331"/>
                </a:lnTo>
                <a:lnTo>
                  <a:pt x="10506" y="7334"/>
                </a:lnTo>
                <a:lnTo>
                  <a:pt x="10498" y="7335"/>
                </a:lnTo>
                <a:lnTo>
                  <a:pt x="10487" y="7338"/>
                </a:lnTo>
                <a:lnTo>
                  <a:pt x="10480" y="7339"/>
                </a:lnTo>
                <a:lnTo>
                  <a:pt x="10473" y="7343"/>
                </a:lnTo>
                <a:lnTo>
                  <a:pt x="10472" y="7344"/>
                </a:lnTo>
                <a:lnTo>
                  <a:pt x="10472" y="7348"/>
                </a:lnTo>
                <a:lnTo>
                  <a:pt x="10473" y="7350"/>
                </a:lnTo>
                <a:lnTo>
                  <a:pt x="10477" y="7355"/>
                </a:lnTo>
                <a:lnTo>
                  <a:pt x="10484" y="7363"/>
                </a:lnTo>
                <a:lnTo>
                  <a:pt x="10492" y="7369"/>
                </a:lnTo>
                <a:lnTo>
                  <a:pt x="10501" y="7377"/>
                </a:lnTo>
                <a:lnTo>
                  <a:pt x="10512" y="7382"/>
                </a:lnTo>
                <a:lnTo>
                  <a:pt x="10517" y="7383"/>
                </a:lnTo>
                <a:lnTo>
                  <a:pt x="10522" y="7385"/>
                </a:lnTo>
                <a:lnTo>
                  <a:pt x="10528" y="7385"/>
                </a:lnTo>
                <a:lnTo>
                  <a:pt x="10534" y="7383"/>
                </a:lnTo>
                <a:lnTo>
                  <a:pt x="10541" y="7382"/>
                </a:lnTo>
                <a:lnTo>
                  <a:pt x="10548" y="7380"/>
                </a:lnTo>
                <a:lnTo>
                  <a:pt x="10556" y="7374"/>
                </a:lnTo>
                <a:lnTo>
                  <a:pt x="10564" y="7369"/>
                </a:lnTo>
                <a:lnTo>
                  <a:pt x="10570" y="7364"/>
                </a:lnTo>
                <a:lnTo>
                  <a:pt x="10576" y="7359"/>
                </a:lnTo>
                <a:lnTo>
                  <a:pt x="10583" y="7354"/>
                </a:lnTo>
                <a:lnTo>
                  <a:pt x="10586" y="7348"/>
                </a:lnTo>
                <a:lnTo>
                  <a:pt x="10598" y="7348"/>
                </a:lnTo>
                <a:lnTo>
                  <a:pt x="10609" y="7348"/>
                </a:lnTo>
                <a:lnTo>
                  <a:pt x="10621" y="7344"/>
                </a:lnTo>
                <a:lnTo>
                  <a:pt x="10631" y="7339"/>
                </a:lnTo>
                <a:lnTo>
                  <a:pt x="10635" y="7339"/>
                </a:lnTo>
                <a:lnTo>
                  <a:pt x="10638" y="7339"/>
                </a:lnTo>
                <a:lnTo>
                  <a:pt x="10637" y="7343"/>
                </a:lnTo>
                <a:lnTo>
                  <a:pt x="10636" y="7345"/>
                </a:lnTo>
                <a:lnTo>
                  <a:pt x="10635" y="7348"/>
                </a:lnTo>
                <a:lnTo>
                  <a:pt x="10632" y="7350"/>
                </a:lnTo>
                <a:lnTo>
                  <a:pt x="10626" y="7354"/>
                </a:lnTo>
                <a:lnTo>
                  <a:pt x="10618" y="7358"/>
                </a:lnTo>
                <a:lnTo>
                  <a:pt x="10609" y="7361"/>
                </a:lnTo>
                <a:lnTo>
                  <a:pt x="10602" y="7363"/>
                </a:lnTo>
                <a:lnTo>
                  <a:pt x="10594" y="7367"/>
                </a:lnTo>
                <a:lnTo>
                  <a:pt x="10589" y="7371"/>
                </a:lnTo>
                <a:lnTo>
                  <a:pt x="10619" y="7380"/>
                </a:lnTo>
                <a:lnTo>
                  <a:pt x="10650" y="7386"/>
                </a:lnTo>
                <a:lnTo>
                  <a:pt x="10680" y="7392"/>
                </a:lnTo>
                <a:lnTo>
                  <a:pt x="10712" y="7397"/>
                </a:lnTo>
                <a:lnTo>
                  <a:pt x="10742" y="7402"/>
                </a:lnTo>
                <a:lnTo>
                  <a:pt x="10774" y="7406"/>
                </a:lnTo>
                <a:lnTo>
                  <a:pt x="10806" y="7411"/>
                </a:lnTo>
                <a:lnTo>
                  <a:pt x="10836" y="7415"/>
                </a:lnTo>
                <a:lnTo>
                  <a:pt x="10836" y="7415"/>
                </a:lnTo>
                <a:lnTo>
                  <a:pt x="10836" y="7415"/>
                </a:lnTo>
                <a:lnTo>
                  <a:pt x="10843" y="7421"/>
                </a:lnTo>
                <a:lnTo>
                  <a:pt x="10850" y="7425"/>
                </a:lnTo>
                <a:lnTo>
                  <a:pt x="10858" y="7429"/>
                </a:lnTo>
                <a:lnTo>
                  <a:pt x="10867" y="7430"/>
                </a:lnTo>
                <a:lnTo>
                  <a:pt x="10886" y="7432"/>
                </a:lnTo>
                <a:lnTo>
                  <a:pt x="10904" y="7432"/>
                </a:lnTo>
                <a:lnTo>
                  <a:pt x="10916" y="7432"/>
                </a:lnTo>
                <a:lnTo>
                  <a:pt x="10928" y="7433"/>
                </a:lnTo>
                <a:lnTo>
                  <a:pt x="10945" y="7434"/>
                </a:lnTo>
                <a:lnTo>
                  <a:pt x="10963" y="7437"/>
                </a:lnTo>
                <a:lnTo>
                  <a:pt x="10980" y="7439"/>
                </a:lnTo>
                <a:lnTo>
                  <a:pt x="10997" y="7442"/>
                </a:lnTo>
                <a:lnTo>
                  <a:pt x="11030" y="7452"/>
                </a:lnTo>
                <a:lnTo>
                  <a:pt x="11063" y="7459"/>
                </a:lnTo>
                <a:lnTo>
                  <a:pt x="11096" y="7467"/>
                </a:lnTo>
                <a:lnTo>
                  <a:pt x="11131" y="7472"/>
                </a:lnTo>
                <a:lnTo>
                  <a:pt x="11165" y="7476"/>
                </a:lnTo>
                <a:lnTo>
                  <a:pt x="11199" y="7477"/>
                </a:lnTo>
                <a:lnTo>
                  <a:pt x="11235" y="7477"/>
                </a:lnTo>
                <a:lnTo>
                  <a:pt x="11270" y="7476"/>
                </a:lnTo>
                <a:lnTo>
                  <a:pt x="11280" y="7482"/>
                </a:lnTo>
                <a:lnTo>
                  <a:pt x="11291" y="7487"/>
                </a:lnTo>
                <a:lnTo>
                  <a:pt x="11301" y="7490"/>
                </a:lnTo>
                <a:lnTo>
                  <a:pt x="11310" y="7491"/>
                </a:lnTo>
                <a:lnTo>
                  <a:pt x="11320" y="7491"/>
                </a:lnTo>
                <a:lnTo>
                  <a:pt x="11330" y="7490"/>
                </a:lnTo>
                <a:lnTo>
                  <a:pt x="11340" y="7489"/>
                </a:lnTo>
                <a:lnTo>
                  <a:pt x="11350" y="7486"/>
                </a:lnTo>
                <a:lnTo>
                  <a:pt x="11371" y="7481"/>
                </a:lnTo>
                <a:lnTo>
                  <a:pt x="11391" y="7476"/>
                </a:lnTo>
                <a:lnTo>
                  <a:pt x="11401" y="7475"/>
                </a:lnTo>
                <a:lnTo>
                  <a:pt x="11411" y="7475"/>
                </a:lnTo>
                <a:lnTo>
                  <a:pt x="11420" y="7476"/>
                </a:lnTo>
                <a:lnTo>
                  <a:pt x="11430" y="7478"/>
                </a:lnTo>
                <a:lnTo>
                  <a:pt x="11439" y="7476"/>
                </a:lnTo>
                <a:lnTo>
                  <a:pt x="11447" y="7473"/>
                </a:lnTo>
                <a:lnTo>
                  <a:pt x="11453" y="7471"/>
                </a:lnTo>
                <a:lnTo>
                  <a:pt x="11458" y="7467"/>
                </a:lnTo>
                <a:lnTo>
                  <a:pt x="11468" y="7458"/>
                </a:lnTo>
                <a:lnTo>
                  <a:pt x="11476" y="7448"/>
                </a:lnTo>
                <a:lnTo>
                  <a:pt x="11491" y="7452"/>
                </a:lnTo>
                <a:lnTo>
                  <a:pt x="11505" y="7453"/>
                </a:lnTo>
                <a:lnTo>
                  <a:pt x="11519" y="7454"/>
                </a:lnTo>
                <a:lnTo>
                  <a:pt x="11532" y="7453"/>
                </a:lnTo>
                <a:lnTo>
                  <a:pt x="11544" y="7452"/>
                </a:lnTo>
                <a:lnTo>
                  <a:pt x="11557" y="7449"/>
                </a:lnTo>
                <a:lnTo>
                  <a:pt x="11570" y="7446"/>
                </a:lnTo>
                <a:lnTo>
                  <a:pt x="11582" y="7442"/>
                </a:lnTo>
                <a:lnTo>
                  <a:pt x="11607" y="7434"/>
                </a:lnTo>
                <a:lnTo>
                  <a:pt x="11631" y="7426"/>
                </a:lnTo>
                <a:lnTo>
                  <a:pt x="11642" y="7423"/>
                </a:lnTo>
                <a:lnTo>
                  <a:pt x="11655" y="7419"/>
                </a:lnTo>
                <a:lnTo>
                  <a:pt x="11667" y="7418"/>
                </a:lnTo>
                <a:lnTo>
                  <a:pt x="11681" y="7415"/>
                </a:lnTo>
                <a:lnTo>
                  <a:pt x="11711" y="7416"/>
                </a:lnTo>
                <a:lnTo>
                  <a:pt x="11741" y="7419"/>
                </a:lnTo>
                <a:lnTo>
                  <a:pt x="11772" y="7420"/>
                </a:lnTo>
                <a:lnTo>
                  <a:pt x="11802" y="7420"/>
                </a:lnTo>
                <a:lnTo>
                  <a:pt x="11817" y="7419"/>
                </a:lnTo>
                <a:lnTo>
                  <a:pt x="11831" y="7418"/>
                </a:lnTo>
                <a:lnTo>
                  <a:pt x="11845" y="7415"/>
                </a:lnTo>
                <a:lnTo>
                  <a:pt x="11860" y="7413"/>
                </a:lnTo>
                <a:lnTo>
                  <a:pt x="11873" y="7407"/>
                </a:lnTo>
                <a:lnTo>
                  <a:pt x="11887" y="7402"/>
                </a:lnTo>
                <a:lnTo>
                  <a:pt x="11901" y="7396"/>
                </a:lnTo>
                <a:lnTo>
                  <a:pt x="11914" y="7387"/>
                </a:lnTo>
                <a:lnTo>
                  <a:pt x="11914" y="7387"/>
                </a:lnTo>
                <a:lnTo>
                  <a:pt x="11914" y="7387"/>
                </a:lnTo>
                <a:lnTo>
                  <a:pt x="11914" y="7387"/>
                </a:lnTo>
                <a:lnTo>
                  <a:pt x="11931" y="7386"/>
                </a:lnTo>
                <a:lnTo>
                  <a:pt x="11948" y="7385"/>
                </a:lnTo>
                <a:lnTo>
                  <a:pt x="11963" y="7381"/>
                </a:lnTo>
                <a:lnTo>
                  <a:pt x="11977" y="7376"/>
                </a:lnTo>
                <a:lnTo>
                  <a:pt x="11982" y="7372"/>
                </a:lnTo>
                <a:lnTo>
                  <a:pt x="11987" y="7368"/>
                </a:lnTo>
                <a:lnTo>
                  <a:pt x="11991" y="7364"/>
                </a:lnTo>
                <a:lnTo>
                  <a:pt x="11995" y="7359"/>
                </a:lnTo>
                <a:lnTo>
                  <a:pt x="11997" y="7354"/>
                </a:lnTo>
                <a:lnTo>
                  <a:pt x="11999" y="7348"/>
                </a:lnTo>
                <a:lnTo>
                  <a:pt x="12000" y="7342"/>
                </a:lnTo>
                <a:lnTo>
                  <a:pt x="11999" y="7334"/>
                </a:lnTo>
                <a:lnTo>
                  <a:pt x="11987" y="7319"/>
                </a:lnTo>
                <a:lnTo>
                  <a:pt x="11976" y="7305"/>
                </a:lnTo>
                <a:lnTo>
                  <a:pt x="11964" y="7291"/>
                </a:lnTo>
                <a:lnTo>
                  <a:pt x="11953" y="7277"/>
                </a:lnTo>
                <a:lnTo>
                  <a:pt x="11964" y="7268"/>
                </a:lnTo>
                <a:lnTo>
                  <a:pt x="11976" y="7260"/>
                </a:lnTo>
                <a:lnTo>
                  <a:pt x="12013" y="7241"/>
                </a:lnTo>
                <a:lnTo>
                  <a:pt x="12041" y="7225"/>
                </a:lnTo>
                <a:lnTo>
                  <a:pt x="12049" y="7217"/>
                </a:lnTo>
                <a:lnTo>
                  <a:pt x="12057" y="7211"/>
                </a:lnTo>
                <a:lnTo>
                  <a:pt x="12061" y="7205"/>
                </a:lnTo>
                <a:lnTo>
                  <a:pt x="12062" y="7198"/>
                </a:lnTo>
                <a:lnTo>
                  <a:pt x="12061" y="7192"/>
                </a:lnTo>
                <a:lnTo>
                  <a:pt x="12057" y="7184"/>
                </a:lnTo>
                <a:lnTo>
                  <a:pt x="12051" y="7178"/>
                </a:lnTo>
                <a:lnTo>
                  <a:pt x="12042" y="7170"/>
                </a:lnTo>
                <a:lnTo>
                  <a:pt x="12015" y="7154"/>
                </a:lnTo>
                <a:lnTo>
                  <a:pt x="11978" y="7135"/>
                </a:lnTo>
                <a:lnTo>
                  <a:pt x="11996" y="7127"/>
                </a:lnTo>
                <a:lnTo>
                  <a:pt x="12013" y="7120"/>
                </a:lnTo>
                <a:lnTo>
                  <a:pt x="12030" y="7112"/>
                </a:lnTo>
                <a:lnTo>
                  <a:pt x="12047" y="7104"/>
                </a:lnTo>
                <a:lnTo>
                  <a:pt x="12067" y="7099"/>
                </a:lnTo>
                <a:lnTo>
                  <a:pt x="12086" y="7093"/>
                </a:lnTo>
                <a:lnTo>
                  <a:pt x="12094" y="7089"/>
                </a:lnTo>
                <a:lnTo>
                  <a:pt x="12101" y="7084"/>
                </a:lnTo>
                <a:lnTo>
                  <a:pt x="12109" y="7078"/>
                </a:lnTo>
                <a:lnTo>
                  <a:pt x="12115" y="7071"/>
                </a:lnTo>
                <a:lnTo>
                  <a:pt x="12132" y="7062"/>
                </a:lnTo>
                <a:lnTo>
                  <a:pt x="12147" y="7054"/>
                </a:lnTo>
                <a:lnTo>
                  <a:pt x="12161" y="7043"/>
                </a:lnTo>
                <a:lnTo>
                  <a:pt x="12172" y="7033"/>
                </a:lnTo>
                <a:lnTo>
                  <a:pt x="12181" y="7023"/>
                </a:lnTo>
                <a:lnTo>
                  <a:pt x="12190" y="7012"/>
                </a:lnTo>
                <a:lnTo>
                  <a:pt x="12195" y="7002"/>
                </a:lnTo>
                <a:lnTo>
                  <a:pt x="12199" y="6990"/>
                </a:lnTo>
                <a:lnTo>
                  <a:pt x="12202" y="6979"/>
                </a:lnTo>
                <a:lnTo>
                  <a:pt x="12202" y="6967"/>
                </a:lnTo>
                <a:lnTo>
                  <a:pt x="12199" y="6955"/>
                </a:lnTo>
                <a:lnTo>
                  <a:pt x="12195" y="6943"/>
                </a:lnTo>
                <a:lnTo>
                  <a:pt x="12189" y="6933"/>
                </a:lnTo>
                <a:lnTo>
                  <a:pt x="12181" y="6922"/>
                </a:lnTo>
                <a:lnTo>
                  <a:pt x="12171" y="6910"/>
                </a:lnTo>
                <a:lnTo>
                  <a:pt x="12159" y="6900"/>
                </a:lnTo>
                <a:lnTo>
                  <a:pt x="12148" y="6900"/>
                </a:lnTo>
                <a:lnTo>
                  <a:pt x="12138" y="6900"/>
                </a:lnTo>
                <a:lnTo>
                  <a:pt x="12134" y="6890"/>
                </a:lnTo>
                <a:lnTo>
                  <a:pt x="12131" y="6881"/>
                </a:lnTo>
                <a:lnTo>
                  <a:pt x="12126" y="6874"/>
                </a:lnTo>
                <a:lnTo>
                  <a:pt x="12119" y="6866"/>
                </a:lnTo>
                <a:lnTo>
                  <a:pt x="12110" y="6860"/>
                </a:lnTo>
                <a:lnTo>
                  <a:pt x="12100" y="6856"/>
                </a:lnTo>
                <a:lnTo>
                  <a:pt x="12086" y="6853"/>
                </a:lnTo>
                <a:lnTo>
                  <a:pt x="12070" y="6853"/>
                </a:lnTo>
                <a:lnTo>
                  <a:pt x="12053" y="6846"/>
                </a:lnTo>
                <a:lnTo>
                  <a:pt x="12035" y="6838"/>
                </a:lnTo>
                <a:lnTo>
                  <a:pt x="12019" y="6830"/>
                </a:lnTo>
                <a:lnTo>
                  <a:pt x="12001" y="6823"/>
                </a:lnTo>
                <a:lnTo>
                  <a:pt x="11982" y="6810"/>
                </a:lnTo>
                <a:lnTo>
                  <a:pt x="11964" y="6797"/>
                </a:lnTo>
                <a:lnTo>
                  <a:pt x="11945" y="6785"/>
                </a:lnTo>
                <a:lnTo>
                  <a:pt x="11928" y="6772"/>
                </a:lnTo>
                <a:lnTo>
                  <a:pt x="11934" y="6762"/>
                </a:lnTo>
                <a:lnTo>
                  <a:pt x="11940" y="6751"/>
                </a:lnTo>
                <a:lnTo>
                  <a:pt x="11948" y="6740"/>
                </a:lnTo>
                <a:lnTo>
                  <a:pt x="11954" y="6729"/>
                </a:lnTo>
                <a:lnTo>
                  <a:pt x="11954" y="6729"/>
                </a:lnTo>
                <a:lnTo>
                  <a:pt x="11954" y="6729"/>
                </a:lnTo>
                <a:lnTo>
                  <a:pt x="11954" y="6729"/>
                </a:lnTo>
                <a:lnTo>
                  <a:pt x="11954" y="6729"/>
                </a:lnTo>
                <a:lnTo>
                  <a:pt x="11952" y="6715"/>
                </a:lnTo>
                <a:lnTo>
                  <a:pt x="11949" y="6700"/>
                </a:lnTo>
                <a:lnTo>
                  <a:pt x="11947" y="6686"/>
                </a:lnTo>
                <a:lnTo>
                  <a:pt x="11944" y="6671"/>
                </a:lnTo>
                <a:lnTo>
                  <a:pt x="11943" y="6663"/>
                </a:lnTo>
                <a:lnTo>
                  <a:pt x="11939" y="6657"/>
                </a:lnTo>
                <a:lnTo>
                  <a:pt x="11936" y="6655"/>
                </a:lnTo>
                <a:lnTo>
                  <a:pt x="11933" y="6655"/>
                </a:lnTo>
                <a:lnTo>
                  <a:pt x="11928" y="6657"/>
                </a:lnTo>
                <a:lnTo>
                  <a:pt x="11921" y="6659"/>
                </a:lnTo>
                <a:lnTo>
                  <a:pt x="11916" y="6662"/>
                </a:lnTo>
                <a:lnTo>
                  <a:pt x="11915" y="6668"/>
                </a:lnTo>
                <a:lnTo>
                  <a:pt x="11912" y="6673"/>
                </a:lnTo>
                <a:lnTo>
                  <a:pt x="11911" y="6679"/>
                </a:lnTo>
                <a:lnTo>
                  <a:pt x="11900" y="6679"/>
                </a:lnTo>
                <a:lnTo>
                  <a:pt x="11890" y="6678"/>
                </a:lnTo>
                <a:lnTo>
                  <a:pt x="11876" y="6673"/>
                </a:lnTo>
                <a:lnTo>
                  <a:pt x="11863" y="6667"/>
                </a:lnTo>
                <a:lnTo>
                  <a:pt x="11860" y="6662"/>
                </a:lnTo>
                <a:lnTo>
                  <a:pt x="11855" y="6658"/>
                </a:lnTo>
                <a:lnTo>
                  <a:pt x="11850" y="6655"/>
                </a:lnTo>
                <a:lnTo>
                  <a:pt x="11844" y="6653"/>
                </a:lnTo>
                <a:lnTo>
                  <a:pt x="11830" y="6652"/>
                </a:lnTo>
                <a:lnTo>
                  <a:pt x="11816" y="6649"/>
                </a:lnTo>
                <a:lnTo>
                  <a:pt x="11792" y="6641"/>
                </a:lnTo>
                <a:lnTo>
                  <a:pt x="11769" y="6634"/>
                </a:lnTo>
                <a:lnTo>
                  <a:pt x="11745" y="6626"/>
                </a:lnTo>
                <a:lnTo>
                  <a:pt x="11721" y="6619"/>
                </a:lnTo>
                <a:lnTo>
                  <a:pt x="11716" y="6614"/>
                </a:lnTo>
                <a:lnTo>
                  <a:pt x="11709" y="6608"/>
                </a:lnTo>
                <a:lnTo>
                  <a:pt x="11702" y="6603"/>
                </a:lnTo>
                <a:lnTo>
                  <a:pt x="11694" y="6600"/>
                </a:lnTo>
                <a:lnTo>
                  <a:pt x="11678" y="6593"/>
                </a:lnTo>
                <a:lnTo>
                  <a:pt x="11659" y="6588"/>
                </a:lnTo>
                <a:lnTo>
                  <a:pt x="11648" y="6581"/>
                </a:lnTo>
                <a:lnTo>
                  <a:pt x="11637" y="6573"/>
                </a:lnTo>
                <a:lnTo>
                  <a:pt x="11626" y="6567"/>
                </a:lnTo>
                <a:lnTo>
                  <a:pt x="11614" y="6560"/>
                </a:lnTo>
                <a:lnTo>
                  <a:pt x="11589" y="6549"/>
                </a:lnTo>
                <a:lnTo>
                  <a:pt x="11562" y="6540"/>
                </a:lnTo>
                <a:lnTo>
                  <a:pt x="11534" y="6532"/>
                </a:lnTo>
                <a:lnTo>
                  <a:pt x="11506" y="6526"/>
                </a:lnTo>
                <a:lnTo>
                  <a:pt x="11478" y="6520"/>
                </a:lnTo>
                <a:lnTo>
                  <a:pt x="11450" y="6512"/>
                </a:lnTo>
                <a:lnTo>
                  <a:pt x="11434" y="6507"/>
                </a:lnTo>
                <a:lnTo>
                  <a:pt x="11417" y="6501"/>
                </a:lnTo>
                <a:lnTo>
                  <a:pt x="11401" y="6496"/>
                </a:lnTo>
                <a:lnTo>
                  <a:pt x="11384" y="6491"/>
                </a:lnTo>
                <a:lnTo>
                  <a:pt x="11373" y="6479"/>
                </a:lnTo>
                <a:lnTo>
                  <a:pt x="11362" y="6469"/>
                </a:lnTo>
                <a:lnTo>
                  <a:pt x="11350" y="6459"/>
                </a:lnTo>
                <a:lnTo>
                  <a:pt x="11339" y="6449"/>
                </a:lnTo>
                <a:lnTo>
                  <a:pt x="11350" y="6442"/>
                </a:lnTo>
                <a:lnTo>
                  <a:pt x="11362" y="6436"/>
                </a:lnTo>
                <a:lnTo>
                  <a:pt x="11372" y="6430"/>
                </a:lnTo>
                <a:lnTo>
                  <a:pt x="11383" y="6423"/>
                </a:lnTo>
                <a:lnTo>
                  <a:pt x="11401" y="6423"/>
                </a:lnTo>
                <a:lnTo>
                  <a:pt x="11415" y="6422"/>
                </a:lnTo>
                <a:lnTo>
                  <a:pt x="11426" y="6421"/>
                </a:lnTo>
                <a:lnTo>
                  <a:pt x="11435" y="6418"/>
                </a:lnTo>
                <a:lnTo>
                  <a:pt x="11440" y="6414"/>
                </a:lnTo>
                <a:lnTo>
                  <a:pt x="11444" y="6411"/>
                </a:lnTo>
                <a:lnTo>
                  <a:pt x="11445" y="6406"/>
                </a:lnTo>
                <a:lnTo>
                  <a:pt x="11445" y="6400"/>
                </a:lnTo>
                <a:lnTo>
                  <a:pt x="11437" y="6376"/>
                </a:lnTo>
                <a:lnTo>
                  <a:pt x="11429" y="6354"/>
                </a:lnTo>
                <a:lnTo>
                  <a:pt x="11429" y="6347"/>
                </a:lnTo>
                <a:lnTo>
                  <a:pt x="11429" y="6342"/>
                </a:lnTo>
                <a:lnTo>
                  <a:pt x="11426" y="6337"/>
                </a:lnTo>
                <a:lnTo>
                  <a:pt x="11424" y="6333"/>
                </a:lnTo>
                <a:lnTo>
                  <a:pt x="11421" y="6331"/>
                </a:lnTo>
                <a:lnTo>
                  <a:pt x="11417" y="6328"/>
                </a:lnTo>
                <a:lnTo>
                  <a:pt x="11414" y="6326"/>
                </a:lnTo>
                <a:lnTo>
                  <a:pt x="11410" y="6324"/>
                </a:lnTo>
                <a:lnTo>
                  <a:pt x="11400" y="6322"/>
                </a:lnTo>
                <a:lnTo>
                  <a:pt x="11387" y="6321"/>
                </a:lnTo>
                <a:lnTo>
                  <a:pt x="11376" y="6319"/>
                </a:lnTo>
                <a:lnTo>
                  <a:pt x="11363" y="6319"/>
                </a:lnTo>
                <a:lnTo>
                  <a:pt x="11374" y="6308"/>
                </a:lnTo>
                <a:lnTo>
                  <a:pt x="11386" y="6295"/>
                </a:lnTo>
                <a:lnTo>
                  <a:pt x="11397" y="6284"/>
                </a:lnTo>
                <a:lnTo>
                  <a:pt x="11409" y="6271"/>
                </a:lnTo>
                <a:lnTo>
                  <a:pt x="11433" y="6267"/>
                </a:lnTo>
                <a:lnTo>
                  <a:pt x="11452" y="6262"/>
                </a:lnTo>
                <a:lnTo>
                  <a:pt x="11458" y="6260"/>
                </a:lnTo>
                <a:lnTo>
                  <a:pt x="11464" y="6256"/>
                </a:lnTo>
                <a:lnTo>
                  <a:pt x="11468" y="6253"/>
                </a:lnTo>
                <a:lnTo>
                  <a:pt x="11471" y="6250"/>
                </a:lnTo>
                <a:lnTo>
                  <a:pt x="11472" y="6246"/>
                </a:lnTo>
                <a:lnTo>
                  <a:pt x="11472" y="6241"/>
                </a:lnTo>
                <a:lnTo>
                  <a:pt x="11470" y="6237"/>
                </a:lnTo>
                <a:lnTo>
                  <a:pt x="11466" y="6232"/>
                </a:lnTo>
                <a:lnTo>
                  <a:pt x="11459" y="6227"/>
                </a:lnTo>
                <a:lnTo>
                  <a:pt x="11452" y="6222"/>
                </a:lnTo>
                <a:lnTo>
                  <a:pt x="11443" y="6215"/>
                </a:lnTo>
                <a:lnTo>
                  <a:pt x="11431" y="6209"/>
                </a:lnTo>
                <a:lnTo>
                  <a:pt x="11431" y="6195"/>
                </a:lnTo>
                <a:lnTo>
                  <a:pt x="11431" y="6180"/>
                </a:lnTo>
                <a:lnTo>
                  <a:pt x="11431" y="6180"/>
                </a:lnTo>
                <a:lnTo>
                  <a:pt x="11438" y="6177"/>
                </a:lnTo>
                <a:lnTo>
                  <a:pt x="11443" y="6173"/>
                </a:lnTo>
                <a:lnTo>
                  <a:pt x="11445" y="6171"/>
                </a:lnTo>
                <a:lnTo>
                  <a:pt x="11448" y="6167"/>
                </a:lnTo>
                <a:lnTo>
                  <a:pt x="11448" y="6163"/>
                </a:lnTo>
                <a:lnTo>
                  <a:pt x="11447" y="6159"/>
                </a:lnTo>
                <a:lnTo>
                  <a:pt x="11444" y="6154"/>
                </a:lnTo>
                <a:lnTo>
                  <a:pt x="11442" y="6151"/>
                </a:lnTo>
                <a:lnTo>
                  <a:pt x="11435" y="6146"/>
                </a:lnTo>
                <a:lnTo>
                  <a:pt x="11428" y="6142"/>
                </a:lnTo>
                <a:lnTo>
                  <a:pt x="11421" y="6140"/>
                </a:lnTo>
                <a:lnTo>
                  <a:pt x="11414" y="6142"/>
                </a:lnTo>
                <a:lnTo>
                  <a:pt x="11400" y="6144"/>
                </a:lnTo>
                <a:lnTo>
                  <a:pt x="11384" y="6147"/>
                </a:lnTo>
                <a:lnTo>
                  <a:pt x="11374" y="6139"/>
                </a:lnTo>
                <a:lnTo>
                  <a:pt x="11365" y="6132"/>
                </a:lnTo>
                <a:lnTo>
                  <a:pt x="11355" y="6124"/>
                </a:lnTo>
                <a:lnTo>
                  <a:pt x="11345" y="6116"/>
                </a:lnTo>
                <a:lnTo>
                  <a:pt x="11338" y="6107"/>
                </a:lnTo>
                <a:lnTo>
                  <a:pt x="11332" y="6097"/>
                </a:lnTo>
                <a:lnTo>
                  <a:pt x="11327" y="6087"/>
                </a:lnTo>
                <a:lnTo>
                  <a:pt x="11324" y="6077"/>
                </a:lnTo>
                <a:lnTo>
                  <a:pt x="11319" y="6067"/>
                </a:lnTo>
                <a:lnTo>
                  <a:pt x="11312" y="6057"/>
                </a:lnTo>
                <a:lnTo>
                  <a:pt x="11308" y="6052"/>
                </a:lnTo>
                <a:lnTo>
                  <a:pt x="11303" y="6048"/>
                </a:lnTo>
                <a:lnTo>
                  <a:pt x="11298" y="6044"/>
                </a:lnTo>
                <a:lnTo>
                  <a:pt x="11291" y="6040"/>
                </a:lnTo>
                <a:lnTo>
                  <a:pt x="11289" y="6034"/>
                </a:lnTo>
                <a:lnTo>
                  <a:pt x="11286" y="6029"/>
                </a:lnTo>
                <a:lnTo>
                  <a:pt x="11282" y="6025"/>
                </a:lnTo>
                <a:lnTo>
                  <a:pt x="11278" y="6021"/>
                </a:lnTo>
                <a:lnTo>
                  <a:pt x="11268" y="6015"/>
                </a:lnTo>
                <a:lnTo>
                  <a:pt x="11258" y="6011"/>
                </a:lnTo>
                <a:lnTo>
                  <a:pt x="11245" y="6009"/>
                </a:lnTo>
                <a:lnTo>
                  <a:pt x="11232" y="6007"/>
                </a:lnTo>
                <a:lnTo>
                  <a:pt x="11218" y="6006"/>
                </a:lnTo>
                <a:lnTo>
                  <a:pt x="11203" y="6006"/>
                </a:lnTo>
                <a:lnTo>
                  <a:pt x="11192" y="6002"/>
                </a:lnTo>
                <a:lnTo>
                  <a:pt x="11179" y="5998"/>
                </a:lnTo>
                <a:lnTo>
                  <a:pt x="11168" y="5995"/>
                </a:lnTo>
                <a:lnTo>
                  <a:pt x="11155" y="5991"/>
                </a:lnTo>
                <a:lnTo>
                  <a:pt x="11155" y="5983"/>
                </a:lnTo>
                <a:lnTo>
                  <a:pt x="11154" y="5977"/>
                </a:lnTo>
                <a:lnTo>
                  <a:pt x="11154" y="5977"/>
                </a:lnTo>
                <a:lnTo>
                  <a:pt x="11154" y="5976"/>
                </a:lnTo>
                <a:lnTo>
                  <a:pt x="11155" y="5977"/>
                </a:lnTo>
                <a:lnTo>
                  <a:pt x="11155" y="5977"/>
                </a:lnTo>
                <a:lnTo>
                  <a:pt x="11156" y="5959"/>
                </a:lnTo>
                <a:lnTo>
                  <a:pt x="11156" y="5941"/>
                </a:lnTo>
                <a:lnTo>
                  <a:pt x="11155" y="5934"/>
                </a:lnTo>
                <a:lnTo>
                  <a:pt x="11151" y="5926"/>
                </a:lnTo>
                <a:lnTo>
                  <a:pt x="11147" y="5922"/>
                </a:lnTo>
                <a:lnTo>
                  <a:pt x="11143" y="5919"/>
                </a:lnTo>
                <a:lnTo>
                  <a:pt x="11140" y="5915"/>
                </a:lnTo>
                <a:lnTo>
                  <a:pt x="11133" y="5911"/>
                </a:lnTo>
                <a:lnTo>
                  <a:pt x="11129" y="5898"/>
                </a:lnTo>
                <a:lnTo>
                  <a:pt x="11124" y="5887"/>
                </a:lnTo>
                <a:lnTo>
                  <a:pt x="11117" y="5878"/>
                </a:lnTo>
                <a:lnTo>
                  <a:pt x="11108" y="5869"/>
                </a:lnTo>
                <a:lnTo>
                  <a:pt x="11098" y="5861"/>
                </a:lnTo>
                <a:lnTo>
                  <a:pt x="11088" y="5856"/>
                </a:lnTo>
                <a:lnTo>
                  <a:pt x="11075" y="5850"/>
                </a:lnTo>
                <a:lnTo>
                  <a:pt x="11062" y="5846"/>
                </a:lnTo>
                <a:lnTo>
                  <a:pt x="11006" y="5834"/>
                </a:lnTo>
                <a:lnTo>
                  <a:pt x="10949" y="5821"/>
                </a:lnTo>
                <a:lnTo>
                  <a:pt x="10944" y="5820"/>
                </a:lnTo>
                <a:lnTo>
                  <a:pt x="10939" y="5820"/>
                </a:lnTo>
                <a:lnTo>
                  <a:pt x="10935" y="5820"/>
                </a:lnTo>
                <a:lnTo>
                  <a:pt x="10933" y="5820"/>
                </a:lnTo>
                <a:lnTo>
                  <a:pt x="10930" y="5821"/>
                </a:lnTo>
                <a:lnTo>
                  <a:pt x="10929" y="5823"/>
                </a:lnTo>
                <a:lnTo>
                  <a:pt x="10928" y="5826"/>
                </a:lnTo>
                <a:lnTo>
                  <a:pt x="10928" y="5828"/>
                </a:lnTo>
                <a:lnTo>
                  <a:pt x="10928" y="5840"/>
                </a:lnTo>
                <a:lnTo>
                  <a:pt x="10926" y="5850"/>
                </a:lnTo>
                <a:lnTo>
                  <a:pt x="10920" y="5856"/>
                </a:lnTo>
                <a:lnTo>
                  <a:pt x="10915" y="5861"/>
                </a:lnTo>
                <a:lnTo>
                  <a:pt x="10910" y="5865"/>
                </a:lnTo>
                <a:lnTo>
                  <a:pt x="10904" y="5868"/>
                </a:lnTo>
                <a:lnTo>
                  <a:pt x="10896" y="5869"/>
                </a:lnTo>
                <a:lnTo>
                  <a:pt x="10887" y="5869"/>
                </a:lnTo>
                <a:lnTo>
                  <a:pt x="10877" y="5868"/>
                </a:lnTo>
                <a:lnTo>
                  <a:pt x="10866" y="5865"/>
                </a:lnTo>
                <a:lnTo>
                  <a:pt x="10844" y="5863"/>
                </a:lnTo>
                <a:lnTo>
                  <a:pt x="10825" y="5860"/>
                </a:lnTo>
                <a:lnTo>
                  <a:pt x="10821" y="5859"/>
                </a:lnTo>
                <a:lnTo>
                  <a:pt x="10817" y="5856"/>
                </a:lnTo>
                <a:lnTo>
                  <a:pt x="10815" y="5855"/>
                </a:lnTo>
                <a:lnTo>
                  <a:pt x="10813" y="5853"/>
                </a:lnTo>
                <a:lnTo>
                  <a:pt x="10812" y="5849"/>
                </a:lnTo>
                <a:lnTo>
                  <a:pt x="10812" y="5845"/>
                </a:lnTo>
                <a:lnTo>
                  <a:pt x="10812" y="5840"/>
                </a:lnTo>
                <a:lnTo>
                  <a:pt x="10813" y="5834"/>
                </a:lnTo>
                <a:lnTo>
                  <a:pt x="10820" y="5822"/>
                </a:lnTo>
                <a:lnTo>
                  <a:pt x="10825" y="5811"/>
                </a:lnTo>
                <a:lnTo>
                  <a:pt x="10831" y="5799"/>
                </a:lnTo>
                <a:lnTo>
                  <a:pt x="10836" y="5787"/>
                </a:lnTo>
                <a:lnTo>
                  <a:pt x="10844" y="5783"/>
                </a:lnTo>
                <a:lnTo>
                  <a:pt x="10853" y="5778"/>
                </a:lnTo>
                <a:lnTo>
                  <a:pt x="10860" y="5775"/>
                </a:lnTo>
                <a:lnTo>
                  <a:pt x="10869" y="5773"/>
                </a:lnTo>
                <a:lnTo>
                  <a:pt x="10886" y="5770"/>
                </a:lnTo>
                <a:lnTo>
                  <a:pt x="10904" y="5770"/>
                </a:lnTo>
                <a:lnTo>
                  <a:pt x="10939" y="5771"/>
                </a:lnTo>
                <a:lnTo>
                  <a:pt x="10975" y="5771"/>
                </a:lnTo>
                <a:lnTo>
                  <a:pt x="10976" y="5769"/>
                </a:lnTo>
                <a:lnTo>
                  <a:pt x="10977" y="5768"/>
                </a:lnTo>
                <a:lnTo>
                  <a:pt x="10978" y="5768"/>
                </a:lnTo>
                <a:lnTo>
                  <a:pt x="10978" y="5768"/>
                </a:lnTo>
                <a:lnTo>
                  <a:pt x="10975" y="5771"/>
                </a:lnTo>
                <a:lnTo>
                  <a:pt x="10984" y="5776"/>
                </a:lnTo>
                <a:lnTo>
                  <a:pt x="10992" y="5780"/>
                </a:lnTo>
                <a:lnTo>
                  <a:pt x="11003" y="5783"/>
                </a:lnTo>
                <a:lnTo>
                  <a:pt x="11013" y="5785"/>
                </a:lnTo>
                <a:lnTo>
                  <a:pt x="11032" y="5788"/>
                </a:lnTo>
                <a:lnTo>
                  <a:pt x="11052" y="5788"/>
                </a:lnTo>
                <a:lnTo>
                  <a:pt x="11074" y="5787"/>
                </a:lnTo>
                <a:lnTo>
                  <a:pt x="11094" y="5785"/>
                </a:lnTo>
                <a:lnTo>
                  <a:pt x="11114" y="5785"/>
                </a:lnTo>
                <a:lnTo>
                  <a:pt x="11135" y="5787"/>
                </a:lnTo>
                <a:lnTo>
                  <a:pt x="11126" y="5783"/>
                </a:lnTo>
                <a:lnTo>
                  <a:pt x="11117" y="5780"/>
                </a:lnTo>
                <a:lnTo>
                  <a:pt x="11127" y="5783"/>
                </a:lnTo>
                <a:lnTo>
                  <a:pt x="11135" y="5787"/>
                </a:lnTo>
                <a:lnTo>
                  <a:pt x="11146" y="5785"/>
                </a:lnTo>
                <a:lnTo>
                  <a:pt x="11156" y="5785"/>
                </a:lnTo>
                <a:lnTo>
                  <a:pt x="11166" y="5784"/>
                </a:lnTo>
                <a:lnTo>
                  <a:pt x="11178" y="5784"/>
                </a:lnTo>
                <a:lnTo>
                  <a:pt x="11190" y="5792"/>
                </a:lnTo>
                <a:lnTo>
                  <a:pt x="11203" y="5801"/>
                </a:lnTo>
                <a:lnTo>
                  <a:pt x="11209" y="5806"/>
                </a:lnTo>
                <a:lnTo>
                  <a:pt x="11214" y="5809"/>
                </a:lnTo>
                <a:lnTo>
                  <a:pt x="11221" y="5812"/>
                </a:lnTo>
                <a:lnTo>
                  <a:pt x="11228" y="5815"/>
                </a:lnTo>
                <a:lnTo>
                  <a:pt x="11242" y="5818"/>
                </a:lnTo>
                <a:lnTo>
                  <a:pt x="11256" y="5818"/>
                </a:lnTo>
                <a:lnTo>
                  <a:pt x="11287" y="5817"/>
                </a:lnTo>
                <a:lnTo>
                  <a:pt x="11316" y="5818"/>
                </a:lnTo>
                <a:lnTo>
                  <a:pt x="11316" y="5818"/>
                </a:lnTo>
                <a:lnTo>
                  <a:pt x="11349" y="5828"/>
                </a:lnTo>
                <a:lnTo>
                  <a:pt x="11382" y="5839"/>
                </a:lnTo>
                <a:lnTo>
                  <a:pt x="11414" y="5849"/>
                </a:lnTo>
                <a:lnTo>
                  <a:pt x="11448" y="5856"/>
                </a:lnTo>
                <a:lnTo>
                  <a:pt x="11464" y="5860"/>
                </a:lnTo>
                <a:lnTo>
                  <a:pt x="11481" y="5863"/>
                </a:lnTo>
                <a:lnTo>
                  <a:pt x="11499" y="5864"/>
                </a:lnTo>
                <a:lnTo>
                  <a:pt x="11516" y="5864"/>
                </a:lnTo>
                <a:lnTo>
                  <a:pt x="11534" y="5863"/>
                </a:lnTo>
                <a:lnTo>
                  <a:pt x="11552" y="5860"/>
                </a:lnTo>
                <a:lnTo>
                  <a:pt x="11571" y="5856"/>
                </a:lnTo>
                <a:lnTo>
                  <a:pt x="11590" y="5851"/>
                </a:lnTo>
                <a:lnTo>
                  <a:pt x="11629" y="5855"/>
                </a:lnTo>
                <a:lnTo>
                  <a:pt x="11670" y="5858"/>
                </a:lnTo>
                <a:lnTo>
                  <a:pt x="11711" y="5861"/>
                </a:lnTo>
                <a:lnTo>
                  <a:pt x="11750" y="5864"/>
                </a:lnTo>
                <a:lnTo>
                  <a:pt x="11759" y="5870"/>
                </a:lnTo>
                <a:lnTo>
                  <a:pt x="11768" y="5875"/>
                </a:lnTo>
                <a:lnTo>
                  <a:pt x="11775" y="5880"/>
                </a:lnTo>
                <a:lnTo>
                  <a:pt x="11784" y="5883"/>
                </a:lnTo>
                <a:lnTo>
                  <a:pt x="11793" y="5887"/>
                </a:lnTo>
                <a:lnTo>
                  <a:pt x="11801" y="5888"/>
                </a:lnTo>
                <a:lnTo>
                  <a:pt x="11810" y="5889"/>
                </a:lnTo>
                <a:lnTo>
                  <a:pt x="11818" y="5889"/>
                </a:lnTo>
                <a:lnTo>
                  <a:pt x="11827" y="5889"/>
                </a:lnTo>
                <a:lnTo>
                  <a:pt x="11835" y="5888"/>
                </a:lnTo>
                <a:lnTo>
                  <a:pt x="11844" y="5887"/>
                </a:lnTo>
                <a:lnTo>
                  <a:pt x="11853" y="5884"/>
                </a:lnTo>
                <a:lnTo>
                  <a:pt x="11862" y="5880"/>
                </a:lnTo>
                <a:lnTo>
                  <a:pt x="11870" y="5877"/>
                </a:lnTo>
                <a:lnTo>
                  <a:pt x="11878" y="5872"/>
                </a:lnTo>
                <a:lnTo>
                  <a:pt x="11887" y="5865"/>
                </a:lnTo>
                <a:lnTo>
                  <a:pt x="11900" y="5865"/>
                </a:lnTo>
                <a:lnTo>
                  <a:pt x="11911" y="5867"/>
                </a:lnTo>
                <a:lnTo>
                  <a:pt x="11931" y="5874"/>
                </a:lnTo>
                <a:lnTo>
                  <a:pt x="11952" y="5879"/>
                </a:lnTo>
                <a:lnTo>
                  <a:pt x="11972" y="5883"/>
                </a:lnTo>
                <a:lnTo>
                  <a:pt x="11991" y="5884"/>
                </a:lnTo>
                <a:lnTo>
                  <a:pt x="12011" y="5883"/>
                </a:lnTo>
                <a:lnTo>
                  <a:pt x="12032" y="5879"/>
                </a:lnTo>
                <a:lnTo>
                  <a:pt x="12042" y="5877"/>
                </a:lnTo>
                <a:lnTo>
                  <a:pt x="12052" y="5873"/>
                </a:lnTo>
                <a:lnTo>
                  <a:pt x="12061" y="5869"/>
                </a:lnTo>
                <a:lnTo>
                  <a:pt x="12071" y="5864"/>
                </a:lnTo>
                <a:lnTo>
                  <a:pt x="12086" y="5861"/>
                </a:lnTo>
                <a:lnTo>
                  <a:pt x="12103" y="5859"/>
                </a:lnTo>
                <a:lnTo>
                  <a:pt x="12118" y="5858"/>
                </a:lnTo>
                <a:lnTo>
                  <a:pt x="12134" y="5855"/>
                </a:lnTo>
                <a:lnTo>
                  <a:pt x="12134" y="5855"/>
                </a:lnTo>
                <a:lnTo>
                  <a:pt x="12134" y="5855"/>
                </a:lnTo>
                <a:lnTo>
                  <a:pt x="12134" y="5855"/>
                </a:lnTo>
                <a:lnTo>
                  <a:pt x="12134" y="5855"/>
                </a:lnTo>
                <a:lnTo>
                  <a:pt x="12170" y="5854"/>
                </a:lnTo>
                <a:lnTo>
                  <a:pt x="12204" y="5851"/>
                </a:lnTo>
                <a:lnTo>
                  <a:pt x="12240" y="5850"/>
                </a:lnTo>
                <a:lnTo>
                  <a:pt x="12275" y="5848"/>
                </a:lnTo>
                <a:lnTo>
                  <a:pt x="12308" y="5846"/>
                </a:lnTo>
                <a:lnTo>
                  <a:pt x="12343" y="5848"/>
                </a:lnTo>
                <a:lnTo>
                  <a:pt x="12377" y="5848"/>
                </a:lnTo>
                <a:lnTo>
                  <a:pt x="12410" y="5848"/>
                </a:lnTo>
                <a:lnTo>
                  <a:pt x="12426" y="5846"/>
                </a:lnTo>
                <a:lnTo>
                  <a:pt x="12443" y="5844"/>
                </a:lnTo>
                <a:lnTo>
                  <a:pt x="12458" y="5840"/>
                </a:lnTo>
                <a:lnTo>
                  <a:pt x="12472" y="5835"/>
                </a:lnTo>
                <a:lnTo>
                  <a:pt x="12486" y="5827"/>
                </a:lnTo>
                <a:lnTo>
                  <a:pt x="12500" y="5818"/>
                </a:lnTo>
                <a:lnTo>
                  <a:pt x="12511" y="5807"/>
                </a:lnTo>
                <a:lnTo>
                  <a:pt x="12523" y="5793"/>
                </a:lnTo>
                <a:lnTo>
                  <a:pt x="12529" y="5785"/>
                </a:lnTo>
                <a:lnTo>
                  <a:pt x="12538" y="5780"/>
                </a:lnTo>
                <a:lnTo>
                  <a:pt x="12549" y="5775"/>
                </a:lnTo>
                <a:lnTo>
                  <a:pt x="12562" y="5771"/>
                </a:lnTo>
                <a:lnTo>
                  <a:pt x="12568" y="5771"/>
                </a:lnTo>
                <a:lnTo>
                  <a:pt x="12576" y="5771"/>
                </a:lnTo>
                <a:lnTo>
                  <a:pt x="12582" y="5771"/>
                </a:lnTo>
                <a:lnTo>
                  <a:pt x="12590" y="5773"/>
                </a:lnTo>
                <a:lnTo>
                  <a:pt x="12598" y="5775"/>
                </a:lnTo>
                <a:lnTo>
                  <a:pt x="12604" y="5778"/>
                </a:lnTo>
                <a:lnTo>
                  <a:pt x="12612" y="5782"/>
                </a:lnTo>
                <a:lnTo>
                  <a:pt x="12618" y="5787"/>
                </a:lnTo>
                <a:lnTo>
                  <a:pt x="12605" y="5792"/>
                </a:lnTo>
                <a:lnTo>
                  <a:pt x="12595" y="5797"/>
                </a:lnTo>
                <a:lnTo>
                  <a:pt x="12590" y="5801"/>
                </a:lnTo>
                <a:lnTo>
                  <a:pt x="12587" y="5804"/>
                </a:lnTo>
                <a:lnTo>
                  <a:pt x="12586" y="5808"/>
                </a:lnTo>
                <a:lnTo>
                  <a:pt x="12587" y="5815"/>
                </a:lnTo>
                <a:lnTo>
                  <a:pt x="12590" y="5818"/>
                </a:lnTo>
                <a:lnTo>
                  <a:pt x="12596" y="5823"/>
                </a:lnTo>
                <a:lnTo>
                  <a:pt x="12604" y="5826"/>
                </a:lnTo>
                <a:lnTo>
                  <a:pt x="12612" y="5828"/>
                </a:lnTo>
                <a:lnTo>
                  <a:pt x="12619" y="5827"/>
                </a:lnTo>
                <a:lnTo>
                  <a:pt x="12627" y="5826"/>
                </a:lnTo>
                <a:lnTo>
                  <a:pt x="12632" y="5823"/>
                </a:lnTo>
                <a:lnTo>
                  <a:pt x="12634" y="5821"/>
                </a:lnTo>
                <a:lnTo>
                  <a:pt x="12639" y="5812"/>
                </a:lnTo>
                <a:lnTo>
                  <a:pt x="12642" y="5802"/>
                </a:lnTo>
                <a:lnTo>
                  <a:pt x="12650" y="5798"/>
                </a:lnTo>
                <a:lnTo>
                  <a:pt x="12656" y="5793"/>
                </a:lnTo>
                <a:lnTo>
                  <a:pt x="12660" y="5788"/>
                </a:lnTo>
                <a:lnTo>
                  <a:pt x="12662" y="5783"/>
                </a:lnTo>
                <a:lnTo>
                  <a:pt x="12665" y="5770"/>
                </a:lnTo>
                <a:lnTo>
                  <a:pt x="12667" y="5757"/>
                </a:lnTo>
                <a:lnTo>
                  <a:pt x="12716" y="5757"/>
                </a:lnTo>
                <a:lnTo>
                  <a:pt x="12765" y="5756"/>
                </a:lnTo>
                <a:lnTo>
                  <a:pt x="12813" y="5756"/>
                </a:lnTo>
                <a:lnTo>
                  <a:pt x="12863" y="5755"/>
                </a:lnTo>
                <a:lnTo>
                  <a:pt x="12911" y="5755"/>
                </a:lnTo>
                <a:lnTo>
                  <a:pt x="12960" y="5755"/>
                </a:lnTo>
                <a:lnTo>
                  <a:pt x="13009" y="5754"/>
                </a:lnTo>
                <a:lnTo>
                  <a:pt x="13058" y="5754"/>
                </a:lnTo>
                <a:lnTo>
                  <a:pt x="13058" y="5754"/>
                </a:lnTo>
                <a:lnTo>
                  <a:pt x="13058" y="5754"/>
                </a:lnTo>
                <a:lnTo>
                  <a:pt x="13075" y="5754"/>
                </a:lnTo>
                <a:lnTo>
                  <a:pt x="13091" y="5754"/>
                </a:lnTo>
                <a:lnTo>
                  <a:pt x="13132" y="5752"/>
                </a:lnTo>
                <a:lnTo>
                  <a:pt x="13172" y="5752"/>
                </a:lnTo>
                <a:lnTo>
                  <a:pt x="13213" y="5752"/>
                </a:lnTo>
                <a:lnTo>
                  <a:pt x="13254" y="5754"/>
                </a:lnTo>
                <a:lnTo>
                  <a:pt x="13266" y="5754"/>
                </a:lnTo>
                <a:lnTo>
                  <a:pt x="13279" y="5754"/>
                </a:lnTo>
                <a:lnTo>
                  <a:pt x="13290" y="5754"/>
                </a:lnTo>
                <a:lnTo>
                  <a:pt x="13302" y="5751"/>
                </a:lnTo>
                <a:lnTo>
                  <a:pt x="13306" y="5750"/>
                </a:lnTo>
                <a:lnTo>
                  <a:pt x="13311" y="5749"/>
                </a:lnTo>
                <a:lnTo>
                  <a:pt x="13314" y="5746"/>
                </a:lnTo>
                <a:lnTo>
                  <a:pt x="13318" y="5744"/>
                </a:lnTo>
                <a:lnTo>
                  <a:pt x="13321" y="5740"/>
                </a:lnTo>
                <a:lnTo>
                  <a:pt x="13323" y="5736"/>
                </a:lnTo>
                <a:lnTo>
                  <a:pt x="13325" y="5731"/>
                </a:lnTo>
                <a:lnTo>
                  <a:pt x="13326" y="5724"/>
                </a:lnTo>
                <a:lnTo>
                  <a:pt x="13336" y="5723"/>
                </a:lnTo>
                <a:lnTo>
                  <a:pt x="13345" y="5723"/>
                </a:lnTo>
                <a:lnTo>
                  <a:pt x="13345" y="5723"/>
                </a:lnTo>
                <a:lnTo>
                  <a:pt x="13346" y="5723"/>
                </a:lnTo>
                <a:lnTo>
                  <a:pt x="13346" y="5723"/>
                </a:lnTo>
                <a:lnTo>
                  <a:pt x="13346" y="5723"/>
                </a:lnTo>
                <a:lnTo>
                  <a:pt x="13358" y="5723"/>
                </a:lnTo>
                <a:lnTo>
                  <a:pt x="13369" y="5723"/>
                </a:lnTo>
                <a:lnTo>
                  <a:pt x="13372" y="5730"/>
                </a:lnTo>
                <a:lnTo>
                  <a:pt x="13374" y="5735"/>
                </a:lnTo>
                <a:lnTo>
                  <a:pt x="13377" y="5740"/>
                </a:lnTo>
                <a:lnTo>
                  <a:pt x="13380" y="5745"/>
                </a:lnTo>
                <a:lnTo>
                  <a:pt x="13386" y="5749"/>
                </a:lnTo>
                <a:lnTo>
                  <a:pt x="13393" y="5751"/>
                </a:lnTo>
                <a:lnTo>
                  <a:pt x="13401" y="5752"/>
                </a:lnTo>
                <a:lnTo>
                  <a:pt x="13411" y="5752"/>
                </a:lnTo>
                <a:lnTo>
                  <a:pt x="13420" y="5751"/>
                </a:lnTo>
                <a:lnTo>
                  <a:pt x="13426" y="5749"/>
                </a:lnTo>
                <a:lnTo>
                  <a:pt x="13430" y="5746"/>
                </a:lnTo>
                <a:lnTo>
                  <a:pt x="13434" y="5742"/>
                </a:lnTo>
                <a:lnTo>
                  <a:pt x="13438" y="5733"/>
                </a:lnTo>
                <a:lnTo>
                  <a:pt x="13440" y="5723"/>
                </a:lnTo>
                <a:lnTo>
                  <a:pt x="13454" y="5723"/>
                </a:lnTo>
                <a:lnTo>
                  <a:pt x="13467" y="5721"/>
                </a:lnTo>
                <a:lnTo>
                  <a:pt x="13472" y="5719"/>
                </a:lnTo>
                <a:lnTo>
                  <a:pt x="13478" y="5717"/>
                </a:lnTo>
                <a:lnTo>
                  <a:pt x="13482" y="5713"/>
                </a:lnTo>
                <a:lnTo>
                  <a:pt x="13487" y="5708"/>
                </a:lnTo>
                <a:lnTo>
                  <a:pt x="13521" y="5708"/>
                </a:lnTo>
                <a:lnTo>
                  <a:pt x="13554" y="5708"/>
                </a:lnTo>
                <a:lnTo>
                  <a:pt x="13589" y="5708"/>
                </a:lnTo>
                <a:lnTo>
                  <a:pt x="13623" y="5708"/>
                </a:lnTo>
                <a:lnTo>
                  <a:pt x="13641" y="5708"/>
                </a:lnTo>
                <a:lnTo>
                  <a:pt x="13656" y="5707"/>
                </a:lnTo>
                <a:lnTo>
                  <a:pt x="13668" y="5704"/>
                </a:lnTo>
                <a:lnTo>
                  <a:pt x="13679" y="5700"/>
                </a:lnTo>
                <a:lnTo>
                  <a:pt x="13682" y="5697"/>
                </a:lnTo>
                <a:lnTo>
                  <a:pt x="13686" y="5694"/>
                </a:lnTo>
                <a:lnTo>
                  <a:pt x="13689" y="5689"/>
                </a:lnTo>
                <a:lnTo>
                  <a:pt x="13690" y="5685"/>
                </a:lnTo>
                <a:lnTo>
                  <a:pt x="13691" y="5680"/>
                </a:lnTo>
                <a:lnTo>
                  <a:pt x="13691" y="5674"/>
                </a:lnTo>
                <a:lnTo>
                  <a:pt x="13690" y="5667"/>
                </a:lnTo>
                <a:lnTo>
                  <a:pt x="13688" y="5661"/>
                </a:lnTo>
                <a:lnTo>
                  <a:pt x="13684" y="5659"/>
                </a:lnTo>
                <a:lnTo>
                  <a:pt x="13679" y="5659"/>
                </a:lnTo>
                <a:lnTo>
                  <a:pt x="13674" y="5660"/>
                </a:lnTo>
                <a:lnTo>
                  <a:pt x="13668" y="5661"/>
                </a:lnTo>
                <a:lnTo>
                  <a:pt x="13657" y="5660"/>
                </a:lnTo>
                <a:lnTo>
                  <a:pt x="13644" y="5660"/>
                </a:lnTo>
                <a:lnTo>
                  <a:pt x="13633" y="5660"/>
                </a:lnTo>
                <a:lnTo>
                  <a:pt x="13622" y="5662"/>
                </a:lnTo>
                <a:lnTo>
                  <a:pt x="13599" y="5666"/>
                </a:lnTo>
                <a:lnTo>
                  <a:pt x="13577" y="5672"/>
                </a:lnTo>
                <a:lnTo>
                  <a:pt x="13554" y="5678"/>
                </a:lnTo>
                <a:lnTo>
                  <a:pt x="13531" y="5681"/>
                </a:lnTo>
                <a:lnTo>
                  <a:pt x="13520" y="5683"/>
                </a:lnTo>
                <a:lnTo>
                  <a:pt x="13509" y="5683"/>
                </a:lnTo>
                <a:lnTo>
                  <a:pt x="13496" y="5681"/>
                </a:lnTo>
                <a:lnTo>
                  <a:pt x="13483" y="5679"/>
                </a:lnTo>
                <a:lnTo>
                  <a:pt x="13483" y="5679"/>
                </a:lnTo>
                <a:lnTo>
                  <a:pt x="13483" y="5679"/>
                </a:lnTo>
                <a:lnTo>
                  <a:pt x="13462" y="5679"/>
                </a:lnTo>
                <a:lnTo>
                  <a:pt x="13440" y="5678"/>
                </a:lnTo>
                <a:lnTo>
                  <a:pt x="13417" y="5678"/>
                </a:lnTo>
                <a:lnTo>
                  <a:pt x="13396" y="5678"/>
                </a:lnTo>
                <a:lnTo>
                  <a:pt x="13382" y="5678"/>
                </a:lnTo>
                <a:lnTo>
                  <a:pt x="13369" y="5680"/>
                </a:lnTo>
                <a:lnTo>
                  <a:pt x="13364" y="5681"/>
                </a:lnTo>
                <a:lnTo>
                  <a:pt x="13359" y="5684"/>
                </a:lnTo>
                <a:lnTo>
                  <a:pt x="13354" y="5688"/>
                </a:lnTo>
                <a:lnTo>
                  <a:pt x="13350" y="5692"/>
                </a:lnTo>
                <a:lnTo>
                  <a:pt x="13332" y="5692"/>
                </a:lnTo>
                <a:lnTo>
                  <a:pt x="13314" y="5690"/>
                </a:lnTo>
                <a:lnTo>
                  <a:pt x="13295" y="5689"/>
                </a:lnTo>
                <a:lnTo>
                  <a:pt x="13278" y="5689"/>
                </a:lnTo>
                <a:lnTo>
                  <a:pt x="13256" y="5683"/>
                </a:lnTo>
                <a:lnTo>
                  <a:pt x="13233" y="5679"/>
                </a:lnTo>
                <a:lnTo>
                  <a:pt x="13212" y="5676"/>
                </a:lnTo>
                <a:lnTo>
                  <a:pt x="13189" y="5675"/>
                </a:lnTo>
                <a:lnTo>
                  <a:pt x="13167" y="5675"/>
                </a:lnTo>
                <a:lnTo>
                  <a:pt x="13144" y="5679"/>
                </a:lnTo>
                <a:lnTo>
                  <a:pt x="13123" y="5683"/>
                </a:lnTo>
                <a:lnTo>
                  <a:pt x="13101" y="5690"/>
                </a:lnTo>
                <a:lnTo>
                  <a:pt x="13087" y="5689"/>
                </a:lnTo>
                <a:lnTo>
                  <a:pt x="13073" y="5689"/>
                </a:lnTo>
                <a:lnTo>
                  <a:pt x="13057" y="5684"/>
                </a:lnTo>
                <a:lnTo>
                  <a:pt x="13040" y="5679"/>
                </a:lnTo>
                <a:lnTo>
                  <a:pt x="13024" y="5676"/>
                </a:lnTo>
                <a:lnTo>
                  <a:pt x="13007" y="5674"/>
                </a:lnTo>
                <a:lnTo>
                  <a:pt x="12974" y="5672"/>
                </a:lnTo>
                <a:lnTo>
                  <a:pt x="12940" y="5674"/>
                </a:lnTo>
                <a:lnTo>
                  <a:pt x="12906" y="5675"/>
                </a:lnTo>
                <a:lnTo>
                  <a:pt x="12872" y="5678"/>
                </a:lnTo>
                <a:lnTo>
                  <a:pt x="12855" y="5678"/>
                </a:lnTo>
                <a:lnTo>
                  <a:pt x="12839" y="5679"/>
                </a:lnTo>
                <a:lnTo>
                  <a:pt x="12822" y="5678"/>
                </a:lnTo>
                <a:lnTo>
                  <a:pt x="12804" y="5676"/>
                </a:lnTo>
                <a:lnTo>
                  <a:pt x="12797" y="5672"/>
                </a:lnTo>
                <a:lnTo>
                  <a:pt x="12790" y="5670"/>
                </a:lnTo>
                <a:lnTo>
                  <a:pt x="12787" y="5666"/>
                </a:lnTo>
                <a:lnTo>
                  <a:pt x="12783" y="5664"/>
                </a:lnTo>
                <a:lnTo>
                  <a:pt x="12782" y="5660"/>
                </a:lnTo>
                <a:lnTo>
                  <a:pt x="12782" y="5657"/>
                </a:lnTo>
                <a:lnTo>
                  <a:pt x="12782" y="5655"/>
                </a:lnTo>
                <a:lnTo>
                  <a:pt x="12784" y="5651"/>
                </a:lnTo>
                <a:lnTo>
                  <a:pt x="12797" y="5641"/>
                </a:lnTo>
                <a:lnTo>
                  <a:pt x="12811" y="5629"/>
                </a:lnTo>
                <a:lnTo>
                  <a:pt x="12845" y="5634"/>
                </a:lnTo>
                <a:lnTo>
                  <a:pt x="12879" y="5637"/>
                </a:lnTo>
                <a:lnTo>
                  <a:pt x="12912" y="5637"/>
                </a:lnTo>
                <a:lnTo>
                  <a:pt x="12947" y="5637"/>
                </a:lnTo>
                <a:lnTo>
                  <a:pt x="12979" y="5634"/>
                </a:lnTo>
                <a:lnTo>
                  <a:pt x="13014" y="5633"/>
                </a:lnTo>
                <a:lnTo>
                  <a:pt x="13048" y="5631"/>
                </a:lnTo>
                <a:lnTo>
                  <a:pt x="13081" y="5628"/>
                </a:lnTo>
                <a:lnTo>
                  <a:pt x="13091" y="5628"/>
                </a:lnTo>
                <a:lnTo>
                  <a:pt x="13129" y="5632"/>
                </a:lnTo>
                <a:lnTo>
                  <a:pt x="13169" y="5636"/>
                </a:lnTo>
                <a:lnTo>
                  <a:pt x="13207" y="5637"/>
                </a:lnTo>
                <a:lnTo>
                  <a:pt x="13246" y="5637"/>
                </a:lnTo>
                <a:lnTo>
                  <a:pt x="13284" y="5636"/>
                </a:lnTo>
                <a:lnTo>
                  <a:pt x="13322" y="5633"/>
                </a:lnTo>
                <a:lnTo>
                  <a:pt x="13360" y="5628"/>
                </a:lnTo>
                <a:lnTo>
                  <a:pt x="13398" y="5622"/>
                </a:lnTo>
                <a:lnTo>
                  <a:pt x="13410" y="5622"/>
                </a:lnTo>
                <a:lnTo>
                  <a:pt x="13420" y="5620"/>
                </a:lnTo>
                <a:lnTo>
                  <a:pt x="13430" y="5618"/>
                </a:lnTo>
                <a:lnTo>
                  <a:pt x="13440" y="5615"/>
                </a:lnTo>
                <a:lnTo>
                  <a:pt x="13474" y="5614"/>
                </a:lnTo>
                <a:lnTo>
                  <a:pt x="13507" y="5614"/>
                </a:lnTo>
                <a:lnTo>
                  <a:pt x="13542" y="5614"/>
                </a:lnTo>
                <a:lnTo>
                  <a:pt x="13576" y="5614"/>
                </a:lnTo>
                <a:lnTo>
                  <a:pt x="13600" y="5613"/>
                </a:lnTo>
                <a:lnTo>
                  <a:pt x="13627" y="5615"/>
                </a:lnTo>
                <a:lnTo>
                  <a:pt x="13633" y="5615"/>
                </a:lnTo>
                <a:lnTo>
                  <a:pt x="13638" y="5614"/>
                </a:lnTo>
                <a:lnTo>
                  <a:pt x="13642" y="5612"/>
                </a:lnTo>
                <a:lnTo>
                  <a:pt x="13646" y="5609"/>
                </a:lnTo>
                <a:lnTo>
                  <a:pt x="13648" y="5605"/>
                </a:lnTo>
                <a:lnTo>
                  <a:pt x="13649" y="5599"/>
                </a:lnTo>
                <a:lnTo>
                  <a:pt x="13649" y="5593"/>
                </a:lnTo>
                <a:lnTo>
                  <a:pt x="13647" y="5584"/>
                </a:lnTo>
                <a:lnTo>
                  <a:pt x="13647" y="5576"/>
                </a:lnTo>
                <a:lnTo>
                  <a:pt x="13647" y="5568"/>
                </a:lnTo>
                <a:lnTo>
                  <a:pt x="13647" y="5568"/>
                </a:lnTo>
                <a:lnTo>
                  <a:pt x="13658" y="5567"/>
                </a:lnTo>
                <a:lnTo>
                  <a:pt x="13668" y="5567"/>
                </a:lnTo>
                <a:lnTo>
                  <a:pt x="13675" y="5568"/>
                </a:lnTo>
                <a:lnTo>
                  <a:pt x="13680" y="5570"/>
                </a:lnTo>
                <a:lnTo>
                  <a:pt x="13685" y="5572"/>
                </a:lnTo>
                <a:lnTo>
                  <a:pt x="13690" y="5575"/>
                </a:lnTo>
                <a:lnTo>
                  <a:pt x="13700" y="5581"/>
                </a:lnTo>
                <a:lnTo>
                  <a:pt x="13710" y="5588"/>
                </a:lnTo>
                <a:lnTo>
                  <a:pt x="13715" y="5591"/>
                </a:lnTo>
                <a:lnTo>
                  <a:pt x="13721" y="5593"/>
                </a:lnTo>
                <a:lnTo>
                  <a:pt x="13726" y="5594"/>
                </a:lnTo>
                <a:lnTo>
                  <a:pt x="13732" y="5595"/>
                </a:lnTo>
                <a:lnTo>
                  <a:pt x="13738" y="5594"/>
                </a:lnTo>
                <a:lnTo>
                  <a:pt x="13745" y="5591"/>
                </a:lnTo>
                <a:lnTo>
                  <a:pt x="13752" y="5589"/>
                </a:lnTo>
                <a:lnTo>
                  <a:pt x="13761" y="5584"/>
                </a:lnTo>
                <a:lnTo>
                  <a:pt x="13773" y="5585"/>
                </a:lnTo>
                <a:lnTo>
                  <a:pt x="13784" y="5586"/>
                </a:lnTo>
                <a:lnTo>
                  <a:pt x="13795" y="5586"/>
                </a:lnTo>
                <a:lnTo>
                  <a:pt x="13807" y="5586"/>
                </a:lnTo>
                <a:lnTo>
                  <a:pt x="13830" y="5584"/>
                </a:lnTo>
                <a:lnTo>
                  <a:pt x="13852" y="5580"/>
                </a:lnTo>
                <a:lnTo>
                  <a:pt x="13875" y="5575"/>
                </a:lnTo>
                <a:lnTo>
                  <a:pt x="13897" y="5571"/>
                </a:lnTo>
                <a:lnTo>
                  <a:pt x="13920" y="5568"/>
                </a:lnTo>
                <a:lnTo>
                  <a:pt x="13943" y="5567"/>
                </a:lnTo>
                <a:lnTo>
                  <a:pt x="13957" y="5566"/>
                </a:lnTo>
                <a:lnTo>
                  <a:pt x="13967" y="5563"/>
                </a:lnTo>
                <a:lnTo>
                  <a:pt x="13973" y="5560"/>
                </a:lnTo>
                <a:lnTo>
                  <a:pt x="13978" y="5557"/>
                </a:lnTo>
                <a:lnTo>
                  <a:pt x="13981" y="5553"/>
                </a:lnTo>
                <a:lnTo>
                  <a:pt x="13982" y="5549"/>
                </a:lnTo>
                <a:lnTo>
                  <a:pt x="13982" y="5544"/>
                </a:lnTo>
                <a:lnTo>
                  <a:pt x="13979" y="5541"/>
                </a:lnTo>
                <a:lnTo>
                  <a:pt x="13974" y="5530"/>
                </a:lnTo>
                <a:lnTo>
                  <a:pt x="13968" y="5522"/>
                </a:lnTo>
                <a:lnTo>
                  <a:pt x="13967" y="5518"/>
                </a:lnTo>
                <a:lnTo>
                  <a:pt x="13964" y="5513"/>
                </a:lnTo>
                <a:lnTo>
                  <a:pt x="13964" y="5509"/>
                </a:lnTo>
                <a:lnTo>
                  <a:pt x="13965" y="5505"/>
                </a:lnTo>
                <a:lnTo>
                  <a:pt x="13981" y="5505"/>
                </a:lnTo>
                <a:lnTo>
                  <a:pt x="13995" y="5504"/>
                </a:lnTo>
                <a:lnTo>
                  <a:pt x="14007" y="5503"/>
                </a:lnTo>
                <a:lnTo>
                  <a:pt x="14020" y="5500"/>
                </a:lnTo>
                <a:lnTo>
                  <a:pt x="14031" y="5496"/>
                </a:lnTo>
                <a:lnTo>
                  <a:pt x="14042" y="5490"/>
                </a:lnTo>
                <a:lnTo>
                  <a:pt x="14050" y="5482"/>
                </a:lnTo>
                <a:lnTo>
                  <a:pt x="14057" y="5473"/>
                </a:lnTo>
                <a:lnTo>
                  <a:pt x="14085" y="5473"/>
                </a:lnTo>
                <a:lnTo>
                  <a:pt x="14111" y="5473"/>
                </a:lnTo>
                <a:lnTo>
                  <a:pt x="14137" y="5473"/>
                </a:lnTo>
                <a:lnTo>
                  <a:pt x="14161" y="5470"/>
                </a:lnTo>
                <a:lnTo>
                  <a:pt x="14171" y="5467"/>
                </a:lnTo>
                <a:lnTo>
                  <a:pt x="14181" y="5463"/>
                </a:lnTo>
                <a:lnTo>
                  <a:pt x="14190" y="5458"/>
                </a:lnTo>
                <a:lnTo>
                  <a:pt x="14198" y="5452"/>
                </a:lnTo>
                <a:lnTo>
                  <a:pt x="14204" y="5444"/>
                </a:lnTo>
                <a:lnTo>
                  <a:pt x="14209" y="5434"/>
                </a:lnTo>
                <a:lnTo>
                  <a:pt x="14213" y="5423"/>
                </a:lnTo>
                <a:lnTo>
                  <a:pt x="14214" y="5409"/>
                </a:lnTo>
                <a:lnTo>
                  <a:pt x="14214" y="5409"/>
                </a:lnTo>
                <a:lnTo>
                  <a:pt x="14214" y="5409"/>
                </a:lnTo>
                <a:lnTo>
                  <a:pt x="14227" y="5401"/>
                </a:lnTo>
                <a:lnTo>
                  <a:pt x="14238" y="5393"/>
                </a:lnTo>
                <a:lnTo>
                  <a:pt x="14252" y="5393"/>
                </a:lnTo>
                <a:lnTo>
                  <a:pt x="14266" y="5392"/>
                </a:lnTo>
                <a:lnTo>
                  <a:pt x="14278" y="5390"/>
                </a:lnTo>
                <a:lnTo>
                  <a:pt x="14290" y="5386"/>
                </a:lnTo>
                <a:lnTo>
                  <a:pt x="14302" y="5382"/>
                </a:lnTo>
                <a:lnTo>
                  <a:pt x="14312" y="5377"/>
                </a:lnTo>
                <a:lnTo>
                  <a:pt x="14322" y="5371"/>
                </a:lnTo>
                <a:lnTo>
                  <a:pt x="14332" y="5364"/>
                </a:lnTo>
                <a:lnTo>
                  <a:pt x="14363" y="5363"/>
                </a:lnTo>
                <a:lnTo>
                  <a:pt x="14389" y="5359"/>
                </a:lnTo>
                <a:lnTo>
                  <a:pt x="14394" y="5357"/>
                </a:lnTo>
                <a:lnTo>
                  <a:pt x="14399" y="5354"/>
                </a:lnTo>
                <a:lnTo>
                  <a:pt x="14403" y="5350"/>
                </a:lnTo>
                <a:lnTo>
                  <a:pt x="14406" y="5347"/>
                </a:lnTo>
                <a:lnTo>
                  <a:pt x="14407" y="5341"/>
                </a:lnTo>
                <a:lnTo>
                  <a:pt x="14407" y="5335"/>
                </a:lnTo>
                <a:lnTo>
                  <a:pt x="14406" y="5328"/>
                </a:lnTo>
                <a:lnTo>
                  <a:pt x="14403" y="5320"/>
                </a:lnTo>
                <a:lnTo>
                  <a:pt x="14399" y="5310"/>
                </a:lnTo>
                <a:lnTo>
                  <a:pt x="14393" y="5301"/>
                </a:lnTo>
                <a:lnTo>
                  <a:pt x="14387" y="5295"/>
                </a:lnTo>
                <a:lnTo>
                  <a:pt x="14378" y="5289"/>
                </a:lnTo>
                <a:lnTo>
                  <a:pt x="14374" y="5288"/>
                </a:lnTo>
                <a:lnTo>
                  <a:pt x="14369" y="5287"/>
                </a:lnTo>
                <a:lnTo>
                  <a:pt x="14364" y="5287"/>
                </a:lnTo>
                <a:lnTo>
                  <a:pt x="14358" y="5287"/>
                </a:lnTo>
                <a:lnTo>
                  <a:pt x="14346" y="5289"/>
                </a:lnTo>
                <a:lnTo>
                  <a:pt x="14333" y="5295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  <a:effectLst>
            <a:outerShdw blurRad="457200" dist="127000" dir="294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/>
            </a:lvl1pPr>
          </a:lstStyle>
          <a:p>
            <a:pPr lvl="0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5891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2890556" y="2867117"/>
            <a:ext cx="2852928" cy="5898790"/>
          </a:xfrm>
          <a:prstGeom prst="rect">
            <a:avLst/>
          </a:prstGeom>
          <a:solidFill>
            <a:schemeClr val="tx1">
              <a:alpha val="56000"/>
            </a:schemeClr>
          </a:solid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703029" y="2643111"/>
            <a:ext cx="2852928" cy="5898790"/>
          </a:xfrm>
          <a:prstGeom prst="rect">
            <a:avLst/>
          </a:prstGeom>
          <a:solidFill>
            <a:schemeClr val="tx1">
              <a:alpha val="56000"/>
            </a:schemeClr>
          </a:solid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00" b="0" i="0">
                <a:latin typeface="+mn-lt"/>
                <a:ea typeface="Source Sans Pro" charset="0"/>
                <a:cs typeface="Source Sans Pro" charset="0"/>
              </a:defRPr>
            </a:lvl1pPr>
          </a:lstStyle>
          <a:p>
            <a:r>
              <a:rPr lang="en-US" dirty="0" smtClean="0"/>
              <a:t>Drag &amp; Drop Image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1450888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8215312" y="4030329"/>
            <a:ext cx="3627437" cy="486221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5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13079034" y="4030329"/>
            <a:ext cx="3605212" cy="486221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3208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5152293" y="3198479"/>
            <a:ext cx="2143858" cy="378652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8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8065004" y="3198479"/>
            <a:ext cx="2143858" cy="378652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9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10990731" y="3198479"/>
            <a:ext cx="2143858" cy="378652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71053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2555143" y="3477879"/>
            <a:ext cx="1966057" cy="347537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24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6320693" y="3477879"/>
            <a:ext cx="1966057" cy="347537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25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10079893" y="3477879"/>
            <a:ext cx="1966057" cy="347537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26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13839093" y="3477879"/>
            <a:ext cx="1966057" cy="347537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47293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8143875" y="3019425"/>
            <a:ext cx="8829675" cy="3343275"/>
          </a:xfrm>
          <a:custGeom>
            <a:avLst/>
            <a:gdLst>
              <a:gd name="connsiteX0" fmla="*/ 0 w 8782050"/>
              <a:gd name="connsiteY0" fmla="*/ 0 h 3286125"/>
              <a:gd name="connsiteX1" fmla="*/ 8782050 w 8782050"/>
              <a:gd name="connsiteY1" fmla="*/ 0 h 3286125"/>
              <a:gd name="connsiteX2" fmla="*/ 8782050 w 8782050"/>
              <a:gd name="connsiteY2" fmla="*/ 3286125 h 3286125"/>
              <a:gd name="connsiteX3" fmla="*/ 0 w 8782050"/>
              <a:gd name="connsiteY3" fmla="*/ 3286125 h 3286125"/>
              <a:gd name="connsiteX4" fmla="*/ 0 w 8782050"/>
              <a:gd name="connsiteY4" fmla="*/ 0 h 3286125"/>
              <a:gd name="connsiteX0" fmla="*/ 0 w 8801100"/>
              <a:gd name="connsiteY0" fmla="*/ 0 h 3286125"/>
              <a:gd name="connsiteX1" fmla="*/ 8801100 w 8801100"/>
              <a:gd name="connsiteY1" fmla="*/ 95250 h 3286125"/>
              <a:gd name="connsiteX2" fmla="*/ 8782050 w 8801100"/>
              <a:gd name="connsiteY2" fmla="*/ 3286125 h 3286125"/>
              <a:gd name="connsiteX3" fmla="*/ 0 w 8801100"/>
              <a:gd name="connsiteY3" fmla="*/ 3286125 h 3286125"/>
              <a:gd name="connsiteX4" fmla="*/ 0 w 8801100"/>
              <a:gd name="connsiteY4" fmla="*/ 0 h 3286125"/>
              <a:gd name="connsiteX0" fmla="*/ 0 w 8801100"/>
              <a:gd name="connsiteY0" fmla="*/ 0 h 3362325"/>
              <a:gd name="connsiteX1" fmla="*/ 8801100 w 8801100"/>
              <a:gd name="connsiteY1" fmla="*/ 95250 h 3362325"/>
              <a:gd name="connsiteX2" fmla="*/ 8791575 w 8801100"/>
              <a:gd name="connsiteY2" fmla="*/ 3362325 h 3362325"/>
              <a:gd name="connsiteX3" fmla="*/ 0 w 8801100"/>
              <a:gd name="connsiteY3" fmla="*/ 3286125 h 3362325"/>
              <a:gd name="connsiteX4" fmla="*/ 0 w 8801100"/>
              <a:gd name="connsiteY4" fmla="*/ 0 h 3362325"/>
              <a:gd name="connsiteX0" fmla="*/ 0 w 8810625"/>
              <a:gd name="connsiteY0" fmla="*/ 0 h 3343275"/>
              <a:gd name="connsiteX1" fmla="*/ 8801100 w 8810625"/>
              <a:gd name="connsiteY1" fmla="*/ 95250 h 3343275"/>
              <a:gd name="connsiteX2" fmla="*/ 8810625 w 8810625"/>
              <a:gd name="connsiteY2" fmla="*/ 3343275 h 3343275"/>
              <a:gd name="connsiteX3" fmla="*/ 0 w 8810625"/>
              <a:gd name="connsiteY3" fmla="*/ 3286125 h 3343275"/>
              <a:gd name="connsiteX4" fmla="*/ 0 w 8810625"/>
              <a:gd name="connsiteY4" fmla="*/ 0 h 3343275"/>
              <a:gd name="connsiteX0" fmla="*/ 19050 w 8829675"/>
              <a:gd name="connsiteY0" fmla="*/ 0 h 3343275"/>
              <a:gd name="connsiteX1" fmla="*/ 8820150 w 8829675"/>
              <a:gd name="connsiteY1" fmla="*/ 95250 h 3343275"/>
              <a:gd name="connsiteX2" fmla="*/ 8829675 w 8829675"/>
              <a:gd name="connsiteY2" fmla="*/ 3343275 h 3343275"/>
              <a:gd name="connsiteX3" fmla="*/ 0 w 8829675"/>
              <a:gd name="connsiteY3" fmla="*/ 3286125 h 3343275"/>
              <a:gd name="connsiteX4" fmla="*/ 19050 w 8829675"/>
              <a:gd name="connsiteY4" fmla="*/ 0 h 3343275"/>
              <a:gd name="connsiteX0" fmla="*/ 19050 w 8829675"/>
              <a:gd name="connsiteY0" fmla="*/ 0 h 3343275"/>
              <a:gd name="connsiteX1" fmla="*/ 8820150 w 8829675"/>
              <a:gd name="connsiteY1" fmla="*/ 95250 h 3343275"/>
              <a:gd name="connsiteX2" fmla="*/ 8829675 w 8829675"/>
              <a:gd name="connsiteY2" fmla="*/ 3343275 h 3343275"/>
              <a:gd name="connsiteX3" fmla="*/ 0 w 8829675"/>
              <a:gd name="connsiteY3" fmla="*/ 3286125 h 3343275"/>
              <a:gd name="connsiteX4" fmla="*/ 19050 w 8829675"/>
              <a:gd name="connsiteY4" fmla="*/ 0 h 3343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29675" h="3343275">
                <a:moveTo>
                  <a:pt x="19050" y="0"/>
                </a:moveTo>
                <a:lnTo>
                  <a:pt x="8820150" y="95250"/>
                </a:lnTo>
                <a:lnTo>
                  <a:pt x="8829675" y="3343275"/>
                </a:lnTo>
                <a:lnTo>
                  <a:pt x="0" y="3286125"/>
                </a:lnTo>
                <a:lnTo>
                  <a:pt x="19050" y="0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scene3d>
            <a:camera prst="perspectiveHeroicExtremeLeftFacing" fov="1800000">
              <a:rot lat="21222925" lon="3460830" rev="21361095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08572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0" y="1"/>
            <a:ext cx="18288000" cy="6267449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0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3845294" y="4978227"/>
            <a:ext cx="1622056" cy="218933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1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5959285" y="5854529"/>
            <a:ext cx="732027" cy="131303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2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9281057" y="4488115"/>
            <a:ext cx="4587343" cy="2579435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3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5517347" y="2641829"/>
            <a:ext cx="5347503" cy="292077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135354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1248493" y="4775027"/>
            <a:ext cx="1758232" cy="2368723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8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2789936" y="6177239"/>
            <a:ext cx="975614" cy="1728511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9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6944742" y="4958516"/>
            <a:ext cx="4002658" cy="2185234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0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3514506" y="3282257"/>
            <a:ext cx="4348382" cy="2342256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524608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1991493" y="3762376"/>
            <a:ext cx="6665810" cy="4993512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592979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6853778" y="4191000"/>
            <a:ext cx="4703222" cy="354888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713698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0" y="5153419"/>
            <a:ext cx="14470743" cy="3569668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4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12634913" y="3150220"/>
            <a:ext cx="2014537" cy="3569668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36251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4991469" y="4049008"/>
            <a:ext cx="1752231" cy="312331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6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13855810" y="4049008"/>
            <a:ext cx="1752231" cy="312331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64215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 rot="21281679">
            <a:off x="2178701" y="3390060"/>
            <a:ext cx="4511087" cy="4255032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6759045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7781299" y="3454578"/>
            <a:ext cx="2851776" cy="5041721"/>
          </a:xfrm>
          <a:prstGeom prst="rect">
            <a:avLst/>
          </a:prstGeom>
          <a:solidFill>
            <a:schemeClr val="bg1">
              <a:lumMod val="40000"/>
              <a:lumOff val="6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6" name="Freeform 5"/>
          <p:cNvSpPr>
            <a:spLocks noGrp="1"/>
          </p:cNvSpPr>
          <p:nvPr>
            <p:ph type="pic" sz="quarter" idx="18"/>
          </p:nvPr>
        </p:nvSpPr>
        <p:spPr bwMode="auto">
          <a:xfrm>
            <a:off x="0" y="4114800"/>
            <a:ext cx="18288000" cy="6173788"/>
          </a:xfrm>
          <a:custGeom>
            <a:avLst/>
            <a:gdLst>
              <a:gd name="T0" fmla="*/ 23040 w 23040"/>
              <a:gd name="T1" fmla="*/ 8302 h 8302"/>
              <a:gd name="T2" fmla="*/ 0 w 23040"/>
              <a:gd name="T3" fmla="*/ 850 h 8302"/>
              <a:gd name="T4" fmla="*/ 635 w 23040"/>
              <a:gd name="T5" fmla="*/ 753 h 8302"/>
              <a:gd name="T6" fmla="*/ 1284 w 23040"/>
              <a:gd name="T7" fmla="*/ 659 h 8302"/>
              <a:gd name="T8" fmla="*/ 1947 w 23040"/>
              <a:gd name="T9" fmla="*/ 571 h 8302"/>
              <a:gd name="T10" fmla="*/ 2621 w 23040"/>
              <a:gd name="T11" fmla="*/ 491 h 8302"/>
              <a:gd name="T12" fmla="*/ 3308 w 23040"/>
              <a:gd name="T13" fmla="*/ 414 h 8302"/>
              <a:gd name="T14" fmla="*/ 4005 w 23040"/>
              <a:gd name="T15" fmla="*/ 344 h 8302"/>
              <a:gd name="T16" fmla="*/ 4715 w 23040"/>
              <a:gd name="T17" fmla="*/ 281 h 8302"/>
              <a:gd name="T18" fmla="*/ 5435 w 23040"/>
              <a:gd name="T19" fmla="*/ 223 h 8302"/>
              <a:gd name="T20" fmla="*/ 6165 w 23040"/>
              <a:gd name="T21" fmla="*/ 171 h 8302"/>
              <a:gd name="T22" fmla="*/ 6903 w 23040"/>
              <a:gd name="T23" fmla="*/ 127 h 8302"/>
              <a:gd name="T24" fmla="*/ 7652 w 23040"/>
              <a:gd name="T25" fmla="*/ 89 h 8302"/>
              <a:gd name="T26" fmla="*/ 8411 w 23040"/>
              <a:gd name="T27" fmla="*/ 58 h 8302"/>
              <a:gd name="T28" fmla="*/ 9176 w 23040"/>
              <a:gd name="T29" fmla="*/ 32 h 8302"/>
              <a:gd name="T30" fmla="*/ 9950 w 23040"/>
              <a:gd name="T31" fmla="*/ 14 h 8302"/>
              <a:gd name="T32" fmla="*/ 10732 w 23040"/>
              <a:gd name="T33" fmla="*/ 4 h 8302"/>
              <a:gd name="T34" fmla="*/ 11520 w 23040"/>
              <a:gd name="T35" fmla="*/ 0 h 8302"/>
              <a:gd name="T36" fmla="*/ 12308 w 23040"/>
              <a:gd name="T37" fmla="*/ 4 h 8302"/>
              <a:gd name="T38" fmla="*/ 13090 w 23040"/>
              <a:gd name="T39" fmla="*/ 14 h 8302"/>
              <a:gd name="T40" fmla="*/ 13863 w 23040"/>
              <a:gd name="T41" fmla="*/ 32 h 8302"/>
              <a:gd name="T42" fmla="*/ 14629 w 23040"/>
              <a:gd name="T43" fmla="*/ 58 h 8302"/>
              <a:gd name="T44" fmla="*/ 15388 w 23040"/>
              <a:gd name="T45" fmla="*/ 89 h 8302"/>
              <a:gd name="T46" fmla="*/ 16137 w 23040"/>
              <a:gd name="T47" fmla="*/ 127 h 8302"/>
              <a:gd name="T48" fmla="*/ 16875 w 23040"/>
              <a:gd name="T49" fmla="*/ 171 h 8302"/>
              <a:gd name="T50" fmla="*/ 17605 w 23040"/>
              <a:gd name="T51" fmla="*/ 223 h 8302"/>
              <a:gd name="T52" fmla="*/ 18325 w 23040"/>
              <a:gd name="T53" fmla="*/ 281 h 8302"/>
              <a:gd name="T54" fmla="*/ 19035 w 23040"/>
              <a:gd name="T55" fmla="*/ 344 h 8302"/>
              <a:gd name="T56" fmla="*/ 19732 w 23040"/>
              <a:gd name="T57" fmla="*/ 414 h 8302"/>
              <a:gd name="T58" fmla="*/ 20419 w 23040"/>
              <a:gd name="T59" fmla="*/ 491 h 8302"/>
              <a:gd name="T60" fmla="*/ 21093 w 23040"/>
              <a:gd name="T61" fmla="*/ 571 h 8302"/>
              <a:gd name="T62" fmla="*/ 21756 w 23040"/>
              <a:gd name="T63" fmla="*/ 659 h 8302"/>
              <a:gd name="T64" fmla="*/ 22405 w 23040"/>
              <a:gd name="T65" fmla="*/ 753 h 8302"/>
              <a:gd name="T66" fmla="*/ 23040 w 23040"/>
              <a:gd name="T67" fmla="*/ 850 h 8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040" h="8302">
                <a:moveTo>
                  <a:pt x="23040" y="850"/>
                </a:moveTo>
                <a:lnTo>
                  <a:pt x="23040" y="8302"/>
                </a:lnTo>
                <a:lnTo>
                  <a:pt x="0" y="8302"/>
                </a:lnTo>
                <a:lnTo>
                  <a:pt x="0" y="850"/>
                </a:lnTo>
                <a:lnTo>
                  <a:pt x="315" y="800"/>
                </a:lnTo>
                <a:lnTo>
                  <a:pt x="635" y="753"/>
                </a:lnTo>
                <a:lnTo>
                  <a:pt x="959" y="705"/>
                </a:lnTo>
                <a:lnTo>
                  <a:pt x="1284" y="659"/>
                </a:lnTo>
                <a:lnTo>
                  <a:pt x="1614" y="614"/>
                </a:lnTo>
                <a:lnTo>
                  <a:pt x="1947" y="571"/>
                </a:lnTo>
                <a:lnTo>
                  <a:pt x="2282" y="529"/>
                </a:lnTo>
                <a:lnTo>
                  <a:pt x="2621" y="491"/>
                </a:lnTo>
                <a:lnTo>
                  <a:pt x="2962" y="452"/>
                </a:lnTo>
                <a:lnTo>
                  <a:pt x="3308" y="414"/>
                </a:lnTo>
                <a:lnTo>
                  <a:pt x="3655" y="378"/>
                </a:lnTo>
                <a:lnTo>
                  <a:pt x="4005" y="344"/>
                </a:lnTo>
                <a:lnTo>
                  <a:pt x="4359" y="312"/>
                </a:lnTo>
                <a:lnTo>
                  <a:pt x="4715" y="281"/>
                </a:lnTo>
                <a:lnTo>
                  <a:pt x="5073" y="250"/>
                </a:lnTo>
                <a:lnTo>
                  <a:pt x="5435" y="223"/>
                </a:lnTo>
                <a:lnTo>
                  <a:pt x="5797" y="197"/>
                </a:lnTo>
                <a:lnTo>
                  <a:pt x="6165" y="171"/>
                </a:lnTo>
                <a:lnTo>
                  <a:pt x="6533" y="148"/>
                </a:lnTo>
                <a:lnTo>
                  <a:pt x="6903" y="127"/>
                </a:lnTo>
                <a:lnTo>
                  <a:pt x="7276" y="106"/>
                </a:lnTo>
                <a:lnTo>
                  <a:pt x="7652" y="89"/>
                </a:lnTo>
                <a:lnTo>
                  <a:pt x="8031" y="72"/>
                </a:lnTo>
                <a:lnTo>
                  <a:pt x="8411" y="58"/>
                </a:lnTo>
                <a:lnTo>
                  <a:pt x="8793" y="43"/>
                </a:lnTo>
                <a:lnTo>
                  <a:pt x="9176" y="32"/>
                </a:lnTo>
                <a:lnTo>
                  <a:pt x="9563" y="23"/>
                </a:lnTo>
                <a:lnTo>
                  <a:pt x="9950" y="14"/>
                </a:lnTo>
                <a:lnTo>
                  <a:pt x="10341" y="9"/>
                </a:lnTo>
                <a:lnTo>
                  <a:pt x="10732" y="4"/>
                </a:lnTo>
                <a:lnTo>
                  <a:pt x="11125" y="1"/>
                </a:lnTo>
                <a:lnTo>
                  <a:pt x="11520" y="0"/>
                </a:lnTo>
                <a:lnTo>
                  <a:pt x="11915" y="1"/>
                </a:lnTo>
                <a:lnTo>
                  <a:pt x="12308" y="4"/>
                </a:lnTo>
                <a:lnTo>
                  <a:pt x="12699" y="9"/>
                </a:lnTo>
                <a:lnTo>
                  <a:pt x="13090" y="14"/>
                </a:lnTo>
                <a:lnTo>
                  <a:pt x="13477" y="23"/>
                </a:lnTo>
                <a:lnTo>
                  <a:pt x="13863" y="32"/>
                </a:lnTo>
                <a:lnTo>
                  <a:pt x="14247" y="43"/>
                </a:lnTo>
                <a:lnTo>
                  <a:pt x="14629" y="58"/>
                </a:lnTo>
                <a:lnTo>
                  <a:pt x="15009" y="72"/>
                </a:lnTo>
                <a:lnTo>
                  <a:pt x="15388" y="89"/>
                </a:lnTo>
                <a:lnTo>
                  <a:pt x="15762" y="106"/>
                </a:lnTo>
                <a:lnTo>
                  <a:pt x="16137" y="127"/>
                </a:lnTo>
                <a:lnTo>
                  <a:pt x="16507" y="148"/>
                </a:lnTo>
                <a:lnTo>
                  <a:pt x="16875" y="171"/>
                </a:lnTo>
                <a:lnTo>
                  <a:pt x="17243" y="197"/>
                </a:lnTo>
                <a:lnTo>
                  <a:pt x="17605" y="223"/>
                </a:lnTo>
                <a:lnTo>
                  <a:pt x="17967" y="250"/>
                </a:lnTo>
                <a:lnTo>
                  <a:pt x="18325" y="281"/>
                </a:lnTo>
                <a:lnTo>
                  <a:pt x="18681" y="312"/>
                </a:lnTo>
                <a:lnTo>
                  <a:pt x="19035" y="344"/>
                </a:lnTo>
                <a:lnTo>
                  <a:pt x="19385" y="378"/>
                </a:lnTo>
                <a:lnTo>
                  <a:pt x="19732" y="414"/>
                </a:lnTo>
                <a:lnTo>
                  <a:pt x="20078" y="452"/>
                </a:lnTo>
                <a:lnTo>
                  <a:pt x="20419" y="491"/>
                </a:lnTo>
                <a:lnTo>
                  <a:pt x="20758" y="529"/>
                </a:lnTo>
                <a:lnTo>
                  <a:pt x="21093" y="571"/>
                </a:lnTo>
                <a:lnTo>
                  <a:pt x="21426" y="614"/>
                </a:lnTo>
                <a:lnTo>
                  <a:pt x="21756" y="659"/>
                </a:lnTo>
                <a:lnTo>
                  <a:pt x="22081" y="705"/>
                </a:lnTo>
                <a:lnTo>
                  <a:pt x="22405" y="753"/>
                </a:lnTo>
                <a:lnTo>
                  <a:pt x="22723" y="800"/>
                </a:lnTo>
                <a:lnTo>
                  <a:pt x="23040" y="850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17287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60"/>
          <p:cNvSpPr>
            <a:spLocks noGrp="1" noChangeArrowheads="1"/>
          </p:cNvSpPr>
          <p:nvPr>
            <p:ph type="pic" sz="quarter" idx="15"/>
          </p:nvPr>
        </p:nvSpPr>
        <p:spPr bwMode="auto">
          <a:xfrm>
            <a:off x="11457831" y="3652705"/>
            <a:ext cx="2524284" cy="4782636"/>
          </a:xfrm>
          <a:custGeom>
            <a:avLst/>
            <a:gdLst>
              <a:gd name="connsiteX0" fmla="*/ 0 w 2409984"/>
              <a:gd name="connsiteY0" fmla="*/ 0 h 4866456"/>
              <a:gd name="connsiteX1" fmla="*/ 2409984 w 2409984"/>
              <a:gd name="connsiteY1" fmla="*/ 0 h 4866456"/>
              <a:gd name="connsiteX2" fmla="*/ 2409984 w 2409984"/>
              <a:gd name="connsiteY2" fmla="*/ 4866456 h 4866456"/>
              <a:gd name="connsiteX3" fmla="*/ 0 w 2409984"/>
              <a:gd name="connsiteY3" fmla="*/ 4866456 h 4866456"/>
              <a:gd name="connsiteX4" fmla="*/ 0 w 2409984"/>
              <a:gd name="connsiteY4" fmla="*/ 0 h 4866456"/>
              <a:gd name="connsiteX0" fmla="*/ 0 w 2516664"/>
              <a:gd name="connsiteY0" fmla="*/ 0 h 4866456"/>
              <a:gd name="connsiteX1" fmla="*/ 2409984 w 2516664"/>
              <a:gd name="connsiteY1" fmla="*/ 0 h 4866456"/>
              <a:gd name="connsiteX2" fmla="*/ 2516664 w 2516664"/>
              <a:gd name="connsiteY2" fmla="*/ 4782636 h 4866456"/>
              <a:gd name="connsiteX3" fmla="*/ 0 w 2516664"/>
              <a:gd name="connsiteY3" fmla="*/ 4866456 h 4866456"/>
              <a:gd name="connsiteX4" fmla="*/ 0 w 2516664"/>
              <a:gd name="connsiteY4" fmla="*/ 0 h 4866456"/>
              <a:gd name="connsiteX0" fmla="*/ 0 w 2531904"/>
              <a:gd name="connsiteY0" fmla="*/ 0 h 4866456"/>
              <a:gd name="connsiteX1" fmla="*/ 2409984 w 2531904"/>
              <a:gd name="connsiteY1" fmla="*/ 0 h 4866456"/>
              <a:gd name="connsiteX2" fmla="*/ 2531904 w 2531904"/>
              <a:gd name="connsiteY2" fmla="*/ 4736916 h 4866456"/>
              <a:gd name="connsiteX3" fmla="*/ 0 w 2531904"/>
              <a:gd name="connsiteY3" fmla="*/ 4866456 h 4866456"/>
              <a:gd name="connsiteX4" fmla="*/ 0 w 2531904"/>
              <a:gd name="connsiteY4" fmla="*/ 0 h 4866456"/>
              <a:gd name="connsiteX0" fmla="*/ 7620 w 2531904"/>
              <a:gd name="connsiteY0" fmla="*/ 0 h 4904556"/>
              <a:gd name="connsiteX1" fmla="*/ 2409984 w 2531904"/>
              <a:gd name="connsiteY1" fmla="*/ 38100 h 4904556"/>
              <a:gd name="connsiteX2" fmla="*/ 2531904 w 2531904"/>
              <a:gd name="connsiteY2" fmla="*/ 4775016 h 4904556"/>
              <a:gd name="connsiteX3" fmla="*/ 0 w 2531904"/>
              <a:gd name="connsiteY3" fmla="*/ 4904556 h 4904556"/>
              <a:gd name="connsiteX4" fmla="*/ 7620 w 2531904"/>
              <a:gd name="connsiteY4" fmla="*/ 0 h 4904556"/>
              <a:gd name="connsiteX0" fmla="*/ 7620 w 2531904"/>
              <a:gd name="connsiteY0" fmla="*/ 0 h 4904556"/>
              <a:gd name="connsiteX1" fmla="*/ 2425224 w 2531904"/>
              <a:gd name="connsiteY1" fmla="*/ 30480 h 4904556"/>
              <a:gd name="connsiteX2" fmla="*/ 2531904 w 2531904"/>
              <a:gd name="connsiteY2" fmla="*/ 4775016 h 4904556"/>
              <a:gd name="connsiteX3" fmla="*/ 0 w 2531904"/>
              <a:gd name="connsiteY3" fmla="*/ 4904556 h 4904556"/>
              <a:gd name="connsiteX4" fmla="*/ 7620 w 2531904"/>
              <a:gd name="connsiteY4" fmla="*/ 0 h 4904556"/>
              <a:gd name="connsiteX0" fmla="*/ 7620 w 2531904"/>
              <a:gd name="connsiteY0" fmla="*/ 0 h 4904556"/>
              <a:gd name="connsiteX1" fmla="*/ 2478564 w 2531904"/>
              <a:gd name="connsiteY1" fmla="*/ 30480 h 4904556"/>
              <a:gd name="connsiteX2" fmla="*/ 2531904 w 2531904"/>
              <a:gd name="connsiteY2" fmla="*/ 4775016 h 4904556"/>
              <a:gd name="connsiteX3" fmla="*/ 0 w 2531904"/>
              <a:gd name="connsiteY3" fmla="*/ 4904556 h 4904556"/>
              <a:gd name="connsiteX4" fmla="*/ 7620 w 2531904"/>
              <a:gd name="connsiteY4" fmla="*/ 0 h 4904556"/>
              <a:gd name="connsiteX0" fmla="*/ 0 w 2524284"/>
              <a:gd name="connsiteY0" fmla="*/ 0 h 4835976"/>
              <a:gd name="connsiteX1" fmla="*/ 2470944 w 2524284"/>
              <a:gd name="connsiteY1" fmla="*/ 30480 h 4835976"/>
              <a:gd name="connsiteX2" fmla="*/ 2524284 w 2524284"/>
              <a:gd name="connsiteY2" fmla="*/ 4775016 h 4835976"/>
              <a:gd name="connsiteX3" fmla="*/ 83820 w 2524284"/>
              <a:gd name="connsiteY3" fmla="*/ 4835976 h 4835976"/>
              <a:gd name="connsiteX4" fmla="*/ 0 w 2524284"/>
              <a:gd name="connsiteY4" fmla="*/ 0 h 4835976"/>
              <a:gd name="connsiteX0" fmla="*/ 0 w 2524284"/>
              <a:gd name="connsiteY0" fmla="*/ 0 h 4775016"/>
              <a:gd name="connsiteX1" fmla="*/ 2470944 w 2524284"/>
              <a:gd name="connsiteY1" fmla="*/ 30480 h 4775016"/>
              <a:gd name="connsiteX2" fmla="*/ 2524284 w 2524284"/>
              <a:gd name="connsiteY2" fmla="*/ 4775016 h 4775016"/>
              <a:gd name="connsiteX3" fmla="*/ 167640 w 2524284"/>
              <a:gd name="connsiteY3" fmla="*/ 4698816 h 4775016"/>
              <a:gd name="connsiteX4" fmla="*/ 0 w 2524284"/>
              <a:gd name="connsiteY4" fmla="*/ 0 h 4775016"/>
              <a:gd name="connsiteX0" fmla="*/ 0 w 2524284"/>
              <a:gd name="connsiteY0" fmla="*/ 0 h 4775016"/>
              <a:gd name="connsiteX1" fmla="*/ 2470944 w 2524284"/>
              <a:gd name="connsiteY1" fmla="*/ 30480 h 4775016"/>
              <a:gd name="connsiteX2" fmla="*/ 2524284 w 2524284"/>
              <a:gd name="connsiteY2" fmla="*/ 4775016 h 4775016"/>
              <a:gd name="connsiteX3" fmla="*/ 121920 w 2524284"/>
              <a:gd name="connsiteY3" fmla="*/ 4736916 h 4775016"/>
              <a:gd name="connsiteX4" fmla="*/ 0 w 2524284"/>
              <a:gd name="connsiteY4" fmla="*/ 0 h 4775016"/>
              <a:gd name="connsiteX0" fmla="*/ 0 w 2524284"/>
              <a:gd name="connsiteY0" fmla="*/ 0 h 4775016"/>
              <a:gd name="connsiteX1" fmla="*/ 2470944 w 2524284"/>
              <a:gd name="connsiteY1" fmla="*/ 30480 h 4775016"/>
              <a:gd name="connsiteX2" fmla="*/ 2524284 w 2524284"/>
              <a:gd name="connsiteY2" fmla="*/ 4775016 h 4775016"/>
              <a:gd name="connsiteX3" fmla="*/ 114300 w 2524284"/>
              <a:gd name="connsiteY3" fmla="*/ 4759776 h 4775016"/>
              <a:gd name="connsiteX4" fmla="*/ 0 w 2524284"/>
              <a:gd name="connsiteY4" fmla="*/ 0 h 4775016"/>
              <a:gd name="connsiteX0" fmla="*/ 0 w 2524284"/>
              <a:gd name="connsiteY0" fmla="*/ 0 h 4782636"/>
              <a:gd name="connsiteX1" fmla="*/ 2470944 w 2524284"/>
              <a:gd name="connsiteY1" fmla="*/ 30480 h 4782636"/>
              <a:gd name="connsiteX2" fmla="*/ 2524284 w 2524284"/>
              <a:gd name="connsiteY2" fmla="*/ 4775016 h 4782636"/>
              <a:gd name="connsiteX3" fmla="*/ 91440 w 2524284"/>
              <a:gd name="connsiteY3" fmla="*/ 4782636 h 4782636"/>
              <a:gd name="connsiteX4" fmla="*/ 0 w 2524284"/>
              <a:gd name="connsiteY4" fmla="*/ 0 h 4782636"/>
              <a:gd name="connsiteX0" fmla="*/ 0 w 2554764"/>
              <a:gd name="connsiteY0" fmla="*/ 22860 h 4752156"/>
              <a:gd name="connsiteX1" fmla="*/ 2501424 w 2554764"/>
              <a:gd name="connsiteY1" fmla="*/ 0 h 4752156"/>
              <a:gd name="connsiteX2" fmla="*/ 2554764 w 2554764"/>
              <a:gd name="connsiteY2" fmla="*/ 4744536 h 4752156"/>
              <a:gd name="connsiteX3" fmla="*/ 121920 w 2554764"/>
              <a:gd name="connsiteY3" fmla="*/ 4752156 h 4752156"/>
              <a:gd name="connsiteX4" fmla="*/ 0 w 2554764"/>
              <a:gd name="connsiteY4" fmla="*/ 22860 h 4752156"/>
              <a:gd name="connsiteX0" fmla="*/ 0 w 2524284"/>
              <a:gd name="connsiteY0" fmla="*/ 0 h 4759776"/>
              <a:gd name="connsiteX1" fmla="*/ 2470944 w 2524284"/>
              <a:gd name="connsiteY1" fmla="*/ 7620 h 4759776"/>
              <a:gd name="connsiteX2" fmla="*/ 2524284 w 2524284"/>
              <a:gd name="connsiteY2" fmla="*/ 4752156 h 4759776"/>
              <a:gd name="connsiteX3" fmla="*/ 91440 w 2524284"/>
              <a:gd name="connsiteY3" fmla="*/ 4759776 h 4759776"/>
              <a:gd name="connsiteX4" fmla="*/ 0 w 2524284"/>
              <a:gd name="connsiteY4" fmla="*/ 0 h 4759776"/>
              <a:gd name="connsiteX0" fmla="*/ 0 w 2524284"/>
              <a:gd name="connsiteY0" fmla="*/ 0 h 4775016"/>
              <a:gd name="connsiteX1" fmla="*/ 2470944 w 2524284"/>
              <a:gd name="connsiteY1" fmla="*/ 22860 h 4775016"/>
              <a:gd name="connsiteX2" fmla="*/ 2524284 w 2524284"/>
              <a:gd name="connsiteY2" fmla="*/ 4767396 h 4775016"/>
              <a:gd name="connsiteX3" fmla="*/ 91440 w 2524284"/>
              <a:gd name="connsiteY3" fmla="*/ 4775016 h 4775016"/>
              <a:gd name="connsiteX4" fmla="*/ 0 w 2524284"/>
              <a:gd name="connsiteY4" fmla="*/ 0 h 4775016"/>
              <a:gd name="connsiteX0" fmla="*/ 0 w 2577624"/>
              <a:gd name="connsiteY0" fmla="*/ 0 h 4775016"/>
              <a:gd name="connsiteX1" fmla="*/ 2524284 w 2577624"/>
              <a:gd name="connsiteY1" fmla="*/ 22860 h 4775016"/>
              <a:gd name="connsiteX2" fmla="*/ 2577624 w 2577624"/>
              <a:gd name="connsiteY2" fmla="*/ 4767396 h 4775016"/>
              <a:gd name="connsiteX3" fmla="*/ 144780 w 2577624"/>
              <a:gd name="connsiteY3" fmla="*/ 4775016 h 4775016"/>
              <a:gd name="connsiteX4" fmla="*/ 0 w 2577624"/>
              <a:gd name="connsiteY4" fmla="*/ 0 h 4775016"/>
              <a:gd name="connsiteX0" fmla="*/ 0 w 2554764"/>
              <a:gd name="connsiteY0" fmla="*/ 0 h 4775016"/>
              <a:gd name="connsiteX1" fmla="*/ 2501424 w 2554764"/>
              <a:gd name="connsiteY1" fmla="*/ 22860 h 4775016"/>
              <a:gd name="connsiteX2" fmla="*/ 2554764 w 2554764"/>
              <a:gd name="connsiteY2" fmla="*/ 4767396 h 4775016"/>
              <a:gd name="connsiteX3" fmla="*/ 121920 w 2554764"/>
              <a:gd name="connsiteY3" fmla="*/ 4775016 h 4775016"/>
              <a:gd name="connsiteX4" fmla="*/ 0 w 2554764"/>
              <a:gd name="connsiteY4" fmla="*/ 0 h 4775016"/>
              <a:gd name="connsiteX0" fmla="*/ 0 w 2524284"/>
              <a:gd name="connsiteY0" fmla="*/ 0 h 4775016"/>
              <a:gd name="connsiteX1" fmla="*/ 2501424 w 2524284"/>
              <a:gd name="connsiteY1" fmla="*/ 22860 h 4775016"/>
              <a:gd name="connsiteX2" fmla="*/ 2524284 w 2524284"/>
              <a:gd name="connsiteY2" fmla="*/ 4767396 h 4775016"/>
              <a:gd name="connsiteX3" fmla="*/ 121920 w 2524284"/>
              <a:gd name="connsiteY3" fmla="*/ 4775016 h 4775016"/>
              <a:gd name="connsiteX4" fmla="*/ 0 w 2524284"/>
              <a:gd name="connsiteY4" fmla="*/ 0 h 4775016"/>
              <a:gd name="connsiteX0" fmla="*/ 0 w 2501424"/>
              <a:gd name="connsiteY0" fmla="*/ 0 h 4790256"/>
              <a:gd name="connsiteX1" fmla="*/ 2501424 w 2501424"/>
              <a:gd name="connsiteY1" fmla="*/ 22860 h 4790256"/>
              <a:gd name="connsiteX2" fmla="*/ 2493804 w 2501424"/>
              <a:gd name="connsiteY2" fmla="*/ 4790256 h 4790256"/>
              <a:gd name="connsiteX3" fmla="*/ 121920 w 2501424"/>
              <a:gd name="connsiteY3" fmla="*/ 4775016 h 4790256"/>
              <a:gd name="connsiteX4" fmla="*/ 0 w 2501424"/>
              <a:gd name="connsiteY4" fmla="*/ 0 h 4790256"/>
              <a:gd name="connsiteX0" fmla="*/ 0 w 2524284"/>
              <a:gd name="connsiteY0" fmla="*/ 0 h 4782636"/>
              <a:gd name="connsiteX1" fmla="*/ 2501424 w 2524284"/>
              <a:gd name="connsiteY1" fmla="*/ 22860 h 4782636"/>
              <a:gd name="connsiteX2" fmla="*/ 2524284 w 2524284"/>
              <a:gd name="connsiteY2" fmla="*/ 4782636 h 4782636"/>
              <a:gd name="connsiteX3" fmla="*/ 121920 w 2524284"/>
              <a:gd name="connsiteY3" fmla="*/ 4775016 h 4782636"/>
              <a:gd name="connsiteX4" fmla="*/ 0 w 2524284"/>
              <a:gd name="connsiteY4" fmla="*/ 0 h 4782636"/>
              <a:gd name="connsiteX0" fmla="*/ 0 w 2524284"/>
              <a:gd name="connsiteY0" fmla="*/ 0 h 4782636"/>
              <a:gd name="connsiteX1" fmla="*/ 2501424 w 2524284"/>
              <a:gd name="connsiteY1" fmla="*/ 22860 h 4782636"/>
              <a:gd name="connsiteX2" fmla="*/ 2524284 w 2524284"/>
              <a:gd name="connsiteY2" fmla="*/ 4782636 h 4782636"/>
              <a:gd name="connsiteX3" fmla="*/ 121920 w 2524284"/>
              <a:gd name="connsiteY3" fmla="*/ 4775016 h 4782636"/>
              <a:gd name="connsiteX4" fmla="*/ 0 w 2524284"/>
              <a:gd name="connsiteY4" fmla="*/ 0 h 4782636"/>
              <a:gd name="connsiteX0" fmla="*/ 0 w 2524284"/>
              <a:gd name="connsiteY0" fmla="*/ 0 h 4782636"/>
              <a:gd name="connsiteX1" fmla="*/ 2501424 w 2524284"/>
              <a:gd name="connsiteY1" fmla="*/ 22860 h 4782636"/>
              <a:gd name="connsiteX2" fmla="*/ 2524284 w 2524284"/>
              <a:gd name="connsiteY2" fmla="*/ 4782636 h 4782636"/>
              <a:gd name="connsiteX3" fmla="*/ 137160 w 2524284"/>
              <a:gd name="connsiteY3" fmla="*/ 4775016 h 4782636"/>
              <a:gd name="connsiteX4" fmla="*/ 0 w 2524284"/>
              <a:gd name="connsiteY4" fmla="*/ 0 h 4782636"/>
              <a:gd name="connsiteX0" fmla="*/ 0 w 2524284"/>
              <a:gd name="connsiteY0" fmla="*/ 0 h 4782636"/>
              <a:gd name="connsiteX1" fmla="*/ 2501424 w 2524284"/>
              <a:gd name="connsiteY1" fmla="*/ 45720 h 4782636"/>
              <a:gd name="connsiteX2" fmla="*/ 2524284 w 2524284"/>
              <a:gd name="connsiteY2" fmla="*/ 4782636 h 4782636"/>
              <a:gd name="connsiteX3" fmla="*/ 137160 w 2524284"/>
              <a:gd name="connsiteY3" fmla="*/ 4775016 h 4782636"/>
              <a:gd name="connsiteX4" fmla="*/ 0 w 2524284"/>
              <a:gd name="connsiteY4" fmla="*/ 0 h 4782636"/>
              <a:gd name="connsiteX0" fmla="*/ 0 w 2524284"/>
              <a:gd name="connsiteY0" fmla="*/ 0 h 4782636"/>
              <a:gd name="connsiteX1" fmla="*/ 2478564 w 2524284"/>
              <a:gd name="connsiteY1" fmla="*/ 76200 h 4782636"/>
              <a:gd name="connsiteX2" fmla="*/ 2524284 w 2524284"/>
              <a:gd name="connsiteY2" fmla="*/ 4782636 h 4782636"/>
              <a:gd name="connsiteX3" fmla="*/ 137160 w 2524284"/>
              <a:gd name="connsiteY3" fmla="*/ 4775016 h 4782636"/>
              <a:gd name="connsiteX4" fmla="*/ 0 w 2524284"/>
              <a:gd name="connsiteY4" fmla="*/ 0 h 4782636"/>
              <a:gd name="connsiteX0" fmla="*/ 0 w 2524284"/>
              <a:gd name="connsiteY0" fmla="*/ 0 h 4782636"/>
              <a:gd name="connsiteX1" fmla="*/ 2440464 w 2524284"/>
              <a:gd name="connsiteY1" fmla="*/ 38100 h 4782636"/>
              <a:gd name="connsiteX2" fmla="*/ 2524284 w 2524284"/>
              <a:gd name="connsiteY2" fmla="*/ 4782636 h 4782636"/>
              <a:gd name="connsiteX3" fmla="*/ 137160 w 2524284"/>
              <a:gd name="connsiteY3" fmla="*/ 4775016 h 4782636"/>
              <a:gd name="connsiteX4" fmla="*/ 0 w 2524284"/>
              <a:gd name="connsiteY4" fmla="*/ 0 h 4782636"/>
              <a:gd name="connsiteX0" fmla="*/ 0 w 2524284"/>
              <a:gd name="connsiteY0" fmla="*/ 0 h 4782636"/>
              <a:gd name="connsiteX1" fmla="*/ 2440464 w 2524284"/>
              <a:gd name="connsiteY1" fmla="*/ 38100 h 4782636"/>
              <a:gd name="connsiteX2" fmla="*/ 2524284 w 2524284"/>
              <a:gd name="connsiteY2" fmla="*/ 4782636 h 4782636"/>
              <a:gd name="connsiteX3" fmla="*/ 137160 w 2524284"/>
              <a:gd name="connsiteY3" fmla="*/ 4775016 h 4782636"/>
              <a:gd name="connsiteX4" fmla="*/ 0 w 2524284"/>
              <a:gd name="connsiteY4" fmla="*/ 0 h 4782636"/>
              <a:gd name="connsiteX0" fmla="*/ 0 w 2524284"/>
              <a:gd name="connsiteY0" fmla="*/ 0 h 4782636"/>
              <a:gd name="connsiteX1" fmla="*/ 2440464 w 2524284"/>
              <a:gd name="connsiteY1" fmla="*/ 38100 h 4782636"/>
              <a:gd name="connsiteX2" fmla="*/ 2524284 w 2524284"/>
              <a:gd name="connsiteY2" fmla="*/ 4782636 h 4782636"/>
              <a:gd name="connsiteX3" fmla="*/ 137160 w 2524284"/>
              <a:gd name="connsiteY3" fmla="*/ 4775016 h 4782636"/>
              <a:gd name="connsiteX4" fmla="*/ 0 w 2524284"/>
              <a:gd name="connsiteY4" fmla="*/ 0 h 4782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24284" h="4782636">
                <a:moveTo>
                  <a:pt x="0" y="0"/>
                </a:moveTo>
                <a:lnTo>
                  <a:pt x="2440464" y="38100"/>
                </a:lnTo>
                <a:lnTo>
                  <a:pt x="2524284" y="4782636"/>
                </a:lnTo>
                <a:lnTo>
                  <a:pt x="137160" y="4775016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scene3d>
            <a:camera prst="perspectiveRelaxedModerately" fov="2100000">
              <a:rot lat="21000000" lon="20400000" rev="156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089267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60"/>
          <p:cNvSpPr>
            <a:spLocks noGrp="1" noChangeArrowheads="1"/>
          </p:cNvSpPr>
          <p:nvPr>
            <p:ph type="pic" sz="quarter" idx="16"/>
          </p:nvPr>
        </p:nvSpPr>
        <p:spPr bwMode="auto">
          <a:xfrm>
            <a:off x="10561224" y="2618103"/>
            <a:ext cx="5897880" cy="7275195"/>
          </a:xfrm>
          <a:custGeom>
            <a:avLst/>
            <a:gdLst>
              <a:gd name="connsiteX0" fmla="*/ 0 w 5881255"/>
              <a:gd name="connsiteY0" fmla="*/ 0 h 7146667"/>
              <a:gd name="connsiteX1" fmla="*/ 5881255 w 5881255"/>
              <a:gd name="connsiteY1" fmla="*/ 0 h 7146667"/>
              <a:gd name="connsiteX2" fmla="*/ 5881255 w 5881255"/>
              <a:gd name="connsiteY2" fmla="*/ 7146667 h 7146667"/>
              <a:gd name="connsiteX3" fmla="*/ 0 w 5881255"/>
              <a:gd name="connsiteY3" fmla="*/ 7146667 h 7146667"/>
              <a:gd name="connsiteX4" fmla="*/ 0 w 5881255"/>
              <a:gd name="connsiteY4" fmla="*/ 0 h 7146667"/>
              <a:gd name="connsiteX0" fmla="*/ 0 w 5949835"/>
              <a:gd name="connsiteY0" fmla="*/ 7620 h 7146667"/>
              <a:gd name="connsiteX1" fmla="*/ 5949835 w 5949835"/>
              <a:gd name="connsiteY1" fmla="*/ 0 h 7146667"/>
              <a:gd name="connsiteX2" fmla="*/ 5949835 w 5949835"/>
              <a:gd name="connsiteY2" fmla="*/ 7146667 h 7146667"/>
              <a:gd name="connsiteX3" fmla="*/ 68580 w 5949835"/>
              <a:gd name="connsiteY3" fmla="*/ 7146667 h 7146667"/>
              <a:gd name="connsiteX4" fmla="*/ 0 w 5949835"/>
              <a:gd name="connsiteY4" fmla="*/ 7620 h 7146667"/>
              <a:gd name="connsiteX0" fmla="*/ 0 w 5949835"/>
              <a:gd name="connsiteY0" fmla="*/ 45720 h 7146667"/>
              <a:gd name="connsiteX1" fmla="*/ 5949835 w 5949835"/>
              <a:gd name="connsiteY1" fmla="*/ 0 h 7146667"/>
              <a:gd name="connsiteX2" fmla="*/ 5949835 w 5949835"/>
              <a:gd name="connsiteY2" fmla="*/ 7146667 h 7146667"/>
              <a:gd name="connsiteX3" fmla="*/ 68580 w 5949835"/>
              <a:gd name="connsiteY3" fmla="*/ 7146667 h 7146667"/>
              <a:gd name="connsiteX4" fmla="*/ 0 w 5949835"/>
              <a:gd name="connsiteY4" fmla="*/ 45720 h 7146667"/>
              <a:gd name="connsiteX0" fmla="*/ 0 w 6003175"/>
              <a:gd name="connsiteY0" fmla="*/ 15240 h 7146667"/>
              <a:gd name="connsiteX1" fmla="*/ 6003175 w 6003175"/>
              <a:gd name="connsiteY1" fmla="*/ 0 h 7146667"/>
              <a:gd name="connsiteX2" fmla="*/ 6003175 w 6003175"/>
              <a:gd name="connsiteY2" fmla="*/ 7146667 h 7146667"/>
              <a:gd name="connsiteX3" fmla="*/ 121920 w 6003175"/>
              <a:gd name="connsiteY3" fmla="*/ 7146667 h 7146667"/>
              <a:gd name="connsiteX4" fmla="*/ 0 w 6003175"/>
              <a:gd name="connsiteY4" fmla="*/ 15240 h 7146667"/>
              <a:gd name="connsiteX0" fmla="*/ 0 w 6057820"/>
              <a:gd name="connsiteY0" fmla="*/ 15240 h 7154262"/>
              <a:gd name="connsiteX1" fmla="*/ 6003175 w 6057820"/>
              <a:gd name="connsiteY1" fmla="*/ 0 h 7154262"/>
              <a:gd name="connsiteX2" fmla="*/ 6057820 w 6057820"/>
              <a:gd name="connsiteY2" fmla="*/ 7154262 h 7154262"/>
              <a:gd name="connsiteX3" fmla="*/ 121920 w 6057820"/>
              <a:gd name="connsiteY3" fmla="*/ 7146667 h 7154262"/>
              <a:gd name="connsiteX4" fmla="*/ 0 w 6057820"/>
              <a:gd name="connsiteY4" fmla="*/ 15240 h 7154262"/>
              <a:gd name="connsiteX0" fmla="*/ 0 w 6081239"/>
              <a:gd name="connsiteY0" fmla="*/ 15240 h 7154262"/>
              <a:gd name="connsiteX1" fmla="*/ 6003175 w 6081239"/>
              <a:gd name="connsiteY1" fmla="*/ 0 h 7154262"/>
              <a:gd name="connsiteX2" fmla="*/ 6081239 w 6081239"/>
              <a:gd name="connsiteY2" fmla="*/ 7154262 h 7154262"/>
              <a:gd name="connsiteX3" fmla="*/ 121920 w 6081239"/>
              <a:gd name="connsiteY3" fmla="*/ 7146667 h 7154262"/>
              <a:gd name="connsiteX4" fmla="*/ 0 w 6081239"/>
              <a:gd name="connsiteY4" fmla="*/ 15240 h 7154262"/>
              <a:gd name="connsiteX0" fmla="*/ 0 w 6081239"/>
              <a:gd name="connsiteY0" fmla="*/ 15240 h 7161857"/>
              <a:gd name="connsiteX1" fmla="*/ 6003175 w 6081239"/>
              <a:gd name="connsiteY1" fmla="*/ 0 h 7161857"/>
              <a:gd name="connsiteX2" fmla="*/ 6081239 w 6081239"/>
              <a:gd name="connsiteY2" fmla="*/ 7154262 h 7161857"/>
              <a:gd name="connsiteX3" fmla="*/ 129727 w 6081239"/>
              <a:gd name="connsiteY3" fmla="*/ 7161857 h 7161857"/>
              <a:gd name="connsiteX4" fmla="*/ 0 w 6081239"/>
              <a:gd name="connsiteY4" fmla="*/ 15240 h 7161857"/>
              <a:gd name="connsiteX0" fmla="*/ 0 w 6081239"/>
              <a:gd name="connsiteY0" fmla="*/ 15240 h 7169452"/>
              <a:gd name="connsiteX1" fmla="*/ 6003175 w 6081239"/>
              <a:gd name="connsiteY1" fmla="*/ 0 h 7169452"/>
              <a:gd name="connsiteX2" fmla="*/ 6081239 w 6081239"/>
              <a:gd name="connsiteY2" fmla="*/ 7154262 h 7169452"/>
              <a:gd name="connsiteX3" fmla="*/ 176566 w 6081239"/>
              <a:gd name="connsiteY3" fmla="*/ 7169452 h 7169452"/>
              <a:gd name="connsiteX4" fmla="*/ 0 w 6081239"/>
              <a:gd name="connsiteY4" fmla="*/ 15240 h 7169452"/>
              <a:gd name="connsiteX0" fmla="*/ 0 w 6034400"/>
              <a:gd name="connsiteY0" fmla="*/ 30430 h 7169452"/>
              <a:gd name="connsiteX1" fmla="*/ 5956336 w 6034400"/>
              <a:gd name="connsiteY1" fmla="*/ 0 h 7169452"/>
              <a:gd name="connsiteX2" fmla="*/ 6034400 w 6034400"/>
              <a:gd name="connsiteY2" fmla="*/ 7154262 h 7169452"/>
              <a:gd name="connsiteX3" fmla="*/ 129727 w 6034400"/>
              <a:gd name="connsiteY3" fmla="*/ 7169452 h 7169452"/>
              <a:gd name="connsiteX4" fmla="*/ 0 w 6034400"/>
              <a:gd name="connsiteY4" fmla="*/ 30430 h 7169452"/>
              <a:gd name="connsiteX0" fmla="*/ 0 w 6034400"/>
              <a:gd name="connsiteY0" fmla="*/ 30430 h 7169452"/>
              <a:gd name="connsiteX1" fmla="*/ 5956336 w 6034400"/>
              <a:gd name="connsiteY1" fmla="*/ 0 h 7169452"/>
              <a:gd name="connsiteX2" fmla="*/ 6034400 w 6034400"/>
              <a:gd name="connsiteY2" fmla="*/ 7154262 h 7169452"/>
              <a:gd name="connsiteX3" fmla="*/ 129727 w 6034400"/>
              <a:gd name="connsiteY3" fmla="*/ 7169452 h 7169452"/>
              <a:gd name="connsiteX4" fmla="*/ 0 w 6034400"/>
              <a:gd name="connsiteY4" fmla="*/ 30430 h 7169452"/>
              <a:gd name="connsiteX0" fmla="*/ 0 w 6057819"/>
              <a:gd name="connsiteY0" fmla="*/ 15240 h 7169452"/>
              <a:gd name="connsiteX1" fmla="*/ 5979755 w 6057819"/>
              <a:gd name="connsiteY1" fmla="*/ 0 h 7169452"/>
              <a:gd name="connsiteX2" fmla="*/ 6057819 w 6057819"/>
              <a:gd name="connsiteY2" fmla="*/ 7154262 h 7169452"/>
              <a:gd name="connsiteX3" fmla="*/ 153146 w 6057819"/>
              <a:gd name="connsiteY3" fmla="*/ 7169452 h 7169452"/>
              <a:gd name="connsiteX4" fmla="*/ 0 w 6057819"/>
              <a:gd name="connsiteY4" fmla="*/ 15240 h 7169452"/>
              <a:gd name="connsiteX0" fmla="*/ 0 w 6042206"/>
              <a:gd name="connsiteY0" fmla="*/ 0 h 7192185"/>
              <a:gd name="connsiteX1" fmla="*/ 5964142 w 6042206"/>
              <a:gd name="connsiteY1" fmla="*/ 22733 h 7192185"/>
              <a:gd name="connsiteX2" fmla="*/ 6042206 w 6042206"/>
              <a:gd name="connsiteY2" fmla="*/ 7176995 h 7192185"/>
              <a:gd name="connsiteX3" fmla="*/ 137533 w 6042206"/>
              <a:gd name="connsiteY3" fmla="*/ 7192185 h 7192185"/>
              <a:gd name="connsiteX4" fmla="*/ 0 w 6042206"/>
              <a:gd name="connsiteY4" fmla="*/ 0 h 7192185"/>
              <a:gd name="connsiteX0" fmla="*/ 0 w 6042206"/>
              <a:gd name="connsiteY0" fmla="*/ 7646 h 7199831"/>
              <a:gd name="connsiteX1" fmla="*/ 5956336 w 6042206"/>
              <a:gd name="connsiteY1" fmla="*/ 0 h 7199831"/>
              <a:gd name="connsiteX2" fmla="*/ 6042206 w 6042206"/>
              <a:gd name="connsiteY2" fmla="*/ 7184641 h 7199831"/>
              <a:gd name="connsiteX3" fmla="*/ 137533 w 6042206"/>
              <a:gd name="connsiteY3" fmla="*/ 7199831 h 7199831"/>
              <a:gd name="connsiteX4" fmla="*/ 0 w 6042206"/>
              <a:gd name="connsiteY4" fmla="*/ 7646 h 7199831"/>
              <a:gd name="connsiteX0" fmla="*/ 0 w 6042206"/>
              <a:gd name="connsiteY0" fmla="*/ 7646 h 7199831"/>
              <a:gd name="connsiteX1" fmla="*/ 5956336 w 6042206"/>
              <a:gd name="connsiteY1" fmla="*/ 0 h 7199831"/>
              <a:gd name="connsiteX2" fmla="*/ 6042206 w 6042206"/>
              <a:gd name="connsiteY2" fmla="*/ 7184641 h 7199831"/>
              <a:gd name="connsiteX3" fmla="*/ 137533 w 6042206"/>
              <a:gd name="connsiteY3" fmla="*/ 7199831 h 7199831"/>
              <a:gd name="connsiteX4" fmla="*/ 0 w 6042206"/>
              <a:gd name="connsiteY4" fmla="*/ 7646 h 7199831"/>
              <a:gd name="connsiteX0" fmla="*/ 0 w 6042206"/>
              <a:gd name="connsiteY0" fmla="*/ 7646 h 7222615"/>
              <a:gd name="connsiteX1" fmla="*/ 5956336 w 6042206"/>
              <a:gd name="connsiteY1" fmla="*/ 0 h 7222615"/>
              <a:gd name="connsiteX2" fmla="*/ 6042206 w 6042206"/>
              <a:gd name="connsiteY2" fmla="*/ 7184641 h 7222615"/>
              <a:gd name="connsiteX3" fmla="*/ 114114 w 6042206"/>
              <a:gd name="connsiteY3" fmla="*/ 7222615 h 7222615"/>
              <a:gd name="connsiteX4" fmla="*/ 0 w 6042206"/>
              <a:gd name="connsiteY4" fmla="*/ 7646 h 7222615"/>
              <a:gd name="connsiteX0" fmla="*/ 0 w 6042206"/>
              <a:gd name="connsiteY0" fmla="*/ 7646 h 7222615"/>
              <a:gd name="connsiteX1" fmla="*/ 5956336 w 6042206"/>
              <a:gd name="connsiteY1" fmla="*/ 0 h 7222615"/>
              <a:gd name="connsiteX2" fmla="*/ 6042206 w 6042206"/>
              <a:gd name="connsiteY2" fmla="*/ 7184641 h 7222615"/>
              <a:gd name="connsiteX3" fmla="*/ 114114 w 6042206"/>
              <a:gd name="connsiteY3" fmla="*/ 7222615 h 7222615"/>
              <a:gd name="connsiteX4" fmla="*/ 0 w 6042206"/>
              <a:gd name="connsiteY4" fmla="*/ 7646 h 7222615"/>
              <a:gd name="connsiteX0" fmla="*/ 0 w 6042206"/>
              <a:gd name="connsiteY0" fmla="*/ 7646 h 7222615"/>
              <a:gd name="connsiteX1" fmla="*/ 5956336 w 6042206"/>
              <a:gd name="connsiteY1" fmla="*/ 0 h 7222615"/>
              <a:gd name="connsiteX2" fmla="*/ 6042206 w 6042206"/>
              <a:gd name="connsiteY2" fmla="*/ 7184641 h 7222615"/>
              <a:gd name="connsiteX3" fmla="*/ 114114 w 6042206"/>
              <a:gd name="connsiteY3" fmla="*/ 7222615 h 7222615"/>
              <a:gd name="connsiteX4" fmla="*/ 0 w 6042206"/>
              <a:gd name="connsiteY4" fmla="*/ 7646 h 7222615"/>
              <a:gd name="connsiteX0" fmla="*/ 0 w 6042206"/>
              <a:gd name="connsiteY0" fmla="*/ 36126 h 7251095"/>
              <a:gd name="connsiteX1" fmla="*/ 5975852 w 6042206"/>
              <a:gd name="connsiteY1" fmla="*/ 0 h 7251095"/>
              <a:gd name="connsiteX2" fmla="*/ 6042206 w 6042206"/>
              <a:gd name="connsiteY2" fmla="*/ 7213121 h 7251095"/>
              <a:gd name="connsiteX3" fmla="*/ 114114 w 6042206"/>
              <a:gd name="connsiteY3" fmla="*/ 7251095 h 7251095"/>
              <a:gd name="connsiteX4" fmla="*/ 0 w 6042206"/>
              <a:gd name="connsiteY4" fmla="*/ 36126 h 7251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42206" h="7251095">
                <a:moveTo>
                  <a:pt x="0" y="36126"/>
                </a:moveTo>
                <a:lnTo>
                  <a:pt x="5975852" y="0"/>
                </a:lnTo>
                <a:lnTo>
                  <a:pt x="6042206" y="7213121"/>
                </a:lnTo>
                <a:lnTo>
                  <a:pt x="114114" y="7251095"/>
                </a:lnTo>
                <a:lnTo>
                  <a:pt x="0" y="36126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scene3d>
            <a:camera prst="perspectiveRelaxedModerately" fov="960000">
              <a:rot lat="19260000" lon="18600000" rev="372000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7408284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0"/>
          <p:cNvSpPr>
            <a:spLocks noGrp="1" noChangeArrowheads="1"/>
          </p:cNvSpPr>
          <p:nvPr>
            <p:ph type="pic" sz="quarter" idx="16"/>
          </p:nvPr>
        </p:nvSpPr>
        <p:spPr bwMode="auto">
          <a:xfrm>
            <a:off x="3178345" y="4148354"/>
            <a:ext cx="4748164" cy="5476874"/>
          </a:xfrm>
          <a:custGeom>
            <a:avLst/>
            <a:gdLst>
              <a:gd name="connsiteX0" fmla="*/ 0 w 4691014"/>
              <a:gd name="connsiteY0" fmla="*/ 0 h 5457824"/>
              <a:gd name="connsiteX1" fmla="*/ 4691014 w 4691014"/>
              <a:gd name="connsiteY1" fmla="*/ 0 h 5457824"/>
              <a:gd name="connsiteX2" fmla="*/ 4691014 w 4691014"/>
              <a:gd name="connsiteY2" fmla="*/ 5457824 h 5457824"/>
              <a:gd name="connsiteX3" fmla="*/ 0 w 4691014"/>
              <a:gd name="connsiteY3" fmla="*/ 5457824 h 5457824"/>
              <a:gd name="connsiteX4" fmla="*/ 0 w 4691014"/>
              <a:gd name="connsiteY4" fmla="*/ 0 h 5457824"/>
              <a:gd name="connsiteX0" fmla="*/ 0 w 4691014"/>
              <a:gd name="connsiteY0" fmla="*/ 0 h 5476874"/>
              <a:gd name="connsiteX1" fmla="*/ 4691014 w 4691014"/>
              <a:gd name="connsiteY1" fmla="*/ 0 h 5476874"/>
              <a:gd name="connsiteX2" fmla="*/ 4691014 w 4691014"/>
              <a:gd name="connsiteY2" fmla="*/ 5457824 h 5476874"/>
              <a:gd name="connsiteX3" fmla="*/ 57150 w 4691014"/>
              <a:gd name="connsiteY3" fmla="*/ 5476874 h 5476874"/>
              <a:gd name="connsiteX4" fmla="*/ 0 w 4691014"/>
              <a:gd name="connsiteY4" fmla="*/ 0 h 5476874"/>
              <a:gd name="connsiteX0" fmla="*/ 0 w 4691014"/>
              <a:gd name="connsiteY0" fmla="*/ 0 h 5470524"/>
              <a:gd name="connsiteX1" fmla="*/ 4691014 w 4691014"/>
              <a:gd name="connsiteY1" fmla="*/ 0 h 5470524"/>
              <a:gd name="connsiteX2" fmla="*/ 4691014 w 4691014"/>
              <a:gd name="connsiteY2" fmla="*/ 5457824 h 5470524"/>
              <a:gd name="connsiteX3" fmla="*/ 69850 w 4691014"/>
              <a:gd name="connsiteY3" fmla="*/ 5470524 h 5470524"/>
              <a:gd name="connsiteX4" fmla="*/ 0 w 4691014"/>
              <a:gd name="connsiteY4" fmla="*/ 0 h 5470524"/>
              <a:gd name="connsiteX0" fmla="*/ 0 w 4691014"/>
              <a:gd name="connsiteY0" fmla="*/ 0 h 5457824"/>
              <a:gd name="connsiteX1" fmla="*/ 4691014 w 4691014"/>
              <a:gd name="connsiteY1" fmla="*/ 0 h 5457824"/>
              <a:gd name="connsiteX2" fmla="*/ 4691014 w 4691014"/>
              <a:gd name="connsiteY2" fmla="*/ 5457824 h 5457824"/>
              <a:gd name="connsiteX3" fmla="*/ 114300 w 4691014"/>
              <a:gd name="connsiteY3" fmla="*/ 5438774 h 5457824"/>
              <a:gd name="connsiteX4" fmla="*/ 0 w 4691014"/>
              <a:gd name="connsiteY4" fmla="*/ 0 h 5457824"/>
              <a:gd name="connsiteX0" fmla="*/ 0 w 4691014"/>
              <a:gd name="connsiteY0" fmla="*/ 0 h 5457824"/>
              <a:gd name="connsiteX1" fmla="*/ 4691014 w 4691014"/>
              <a:gd name="connsiteY1" fmla="*/ 0 h 5457824"/>
              <a:gd name="connsiteX2" fmla="*/ 4691014 w 4691014"/>
              <a:gd name="connsiteY2" fmla="*/ 5457824 h 5457824"/>
              <a:gd name="connsiteX3" fmla="*/ 114300 w 4691014"/>
              <a:gd name="connsiteY3" fmla="*/ 5438774 h 5457824"/>
              <a:gd name="connsiteX4" fmla="*/ 0 w 4691014"/>
              <a:gd name="connsiteY4" fmla="*/ 0 h 5457824"/>
              <a:gd name="connsiteX0" fmla="*/ 0 w 4722764"/>
              <a:gd name="connsiteY0" fmla="*/ 0 h 5438774"/>
              <a:gd name="connsiteX1" fmla="*/ 4691014 w 4722764"/>
              <a:gd name="connsiteY1" fmla="*/ 0 h 5438774"/>
              <a:gd name="connsiteX2" fmla="*/ 4722764 w 4722764"/>
              <a:gd name="connsiteY2" fmla="*/ 5381624 h 5438774"/>
              <a:gd name="connsiteX3" fmla="*/ 114300 w 4722764"/>
              <a:gd name="connsiteY3" fmla="*/ 5438774 h 5438774"/>
              <a:gd name="connsiteX4" fmla="*/ 0 w 4722764"/>
              <a:gd name="connsiteY4" fmla="*/ 0 h 5438774"/>
              <a:gd name="connsiteX0" fmla="*/ 0 w 4754514"/>
              <a:gd name="connsiteY0" fmla="*/ 0 h 5438774"/>
              <a:gd name="connsiteX1" fmla="*/ 4691014 w 4754514"/>
              <a:gd name="connsiteY1" fmla="*/ 0 h 5438774"/>
              <a:gd name="connsiteX2" fmla="*/ 4754514 w 4754514"/>
              <a:gd name="connsiteY2" fmla="*/ 5362574 h 5438774"/>
              <a:gd name="connsiteX3" fmla="*/ 114300 w 4754514"/>
              <a:gd name="connsiteY3" fmla="*/ 5438774 h 5438774"/>
              <a:gd name="connsiteX4" fmla="*/ 0 w 4754514"/>
              <a:gd name="connsiteY4" fmla="*/ 0 h 5438774"/>
              <a:gd name="connsiteX0" fmla="*/ 0 w 4754514"/>
              <a:gd name="connsiteY0" fmla="*/ 0 h 5438774"/>
              <a:gd name="connsiteX1" fmla="*/ 4691014 w 4754514"/>
              <a:gd name="connsiteY1" fmla="*/ 0 h 5438774"/>
              <a:gd name="connsiteX2" fmla="*/ 4754514 w 4754514"/>
              <a:gd name="connsiteY2" fmla="*/ 5362574 h 5438774"/>
              <a:gd name="connsiteX3" fmla="*/ 114300 w 4754514"/>
              <a:gd name="connsiteY3" fmla="*/ 5438774 h 5438774"/>
              <a:gd name="connsiteX4" fmla="*/ 0 w 4754514"/>
              <a:gd name="connsiteY4" fmla="*/ 0 h 5438774"/>
              <a:gd name="connsiteX0" fmla="*/ 0 w 4754514"/>
              <a:gd name="connsiteY0" fmla="*/ 0 h 5476874"/>
              <a:gd name="connsiteX1" fmla="*/ 4691014 w 4754514"/>
              <a:gd name="connsiteY1" fmla="*/ 0 h 5476874"/>
              <a:gd name="connsiteX2" fmla="*/ 4754514 w 4754514"/>
              <a:gd name="connsiteY2" fmla="*/ 5362574 h 5476874"/>
              <a:gd name="connsiteX3" fmla="*/ 95250 w 4754514"/>
              <a:gd name="connsiteY3" fmla="*/ 5476874 h 5476874"/>
              <a:gd name="connsiteX4" fmla="*/ 0 w 4754514"/>
              <a:gd name="connsiteY4" fmla="*/ 0 h 5476874"/>
              <a:gd name="connsiteX0" fmla="*/ 0 w 4754514"/>
              <a:gd name="connsiteY0" fmla="*/ 0 h 5476874"/>
              <a:gd name="connsiteX1" fmla="*/ 4646564 w 4754514"/>
              <a:gd name="connsiteY1" fmla="*/ 6350 h 5476874"/>
              <a:gd name="connsiteX2" fmla="*/ 4754514 w 4754514"/>
              <a:gd name="connsiteY2" fmla="*/ 5362574 h 5476874"/>
              <a:gd name="connsiteX3" fmla="*/ 95250 w 4754514"/>
              <a:gd name="connsiteY3" fmla="*/ 5476874 h 5476874"/>
              <a:gd name="connsiteX4" fmla="*/ 0 w 4754514"/>
              <a:gd name="connsiteY4" fmla="*/ 0 h 5476874"/>
              <a:gd name="connsiteX0" fmla="*/ 0 w 4754514"/>
              <a:gd name="connsiteY0" fmla="*/ 0 h 5476874"/>
              <a:gd name="connsiteX1" fmla="*/ 4646564 w 4754514"/>
              <a:gd name="connsiteY1" fmla="*/ 57150 h 5476874"/>
              <a:gd name="connsiteX2" fmla="*/ 4754514 w 4754514"/>
              <a:gd name="connsiteY2" fmla="*/ 5362574 h 5476874"/>
              <a:gd name="connsiteX3" fmla="*/ 95250 w 4754514"/>
              <a:gd name="connsiteY3" fmla="*/ 5476874 h 5476874"/>
              <a:gd name="connsiteX4" fmla="*/ 0 w 4754514"/>
              <a:gd name="connsiteY4" fmla="*/ 0 h 5476874"/>
              <a:gd name="connsiteX0" fmla="*/ 0 w 4754514"/>
              <a:gd name="connsiteY0" fmla="*/ 0 h 5476874"/>
              <a:gd name="connsiteX1" fmla="*/ 4646564 w 4754514"/>
              <a:gd name="connsiteY1" fmla="*/ 57150 h 5476874"/>
              <a:gd name="connsiteX2" fmla="*/ 4754514 w 4754514"/>
              <a:gd name="connsiteY2" fmla="*/ 5362574 h 5476874"/>
              <a:gd name="connsiteX3" fmla="*/ 95250 w 4754514"/>
              <a:gd name="connsiteY3" fmla="*/ 5476874 h 5476874"/>
              <a:gd name="connsiteX4" fmla="*/ 0 w 4754514"/>
              <a:gd name="connsiteY4" fmla="*/ 0 h 5476874"/>
              <a:gd name="connsiteX0" fmla="*/ 0 w 4779914"/>
              <a:gd name="connsiteY0" fmla="*/ 0 h 5483224"/>
              <a:gd name="connsiteX1" fmla="*/ 4671964 w 4779914"/>
              <a:gd name="connsiteY1" fmla="*/ 63500 h 5483224"/>
              <a:gd name="connsiteX2" fmla="*/ 4779914 w 4779914"/>
              <a:gd name="connsiteY2" fmla="*/ 5368924 h 5483224"/>
              <a:gd name="connsiteX3" fmla="*/ 120650 w 4779914"/>
              <a:gd name="connsiteY3" fmla="*/ 5483224 h 5483224"/>
              <a:gd name="connsiteX4" fmla="*/ 0 w 4779914"/>
              <a:gd name="connsiteY4" fmla="*/ 0 h 5483224"/>
              <a:gd name="connsiteX0" fmla="*/ 0 w 4779914"/>
              <a:gd name="connsiteY0" fmla="*/ 0 h 5483224"/>
              <a:gd name="connsiteX1" fmla="*/ 4716414 w 4779914"/>
              <a:gd name="connsiteY1" fmla="*/ 76200 h 5483224"/>
              <a:gd name="connsiteX2" fmla="*/ 4779914 w 4779914"/>
              <a:gd name="connsiteY2" fmla="*/ 5368924 h 5483224"/>
              <a:gd name="connsiteX3" fmla="*/ 120650 w 4779914"/>
              <a:gd name="connsiteY3" fmla="*/ 5483224 h 5483224"/>
              <a:gd name="connsiteX4" fmla="*/ 0 w 4779914"/>
              <a:gd name="connsiteY4" fmla="*/ 0 h 5483224"/>
              <a:gd name="connsiteX0" fmla="*/ 0 w 4779914"/>
              <a:gd name="connsiteY0" fmla="*/ 0 h 5483224"/>
              <a:gd name="connsiteX1" fmla="*/ 4716414 w 4779914"/>
              <a:gd name="connsiteY1" fmla="*/ 76200 h 5483224"/>
              <a:gd name="connsiteX2" fmla="*/ 4779914 w 4779914"/>
              <a:gd name="connsiteY2" fmla="*/ 5368924 h 5483224"/>
              <a:gd name="connsiteX3" fmla="*/ 120650 w 4779914"/>
              <a:gd name="connsiteY3" fmla="*/ 5483224 h 5483224"/>
              <a:gd name="connsiteX4" fmla="*/ 0 w 4779914"/>
              <a:gd name="connsiteY4" fmla="*/ 0 h 5483224"/>
              <a:gd name="connsiteX0" fmla="*/ 0 w 4767214"/>
              <a:gd name="connsiteY0" fmla="*/ 0 h 5483224"/>
              <a:gd name="connsiteX1" fmla="*/ 4716414 w 4767214"/>
              <a:gd name="connsiteY1" fmla="*/ 76200 h 5483224"/>
              <a:gd name="connsiteX2" fmla="*/ 4767214 w 4767214"/>
              <a:gd name="connsiteY2" fmla="*/ 5349874 h 5483224"/>
              <a:gd name="connsiteX3" fmla="*/ 120650 w 4767214"/>
              <a:gd name="connsiteY3" fmla="*/ 5483224 h 5483224"/>
              <a:gd name="connsiteX4" fmla="*/ 0 w 4767214"/>
              <a:gd name="connsiteY4" fmla="*/ 0 h 5483224"/>
              <a:gd name="connsiteX0" fmla="*/ 0 w 4748164"/>
              <a:gd name="connsiteY0" fmla="*/ 0 h 5483224"/>
              <a:gd name="connsiteX1" fmla="*/ 4716414 w 4748164"/>
              <a:gd name="connsiteY1" fmla="*/ 76200 h 5483224"/>
              <a:gd name="connsiteX2" fmla="*/ 4748164 w 4748164"/>
              <a:gd name="connsiteY2" fmla="*/ 5349874 h 5483224"/>
              <a:gd name="connsiteX3" fmla="*/ 120650 w 4748164"/>
              <a:gd name="connsiteY3" fmla="*/ 5483224 h 5483224"/>
              <a:gd name="connsiteX4" fmla="*/ 0 w 4748164"/>
              <a:gd name="connsiteY4" fmla="*/ 0 h 5483224"/>
              <a:gd name="connsiteX0" fmla="*/ 0 w 4748164"/>
              <a:gd name="connsiteY0" fmla="*/ 0 h 5476874"/>
              <a:gd name="connsiteX1" fmla="*/ 4716414 w 4748164"/>
              <a:gd name="connsiteY1" fmla="*/ 76200 h 5476874"/>
              <a:gd name="connsiteX2" fmla="*/ 4748164 w 4748164"/>
              <a:gd name="connsiteY2" fmla="*/ 5349874 h 5476874"/>
              <a:gd name="connsiteX3" fmla="*/ 133350 w 4748164"/>
              <a:gd name="connsiteY3" fmla="*/ 5476874 h 5476874"/>
              <a:gd name="connsiteX4" fmla="*/ 0 w 4748164"/>
              <a:gd name="connsiteY4" fmla="*/ 0 h 5476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8164" h="5476874">
                <a:moveTo>
                  <a:pt x="0" y="0"/>
                </a:moveTo>
                <a:lnTo>
                  <a:pt x="4716414" y="76200"/>
                </a:lnTo>
                <a:lnTo>
                  <a:pt x="4748164" y="5349874"/>
                </a:lnTo>
                <a:lnTo>
                  <a:pt x="133350" y="5476874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45000"/>
            </a:schemeClr>
          </a:solidFill>
          <a:scene3d>
            <a:camera prst="perspectiveRelaxedModerately" fov="1500000">
              <a:rot lat="19466074" lon="3175437" rev="17798274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818891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5"/>
          <p:cNvSpPr>
            <a:spLocks noGrp="1"/>
          </p:cNvSpPr>
          <p:nvPr>
            <p:ph type="pic" sz="quarter" idx="19"/>
          </p:nvPr>
        </p:nvSpPr>
        <p:spPr bwMode="auto">
          <a:xfrm>
            <a:off x="0" y="0"/>
            <a:ext cx="18288000" cy="5848350"/>
          </a:xfrm>
          <a:custGeom>
            <a:avLst/>
            <a:gdLst>
              <a:gd name="T0" fmla="*/ 23032 w 23032"/>
              <a:gd name="T1" fmla="*/ 6212 h 7443"/>
              <a:gd name="T2" fmla="*/ 0 w 23032"/>
              <a:gd name="T3" fmla="*/ 7443 h 7443"/>
              <a:gd name="T4" fmla="*/ 0 w 23032"/>
              <a:gd name="T5" fmla="*/ 0 h 7443"/>
              <a:gd name="T6" fmla="*/ 23032 w 23032"/>
              <a:gd name="T7" fmla="*/ 0 h 7443"/>
              <a:gd name="T8" fmla="*/ 23032 w 23032"/>
              <a:gd name="T9" fmla="*/ 6212 h 7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32" h="7443">
                <a:moveTo>
                  <a:pt x="23032" y="6212"/>
                </a:moveTo>
                <a:lnTo>
                  <a:pt x="0" y="7443"/>
                </a:lnTo>
                <a:lnTo>
                  <a:pt x="0" y="0"/>
                </a:lnTo>
                <a:lnTo>
                  <a:pt x="23032" y="0"/>
                </a:lnTo>
                <a:lnTo>
                  <a:pt x="23032" y="6212"/>
                </a:lnTo>
                <a:close/>
              </a:path>
            </a:pathLst>
          </a:cu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/>
          </a:p>
        </p:txBody>
      </p:sp>
      <p:sp>
        <p:nvSpPr>
          <p:cNvPr id="6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6096469" y="3123668"/>
            <a:ext cx="6143156" cy="3477158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364772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0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4914899" y="3676650"/>
            <a:ext cx="2155825" cy="4875956"/>
          </a:xfrm>
          <a:custGeom>
            <a:avLst/>
            <a:gdLst>
              <a:gd name="connsiteX0" fmla="*/ 0 w 2114550"/>
              <a:gd name="connsiteY0" fmla="*/ 0 h 4920406"/>
              <a:gd name="connsiteX1" fmla="*/ 2114550 w 2114550"/>
              <a:gd name="connsiteY1" fmla="*/ 0 h 4920406"/>
              <a:gd name="connsiteX2" fmla="*/ 2114550 w 2114550"/>
              <a:gd name="connsiteY2" fmla="*/ 4920406 h 4920406"/>
              <a:gd name="connsiteX3" fmla="*/ 0 w 2114550"/>
              <a:gd name="connsiteY3" fmla="*/ 4920406 h 4920406"/>
              <a:gd name="connsiteX4" fmla="*/ 0 w 2114550"/>
              <a:gd name="connsiteY4" fmla="*/ 0 h 4920406"/>
              <a:gd name="connsiteX0" fmla="*/ 0 w 2124075"/>
              <a:gd name="connsiteY0" fmla="*/ 44450 h 4920406"/>
              <a:gd name="connsiteX1" fmla="*/ 2124075 w 2124075"/>
              <a:gd name="connsiteY1" fmla="*/ 0 h 4920406"/>
              <a:gd name="connsiteX2" fmla="*/ 2124075 w 2124075"/>
              <a:gd name="connsiteY2" fmla="*/ 4920406 h 4920406"/>
              <a:gd name="connsiteX3" fmla="*/ 9525 w 2124075"/>
              <a:gd name="connsiteY3" fmla="*/ 4920406 h 4920406"/>
              <a:gd name="connsiteX4" fmla="*/ 0 w 2124075"/>
              <a:gd name="connsiteY4" fmla="*/ 44450 h 4920406"/>
              <a:gd name="connsiteX0" fmla="*/ 0 w 2136775"/>
              <a:gd name="connsiteY0" fmla="*/ 79375 h 4920406"/>
              <a:gd name="connsiteX1" fmla="*/ 2136775 w 2136775"/>
              <a:gd name="connsiteY1" fmla="*/ 0 h 4920406"/>
              <a:gd name="connsiteX2" fmla="*/ 2136775 w 2136775"/>
              <a:gd name="connsiteY2" fmla="*/ 4920406 h 4920406"/>
              <a:gd name="connsiteX3" fmla="*/ 22225 w 2136775"/>
              <a:gd name="connsiteY3" fmla="*/ 4920406 h 4920406"/>
              <a:gd name="connsiteX4" fmla="*/ 0 w 2136775"/>
              <a:gd name="connsiteY4" fmla="*/ 79375 h 4920406"/>
              <a:gd name="connsiteX0" fmla="*/ 0 w 2124075"/>
              <a:gd name="connsiteY0" fmla="*/ 66675 h 4920406"/>
              <a:gd name="connsiteX1" fmla="*/ 2124075 w 2124075"/>
              <a:gd name="connsiteY1" fmla="*/ 0 h 4920406"/>
              <a:gd name="connsiteX2" fmla="*/ 2124075 w 2124075"/>
              <a:gd name="connsiteY2" fmla="*/ 4920406 h 4920406"/>
              <a:gd name="connsiteX3" fmla="*/ 9525 w 2124075"/>
              <a:gd name="connsiteY3" fmla="*/ 4920406 h 4920406"/>
              <a:gd name="connsiteX4" fmla="*/ 0 w 2124075"/>
              <a:gd name="connsiteY4" fmla="*/ 66675 h 4920406"/>
              <a:gd name="connsiteX0" fmla="*/ 0 w 2127250"/>
              <a:gd name="connsiteY0" fmla="*/ 34925 h 4888656"/>
              <a:gd name="connsiteX1" fmla="*/ 2127250 w 2127250"/>
              <a:gd name="connsiteY1" fmla="*/ 0 h 4888656"/>
              <a:gd name="connsiteX2" fmla="*/ 2124075 w 2127250"/>
              <a:gd name="connsiteY2" fmla="*/ 4888656 h 4888656"/>
              <a:gd name="connsiteX3" fmla="*/ 9525 w 2127250"/>
              <a:gd name="connsiteY3" fmla="*/ 4888656 h 4888656"/>
              <a:gd name="connsiteX4" fmla="*/ 0 w 2127250"/>
              <a:gd name="connsiteY4" fmla="*/ 34925 h 4888656"/>
              <a:gd name="connsiteX0" fmla="*/ 0 w 2139950"/>
              <a:gd name="connsiteY0" fmla="*/ 47625 h 4901356"/>
              <a:gd name="connsiteX1" fmla="*/ 2139950 w 2139950"/>
              <a:gd name="connsiteY1" fmla="*/ 0 h 4901356"/>
              <a:gd name="connsiteX2" fmla="*/ 2124075 w 2139950"/>
              <a:gd name="connsiteY2" fmla="*/ 4901356 h 4901356"/>
              <a:gd name="connsiteX3" fmla="*/ 9525 w 2139950"/>
              <a:gd name="connsiteY3" fmla="*/ 4901356 h 4901356"/>
              <a:gd name="connsiteX4" fmla="*/ 0 w 2139950"/>
              <a:gd name="connsiteY4" fmla="*/ 47625 h 4901356"/>
              <a:gd name="connsiteX0" fmla="*/ 0 w 2149475"/>
              <a:gd name="connsiteY0" fmla="*/ 53975 h 4901356"/>
              <a:gd name="connsiteX1" fmla="*/ 2149475 w 2149475"/>
              <a:gd name="connsiteY1" fmla="*/ 0 h 4901356"/>
              <a:gd name="connsiteX2" fmla="*/ 2133600 w 2149475"/>
              <a:gd name="connsiteY2" fmla="*/ 4901356 h 4901356"/>
              <a:gd name="connsiteX3" fmla="*/ 19050 w 2149475"/>
              <a:gd name="connsiteY3" fmla="*/ 4901356 h 4901356"/>
              <a:gd name="connsiteX4" fmla="*/ 0 w 2149475"/>
              <a:gd name="connsiteY4" fmla="*/ 53975 h 4901356"/>
              <a:gd name="connsiteX0" fmla="*/ 12700 w 2162175"/>
              <a:gd name="connsiteY0" fmla="*/ 53975 h 4901356"/>
              <a:gd name="connsiteX1" fmla="*/ 2162175 w 2162175"/>
              <a:gd name="connsiteY1" fmla="*/ 0 h 4901356"/>
              <a:gd name="connsiteX2" fmla="*/ 2146300 w 2162175"/>
              <a:gd name="connsiteY2" fmla="*/ 4901356 h 4901356"/>
              <a:gd name="connsiteX3" fmla="*/ 0 w 2162175"/>
              <a:gd name="connsiteY3" fmla="*/ 4888656 h 4901356"/>
              <a:gd name="connsiteX4" fmla="*/ 12700 w 2162175"/>
              <a:gd name="connsiteY4" fmla="*/ 53975 h 4901356"/>
              <a:gd name="connsiteX0" fmla="*/ 6350 w 2155825"/>
              <a:gd name="connsiteY0" fmla="*/ 53975 h 4901356"/>
              <a:gd name="connsiteX1" fmla="*/ 2155825 w 2155825"/>
              <a:gd name="connsiteY1" fmla="*/ 0 h 4901356"/>
              <a:gd name="connsiteX2" fmla="*/ 2139950 w 2155825"/>
              <a:gd name="connsiteY2" fmla="*/ 4901356 h 4901356"/>
              <a:gd name="connsiteX3" fmla="*/ 0 w 2155825"/>
              <a:gd name="connsiteY3" fmla="*/ 4875956 h 4901356"/>
              <a:gd name="connsiteX4" fmla="*/ 6350 w 2155825"/>
              <a:gd name="connsiteY4" fmla="*/ 53975 h 4901356"/>
              <a:gd name="connsiteX0" fmla="*/ 6350 w 2155825"/>
              <a:gd name="connsiteY0" fmla="*/ 53975 h 4875956"/>
              <a:gd name="connsiteX1" fmla="*/ 2155825 w 2155825"/>
              <a:gd name="connsiteY1" fmla="*/ 0 h 4875956"/>
              <a:gd name="connsiteX2" fmla="*/ 2120900 w 2155825"/>
              <a:gd name="connsiteY2" fmla="*/ 4875956 h 4875956"/>
              <a:gd name="connsiteX3" fmla="*/ 0 w 2155825"/>
              <a:gd name="connsiteY3" fmla="*/ 4875956 h 4875956"/>
              <a:gd name="connsiteX4" fmla="*/ 6350 w 2155825"/>
              <a:gd name="connsiteY4" fmla="*/ 53975 h 4875956"/>
              <a:gd name="connsiteX0" fmla="*/ 6350 w 2155825"/>
              <a:gd name="connsiteY0" fmla="*/ 53975 h 4875956"/>
              <a:gd name="connsiteX1" fmla="*/ 2155825 w 2155825"/>
              <a:gd name="connsiteY1" fmla="*/ 0 h 4875956"/>
              <a:gd name="connsiteX2" fmla="*/ 2101850 w 2155825"/>
              <a:gd name="connsiteY2" fmla="*/ 4869606 h 4875956"/>
              <a:gd name="connsiteX3" fmla="*/ 0 w 2155825"/>
              <a:gd name="connsiteY3" fmla="*/ 4875956 h 4875956"/>
              <a:gd name="connsiteX4" fmla="*/ 6350 w 2155825"/>
              <a:gd name="connsiteY4" fmla="*/ 53975 h 4875956"/>
              <a:gd name="connsiteX0" fmla="*/ 6350 w 2155825"/>
              <a:gd name="connsiteY0" fmla="*/ 53975 h 4875956"/>
              <a:gd name="connsiteX1" fmla="*/ 2155825 w 2155825"/>
              <a:gd name="connsiteY1" fmla="*/ 0 h 4875956"/>
              <a:gd name="connsiteX2" fmla="*/ 2098675 w 2155825"/>
              <a:gd name="connsiteY2" fmla="*/ 4850556 h 4875956"/>
              <a:gd name="connsiteX3" fmla="*/ 0 w 2155825"/>
              <a:gd name="connsiteY3" fmla="*/ 4875956 h 4875956"/>
              <a:gd name="connsiteX4" fmla="*/ 6350 w 2155825"/>
              <a:gd name="connsiteY4" fmla="*/ 53975 h 4875956"/>
              <a:gd name="connsiteX0" fmla="*/ 6350 w 2155825"/>
              <a:gd name="connsiteY0" fmla="*/ 53975 h 4875956"/>
              <a:gd name="connsiteX1" fmla="*/ 2155825 w 2155825"/>
              <a:gd name="connsiteY1" fmla="*/ 0 h 4875956"/>
              <a:gd name="connsiteX2" fmla="*/ 2098675 w 2155825"/>
              <a:gd name="connsiteY2" fmla="*/ 4863256 h 4875956"/>
              <a:gd name="connsiteX3" fmla="*/ 0 w 2155825"/>
              <a:gd name="connsiteY3" fmla="*/ 4875956 h 4875956"/>
              <a:gd name="connsiteX4" fmla="*/ 6350 w 2155825"/>
              <a:gd name="connsiteY4" fmla="*/ 53975 h 4875956"/>
              <a:gd name="connsiteX0" fmla="*/ 6350 w 2155825"/>
              <a:gd name="connsiteY0" fmla="*/ 53975 h 4875956"/>
              <a:gd name="connsiteX1" fmla="*/ 2155825 w 2155825"/>
              <a:gd name="connsiteY1" fmla="*/ 0 h 4875956"/>
              <a:gd name="connsiteX2" fmla="*/ 2098675 w 2155825"/>
              <a:gd name="connsiteY2" fmla="*/ 4863256 h 4875956"/>
              <a:gd name="connsiteX3" fmla="*/ 0 w 2155825"/>
              <a:gd name="connsiteY3" fmla="*/ 4875956 h 4875956"/>
              <a:gd name="connsiteX4" fmla="*/ 6350 w 2155825"/>
              <a:gd name="connsiteY4" fmla="*/ 53975 h 4875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5825" h="4875956">
                <a:moveTo>
                  <a:pt x="6350" y="53975"/>
                </a:moveTo>
                <a:lnTo>
                  <a:pt x="2155825" y="0"/>
                </a:lnTo>
                <a:cubicBezTo>
                  <a:pt x="2154767" y="1629552"/>
                  <a:pt x="2099733" y="3233704"/>
                  <a:pt x="2098675" y="4863256"/>
                </a:cubicBezTo>
                <a:lnTo>
                  <a:pt x="0" y="4875956"/>
                </a:lnTo>
                <a:cubicBezTo>
                  <a:pt x="4233" y="3264396"/>
                  <a:pt x="2117" y="1665535"/>
                  <a:pt x="6350" y="53975"/>
                </a:cubicBezTo>
                <a:close/>
              </a:path>
            </a:pathLst>
          </a:custGeom>
          <a:solidFill>
            <a:schemeClr val="tx1">
              <a:alpha val="45000"/>
            </a:schemeClr>
          </a:solidFill>
          <a:scene3d>
            <a:camera prst="perspectiveLeft" fov="2700000">
              <a:rot lat="20999993" lon="2100003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4" name="Rectangle 260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10972801" y="3736973"/>
            <a:ext cx="2736850" cy="4847381"/>
          </a:xfrm>
          <a:custGeom>
            <a:avLst/>
            <a:gdLst>
              <a:gd name="connsiteX0" fmla="*/ 0 w 2705100"/>
              <a:gd name="connsiteY0" fmla="*/ 0 h 4818806"/>
              <a:gd name="connsiteX1" fmla="*/ 2705100 w 2705100"/>
              <a:gd name="connsiteY1" fmla="*/ 0 h 4818806"/>
              <a:gd name="connsiteX2" fmla="*/ 2705100 w 2705100"/>
              <a:gd name="connsiteY2" fmla="*/ 4818806 h 4818806"/>
              <a:gd name="connsiteX3" fmla="*/ 0 w 2705100"/>
              <a:gd name="connsiteY3" fmla="*/ 4818806 h 4818806"/>
              <a:gd name="connsiteX4" fmla="*/ 0 w 2705100"/>
              <a:gd name="connsiteY4" fmla="*/ 0 h 4818806"/>
              <a:gd name="connsiteX0" fmla="*/ 0 w 2714625"/>
              <a:gd name="connsiteY0" fmla="*/ 0 h 4834681"/>
              <a:gd name="connsiteX1" fmla="*/ 2714625 w 2714625"/>
              <a:gd name="connsiteY1" fmla="*/ 15875 h 4834681"/>
              <a:gd name="connsiteX2" fmla="*/ 2714625 w 2714625"/>
              <a:gd name="connsiteY2" fmla="*/ 4834681 h 4834681"/>
              <a:gd name="connsiteX3" fmla="*/ 9525 w 2714625"/>
              <a:gd name="connsiteY3" fmla="*/ 4834681 h 4834681"/>
              <a:gd name="connsiteX4" fmla="*/ 0 w 2714625"/>
              <a:gd name="connsiteY4" fmla="*/ 0 h 4834681"/>
              <a:gd name="connsiteX0" fmla="*/ 0 w 2711450"/>
              <a:gd name="connsiteY0" fmla="*/ 0 h 4837856"/>
              <a:gd name="connsiteX1" fmla="*/ 2711450 w 2711450"/>
              <a:gd name="connsiteY1" fmla="*/ 19050 h 4837856"/>
              <a:gd name="connsiteX2" fmla="*/ 2711450 w 2711450"/>
              <a:gd name="connsiteY2" fmla="*/ 4837856 h 4837856"/>
              <a:gd name="connsiteX3" fmla="*/ 6350 w 2711450"/>
              <a:gd name="connsiteY3" fmla="*/ 4837856 h 4837856"/>
              <a:gd name="connsiteX4" fmla="*/ 0 w 2711450"/>
              <a:gd name="connsiteY4" fmla="*/ 0 h 4837856"/>
              <a:gd name="connsiteX0" fmla="*/ 0 w 2711450"/>
              <a:gd name="connsiteY0" fmla="*/ 0 h 4837856"/>
              <a:gd name="connsiteX1" fmla="*/ 2670175 w 2711450"/>
              <a:gd name="connsiteY1" fmla="*/ 53975 h 4837856"/>
              <a:gd name="connsiteX2" fmla="*/ 2711450 w 2711450"/>
              <a:gd name="connsiteY2" fmla="*/ 4837856 h 4837856"/>
              <a:gd name="connsiteX3" fmla="*/ 6350 w 2711450"/>
              <a:gd name="connsiteY3" fmla="*/ 4837856 h 4837856"/>
              <a:gd name="connsiteX4" fmla="*/ 0 w 2711450"/>
              <a:gd name="connsiteY4" fmla="*/ 0 h 4837856"/>
              <a:gd name="connsiteX0" fmla="*/ 0 w 2711450"/>
              <a:gd name="connsiteY0" fmla="*/ 0 h 4837856"/>
              <a:gd name="connsiteX1" fmla="*/ 2670175 w 2711450"/>
              <a:gd name="connsiteY1" fmla="*/ 76200 h 4837856"/>
              <a:gd name="connsiteX2" fmla="*/ 2711450 w 2711450"/>
              <a:gd name="connsiteY2" fmla="*/ 4837856 h 4837856"/>
              <a:gd name="connsiteX3" fmla="*/ 6350 w 2711450"/>
              <a:gd name="connsiteY3" fmla="*/ 4837856 h 4837856"/>
              <a:gd name="connsiteX4" fmla="*/ 0 w 2711450"/>
              <a:gd name="connsiteY4" fmla="*/ 0 h 4837856"/>
              <a:gd name="connsiteX0" fmla="*/ 0 w 2730500"/>
              <a:gd name="connsiteY0" fmla="*/ 0 h 4837856"/>
              <a:gd name="connsiteX1" fmla="*/ 2689225 w 2730500"/>
              <a:gd name="connsiteY1" fmla="*/ 76200 h 4837856"/>
              <a:gd name="connsiteX2" fmla="*/ 2730500 w 2730500"/>
              <a:gd name="connsiteY2" fmla="*/ 4837856 h 4837856"/>
              <a:gd name="connsiteX3" fmla="*/ 25400 w 2730500"/>
              <a:gd name="connsiteY3" fmla="*/ 4837856 h 4837856"/>
              <a:gd name="connsiteX4" fmla="*/ 0 w 2730500"/>
              <a:gd name="connsiteY4" fmla="*/ 0 h 4837856"/>
              <a:gd name="connsiteX0" fmla="*/ 0 w 2717800"/>
              <a:gd name="connsiteY0" fmla="*/ 0 h 4844206"/>
              <a:gd name="connsiteX1" fmla="*/ 2676525 w 2717800"/>
              <a:gd name="connsiteY1" fmla="*/ 82550 h 4844206"/>
              <a:gd name="connsiteX2" fmla="*/ 2717800 w 2717800"/>
              <a:gd name="connsiteY2" fmla="*/ 4844206 h 4844206"/>
              <a:gd name="connsiteX3" fmla="*/ 12700 w 2717800"/>
              <a:gd name="connsiteY3" fmla="*/ 4844206 h 4844206"/>
              <a:gd name="connsiteX4" fmla="*/ 0 w 2717800"/>
              <a:gd name="connsiteY4" fmla="*/ 0 h 4844206"/>
              <a:gd name="connsiteX0" fmla="*/ 0 w 2724150"/>
              <a:gd name="connsiteY0" fmla="*/ 0 h 4853731"/>
              <a:gd name="connsiteX1" fmla="*/ 2676525 w 2724150"/>
              <a:gd name="connsiteY1" fmla="*/ 82550 h 4853731"/>
              <a:gd name="connsiteX2" fmla="*/ 2724150 w 2724150"/>
              <a:gd name="connsiteY2" fmla="*/ 4853731 h 4853731"/>
              <a:gd name="connsiteX3" fmla="*/ 12700 w 2724150"/>
              <a:gd name="connsiteY3" fmla="*/ 4844206 h 4853731"/>
              <a:gd name="connsiteX4" fmla="*/ 0 w 2724150"/>
              <a:gd name="connsiteY4" fmla="*/ 0 h 4853731"/>
              <a:gd name="connsiteX0" fmla="*/ 0 w 2727325"/>
              <a:gd name="connsiteY0" fmla="*/ 0 h 4850556"/>
              <a:gd name="connsiteX1" fmla="*/ 2676525 w 2727325"/>
              <a:gd name="connsiteY1" fmla="*/ 82550 h 4850556"/>
              <a:gd name="connsiteX2" fmla="*/ 2727325 w 2727325"/>
              <a:gd name="connsiteY2" fmla="*/ 4850556 h 4850556"/>
              <a:gd name="connsiteX3" fmla="*/ 12700 w 2727325"/>
              <a:gd name="connsiteY3" fmla="*/ 4844206 h 4850556"/>
              <a:gd name="connsiteX4" fmla="*/ 0 w 2727325"/>
              <a:gd name="connsiteY4" fmla="*/ 0 h 4850556"/>
              <a:gd name="connsiteX0" fmla="*/ 0 w 2736850"/>
              <a:gd name="connsiteY0" fmla="*/ 0 h 4847381"/>
              <a:gd name="connsiteX1" fmla="*/ 2676525 w 2736850"/>
              <a:gd name="connsiteY1" fmla="*/ 82550 h 4847381"/>
              <a:gd name="connsiteX2" fmla="*/ 2736850 w 2736850"/>
              <a:gd name="connsiteY2" fmla="*/ 4847381 h 4847381"/>
              <a:gd name="connsiteX3" fmla="*/ 12700 w 2736850"/>
              <a:gd name="connsiteY3" fmla="*/ 4844206 h 4847381"/>
              <a:gd name="connsiteX4" fmla="*/ 0 w 2736850"/>
              <a:gd name="connsiteY4" fmla="*/ 0 h 4847381"/>
              <a:gd name="connsiteX0" fmla="*/ 0 w 2736850"/>
              <a:gd name="connsiteY0" fmla="*/ 0 h 4847381"/>
              <a:gd name="connsiteX1" fmla="*/ 2676525 w 2736850"/>
              <a:gd name="connsiteY1" fmla="*/ 82550 h 4847381"/>
              <a:gd name="connsiteX2" fmla="*/ 2736850 w 2736850"/>
              <a:gd name="connsiteY2" fmla="*/ 4847381 h 4847381"/>
              <a:gd name="connsiteX3" fmla="*/ 12700 w 2736850"/>
              <a:gd name="connsiteY3" fmla="*/ 4831506 h 4847381"/>
              <a:gd name="connsiteX4" fmla="*/ 0 w 2736850"/>
              <a:gd name="connsiteY4" fmla="*/ 0 h 4847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6850" h="4847381">
                <a:moveTo>
                  <a:pt x="0" y="0"/>
                </a:moveTo>
                <a:lnTo>
                  <a:pt x="2676525" y="82550"/>
                </a:lnTo>
                <a:lnTo>
                  <a:pt x="2736850" y="4847381"/>
                </a:lnTo>
                <a:lnTo>
                  <a:pt x="12700" y="4831506"/>
                </a:lnTo>
                <a:cubicBezTo>
                  <a:pt x="10583" y="3218887"/>
                  <a:pt x="2117" y="1612619"/>
                  <a:pt x="0" y="0"/>
                </a:cubicBezTo>
                <a:close/>
              </a:path>
            </a:pathLst>
          </a:custGeom>
          <a:solidFill>
            <a:schemeClr val="tx1">
              <a:alpha val="45000"/>
            </a:schemeClr>
          </a:solidFill>
          <a:scene3d>
            <a:camera prst="perspectiveRight" fov="1500000">
              <a:rot lat="21299999" lon="18600000" rev="0"/>
            </a:camera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7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7753819" y="3609442"/>
            <a:ext cx="2815121" cy="5031637"/>
          </a:xfrm>
          <a:prstGeom prst="rect">
            <a:avLst/>
          </a:prstGeom>
          <a:solidFill>
            <a:schemeClr val="tx1">
              <a:alpha val="4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4279910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22422" y="203921"/>
            <a:ext cx="17858674" cy="483289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22422" y="5251769"/>
            <a:ext cx="17858674" cy="4832899"/>
          </a:xfrm>
          <a:prstGeom prst="rect">
            <a:avLst/>
          </a:pr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06211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6"/>
          <p:cNvSpPr>
            <a:spLocks noGrp="1" noChangeArrowheads="1"/>
          </p:cNvSpPr>
          <p:nvPr>
            <p:ph type="pic" sz="quarter" idx="14"/>
          </p:nvPr>
        </p:nvSpPr>
        <p:spPr bwMode="auto">
          <a:xfrm>
            <a:off x="406401" y="352425"/>
            <a:ext cx="6894512" cy="9583738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21" name="Rectangle 6"/>
          <p:cNvSpPr>
            <a:spLocks noGrp="1" noChangeArrowheads="1"/>
          </p:cNvSpPr>
          <p:nvPr>
            <p:ph type="pic" sz="quarter" idx="15"/>
          </p:nvPr>
        </p:nvSpPr>
        <p:spPr bwMode="auto">
          <a:xfrm>
            <a:off x="7519987" y="352425"/>
            <a:ext cx="10291761" cy="469582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pic" sz="quarter" idx="16"/>
          </p:nvPr>
        </p:nvSpPr>
        <p:spPr bwMode="auto">
          <a:xfrm>
            <a:off x="7519987" y="5240338"/>
            <a:ext cx="10291761" cy="469582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663405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pic" sz="quarter" idx="14"/>
          </p:nvPr>
        </p:nvSpPr>
        <p:spPr bwMode="auto">
          <a:xfrm>
            <a:off x="406401" y="352425"/>
            <a:ext cx="6894512" cy="469582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pic" sz="quarter" idx="15"/>
          </p:nvPr>
        </p:nvSpPr>
        <p:spPr bwMode="auto">
          <a:xfrm>
            <a:off x="406401" y="5240337"/>
            <a:ext cx="6894512" cy="469582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pic" sz="quarter" idx="16"/>
          </p:nvPr>
        </p:nvSpPr>
        <p:spPr bwMode="auto">
          <a:xfrm>
            <a:off x="7519985" y="352425"/>
            <a:ext cx="10291761" cy="9583737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84834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395288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4" name="Rectangle 6"/>
          <p:cNvSpPr>
            <a:spLocks noGrp="1" noChangeArrowheads="1"/>
          </p:cNvSpPr>
          <p:nvPr>
            <p:ph type="pic" sz="quarter" idx="14"/>
          </p:nvPr>
        </p:nvSpPr>
        <p:spPr bwMode="auto">
          <a:xfrm>
            <a:off x="3925888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5" name="Rectangle 6"/>
          <p:cNvSpPr>
            <a:spLocks noGrp="1" noChangeArrowheads="1"/>
          </p:cNvSpPr>
          <p:nvPr>
            <p:ph type="pic" sz="quarter" idx="15"/>
          </p:nvPr>
        </p:nvSpPr>
        <p:spPr bwMode="auto">
          <a:xfrm>
            <a:off x="7456487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pic" sz="quarter" idx="16"/>
          </p:nvPr>
        </p:nvSpPr>
        <p:spPr bwMode="auto">
          <a:xfrm>
            <a:off x="10987087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14517687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395288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3925888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0" name="Rectangle 6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7456487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10987087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2" name="Rectangle 6"/>
          <p:cNvSpPr>
            <a:spLocks noGrp="1" noChangeArrowheads="1"/>
          </p:cNvSpPr>
          <p:nvPr>
            <p:ph type="pic" sz="quarter" idx="22"/>
          </p:nvPr>
        </p:nvSpPr>
        <p:spPr bwMode="auto">
          <a:xfrm>
            <a:off x="14517687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3" name="Rectangle 6"/>
          <p:cNvSpPr>
            <a:spLocks noGrp="1" noChangeArrowheads="1"/>
          </p:cNvSpPr>
          <p:nvPr>
            <p:ph type="pic" sz="quarter" idx="23"/>
          </p:nvPr>
        </p:nvSpPr>
        <p:spPr bwMode="auto">
          <a:xfrm>
            <a:off x="395288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4" name="Rectangle 6"/>
          <p:cNvSpPr>
            <a:spLocks noGrp="1" noChangeArrowheads="1"/>
          </p:cNvSpPr>
          <p:nvPr>
            <p:ph type="pic" sz="quarter" idx="24"/>
          </p:nvPr>
        </p:nvSpPr>
        <p:spPr bwMode="auto">
          <a:xfrm>
            <a:off x="3925888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5" name="Rectangle 6"/>
          <p:cNvSpPr>
            <a:spLocks noGrp="1" noChangeArrowheads="1"/>
          </p:cNvSpPr>
          <p:nvPr>
            <p:ph type="pic" sz="quarter" idx="25"/>
          </p:nvPr>
        </p:nvSpPr>
        <p:spPr bwMode="auto">
          <a:xfrm>
            <a:off x="7456487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6" name="Rectangle 6"/>
          <p:cNvSpPr>
            <a:spLocks noGrp="1" noChangeArrowheads="1"/>
          </p:cNvSpPr>
          <p:nvPr>
            <p:ph type="pic" sz="quarter" idx="26"/>
          </p:nvPr>
        </p:nvSpPr>
        <p:spPr bwMode="auto">
          <a:xfrm>
            <a:off x="10987087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7" name="Rectangle 6"/>
          <p:cNvSpPr>
            <a:spLocks noGrp="1" noChangeArrowheads="1"/>
          </p:cNvSpPr>
          <p:nvPr>
            <p:ph type="pic" sz="quarter" idx="27"/>
          </p:nvPr>
        </p:nvSpPr>
        <p:spPr bwMode="auto">
          <a:xfrm>
            <a:off x="14517687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2790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 rot="21131283">
            <a:off x="10434668" y="1122899"/>
            <a:ext cx="3545751" cy="335146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25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 rot="21069009">
            <a:off x="4731293" y="5783868"/>
            <a:ext cx="3092326" cy="292288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3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 rot="560691">
            <a:off x="13731481" y="2149590"/>
            <a:ext cx="3344056" cy="3160822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40" name="Rectangle 260"/>
          <p:cNvSpPr>
            <a:spLocks noGrp="1" noChangeArrowheads="1"/>
          </p:cNvSpPr>
          <p:nvPr>
            <p:ph type="pic" sz="quarter" idx="22"/>
          </p:nvPr>
        </p:nvSpPr>
        <p:spPr bwMode="auto">
          <a:xfrm rot="501900">
            <a:off x="1325208" y="5000201"/>
            <a:ext cx="3470671" cy="3280499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9877696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6"/>
          <p:cNvSpPr>
            <a:spLocks noGrp="1" noChangeArrowheads="1"/>
          </p:cNvSpPr>
          <p:nvPr>
            <p:ph type="pic" sz="quarter" idx="13"/>
          </p:nvPr>
        </p:nvSpPr>
        <p:spPr bwMode="auto">
          <a:xfrm>
            <a:off x="395288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4" name="Rectangle 6"/>
          <p:cNvSpPr>
            <a:spLocks noGrp="1" noChangeArrowheads="1"/>
          </p:cNvSpPr>
          <p:nvPr>
            <p:ph type="pic" sz="quarter" idx="14"/>
          </p:nvPr>
        </p:nvSpPr>
        <p:spPr bwMode="auto">
          <a:xfrm>
            <a:off x="3925888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6" name="Rectangle 6"/>
          <p:cNvSpPr>
            <a:spLocks noGrp="1" noChangeArrowheads="1"/>
          </p:cNvSpPr>
          <p:nvPr>
            <p:ph type="pic" sz="quarter" idx="16"/>
          </p:nvPr>
        </p:nvSpPr>
        <p:spPr bwMode="auto">
          <a:xfrm>
            <a:off x="10987087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7" name="Rectangle 6"/>
          <p:cNvSpPr>
            <a:spLocks noGrp="1" noChangeArrowheads="1"/>
          </p:cNvSpPr>
          <p:nvPr>
            <p:ph type="pic" sz="quarter" idx="17"/>
          </p:nvPr>
        </p:nvSpPr>
        <p:spPr bwMode="auto">
          <a:xfrm>
            <a:off x="14517687" y="352425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8" name="Rectangle 6"/>
          <p:cNvSpPr>
            <a:spLocks noGrp="1" noChangeArrowheads="1"/>
          </p:cNvSpPr>
          <p:nvPr>
            <p:ph type="pic" sz="quarter" idx="18"/>
          </p:nvPr>
        </p:nvSpPr>
        <p:spPr bwMode="auto">
          <a:xfrm>
            <a:off x="395288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3925888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1" name="Rectangle 6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10987087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2" name="Rectangle 6"/>
          <p:cNvSpPr>
            <a:spLocks noGrp="1" noChangeArrowheads="1"/>
          </p:cNvSpPr>
          <p:nvPr>
            <p:ph type="pic" sz="quarter" idx="22"/>
          </p:nvPr>
        </p:nvSpPr>
        <p:spPr bwMode="auto">
          <a:xfrm>
            <a:off x="14517687" y="3598862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3" name="Rectangle 6"/>
          <p:cNvSpPr>
            <a:spLocks noGrp="1" noChangeArrowheads="1"/>
          </p:cNvSpPr>
          <p:nvPr>
            <p:ph type="pic" sz="quarter" idx="23"/>
          </p:nvPr>
        </p:nvSpPr>
        <p:spPr bwMode="auto">
          <a:xfrm>
            <a:off x="395288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4" name="Rectangle 6"/>
          <p:cNvSpPr>
            <a:spLocks noGrp="1" noChangeArrowheads="1"/>
          </p:cNvSpPr>
          <p:nvPr>
            <p:ph type="pic" sz="quarter" idx="24"/>
          </p:nvPr>
        </p:nvSpPr>
        <p:spPr bwMode="auto">
          <a:xfrm>
            <a:off x="3925888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6" name="Rectangle 6"/>
          <p:cNvSpPr>
            <a:spLocks noGrp="1" noChangeArrowheads="1"/>
          </p:cNvSpPr>
          <p:nvPr>
            <p:ph type="pic" sz="quarter" idx="26"/>
          </p:nvPr>
        </p:nvSpPr>
        <p:spPr bwMode="auto">
          <a:xfrm>
            <a:off x="10987087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  <p:sp>
        <p:nvSpPr>
          <p:cNvPr id="47" name="Rectangle 6"/>
          <p:cNvSpPr>
            <a:spLocks noGrp="1" noChangeArrowheads="1"/>
          </p:cNvSpPr>
          <p:nvPr>
            <p:ph type="pic" sz="quarter" idx="27"/>
          </p:nvPr>
        </p:nvSpPr>
        <p:spPr bwMode="auto">
          <a:xfrm>
            <a:off x="14517687" y="6860721"/>
            <a:ext cx="3375025" cy="3089275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8211556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51224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 rot="21040996">
            <a:off x="1177532" y="1125442"/>
            <a:ext cx="3348665" cy="3165178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0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 rot="681866">
            <a:off x="3577099" y="1371465"/>
            <a:ext cx="4405401" cy="4164011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132044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0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29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0" y="3048001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0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3047999" y="0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1" name="Rectangle 260"/>
          <p:cNvSpPr>
            <a:spLocks noGrp="1" noChangeArrowheads="1"/>
          </p:cNvSpPr>
          <p:nvPr>
            <p:ph type="pic" sz="quarter" idx="22"/>
          </p:nvPr>
        </p:nvSpPr>
        <p:spPr bwMode="auto">
          <a:xfrm>
            <a:off x="3047999" y="3048001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2" name="Rectangle 260"/>
          <p:cNvSpPr>
            <a:spLocks noGrp="1" noChangeArrowheads="1"/>
          </p:cNvSpPr>
          <p:nvPr>
            <p:ph type="pic" sz="quarter" idx="23"/>
          </p:nvPr>
        </p:nvSpPr>
        <p:spPr bwMode="auto">
          <a:xfrm>
            <a:off x="6095998" y="0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3" name="Rectangle 260"/>
          <p:cNvSpPr>
            <a:spLocks noGrp="1" noChangeArrowheads="1"/>
          </p:cNvSpPr>
          <p:nvPr>
            <p:ph type="pic" sz="quarter" idx="24"/>
          </p:nvPr>
        </p:nvSpPr>
        <p:spPr bwMode="auto">
          <a:xfrm>
            <a:off x="6095998" y="3048001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4" name="Rectangle 260"/>
          <p:cNvSpPr>
            <a:spLocks noGrp="1" noChangeArrowheads="1"/>
          </p:cNvSpPr>
          <p:nvPr>
            <p:ph type="pic" sz="quarter" idx="25"/>
          </p:nvPr>
        </p:nvSpPr>
        <p:spPr bwMode="auto">
          <a:xfrm>
            <a:off x="9143997" y="0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5" name="Rectangle 260"/>
          <p:cNvSpPr>
            <a:spLocks noGrp="1" noChangeArrowheads="1"/>
          </p:cNvSpPr>
          <p:nvPr>
            <p:ph type="pic" sz="quarter" idx="26"/>
          </p:nvPr>
        </p:nvSpPr>
        <p:spPr bwMode="auto">
          <a:xfrm>
            <a:off x="9143997" y="3048001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6" name="Rectangle 260"/>
          <p:cNvSpPr>
            <a:spLocks noGrp="1" noChangeArrowheads="1"/>
          </p:cNvSpPr>
          <p:nvPr>
            <p:ph type="pic" sz="quarter" idx="27"/>
          </p:nvPr>
        </p:nvSpPr>
        <p:spPr bwMode="auto">
          <a:xfrm>
            <a:off x="12191995" y="0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7" name="Rectangle 260"/>
          <p:cNvSpPr>
            <a:spLocks noGrp="1" noChangeArrowheads="1"/>
          </p:cNvSpPr>
          <p:nvPr>
            <p:ph type="pic" sz="quarter" idx="28"/>
          </p:nvPr>
        </p:nvSpPr>
        <p:spPr bwMode="auto">
          <a:xfrm>
            <a:off x="12191995" y="3048001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8" name="Rectangle 260"/>
          <p:cNvSpPr>
            <a:spLocks noGrp="1" noChangeArrowheads="1"/>
          </p:cNvSpPr>
          <p:nvPr>
            <p:ph type="pic" sz="quarter" idx="29"/>
          </p:nvPr>
        </p:nvSpPr>
        <p:spPr bwMode="auto">
          <a:xfrm>
            <a:off x="15239992" y="0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39" name="Rectangle 260"/>
          <p:cNvSpPr>
            <a:spLocks noGrp="1" noChangeArrowheads="1"/>
          </p:cNvSpPr>
          <p:nvPr>
            <p:ph type="pic" sz="quarter" idx="30"/>
          </p:nvPr>
        </p:nvSpPr>
        <p:spPr bwMode="auto">
          <a:xfrm>
            <a:off x="15239992" y="3048001"/>
            <a:ext cx="3047999" cy="30480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217051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60"/>
          <p:cNvSpPr>
            <a:spLocks noGrp="1" noChangeArrowheads="1"/>
          </p:cNvSpPr>
          <p:nvPr>
            <p:ph type="pic" sz="quarter" idx="19"/>
          </p:nvPr>
        </p:nvSpPr>
        <p:spPr bwMode="auto">
          <a:xfrm>
            <a:off x="0" y="6630988"/>
            <a:ext cx="3657598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5" name="Rectangle 260"/>
          <p:cNvSpPr>
            <a:spLocks noGrp="1" noChangeArrowheads="1"/>
          </p:cNvSpPr>
          <p:nvPr>
            <p:ph type="pic" sz="quarter" idx="20"/>
          </p:nvPr>
        </p:nvSpPr>
        <p:spPr bwMode="auto">
          <a:xfrm>
            <a:off x="3657596" y="6630988"/>
            <a:ext cx="3657598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6" name="Rectangle 260"/>
          <p:cNvSpPr>
            <a:spLocks noGrp="1" noChangeArrowheads="1"/>
          </p:cNvSpPr>
          <p:nvPr>
            <p:ph type="pic" sz="quarter" idx="21"/>
          </p:nvPr>
        </p:nvSpPr>
        <p:spPr bwMode="auto">
          <a:xfrm>
            <a:off x="7315199" y="6630988"/>
            <a:ext cx="3657598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7" name="Rectangle 260"/>
          <p:cNvSpPr>
            <a:spLocks noGrp="1" noChangeArrowheads="1"/>
          </p:cNvSpPr>
          <p:nvPr>
            <p:ph type="pic" sz="quarter" idx="22"/>
          </p:nvPr>
        </p:nvSpPr>
        <p:spPr bwMode="auto">
          <a:xfrm>
            <a:off x="10972795" y="6630988"/>
            <a:ext cx="3657598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  <p:sp>
        <p:nvSpPr>
          <p:cNvPr id="18" name="Rectangle 260"/>
          <p:cNvSpPr>
            <a:spLocks noGrp="1" noChangeArrowheads="1"/>
          </p:cNvSpPr>
          <p:nvPr>
            <p:ph type="pic" sz="quarter" idx="23"/>
          </p:nvPr>
        </p:nvSpPr>
        <p:spPr bwMode="auto">
          <a:xfrm>
            <a:off x="14630402" y="6630988"/>
            <a:ext cx="3657598" cy="3657600"/>
          </a:xfrm>
          <a:prstGeom prst="rect">
            <a:avLst/>
          </a:prstGeom>
          <a:solidFill>
            <a:schemeClr val="tx1"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ru-RU" sz="100" dirty="0"/>
            </a:lvl1pPr>
          </a:lstStyle>
          <a:p>
            <a:pPr lvl="0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86436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2412164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2" r:id="rId1"/>
    <p:sldLayoutId id="2147484563" r:id="rId2"/>
    <p:sldLayoutId id="2147484575" r:id="rId3"/>
    <p:sldLayoutId id="2147484587" r:id="rId4"/>
    <p:sldLayoutId id="2147484571" r:id="rId5"/>
    <p:sldLayoutId id="2147484572" r:id="rId6"/>
    <p:sldLayoutId id="2147484573" r:id="rId7"/>
    <p:sldLayoutId id="2147484569" r:id="rId8"/>
    <p:sldLayoutId id="2147484570" r:id="rId9"/>
    <p:sldLayoutId id="2147484568" r:id="rId10"/>
    <p:sldLayoutId id="2147484567" r:id="rId11"/>
    <p:sldLayoutId id="2147484521" r:id="rId12"/>
    <p:sldLayoutId id="2147484564" r:id="rId13"/>
    <p:sldLayoutId id="2147484543" r:id="rId14"/>
    <p:sldLayoutId id="2147484534" r:id="rId15"/>
    <p:sldLayoutId id="2147484533" r:id="rId16"/>
    <p:sldLayoutId id="2147484532" r:id="rId17"/>
    <p:sldLayoutId id="2147484529" r:id="rId18"/>
    <p:sldLayoutId id="2147484562" r:id="rId19"/>
    <p:sldLayoutId id="2147484531" r:id="rId20"/>
    <p:sldLayoutId id="2147484528" r:id="rId21"/>
    <p:sldLayoutId id="2147484527" r:id="rId22"/>
    <p:sldLayoutId id="2147484530" r:id="rId23"/>
    <p:sldLayoutId id="2147484522" r:id="rId24"/>
    <p:sldLayoutId id="2147484523" r:id="rId25"/>
    <p:sldLayoutId id="2147484509" r:id="rId26"/>
    <p:sldLayoutId id="2147484504" r:id="rId27"/>
    <p:sldLayoutId id="2147484505" r:id="rId28"/>
    <p:sldLayoutId id="2147484506" r:id="rId29"/>
    <p:sldLayoutId id="2147484500" r:id="rId30"/>
    <p:sldLayoutId id="2147484501" r:id="rId31"/>
    <p:sldLayoutId id="2147484502" r:id="rId32"/>
    <p:sldLayoutId id="2147484536" r:id="rId33"/>
    <p:sldLayoutId id="2147484537" r:id="rId34"/>
    <p:sldLayoutId id="2147484538" r:id="rId35"/>
    <p:sldLayoutId id="2147484539" r:id="rId36"/>
    <p:sldLayoutId id="2147484540" r:id="rId37"/>
    <p:sldLayoutId id="2147484541" r:id="rId38"/>
    <p:sldLayoutId id="2147484542" r:id="rId39"/>
    <p:sldLayoutId id="2147484268" r:id="rId40"/>
    <p:sldLayoutId id="2147484524" r:id="rId41"/>
    <p:sldLayoutId id="2147484574" r:id="rId42"/>
    <p:sldLayoutId id="2147484448" r:id="rId43"/>
    <p:sldLayoutId id="2147484446" r:id="rId44"/>
    <p:sldLayoutId id="2147484447" r:id="rId45"/>
    <p:sldLayoutId id="2147484443" r:id="rId46"/>
    <p:sldLayoutId id="2147484445" r:id="rId47"/>
    <p:sldLayoutId id="2147484441" r:id="rId48"/>
    <p:sldLayoutId id="2147484440" r:id="rId49"/>
    <p:sldLayoutId id="2147484439" r:id="rId50"/>
    <p:sldLayoutId id="2147484433" r:id="rId51"/>
    <p:sldLayoutId id="2147484435" r:id="rId52"/>
    <p:sldLayoutId id="2147484438" r:id="rId53"/>
    <p:sldLayoutId id="2147484525" r:id="rId54"/>
    <p:sldLayoutId id="2147484437" r:id="rId55"/>
    <p:sldLayoutId id="2147484549" r:id="rId56"/>
    <p:sldLayoutId id="2147484554" r:id="rId57"/>
    <p:sldLayoutId id="2147484555" r:id="rId58"/>
    <p:sldLayoutId id="2147484560" r:id="rId59"/>
    <p:sldLayoutId id="2147484561" r:id="rId60"/>
    <p:sldLayoutId id="2147484586" r:id="rId61"/>
  </p:sldLayoutIdLst>
  <p:hf hd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newlinemedia.ru" TargetMode="External"/><Relationship Id="rId1" Type="http://schemas.openxmlformats.org/officeDocument/2006/relationships/slideLayout" Target="../slideLayouts/slideLayout6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newlinemedia.ru/" TargetMode="Externa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seo.newlinemedia.ru/" TargetMode="Externa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seo.newlinemedia.ru/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 rot="5400000">
            <a:off x="3999702" y="-3999705"/>
            <a:ext cx="10288591" cy="18288002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5000"/>
                </a:schemeClr>
              </a:gs>
              <a:gs pos="0">
                <a:schemeClr val="accent4">
                  <a:alpha val="78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AutoShape 3"/>
          <p:cNvSpPr>
            <a:spLocks noChangeAspect="1" noChangeArrowheads="1" noTextEdit="1"/>
          </p:cNvSpPr>
          <p:nvPr/>
        </p:nvSpPr>
        <p:spPr bwMode="auto">
          <a:xfrm>
            <a:off x="2524125" y="2106613"/>
            <a:ext cx="9696450" cy="458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" name="Рисунок 26" descr="topfon.jpg"/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/>
          <a:srcRect l="14543" r="14543"/>
          <a:stretch>
            <a:fillRect/>
          </a:stretch>
        </p:blipFill>
        <p:spPr/>
      </p:pic>
      <p:sp>
        <p:nvSpPr>
          <p:cNvPr id="18" name="Прямоугольник 17"/>
          <p:cNvSpPr/>
          <p:nvPr/>
        </p:nvSpPr>
        <p:spPr>
          <a:xfrm rot="10800000">
            <a:off x="0" y="9552369"/>
            <a:ext cx="18288000" cy="111837"/>
          </a:xfrm>
          <a:prstGeom prst="rect">
            <a:avLst/>
          </a:prstGeom>
          <a:gradFill flip="none" rotWithShape="1">
            <a:gsLst>
              <a:gs pos="66456">
                <a:schemeClr val="accent5"/>
              </a:gs>
              <a:gs pos="32000">
                <a:schemeClr val="accent3"/>
              </a:gs>
              <a:gs pos="0">
                <a:schemeClr val="accent4"/>
              </a:gs>
              <a:gs pos="100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0800000">
            <a:off x="0" y="9664206"/>
            <a:ext cx="18288000" cy="624381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1360903" y="10066338"/>
            <a:ext cx="2933966" cy="222250"/>
            <a:chOff x="1418959" y="8287659"/>
            <a:chExt cx="5419956" cy="58057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1418959" y="8287659"/>
              <a:ext cx="903326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322285" y="8287659"/>
              <a:ext cx="903326" cy="58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3225611" y="8287659"/>
              <a:ext cx="903326" cy="580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4128937" y="8287659"/>
              <a:ext cx="903326" cy="58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032263" y="8287659"/>
              <a:ext cx="903326" cy="58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5935589" y="8287659"/>
              <a:ext cx="903326" cy="580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750576" y="6522428"/>
            <a:ext cx="886172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spc="-150" dirty="0" err="1" smtClean="0">
                <a:solidFill>
                  <a:schemeClr val="bg2">
                    <a:lumMod val="8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NewLineMedia</a:t>
            </a:r>
            <a:endParaRPr lang="ru-RU" sz="10000" b="1" spc="-150" dirty="0">
              <a:solidFill>
                <a:schemeClr val="bg2">
                  <a:lumMod val="8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8249" y="8152373"/>
            <a:ext cx="7834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spc="-15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Разработка и продвижение сайтов</a:t>
            </a:r>
            <a:endParaRPr lang="ru-RU" sz="4000" spc="-15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29" name="Рисунок 28" descr="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0651" y="4661208"/>
            <a:ext cx="4847428" cy="41687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1719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0903" y="1485608"/>
            <a:ext cx="33425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Интерактивный  </a:t>
            </a:r>
            <a:r>
              <a:rPr lang="ru-RU" sz="20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лендинг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0903" y="555514"/>
            <a:ext cx="84056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Сайт компании Точка Тепла.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Shape 2540"/>
          <p:cNvSpPr/>
          <p:nvPr/>
        </p:nvSpPr>
        <p:spPr>
          <a:xfrm>
            <a:off x="12329167" y="8487288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7" name="TextBox 6"/>
          <p:cNvSpPr txBox="1"/>
          <p:nvPr/>
        </p:nvSpPr>
        <p:spPr>
          <a:xfrm>
            <a:off x="12956652" y="8337667"/>
            <a:ext cx="39752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Выполнен за 3 недели и всего за 35 т.р.</a:t>
            </a:r>
          </a:p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</a:t>
            </a:r>
            <a:r>
              <a:rPr lang="ru-RU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уникальнвм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дизайном и панелью управления!</a:t>
            </a:r>
            <a:endParaRPr lang="ru-RU" sz="14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8" name="Рисунок 7" descr="tochkatepla-mai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tretch>
            <a:fillRect/>
          </a:stretch>
        </p:blipFill>
        <p:spPr>
          <a:xfrm>
            <a:off x="3229164" y="2496456"/>
            <a:ext cx="12020172" cy="5424488"/>
          </a:xfrm>
        </p:spPr>
      </p:pic>
    </p:spTree>
    <p:extLst>
      <p:ext uri="{BB962C8B-B14F-4D97-AF65-F5344CB8AC3E}">
        <p14:creationId xmlns="" xmlns:p14="http://schemas.microsoft.com/office/powerpoint/2010/main" val="181427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60903" y="1485608"/>
            <a:ext cx="4494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Интернет магазин на </a:t>
            </a:r>
            <a:r>
              <a:rPr lang="en-US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CMS </a:t>
            </a:r>
            <a:r>
              <a:rPr lang="en-US" sz="20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Drupal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0903" y="555514"/>
            <a:ext cx="137164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Сайт официального дилера продукции </a:t>
            </a:r>
            <a:r>
              <a:rPr lang="ru-RU" sz="5400" dirty="0" err="1" smtClean="0"/>
              <a:t>Rinnai</a:t>
            </a:r>
            <a:r>
              <a:rPr lang="ru-RU" sz="5400" dirty="0" smtClean="0"/>
              <a:t>.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pic>
        <p:nvPicPr>
          <p:cNvPr id="18" name="Рисунок 17" descr="rinnai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16096" b="1609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407957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0903" y="1485608"/>
            <a:ext cx="25907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</a:t>
            </a:r>
            <a:r>
              <a:rPr lang="ru-RU" sz="2000" dirty="0" smtClean="0"/>
              <a:t>Создан в 2016 году.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60903" y="555514"/>
            <a:ext cx="147058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/>
              <a:t>Сайт официального дилера компании </a:t>
            </a:r>
            <a:r>
              <a:rPr lang="ru-RU" sz="5400" dirty="0" err="1" smtClean="0"/>
              <a:t>Sunsystem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Freeform: Shape 111"/>
          <p:cNvSpPr/>
          <p:nvPr/>
        </p:nvSpPr>
        <p:spPr>
          <a:xfrm>
            <a:off x="1333171" y="2818792"/>
            <a:ext cx="968400" cy="96710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TextBox 9"/>
          <p:cNvSpPr txBox="1"/>
          <p:nvPr/>
        </p:nvSpPr>
        <p:spPr>
          <a:xfrm>
            <a:off x="2494386" y="3129888"/>
            <a:ext cx="32707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Одна из самых быстрых и масштабируемых систем управления</a:t>
            </a:r>
            <a:endParaRPr lang="ru-RU" sz="1400" spc="-1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94386" y="2728063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en-US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CMS </a:t>
            </a:r>
            <a:r>
              <a:rPr lang="en-US" sz="2200" b="1" dirty="0" err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Drupal</a:t>
            </a:r>
            <a:endParaRPr lang="ru-RU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" name="Freeform: Shape 111"/>
          <p:cNvSpPr/>
          <p:nvPr/>
        </p:nvSpPr>
        <p:spPr>
          <a:xfrm>
            <a:off x="6034347" y="2818792"/>
            <a:ext cx="968400" cy="96710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TextBox 12"/>
          <p:cNvSpPr txBox="1"/>
          <p:nvPr/>
        </p:nvSpPr>
        <p:spPr>
          <a:xfrm>
            <a:off x="7195562" y="3129888"/>
            <a:ext cx="32707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Сайт был разработка за 3 недели и 60 т.р.</a:t>
            </a:r>
            <a:endParaRPr lang="ru-RU" sz="1400" spc="-1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5562" y="2728063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Сроки и цены</a:t>
            </a:r>
            <a:endParaRPr lang="ru-RU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5" name="Shape 2591"/>
          <p:cNvSpPr/>
          <p:nvPr/>
        </p:nvSpPr>
        <p:spPr>
          <a:xfrm>
            <a:off x="1627421" y="3083292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16" name="Shape 2618"/>
          <p:cNvSpPr/>
          <p:nvPr/>
        </p:nvSpPr>
        <p:spPr>
          <a:xfrm>
            <a:off x="6319004" y="3083851"/>
            <a:ext cx="419061" cy="4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17" name="Shape 2540"/>
          <p:cNvSpPr/>
          <p:nvPr/>
        </p:nvSpPr>
        <p:spPr>
          <a:xfrm>
            <a:off x="12329167" y="2953901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18" name="TextBox 17"/>
          <p:cNvSpPr txBox="1"/>
          <p:nvPr/>
        </p:nvSpPr>
        <p:spPr>
          <a:xfrm>
            <a:off x="12956652" y="2818792"/>
            <a:ext cx="397524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На сайте представлен каталог продукции дилера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Sunsystem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с удобными фильтрами по размеру панелей и стоимости</a:t>
            </a:r>
            <a:endParaRPr lang="ru-RU" sz="1400" spc="-1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9" name="Рисунок 18" descr="sunsystemrus-main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22473" b="22473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319504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pt1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t="22509" b="22509"/>
          <a:stretch>
            <a:fillRect/>
          </a:stretch>
        </p:blipFill>
        <p:spPr/>
      </p:pic>
      <p:pic>
        <p:nvPicPr>
          <p:cNvPr id="8" name="Рисунок 7" descr="pt2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tretch>
            <a:fillRect/>
          </a:stretch>
        </p:blipFill>
        <p:spPr>
          <a:xfrm>
            <a:off x="10131681" y="352425"/>
            <a:ext cx="5068372" cy="4695825"/>
          </a:xfrm>
        </p:spPr>
      </p:pic>
      <p:pic>
        <p:nvPicPr>
          <p:cNvPr id="9" name="Рисунок 8" descr="pt3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 t="36506" b="36506"/>
          <a:stretch>
            <a:fillRect/>
          </a:stretch>
        </p:blipFill>
        <p:spPr/>
      </p:pic>
      <p:sp>
        <p:nvSpPr>
          <p:cNvPr id="40" name="Прямоугольник 39"/>
          <p:cNvSpPr/>
          <p:nvPr/>
        </p:nvSpPr>
        <p:spPr>
          <a:xfrm flipV="1">
            <a:off x="7519987" y="7484408"/>
            <a:ext cx="6772959" cy="178621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2" name="Текст 4"/>
          <p:cNvSpPr txBox="1">
            <a:spLocks/>
          </p:cNvSpPr>
          <p:nvPr/>
        </p:nvSpPr>
        <p:spPr>
          <a:xfrm>
            <a:off x="7842999" y="7705163"/>
            <a:ext cx="6126950" cy="1344707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/>
              <a:t>Сайт компании Паллет Траст. </a:t>
            </a:r>
            <a:br>
              <a:rPr lang="ru-RU" sz="2400" dirty="0" smtClean="0"/>
            </a:br>
            <a:r>
              <a:rPr lang="ru-RU" sz="2400" dirty="0" smtClean="0"/>
              <a:t>Создан в 2017 году.</a:t>
            </a:r>
            <a:endParaRPr lang="en-US" sz="2400" dirty="0">
              <a:solidFill>
                <a:schemeClr val="bg2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6631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3.jpg"/>
          <p:cNvPicPr>
            <a:picLocks noGrp="1" noChangeAspect="1"/>
          </p:cNvPicPr>
          <p:nvPr>
            <p:ph type="pic" sz="quarter" idx="14"/>
          </p:nvPr>
        </p:nvPicPr>
        <p:blipFill>
          <a:blip r:embed="rId2" cstate="print"/>
          <a:srcRect l="8714" r="8714"/>
          <a:stretch>
            <a:fillRect/>
          </a:stretch>
        </p:blipFill>
        <p:spPr/>
      </p:pic>
      <p:pic>
        <p:nvPicPr>
          <p:cNvPr id="8" name="Рисунок 7" descr="t2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t="17606" b="17606"/>
          <a:stretch>
            <a:fillRect/>
          </a:stretch>
        </p:blipFill>
        <p:spPr/>
      </p:pic>
      <p:pic>
        <p:nvPicPr>
          <p:cNvPr id="9" name="Рисунок 8" descr="t1.jpg"/>
          <p:cNvPicPr>
            <a:picLocks noGrp="1" noChangeAspect="1"/>
          </p:cNvPicPr>
          <p:nvPr>
            <p:ph type="pic" sz="quarter" idx="16"/>
          </p:nvPr>
        </p:nvPicPr>
        <p:blipFill>
          <a:blip r:embed="rId4" cstate="print"/>
          <a:srcRect t="41002" b="41002"/>
          <a:stretch>
            <a:fillRect/>
          </a:stretch>
        </p:blipFill>
        <p:spPr/>
      </p:pic>
      <p:sp>
        <p:nvSpPr>
          <p:cNvPr id="17" name="Прямоугольник 16"/>
          <p:cNvSpPr/>
          <p:nvPr/>
        </p:nvSpPr>
        <p:spPr>
          <a:xfrm flipV="1">
            <a:off x="7519987" y="7484408"/>
            <a:ext cx="6772959" cy="1786216"/>
          </a:xfrm>
          <a:prstGeom prst="rect">
            <a:avLst/>
          </a:prstGeom>
          <a:solidFill>
            <a:schemeClr val="accent4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Текст 4"/>
          <p:cNvSpPr txBox="1">
            <a:spLocks/>
          </p:cNvSpPr>
          <p:nvPr/>
        </p:nvSpPr>
        <p:spPr>
          <a:xfrm>
            <a:off x="7842999" y="7705163"/>
            <a:ext cx="6126950" cy="1344707"/>
          </a:xfrm>
          <a:prstGeom prst="rect">
            <a:avLst/>
          </a:prstGeom>
        </p:spPr>
        <p:txBody>
          <a:bodyPr/>
          <a:lstStyle>
            <a:lvl1pPr marL="342900" indent="-3429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Char char="•"/>
              <a:defRPr sz="4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400" dirty="0" smtClean="0"/>
              <a:t>Новый сайт Японского ресторана </a:t>
            </a:r>
            <a:r>
              <a:rPr lang="ru-RU" sz="2400" dirty="0" err="1" smtClean="0"/>
              <a:t>Tokyo</a:t>
            </a:r>
            <a:r>
              <a:rPr lang="ru-RU" sz="2400" dirty="0" smtClean="0"/>
              <a:t> </a:t>
            </a:r>
            <a:r>
              <a:rPr lang="ru-RU" sz="2400" dirty="0" err="1" smtClean="0"/>
              <a:t>Bay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dirty="0" smtClean="0"/>
              <a:t>Сайт создан в 2017 году.</a:t>
            </a:r>
            <a:endParaRPr lang="en-US" sz="2400" dirty="0">
              <a:solidFill>
                <a:schemeClr val="bg2"/>
              </a:solidFill>
              <a:latin typeface="Roboto Condensed Light" panose="02000000000000000000" pitchFamily="2" charset="0"/>
              <a:ea typeface="Roboto Condensed Light" panose="02000000000000000000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35352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903" y="7639665"/>
            <a:ext cx="52604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Которые открывают новые возможности 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03" y="6709571"/>
            <a:ext cx="583441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Новые технологии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0903" y="2978710"/>
            <a:ext cx="341632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200" b="1" spc="-300" dirty="0" smtClean="0">
                <a:solidFill>
                  <a:schemeClr val="bg2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ru-RU" sz="23200" b="1" spc="-300" dirty="0">
              <a:solidFill>
                <a:schemeClr val="bg2">
                  <a:lumMod val="9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0903" y="10066338"/>
            <a:ext cx="2933966" cy="222250"/>
            <a:chOff x="1418959" y="8287659"/>
            <a:chExt cx="5419956" cy="5805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8959" y="8287659"/>
              <a:ext cx="903326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22285" y="8287659"/>
              <a:ext cx="903326" cy="58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25611" y="8287659"/>
              <a:ext cx="903326" cy="580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28937" y="8287659"/>
              <a:ext cx="903326" cy="58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32263" y="8287659"/>
              <a:ext cx="903326" cy="58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35589" y="8287659"/>
              <a:ext cx="903326" cy="580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Shape 2646"/>
          <p:cNvSpPr/>
          <p:nvPr/>
        </p:nvSpPr>
        <p:spPr>
          <a:xfrm>
            <a:off x="10992850" y="3076972"/>
            <a:ext cx="4832990" cy="483248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14727"/>
                </a:moveTo>
                <a:lnTo>
                  <a:pt x="982" y="14727"/>
                </a:lnTo>
                <a:lnTo>
                  <a:pt x="982" y="1964"/>
                </a:lnTo>
                <a:cubicBezTo>
                  <a:pt x="982" y="1422"/>
                  <a:pt x="1422" y="982"/>
                  <a:pt x="1964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cubicBezTo>
                  <a:pt x="20618" y="1964"/>
                  <a:pt x="20618" y="14727"/>
                  <a:pt x="20618" y="14727"/>
                </a:cubicBezTo>
                <a:close/>
                <a:moveTo>
                  <a:pt x="20618" y="16691"/>
                </a:moveTo>
                <a:cubicBezTo>
                  <a:pt x="20618" y="17233"/>
                  <a:pt x="20178" y="17673"/>
                  <a:pt x="19636" y="17673"/>
                </a:cubicBezTo>
                <a:lnTo>
                  <a:pt x="1964" y="17673"/>
                </a:lnTo>
                <a:cubicBezTo>
                  <a:pt x="1422" y="17673"/>
                  <a:pt x="982" y="17233"/>
                  <a:pt x="982" y="16691"/>
                </a:cubicBezTo>
                <a:lnTo>
                  <a:pt x="982" y="15709"/>
                </a:lnTo>
                <a:lnTo>
                  <a:pt x="20618" y="15709"/>
                </a:lnTo>
                <a:cubicBezTo>
                  <a:pt x="20618" y="15709"/>
                  <a:pt x="20618" y="16691"/>
                  <a:pt x="20618" y="16691"/>
                </a:cubicBezTo>
                <a:close/>
                <a:moveTo>
                  <a:pt x="11782" y="20618"/>
                </a:moveTo>
                <a:lnTo>
                  <a:pt x="9818" y="20618"/>
                </a:lnTo>
                <a:lnTo>
                  <a:pt x="9818" y="18655"/>
                </a:lnTo>
                <a:lnTo>
                  <a:pt x="11782" y="18655"/>
                </a:lnTo>
                <a:cubicBezTo>
                  <a:pt x="11782" y="18655"/>
                  <a:pt x="11782" y="20618"/>
                  <a:pt x="11782" y="20618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6691"/>
                </a:lnTo>
                <a:cubicBezTo>
                  <a:pt x="0" y="17775"/>
                  <a:pt x="879" y="18655"/>
                  <a:pt x="1964" y="18655"/>
                </a:cubicBezTo>
                <a:lnTo>
                  <a:pt x="8836" y="18655"/>
                </a:lnTo>
                <a:lnTo>
                  <a:pt x="8836" y="20618"/>
                </a:lnTo>
                <a:lnTo>
                  <a:pt x="7364" y="20618"/>
                </a:lnTo>
                <a:cubicBezTo>
                  <a:pt x="7092" y="20618"/>
                  <a:pt x="6873" y="20838"/>
                  <a:pt x="6873" y="21109"/>
                </a:cubicBezTo>
                <a:cubicBezTo>
                  <a:pt x="6873" y="21381"/>
                  <a:pt x="7092" y="21600"/>
                  <a:pt x="7364" y="21600"/>
                </a:cubicBezTo>
                <a:lnTo>
                  <a:pt x="14236" y="21600"/>
                </a:lnTo>
                <a:cubicBezTo>
                  <a:pt x="14508" y="21600"/>
                  <a:pt x="14727" y="21381"/>
                  <a:pt x="14727" y="21109"/>
                </a:cubicBezTo>
                <a:cubicBezTo>
                  <a:pt x="14727" y="20838"/>
                  <a:pt x="14508" y="20618"/>
                  <a:pt x="14236" y="20618"/>
                </a:cubicBezTo>
                <a:lnTo>
                  <a:pt x="12764" y="20618"/>
                </a:lnTo>
                <a:lnTo>
                  <a:pt x="12764" y="18655"/>
                </a:lnTo>
                <a:lnTo>
                  <a:pt x="19636" y="18655"/>
                </a:lnTo>
                <a:cubicBezTo>
                  <a:pt x="20721" y="18655"/>
                  <a:pt x="21600" y="17775"/>
                  <a:pt x="21600" y="16691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</p:spTree>
    <p:extLst>
      <p:ext uri="{BB962C8B-B14F-4D97-AF65-F5344CB8AC3E}">
        <p14:creationId xmlns="" xmlns:p14="http://schemas.microsoft.com/office/powerpoint/2010/main" val="7290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314" y="2212921"/>
            <a:ext cx="10767556" cy="8075667"/>
          </a:xfrm>
          <a:prstGeom prst="rect">
            <a:avLst/>
          </a:prstGeom>
          <a:scene3d>
            <a:camera prst="orthographicFront">
              <a:rot lat="0" lon="1380000" rev="0"/>
            </a:camera>
            <a:lightRig rig="threePt" dir="t"/>
          </a:scene3d>
        </p:spPr>
      </p:pic>
      <p:sp>
        <p:nvSpPr>
          <p:cNvPr id="5" name="TextBox 4"/>
          <p:cNvSpPr txBox="1"/>
          <p:nvPr/>
        </p:nvSpPr>
        <p:spPr>
          <a:xfrm>
            <a:off x="7090273" y="1485608"/>
            <a:ext cx="4107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Для </a:t>
            </a:r>
            <a:r>
              <a:rPr lang="en-US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Android 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</a:t>
            </a:r>
            <a:r>
              <a:rPr lang="en-US" sz="20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iOS</a:t>
            </a:r>
            <a:r>
              <a:rPr lang="en-US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н</a:t>
            </a:r>
            <a:r>
              <a:rPr lang="en-US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en-US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REACTJS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20935" y="555514"/>
            <a:ext cx="1124615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мобильных приложений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3171" y="5422521"/>
            <a:ext cx="68964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Выполняем полный цикл разработки мобильного приложения: проектирование, дизайн, программирование, тестирование, публикация и поддержка. Наши UI и UX эксперты создают яркие и стильные интерфейсы, максимально удобные для пользователей.</a:t>
            </a:r>
            <a:endParaRPr lang="ru-RU" sz="1400" spc="-1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Freeform: Shape 111"/>
          <p:cNvSpPr/>
          <p:nvPr/>
        </p:nvSpPr>
        <p:spPr>
          <a:xfrm>
            <a:off x="1333171" y="8058448"/>
            <a:ext cx="968400" cy="96710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2494386" y="8369544"/>
            <a:ext cx="32707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 нашей команде из 35 человек, 10 занимаются разработкой приложений</a:t>
            </a:r>
            <a:endParaRPr lang="ru-RU" sz="1400" spc="-1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4386" y="7967719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Команда</a:t>
            </a:r>
            <a:endParaRPr lang="ru-RU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: Shape 111"/>
          <p:cNvSpPr/>
          <p:nvPr/>
        </p:nvSpPr>
        <p:spPr>
          <a:xfrm>
            <a:off x="6034347" y="8058448"/>
            <a:ext cx="968400" cy="96710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7195562" y="8369544"/>
            <a:ext cx="32707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Разработка на 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REACT 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позволяет писать один код, работающий и на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iOS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и на 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Android</a:t>
            </a:r>
            <a:endParaRPr lang="ru-RU" sz="1400" spc="-1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195562" y="7967719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Технологии</a:t>
            </a:r>
            <a:endParaRPr lang="ru-RU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Shape 2591"/>
          <p:cNvSpPr/>
          <p:nvPr/>
        </p:nvSpPr>
        <p:spPr>
          <a:xfrm>
            <a:off x="1627421" y="8322948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20" name="Shape 2618"/>
          <p:cNvSpPr/>
          <p:nvPr/>
        </p:nvSpPr>
        <p:spPr>
          <a:xfrm>
            <a:off x="6319004" y="8323507"/>
            <a:ext cx="419061" cy="4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16" name="TextBox 15"/>
          <p:cNvSpPr txBox="1"/>
          <p:nvPr/>
        </p:nvSpPr>
        <p:spPr>
          <a:xfrm>
            <a:off x="1333173" y="2630551"/>
            <a:ext cx="7677151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100" spc="-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ОПЫТ</a:t>
            </a:r>
            <a:r>
              <a:rPr lang="en-US" sz="11100" spc="-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- </a:t>
            </a:r>
            <a:r>
              <a:rPr lang="ru-RU" sz="11100" spc="-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3</a:t>
            </a:r>
            <a:r>
              <a:rPr lang="en-US" sz="11100" spc="-3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0</a:t>
            </a:r>
            <a:endParaRPr lang="ru-RU" sz="11100" spc="-3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315844" y="4263482"/>
            <a:ext cx="7850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3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Приложений приносящих прибыль</a:t>
            </a:r>
            <a:endParaRPr lang="ru-RU" sz="33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3" name="Рисунок 22" descr="10_words.jpg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/>
          <a:srcRect l="3664" r="3664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167792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Картинки по запросу iphone white 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1670774"/>
            <a:ext cx="5384800" cy="89575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 descr="orig.jpg"/>
          <p:cNvPicPr>
            <a:picLocks noGrp="1" noChangeAspect="1"/>
          </p:cNvPicPr>
          <p:nvPr>
            <p:ph type="pic" sz="quarter" idx="17"/>
          </p:nvPr>
        </p:nvPicPr>
        <p:blipFill>
          <a:blip r:embed="rId4" cstate="print"/>
          <a:srcRect t="247" b="247"/>
          <a:stretch>
            <a:fillRect/>
          </a:stretch>
        </p:blipFill>
        <p:spPr/>
      </p:pic>
      <p:sp>
        <p:nvSpPr>
          <p:cNvPr id="4" name="Прямоугольник 3"/>
          <p:cNvSpPr/>
          <p:nvPr/>
        </p:nvSpPr>
        <p:spPr>
          <a:xfrm>
            <a:off x="6012537" y="7226300"/>
            <a:ext cx="6177489" cy="3062288"/>
          </a:xfrm>
          <a:prstGeom prst="rect">
            <a:avLst/>
          </a:prstGeom>
          <a:solidFill>
            <a:schemeClr val="bg2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 rot="10800000">
            <a:off x="-1" y="7226300"/>
            <a:ext cx="18287999" cy="3062288"/>
          </a:xfrm>
          <a:prstGeom prst="rect">
            <a:avLst/>
          </a:prstGeom>
          <a:gradFill flip="none" rotWithShape="1">
            <a:gsLst>
              <a:gs pos="66456">
                <a:schemeClr val="accent5">
                  <a:alpha val="67000"/>
                </a:schemeClr>
              </a:gs>
              <a:gs pos="32000">
                <a:schemeClr val="accent3">
                  <a:alpha val="67000"/>
                </a:schemeClr>
              </a:gs>
              <a:gs pos="0">
                <a:schemeClr val="accent4">
                  <a:alpha val="67000"/>
                </a:schemeClr>
              </a:gs>
              <a:gs pos="100000">
                <a:schemeClr val="accent6">
                  <a:alpha val="56000"/>
                </a:scheme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143249" y="1485608"/>
            <a:ext cx="2001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</a:t>
            </a:r>
            <a:r>
              <a:rPr lang="en-US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Telegram bots</a:t>
            </a:r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0850" y="555514"/>
            <a:ext cx="670632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Разработка чат</a:t>
            </a:r>
            <a:r>
              <a:rPr lang="en-US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 </a:t>
            </a:r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ботов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030369" y="4357353"/>
            <a:ext cx="5367960" cy="1991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Боты могут выполнять практически любые задачи, которые вы только можете придумать.</a:t>
            </a:r>
          </a:p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Мы разрабатываем ботов от 10 000 рублей.</a:t>
            </a:r>
          </a:p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Цена разработки бота </a:t>
            </a:r>
            <a:r>
              <a:rPr lang="ru-RU" sz="1400" dirty="0" err="1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Telegram</a:t>
            </a:r>
            <a:r>
              <a:rPr lang="ru-RU" sz="1400" dirty="0" smtClean="0">
                <a:solidFill>
                  <a:schemeClr val="bg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rPr>
              <a:t> напрямую зависит от функционала, который вы хотите получить.</a:t>
            </a:r>
          </a:p>
          <a:p>
            <a:pPr defTabSz="360000">
              <a:lnSpc>
                <a:spcPct val="150000"/>
              </a:lnSpc>
            </a:pPr>
            <a:endParaRPr lang="ru-RU" sz="1400" dirty="0" err="1" smtClean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2030370" y="3955528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Удобно</a:t>
            </a:r>
            <a:endParaRPr lang="ru-RU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273753" y="4357353"/>
            <a:ext cx="536796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b="1" dirty="0" smtClean="0"/>
              <a:t>Боты</a:t>
            </a:r>
            <a:r>
              <a:rPr lang="ru-RU" sz="1400" dirty="0" smtClean="0"/>
              <a:t> — новый инструмент повышения эффективности бизнеса, который позволит компаниям снизить дополнительные затраты на поддержку клиентов.</a:t>
            </a:r>
          </a:p>
          <a:p>
            <a:pPr defTabSz="360000">
              <a:lnSpc>
                <a:spcPct val="150000"/>
              </a:lnSpc>
            </a:pPr>
            <a:r>
              <a:rPr lang="ru-RU" sz="1400" b="1" dirty="0" smtClean="0"/>
              <a:t>Боты умеют</a:t>
            </a:r>
            <a:r>
              <a:rPr lang="ru-RU" sz="1400" dirty="0" smtClean="0"/>
              <a:t> отвечать на вопросы клиентов, выставлять счета, принимать оплату, уведомлять и не только... Функционал </a:t>
            </a:r>
            <a:r>
              <a:rPr lang="ru-RU" sz="1400" dirty="0" err="1" smtClean="0"/>
              <a:t>Telegram</a:t>
            </a:r>
            <a:r>
              <a:rPr lang="ru-RU" sz="1400" dirty="0" smtClean="0"/>
              <a:t> (каналы, боты и чаты) способен вывести ваш бизнес на новый уровень.</a:t>
            </a:r>
            <a:endParaRPr lang="ru-RU" sz="1400" spc="-1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273754" y="3955528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Современно</a:t>
            </a:r>
            <a:endParaRPr lang="ru-RU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4" name="Freeform: Shape 111"/>
          <p:cNvSpPr/>
          <p:nvPr/>
        </p:nvSpPr>
        <p:spPr>
          <a:xfrm>
            <a:off x="2224752" y="8386600"/>
            <a:ext cx="968400" cy="96710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TextBox 14"/>
          <p:cNvSpPr txBox="1"/>
          <p:nvPr/>
        </p:nvSpPr>
        <p:spPr>
          <a:xfrm>
            <a:off x="3398667" y="8697696"/>
            <a:ext cx="3270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</a:t>
            </a:r>
            <a:r>
              <a:rPr lang="ru-RU" sz="1400" dirty="0" err="1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разрабтываем</a:t>
            </a:r>
            <a:r>
              <a:rPr lang="ru-RU" sz="140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сервер </a:t>
            </a:r>
            <a:r>
              <a:rPr lang="en-US" sz="140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API, </a:t>
            </a:r>
            <a:r>
              <a:rPr lang="ru-RU" sz="140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позволяющий работать как с мобильными приложениями , так и с ботами</a:t>
            </a:r>
            <a:endParaRPr lang="ru-RU" sz="1400" spc="-15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385967" y="8295871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Сервер </a:t>
            </a:r>
            <a:r>
              <a:rPr lang="en-US" sz="2200" b="1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  <a:endParaRPr lang="ru-RU" sz="22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7" name="Freeform: Shape 111"/>
          <p:cNvSpPr/>
          <p:nvPr/>
        </p:nvSpPr>
        <p:spPr>
          <a:xfrm>
            <a:off x="6925928" y="8386600"/>
            <a:ext cx="968400" cy="96710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8" name="TextBox 17"/>
          <p:cNvSpPr txBox="1"/>
          <p:nvPr/>
        </p:nvSpPr>
        <p:spPr>
          <a:xfrm>
            <a:off x="8099843" y="8697696"/>
            <a:ext cx="32707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en-US" sz="140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API </a:t>
            </a:r>
            <a:r>
              <a:rPr lang="ru-RU" sz="140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телеграмм постоянно расширяется, сегодня можно </a:t>
            </a:r>
            <a:r>
              <a:rPr lang="ru-RU" sz="1400" dirty="0" err="1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провдоить</a:t>
            </a:r>
            <a:r>
              <a:rPr lang="ru-RU" sz="140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уже оплаты из приложения, то ли </a:t>
            </a:r>
            <a:r>
              <a:rPr lang="ru-RU" sz="140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ещё будет!</a:t>
            </a:r>
            <a:endParaRPr lang="ru-RU" sz="1400" spc="-15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7143" y="8295871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Технологии</a:t>
            </a:r>
            <a:endParaRPr lang="ru-RU" sz="22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Shape 2591"/>
          <p:cNvSpPr/>
          <p:nvPr/>
        </p:nvSpPr>
        <p:spPr>
          <a:xfrm>
            <a:off x="2517188" y="8651100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21" name="Shape 2618"/>
          <p:cNvSpPr/>
          <p:nvPr/>
        </p:nvSpPr>
        <p:spPr>
          <a:xfrm>
            <a:off x="7208771" y="8651659"/>
            <a:ext cx="419061" cy="4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22" name="Freeform: Shape 111"/>
          <p:cNvSpPr/>
          <p:nvPr/>
        </p:nvSpPr>
        <p:spPr>
          <a:xfrm>
            <a:off x="11631278" y="8386600"/>
            <a:ext cx="968400" cy="967107"/>
          </a:xfrm>
          <a:custGeom>
            <a:avLst/>
            <a:gdLst/>
            <a:ahLst/>
            <a:cxnLst/>
            <a:rect l="l" t="t" r="r" b="b"/>
            <a:pathLst>
              <a:path w="195927" h="195927">
                <a:moveTo>
                  <a:pt x="97964" y="0"/>
                </a:moveTo>
                <a:cubicBezTo>
                  <a:pt x="116200" y="208"/>
                  <a:pt x="132679" y="4667"/>
                  <a:pt x="147399" y="13379"/>
                </a:cubicBezTo>
                <a:cubicBezTo>
                  <a:pt x="162120" y="22090"/>
                  <a:pt x="173837" y="33807"/>
                  <a:pt x="182548" y="48528"/>
                </a:cubicBezTo>
                <a:cubicBezTo>
                  <a:pt x="191260" y="63248"/>
                  <a:pt x="195719" y="79727"/>
                  <a:pt x="195927" y="97963"/>
                </a:cubicBezTo>
                <a:cubicBezTo>
                  <a:pt x="195719" y="116199"/>
                  <a:pt x="191260" y="132677"/>
                  <a:pt x="182548" y="147398"/>
                </a:cubicBezTo>
                <a:cubicBezTo>
                  <a:pt x="173837" y="162119"/>
                  <a:pt x="162120" y="173836"/>
                  <a:pt x="147399" y="182547"/>
                </a:cubicBezTo>
                <a:cubicBezTo>
                  <a:pt x="132679" y="191259"/>
                  <a:pt x="116200" y="195719"/>
                  <a:pt x="97964" y="195927"/>
                </a:cubicBezTo>
                <a:cubicBezTo>
                  <a:pt x="79728" y="195719"/>
                  <a:pt x="63250" y="191259"/>
                  <a:pt x="48529" y="182547"/>
                </a:cubicBezTo>
                <a:cubicBezTo>
                  <a:pt x="33808" y="173836"/>
                  <a:pt x="22091" y="162119"/>
                  <a:pt x="13380" y="147398"/>
                </a:cubicBezTo>
                <a:cubicBezTo>
                  <a:pt x="4668" y="132677"/>
                  <a:pt x="208" y="116199"/>
                  <a:pt x="0" y="97963"/>
                </a:cubicBezTo>
                <a:cubicBezTo>
                  <a:pt x="208" y="79727"/>
                  <a:pt x="4668" y="63248"/>
                  <a:pt x="13380" y="48528"/>
                </a:cubicBezTo>
                <a:cubicBezTo>
                  <a:pt x="22091" y="33807"/>
                  <a:pt x="33808" y="22090"/>
                  <a:pt x="48529" y="13379"/>
                </a:cubicBezTo>
                <a:cubicBezTo>
                  <a:pt x="63250" y="4667"/>
                  <a:pt x="79728" y="208"/>
                  <a:pt x="97964" y="0"/>
                </a:cubicBezTo>
                <a:close/>
              </a:path>
            </a:pathLst>
          </a:cu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3" name="TextBox 22"/>
          <p:cNvSpPr txBox="1"/>
          <p:nvPr/>
        </p:nvSpPr>
        <p:spPr>
          <a:xfrm>
            <a:off x="12792493" y="8697696"/>
            <a:ext cx="327075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Вы можете увидеть  наши боты; </a:t>
            </a:r>
          </a:p>
          <a:p>
            <a:pPr defTabSz="360000">
              <a:lnSpc>
                <a:spcPct val="150000"/>
              </a:lnSpc>
            </a:pPr>
            <a:r>
              <a:rPr lang="en-US" sz="1400" spc="-15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</a:t>
            </a:r>
            <a:r>
              <a:rPr lang="en-US" sz="1400" spc="-150" dirty="0" err="1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ExpertNissanBot</a:t>
            </a:r>
            <a:r>
              <a:rPr lang="ru-RU" sz="1400" spc="-15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en-US" sz="1400" spc="-15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</a:t>
            </a:r>
            <a:r>
              <a:rPr lang="en-US" sz="1400" spc="-150" dirty="0" err="1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XFitBot</a:t>
            </a:r>
            <a:r>
              <a:rPr lang="ru-RU" sz="1400" spc="-15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 </a:t>
            </a:r>
            <a:r>
              <a:rPr lang="en-US" sz="1400" spc="-150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@</a:t>
            </a:r>
            <a:r>
              <a:rPr lang="en-US" sz="1400" spc="-150" dirty="0" err="1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HRUniumbot</a:t>
            </a:r>
            <a:endParaRPr lang="en-US" sz="1400" spc="-150" dirty="0" smtClean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360000">
              <a:lnSpc>
                <a:spcPct val="150000"/>
              </a:lnSpc>
            </a:pPr>
            <a:endParaRPr lang="ru-RU" sz="1400" spc="-15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792493" y="8295871"/>
            <a:ext cx="27839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Большой опыт</a:t>
            </a:r>
            <a:endParaRPr lang="ru-RU" sz="2200" b="1" dirty="0">
              <a:solidFill>
                <a:schemeClr val="bg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5" name="Shape 2587"/>
          <p:cNvSpPr/>
          <p:nvPr/>
        </p:nvSpPr>
        <p:spPr>
          <a:xfrm>
            <a:off x="11899299" y="8660625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</p:spTree>
    <p:extLst>
      <p:ext uri="{BB962C8B-B14F-4D97-AF65-F5344CB8AC3E}">
        <p14:creationId xmlns="" xmlns:p14="http://schemas.microsoft.com/office/powerpoint/2010/main" val="212681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5"/>
          <p:cNvSpPr>
            <a:spLocks/>
          </p:cNvSpPr>
          <p:nvPr/>
        </p:nvSpPr>
        <p:spPr bwMode="auto">
          <a:xfrm>
            <a:off x="6894288" y="5088219"/>
            <a:ext cx="4499426" cy="3348536"/>
          </a:xfrm>
          <a:custGeom>
            <a:avLst/>
            <a:gdLst>
              <a:gd name="T0" fmla="*/ 10023 w 10024"/>
              <a:gd name="T1" fmla="*/ 7261 h 7462"/>
              <a:gd name="T2" fmla="*/ 10017 w 10024"/>
              <a:gd name="T3" fmla="*/ 7295 h 7462"/>
              <a:gd name="T4" fmla="*/ 10006 w 10024"/>
              <a:gd name="T5" fmla="*/ 7325 h 7462"/>
              <a:gd name="T6" fmla="*/ 9990 w 10024"/>
              <a:gd name="T7" fmla="*/ 7355 h 7462"/>
              <a:gd name="T8" fmla="*/ 9970 w 10024"/>
              <a:gd name="T9" fmla="*/ 7381 h 7462"/>
              <a:gd name="T10" fmla="*/ 9948 w 10024"/>
              <a:gd name="T11" fmla="*/ 7405 h 7462"/>
              <a:gd name="T12" fmla="*/ 9920 w 10024"/>
              <a:gd name="T13" fmla="*/ 7424 h 7462"/>
              <a:gd name="T14" fmla="*/ 9892 w 10024"/>
              <a:gd name="T15" fmla="*/ 7440 h 7462"/>
              <a:gd name="T16" fmla="*/ 9859 w 10024"/>
              <a:gd name="T17" fmla="*/ 7452 h 7462"/>
              <a:gd name="T18" fmla="*/ 9826 w 10024"/>
              <a:gd name="T19" fmla="*/ 7459 h 7462"/>
              <a:gd name="T20" fmla="*/ 9790 w 10024"/>
              <a:gd name="T21" fmla="*/ 7462 h 7462"/>
              <a:gd name="T22" fmla="*/ 211 w 10024"/>
              <a:gd name="T23" fmla="*/ 7461 h 7462"/>
              <a:gd name="T24" fmla="*/ 176 w 10024"/>
              <a:gd name="T25" fmla="*/ 7455 h 7462"/>
              <a:gd name="T26" fmla="*/ 144 w 10024"/>
              <a:gd name="T27" fmla="*/ 7444 h 7462"/>
              <a:gd name="T28" fmla="*/ 113 w 10024"/>
              <a:gd name="T29" fmla="*/ 7430 h 7462"/>
              <a:gd name="T30" fmla="*/ 85 w 10024"/>
              <a:gd name="T31" fmla="*/ 7412 h 7462"/>
              <a:gd name="T32" fmla="*/ 61 w 10024"/>
              <a:gd name="T33" fmla="*/ 7389 h 7462"/>
              <a:gd name="T34" fmla="*/ 40 w 10024"/>
              <a:gd name="T35" fmla="*/ 7364 h 7462"/>
              <a:gd name="T36" fmla="*/ 23 w 10024"/>
              <a:gd name="T37" fmla="*/ 7335 h 7462"/>
              <a:gd name="T38" fmla="*/ 10 w 10024"/>
              <a:gd name="T39" fmla="*/ 7305 h 7462"/>
              <a:gd name="T40" fmla="*/ 3 w 10024"/>
              <a:gd name="T41" fmla="*/ 7272 h 7462"/>
              <a:gd name="T42" fmla="*/ 0 w 10024"/>
              <a:gd name="T43" fmla="*/ 7239 h 7462"/>
              <a:gd name="T44" fmla="*/ 1 w 10024"/>
              <a:gd name="T45" fmla="*/ 201 h 7462"/>
              <a:gd name="T46" fmla="*/ 7 w 10024"/>
              <a:gd name="T47" fmla="*/ 168 h 7462"/>
              <a:gd name="T48" fmla="*/ 18 w 10024"/>
              <a:gd name="T49" fmla="*/ 136 h 7462"/>
              <a:gd name="T50" fmla="*/ 34 w 10024"/>
              <a:gd name="T51" fmla="*/ 108 h 7462"/>
              <a:gd name="T52" fmla="*/ 54 w 10024"/>
              <a:gd name="T53" fmla="*/ 81 h 7462"/>
              <a:gd name="T54" fmla="*/ 76 w 10024"/>
              <a:gd name="T55" fmla="*/ 58 h 7462"/>
              <a:gd name="T56" fmla="*/ 103 w 10024"/>
              <a:gd name="T57" fmla="*/ 39 h 7462"/>
              <a:gd name="T58" fmla="*/ 132 w 10024"/>
              <a:gd name="T59" fmla="*/ 22 h 7462"/>
              <a:gd name="T60" fmla="*/ 165 w 10024"/>
              <a:gd name="T61" fmla="*/ 10 h 7462"/>
              <a:gd name="T62" fmla="*/ 198 w 10024"/>
              <a:gd name="T63" fmla="*/ 3 h 7462"/>
              <a:gd name="T64" fmla="*/ 234 w 10024"/>
              <a:gd name="T65" fmla="*/ 0 h 7462"/>
              <a:gd name="T66" fmla="*/ 9813 w 10024"/>
              <a:gd name="T67" fmla="*/ 1 h 7462"/>
              <a:gd name="T68" fmla="*/ 9848 w 10024"/>
              <a:gd name="T69" fmla="*/ 7 h 7462"/>
              <a:gd name="T70" fmla="*/ 9880 w 10024"/>
              <a:gd name="T71" fmla="*/ 17 h 7462"/>
              <a:gd name="T72" fmla="*/ 9911 w 10024"/>
              <a:gd name="T73" fmla="*/ 33 h 7462"/>
              <a:gd name="T74" fmla="*/ 9939 w 10024"/>
              <a:gd name="T75" fmla="*/ 51 h 7462"/>
              <a:gd name="T76" fmla="*/ 9963 w 10024"/>
              <a:gd name="T77" fmla="*/ 73 h 7462"/>
              <a:gd name="T78" fmla="*/ 9984 w 10024"/>
              <a:gd name="T79" fmla="*/ 99 h 7462"/>
              <a:gd name="T80" fmla="*/ 10001 w 10024"/>
              <a:gd name="T81" fmla="*/ 127 h 7462"/>
              <a:gd name="T82" fmla="*/ 10014 w 10024"/>
              <a:gd name="T83" fmla="*/ 158 h 7462"/>
              <a:gd name="T84" fmla="*/ 10021 w 10024"/>
              <a:gd name="T85" fmla="*/ 190 h 7462"/>
              <a:gd name="T86" fmla="*/ 10024 w 10024"/>
              <a:gd name="T87" fmla="*/ 224 h 7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0024" h="7462">
                <a:moveTo>
                  <a:pt x="10024" y="7239"/>
                </a:moveTo>
                <a:lnTo>
                  <a:pt x="10024" y="7250"/>
                </a:lnTo>
                <a:lnTo>
                  <a:pt x="10023" y="7261"/>
                </a:lnTo>
                <a:lnTo>
                  <a:pt x="10021" y="7272"/>
                </a:lnTo>
                <a:lnTo>
                  <a:pt x="10019" y="7284"/>
                </a:lnTo>
                <a:lnTo>
                  <a:pt x="10017" y="7295"/>
                </a:lnTo>
                <a:lnTo>
                  <a:pt x="10014" y="7305"/>
                </a:lnTo>
                <a:lnTo>
                  <a:pt x="10010" y="7315"/>
                </a:lnTo>
                <a:lnTo>
                  <a:pt x="10006" y="7325"/>
                </a:lnTo>
                <a:lnTo>
                  <a:pt x="10001" y="7335"/>
                </a:lnTo>
                <a:lnTo>
                  <a:pt x="9996" y="7346"/>
                </a:lnTo>
                <a:lnTo>
                  <a:pt x="9990" y="7355"/>
                </a:lnTo>
                <a:lnTo>
                  <a:pt x="9984" y="7364"/>
                </a:lnTo>
                <a:lnTo>
                  <a:pt x="9977" y="7372"/>
                </a:lnTo>
                <a:lnTo>
                  <a:pt x="9970" y="7381"/>
                </a:lnTo>
                <a:lnTo>
                  <a:pt x="9963" y="7389"/>
                </a:lnTo>
                <a:lnTo>
                  <a:pt x="9956" y="7396"/>
                </a:lnTo>
                <a:lnTo>
                  <a:pt x="9948" y="7405"/>
                </a:lnTo>
                <a:lnTo>
                  <a:pt x="9939" y="7412"/>
                </a:lnTo>
                <a:lnTo>
                  <a:pt x="9930" y="7418"/>
                </a:lnTo>
                <a:lnTo>
                  <a:pt x="9920" y="7424"/>
                </a:lnTo>
                <a:lnTo>
                  <a:pt x="9911" y="7430"/>
                </a:lnTo>
                <a:lnTo>
                  <a:pt x="9902" y="7435"/>
                </a:lnTo>
                <a:lnTo>
                  <a:pt x="9892" y="7440"/>
                </a:lnTo>
                <a:lnTo>
                  <a:pt x="9880" y="7444"/>
                </a:lnTo>
                <a:lnTo>
                  <a:pt x="9870" y="7448"/>
                </a:lnTo>
                <a:lnTo>
                  <a:pt x="9859" y="7452"/>
                </a:lnTo>
                <a:lnTo>
                  <a:pt x="9848" y="7455"/>
                </a:lnTo>
                <a:lnTo>
                  <a:pt x="9837" y="7457"/>
                </a:lnTo>
                <a:lnTo>
                  <a:pt x="9826" y="7459"/>
                </a:lnTo>
                <a:lnTo>
                  <a:pt x="9813" y="7461"/>
                </a:lnTo>
                <a:lnTo>
                  <a:pt x="9802" y="7461"/>
                </a:lnTo>
                <a:lnTo>
                  <a:pt x="9790" y="7462"/>
                </a:lnTo>
                <a:lnTo>
                  <a:pt x="234" y="7462"/>
                </a:lnTo>
                <a:lnTo>
                  <a:pt x="222" y="7461"/>
                </a:lnTo>
                <a:lnTo>
                  <a:pt x="211" y="7461"/>
                </a:lnTo>
                <a:lnTo>
                  <a:pt x="198" y="7459"/>
                </a:lnTo>
                <a:lnTo>
                  <a:pt x="187" y="7457"/>
                </a:lnTo>
                <a:lnTo>
                  <a:pt x="176" y="7455"/>
                </a:lnTo>
                <a:lnTo>
                  <a:pt x="165" y="7452"/>
                </a:lnTo>
                <a:lnTo>
                  <a:pt x="154" y="7448"/>
                </a:lnTo>
                <a:lnTo>
                  <a:pt x="144" y="7444"/>
                </a:lnTo>
                <a:lnTo>
                  <a:pt x="132" y="7440"/>
                </a:lnTo>
                <a:lnTo>
                  <a:pt x="122" y="7435"/>
                </a:lnTo>
                <a:lnTo>
                  <a:pt x="113" y="7430"/>
                </a:lnTo>
                <a:lnTo>
                  <a:pt x="103" y="7424"/>
                </a:lnTo>
                <a:lnTo>
                  <a:pt x="94" y="7418"/>
                </a:lnTo>
                <a:lnTo>
                  <a:pt x="85" y="7412"/>
                </a:lnTo>
                <a:lnTo>
                  <a:pt x="76" y="7405"/>
                </a:lnTo>
                <a:lnTo>
                  <a:pt x="68" y="7396"/>
                </a:lnTo>
                <a:lnTo>
                  <a:pt x="61" y="7389"/>
                </a:lnTo>
                <a:lnTo>
                  <a:pt x="54" y="7381"/>
                </a:lnTo>
                <a:lnTo>
                  <a:pt x="47" y="7372"/>
                </a:lnTo>
                <a:lnTo>
                  <a:pt x="40" y="7364"/>
                </a:lnTo>
                <a:lnTo>
                  <a:pt x="34" y="7355"/>
                </a:lnTo>
                <a:lnTo>
                  <a:pt x="28" y="7346"/>
                </a:lnTo>
                <a:lnTo>
                  <a:pt x="23" y="7335"/>
                </a:lnTo>
                <a:lnTo>
                  <a:pt x="18" y="7325"/>
                </a:lnTo>
                <a:lnTo>
                  <a:pt x="14" y="7315"/>
                </a:lnTo>
                <a:lnTo>
                  <a:pt x="10" y="7305"/>
                </a:lnTo>
                <a:lnTo>
                  <a:pt x="7" y="7295"/>
                </a:lnTo>
                <a:lnTo>
                  <a:pt x="5" y="7284"/>
                </a:lnTo>
                <a:lnTo>
                  <a:pt x="3" y="7272"/>
                </a:lnTo>
                <a:lnTo>
                  <a:pt x="1" y="7261"/>
                </a:lnTo>
                <a:lnTo>
                  <a:pt x="0" y="7250"/>
                </a:lnTo>
                <a:lnTo>
                  <a:pt x="0" y="7239"/>
                </a:lnTo>
                <a:lnTo>
                  <a:pt x="0" y="224"/>
                </a:lnTo>
                <a:lnTo>
                  <a:pt x="0" y="213"/>
                </a:lnTo>
                <a:lnTo>
                  <a:pt x="1" y="201"/>
                </a:lnTo>
                <a:lnTo>
                  <a:pt x="3" y="190"/>
                </a:lnTo>
                <a:lnTo>
                  <a:pt x="5" y="179"/>
                </a:lnTo>
                <a:lnTo>
                  <a:pt x="7" y="168"/>
                </a:lnTo>
                <a:lnTo>
                  <a:pt x="10" y="158"/>
                </a:lnTo>
                <a:lnTo>
                  <a:pt x="14" y="146"/>
                </a:lnTo>
                <a:lnTo>
                  <a:pt x="18" y="136"/>
                </a:lnTo>
                <a:lnTo>
                  <a:pt x="23" y="127"/>
                </a:lnTo>
                <a:lnTo>
                  <a:pt x="28" y="117"/>
                </a:lnTo>
                <a:lnTo>
                  <a:pt x="34" y="108"/>
                </a:lnTo>
                <a:lnTo>
                  <a:pt x="40" y="99"/>
                </a:lnTo>
                <a:lnTo>
                  <a:pt x="47" y="90"/>
                </a:lnTo>
                <a:lnTo>
                  <a:pt x="54" y="81"/>
                </a:lnTo>
                <a:lnTo>
                  <a:pt x="61" y="73"/>
                </a:lnTo>
                <a:lnTo>
                  <a:pt x="68" y="66"/>
                </a:lnTo>
                <a:lnTo>
                  <a:pt x="76" y="58"/>
                </a:lnTo>
                <a:lnTo>
                  <a:pt x="85" y="51"/>
                </a:lnTo>
                <a:lnTo>
                  <a:pt x="94" y="45"/>
                </a:lnTo>
                <a:lnTo>
                  <a:pt x="103" y="39"/>
                </a:lnTo>
                <a:lnTo>
                  <a:pt x="113" y="33"/>
                </a:lnTo>
                <a:lnTo>
                  <a:pt x="122" y="28"/>
                </a:lnTo>
                <a:lnTo>
                  <a:pt x="132" y="22"/>
                </a:lnTo>
                <a:lnTo>
                  <a:pt x="144" y="17"/>
                </a:lnTo>
                <a:lnTo>
                  <a:pt x="154" y="13"/>
                </a:lnTo>
                <a:lnTo>
                  <a:pt x="165" y="10"/>
                </a:lnTo>
                <a:lnTo>
                  <a:pt x="176" y="7"/>
                </a:lnTo>
                <a:lnTo>
                  <a:pt x="187" y="5"/>
                </a:lnTo>
                <a:lnTo>
                  <a:pt x="198" y="3"/>
                </a:lnTo>
                <a:lnTo>
                  <a:pt x="211" y="1"/>
                </a:lnTo>
                <a:lnTo>
                  <a:pt x="222" y="0"/>
                </a:lnTo>
                <a:lnTo>
                  <a:pt x="234" y="0"/>
                </a:lnTo>
                <a:lnTo>
                  <a:pt x="9790" y="0"/>
                </a:lnTo>
                <a:lnTo>
                  <a:pt x="9802" y="0"/>
                </a:lnTo>
                <a:lnTo>
                  <a:pt x="9813" y="1"/>
                </a:lnTo>
                <a:lnTo>
                  <a:pt x="9826" y="3"/>
                </a:lnTo>
                <a:lnTo>
                  <a:pt x="9837" y="5"/>
                </a:lnTo>
                <a:lnTo>
                  <a:pt x="9848" y="7"/>
                </a:lnTo>
                <a:lnTo>
                  <a:pt x="9859" y="10"/>
                </a:lnTo>
                <a:lnTo>
                  <a:pt x="9870" y="13"/>
                </a:lnTo>
                <a:lnTo>
                  <a:pt x="9880" y="17"/>
                </a:lnTo>
                <a:lnTo>
                  <a:pt x="9892" y="22"/>
                </a:lnTo>
                <a:lnTo>
                  <a:pt x="9902" y="28"/>
                </a:lnTo>
                <a:lnTo>
                  <a:pt x="9911" y="33"/>
                </a:lnTo>
                <a:lnTo>
                  <a:pt x="9920" y="39"/>
                </a:lnTo>
                <a:lnTo>
                  <a:pt x="9930" y="45"/>
                </a:lnTo>
                <a:lnTo>
                  <a:pt x="9939" y="51"/>
                </a:lnTo>
                <a:lnTo>
                  <a:pt x="9948" y="58"/>
                </a:lnTo>
                <a:lnTo>
                  <a:pt x="9956" y="66"/>
                </a:lnTo>
                <a:lnTo>
                  <a:pt x="9963" y="73"/>
                </a:lnTo>
                <a:lnTo>
                  <a:pt x="9970" y="81"/>
                </a:lnTo>
                <a:lnTo>
                  <a:pt x="9977" y="90"/>
                </a:lnTo>
                <a:lnTo>
                  <a:pt x="9984" y="99"/>
                </a:lnTo>
                <a:lnTo>
                  <a:pt x="9990" y="108"/>
                </a:lnTo>
                <a:lnTo>
                  <a:pt x="9996" y="117"/>
                </a:lnTo>
                <a:lnTo>
                  <a:pt x="10001" y="127"/>
                </a:lnTo>
                <a:lnTo>
                  <a:pt x="10006" y="136"/>
                </a:lnTo>
                <a:lnTo>
                  <a:pt x="10010" y="146"/>
                </a:lnTo>
                <a:lnTo>
                  <a:pt x="10014" y="158"/>
                </a:lnTo>
                <a:lnTo>
                  <a:pt x="10017" y="168"/>
                </a:lnTo>
                <a:lnTo>
                  <a:pt x="10019" y="179"/>
                </a:lnTo>
                <a:lnTo>
                  <a:pt x="10021" y="190"/>
                </a:lnTo>
                <a:lnTo>
                  <a:pt x="10023" y="201"/>
                </a:lnTo>
                <a:lnTo>
                  <a:pt x="10024" y="213"/>
                </a:lnTo>
                <a:lnTo>
                  <a:pt x="10024" y="224"/>
                </a:lnTo>
                <a:lnTo>
                  <a:pt x="10024" y="7239"/>
                </a:lnTo>
                <a:close/>
              </a:path>
            </a:pathLst>
          </a:custGeom>
          <a:solidFill>
            <a:srgbClr val="EAEAEE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Freeform 6"/>
          <p:cNvSpPr>
            <a:spLocks/>
          </p:cNvSpPr>
          <p:nvPr/>
        </p:nvSpPr>
        <p:spPr bwMode="auto">
          <a:xfrm>
            <a:off x="8750795" y="8370322"/>
            <a:ext cx="786412" cy="698435"/>
          </a:xfrm>
          <a:custGeom>
            <a:avLst/>
            <a:gdLst>
              <a:gd name="T0" fmla="*/ 147 w 1752"/>
              <a:gd name="T1" fmla="*/ 0 h 1557"/>
              <a:gd name="T2" fmla="*/ 0 w 1752"/>
              <a:gd name="T3" fmla="*/ 1557 h 1557"/>
              <a:gd name="T4" fmla="*/ 1752 w 1752"/>
              <a:gd name="T5" fmla="*/ 1557 h 1557"/>
              <a:gd name="T6" fmla="*/ 1605 w 1752"/>
              <a:gd name="T7" fmla="*/ 0 h 1557"/>
              <a:gd name="T8" fmla="*/ 147 w 1752"/>
              <a:gd name="T9" fmla="*/ 0 h 1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52" h="1557">
                <a:moveTo>
                  <a:pt x="147" y="0"/>
                </a:moveTo>
                <a:lnTo>
                  <a:pt x="0" y="1557"/>
                </a:lnTo>
                <a:lnTo>
                  <a:pt x="1752" y="1557"/>
                </a:lnTo>
                <a:lnTo>
                  <a:pt x="1605" y="0"/>
                </a:lnTo>
                <a:lnTo>
                  <a:pt x="147" y="0"/>
                </a:lnTo>
                <a:close/>
              </a:path>
            </a:pathLst>
          </a:custGeom>
          <a:solidFill>
            <a:srgbClr val="5756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7093585" y="5370107"/>
            <a:ext cx="4100834" cy="2786556"/>
          </a:xfrm>
          <a:prstGeom prst="rect">
            <a:avLst/>
          </a:prstGeom>
          <a:solidFill>
            <a:srgbClr val="00B2E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" name="Freeform 8"/>
          <p:cNvSpPr>
            <a:spLocks/>
          </p:cNvSpPr>
          <p:nvPr/>
        </p:nvSpPr>
        <p:spPr bwMode="auto">
          <a:xfrm>
            <a:off x="8914183" y="8282345"/>
            <a:ext cx="459638" cy="70024"/>
          </a:xfrm>
          <a:custGeom>
            <a:avLst/>
            <a:gdLst>
              <a:gd name="T0" fmla="*/ 1019 w 1020"/>
              <a:gd name="T1" fmla="*/ 86 h 156"/>
              <a:gd name="T2" fmla="*/ 1015 w 1020"/>
              <a:gd name="T3" fmla="*/ 102 h 156"/>
              <a:gd name="T4" fmla="*/ 1007 w 1020"/>
              <a:gd name="T5" fmla="*/ 116 h 156"/>
              <a:gd name="T6" fmla="*/ 996 w 1020"/>
              <a:gd name="T7" fmla="*/ 128 h 156"/>
              <a:gd name="T8" fmla="*/ 982 w 1020"/>
              <a:gd name="T9" fmla="*/ 139 h 156"/>
              <a:gd name="T10" fmla="*/ 965 w 1020"/>
              <a:gd name="T11" fmla="*/ 147 h 156"/>
              <a:gd name="T12" fmla="*/ 946 w 1020"/>
              <a:gd name="T13" fmla="*/ 153 h 156"/>
              <a:gd name="T14" fmla="*/ 926 w 1020"/>
              <a:gd name="T15" fmla="*/ 156 h 156"/>
              <a:gd name="T16" fmla="*/ 105 w 1020"/>
              <a:gd name="T17" fmla="*/ 156 h 156"/>
              <a:gd name="T18" fmla="*/ 84 w 1020"/>
              <a:gd name="T19" fmla="*/ 155 h 156"/>
              <a:gd name="T20" fmla="*/ 64 w 1020"/>
              <a:gd name="T21" fmla="*/ 150 h 156"/>
              <a:gd name="T22" fmla="*/ 46 w 1020"/>
              <a:gd name="T23" fmla="*/ 143 h 156"/>
              <a:gd name="T24" fmla="*/ 30 w 1020"/>
              <a:gd name="T25" fmla="*/ 134 h 156"/>
              <a:gd name="T26" fmla="*/ 18 w 1020"/>
              <a:gd name="T27" fmla="*/ 122 h 156"/>
              <a:gd name="T28" fmla="*/ 8 w 1020"/>
              <a:gd name="T29" fmla="*/ 109 h 156"/>
              <a:gd name="T30" fmla="*/ 2 w 1020"/>
              <a:gd name="T31" fmla="*/ 94 h 156"/>
              <a:gd name="T32" fmla="*/ 0 w 1020"/>
              <a:gd name="T33" fmla="*/ 78 h 156"/>
              <a:gd name="T34" fmla="*/ 1 w 1020"/>
              <a:gd name="T35" fmla="*/ 70 h 156"/>
              <a:gd name="T36" fmla="*/ 5 w 1020"/>
              <a:gd name="T37" fmla="*/ 55 h 156"/>
              <a:gd name="T38" fmla="*/ 13 w 1020"/>
              <a:gd name="T39" fmla="*/ 42 h 156"/>
              <a:gd name="T40" fmla="*/ 24 w 1020"/>
              <a:gd name="T41" fmla="*/ 28 h 156"/>
              <a:gd name="T42" fmla="*/ 38 w 1020"/>
              <a:gd name="T43" fmla="*/ 18 h 156"/>
              <a:gd name="T44" fmla="*/ 55 w 1020"/>
              <a:gd name="T45" fmla="*/ 9 h 156"/>
              <a:gd name="T46" fmla="*/ 74 w 1020"/>
              <a:gd name="T47" fmla="*/ 4 h 156"/>
              <a:gd name="T48" fmla="*/ 94 w 1020"/>
              <a:gd name="T49" fmla="*/ 1 h 156"/>
              <a:gd name="T50" fmla="*/ 915 w 1020"/>
              <a:gd name="T51" fmla="*/ 0 h 156"/>
              <a:gd name="T52" fmla="*/ 936 w 1020"/>
              <a:gd name="T53" fmla="*/ 2 h 156"/>
              <a:gd name="T54" fmla="*/ 956 w 1020"/>
              <a:gd name="T55" fmla="*/ 6 h 156"/>
              <a:gd name="T56" fmla="*/ 974 w 1020"/>
              <a:gd name="T57" fmla="*/ 13 h 156"/>
              <a:gd name="T58" fmla="*/ 990 w 1020"/>
              <a:gd name="T59" fmla="*/ 23 h 156"/>
              <a:gd name="T60" fmla="*/ 1002 w 1020"/>
              <a:gd name="T61" fmla="*/ 35 h 156"/>
              <a:gd name="T62" fmla="*/ 1012 w 1020"/>
              <a:gd name="T63" fmla="*/ 48 h 156"/>
              <a:gd name="T64" fmla="*/ 1018 w 1020"/>
              <a:gd name="T65" fmla="*/ 63 h 156"/>
              <a:gd name="T66" fmla="*/ 1020 w 1020"/>
              <a:gd name="T67" fmla="*/ 78 h 1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20" h="156">
                <a:moveTo>
                  <a:pt x="1020" y="78"/>
                </a:moveTo>
                <a:lnTo>
                  <a:pt x="1019" y="86"/>
                </a:lnTo>
                <a:lnTo>
                  <a:pt x="1018" y="94"/>
                </a:lnTo>
                <a:lnTo>
                  <a:pt x="1015" y="102"/>
                </a:lnTo>
                <a:lnTo>
                  <a:pt x="1012" y="109"/>
                </a:lnTo>
                <a:lnTo>
                  <a:pt x="1007" y="116"/>
                </a:lnTo>
                <a:lnTo>
                  <a:pt x="1002" y="122"/>
                </a:lnTo>
                <a:lnTo>
                  <a:pt x="996" y="128"/>
                </a:lnTo>
                <a:lnTo>
                  <a:pt x="990" y="134"/>
                </a:lnTo>
                <a:lnTo>
                  <a:pt x="982" y="139"/>
                </a:lnTo>
                <a:lnTo>
                  <a:pt x="974" y="143"/>
                </a:lnTo>
                <a:lnTo>
                  <a:pt x="965" y="147"/>
                </a:lnTo>
                <a:lnTo>
                  <a:pt x="956" y="150"/>
                </a:lnTo>
                <a:lnTo>
                  <a:pt x="946" y="153"/>
                </a:lnTo>
                <a:lnTo>
                  <a:pt x="936" y="155"/>
                </a:lnTo>
                <a:lnTo>
                  <a:pt x="926" y="156"/>
                </a:lnTo>
                <a:lnTo>
                  <a:pt x="915" y="156"/>
                </a:lnTo>
                <a:lnTo>
                  <a:pt x="105" y="156"/>
                </a:lnTo>
                <a:lnTo>
                  <a:pt x="94" y="156"/>
                </a:lnTo>
                <a:lnTo>
                  <a:pt x="84" y="155"/>
                </a:lnTo>
                <a:lnTo>
                  <a:pt x="74" y="153"/>
                </a:lnTo>
                <a:lnTo>
                  <a:pt x="64" y="150"/>
                </a:lnTo>
                <a:lnTo>
                  <a:pt x="55" y="147"/>
                </a:lnTo>
                <a:lnTo>
                  <a:pt x="46" y="143"/>
                </a:lnTo>
                <a:lnTo>
                  <a:pt x="38" y="139"/>
                </a:lnTo>
                <a:lnTo>
                  <a:pt x="30" y="134"/>
                </a:lnTo>
                <a:lnTo>
                  <a:pt x="24" y="128"/>
                </a:lnTo>
                <a:lnTo>
                  <a:pt x="18" y="122"/>
                </a:lnTo>
                <a:lnTo>
                  <a:pt x="13" y="116"/>
                </a:lnTo>
                <a:lnTo>
                  <a:pt x="8" y="109"/>
                </a:lnTo>
                <a:lnTo>
                  <a:pt x="5" y="102"/>
                </a:lnTo>
                <a:lnTo>
                  <a:pt x="2" y="94"/>
                </a:lnTo>
                <a:lnTo>
                  <a:pt x="1" y="86"/>
                </a:lnTo>
                <a:lnTo>
                  <a:pt x="0" y="78"/>
                </a:lnTo>
                <a:lnTo>
                  <a:pt x="0" y="78"/>
                </a:lnTo>
                <a:lnTo>
                  <a:pt x="1" y="70"/>
                </a:lnTo>
                <a:lnTo>
                  <a:pt x="2" y="63"/>
                </a:lnTo>
                <a:lnTo>
                  <a:pt x="5" y="55"/>
                </a:lnTo>
                <a:lnTo>
                  <a:pt x="8" y="48"/>
                </a:lnTo>
                <a:lnTo>
                  <a:pt x="13" y="42"/>
                </a:lnTo>
                <a:lnTo>
                  <a:pt x="18" y="35"/>
                </a:lnTo>
                <a:lnTo>
                  <a:pt x="24" y="28"/>
                </a:lnTo>
                <a:lnTo>
                  <a:pt x="30" y="23"/>
                </a:lnTo>
                <a:lnTo>
                  <a:pt x="38" y="18"/>
                </a:lnTo>
                <a:lnTo>
                  <a:pt x="46" y="13"/>
                </a:lnTo>
                <a:lnTo>
                  <a:pt x="55" y="9"/>
                </a:lnTo>
                <a:lnTo>
                  <a:pt x="64" y="6"/>
                </a:lnTo>
                <a:lnTo>
                  <a:pt x="74" y="4"/>
                </a:lnTo>
                <a:lnTo>
                  <a:pt x="84" y="2"/>
                </a:lnTo>
                <a:lnTo>
                  <a:pt x="94" y="1"/>
                </a:lnTo>
                <a:lnTo>
                  <a:pt x="105" y="0"/>
                </a:lnTo>
                <a:lnTo>
                  <a:pt x="915" y="0"/>
                </a:lnTo>
                <a:lnTo>
                  <a:pt x="926" y="1"/>
                </a:lnTo>
                <a:lnTo>
                  <a:pt x="936" y="2"/>
                </a:lnTo>
                <a:lnTo>
                  <a:pt x="946" y="4"/>
                </a:lnTo>
                <a:lnTo>
                  <a:pt x="956" y="6"/>
                </a:lnTo>
                <a:lnTo>
                  <a:pt x="965" y="9"/>
                </a:lnTo>
                <a:lnTo>
                  <a:pt x="974" y="13"/>
                </a:lnTo>
                <a:lnTo>
                  <a:pt x="982" y="18"/>
                </a:lnTo>
                <a:lnTo>
                  <a:pt x="990" y="23"/>
                </a:lnTo>
                <a:lnTo>
                  <a:pt x="996" y="28"/>
                </a:lnTo>
                <a:lnTo>
                  <a:pt x="1002" y="35"/>
                </a:lnTo>
                <a:lnTo>
                  <a:pt x="1007" y="42"/>
                </a:lnTo>
                <a:lnTo>
                  <a:pt x="1012" y="48"/>
                </a:lnTo>
                <a:lnTo>
                  <a:pt x="1015" y="55"/>
                </a:lnTo>
                <a:lnTo>
                  <a:pt x="1018" y="63"/>
                </a:lnTo>
                <a:lnTo>
                  <a:pt x="1019" y="70"/>
                </a:lnTo>
                <a:lnTo>
                  <a:pt x="1020" y="78"/>
                </a:lnTo>
                <a:lnTo>
                  <a:pt x="1020" y="78"/>
                </a:lnTo>
                <a:close/>
              </a:path>
            </a:pathLst>
          </a:custGeom>
          <a:solidFill>
            <a:srgbClr val="5F5E6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8594590" y="9011302"/>
            <a:ext cx="1098822" cy="114910"/>
          </a:xfrm>
          <a:custGeom>
            <a:avLst/>
            <a:gdLst>
              <a:gd name="T0" fmla="*/ 2448 w 2448"/>
              <a:gd name="T1" fmla="*/ 219 h 257"/>
              <a:gd name="T2" fmla="*/ 2448 w 2448"/>
              <a:gd name="T3" fmla="*/ 223 h 257"/>
              <a:gd name="T4" fmla="*/ 2447 w 2448"/>
              <a:gd name="T5" fmla="*/ 228 h 257"/>
              <a:gd name="T6" fmla="*/ 2445 w 2448"/>
              <a:gd name="T7" fmla="*/ 231 h 257"/>
              <a:gd name="T8" fmla="*/ 2443 w 2448"/>
              <a:gd name="T9" fmla="*/ 235 h 257"/>
              <a:gd name="T10" fmla="*/ 2437 w 2448"/>
              <a:gd name="T11" fmla="*/ 241 h 257"/>
              <a:gd name="T12" fmla="*/ 2429 w 2448"/>
              <a:gd name="T13" fmla="*/ 246 h 257"/>
              <a:gd name="T14" fmla="*/ 2418 w 2448"/>
              <a:gd name="T15" fmla="*/ 251 h 257"/>
              <a:gd name="T16" fmla="*/ 2407 w 2448"/>
              <a:gd name="T17" fmla="*/ 254 h 257"/>
              <a:gd name="T18" fmla="*/ 2395 w 2448"/>
              <a:gd name="T19" fmla="*/ 256 h 257"/>
              <a:gd name="T20" fmla="*/ 2382 w 2448"/>
              <a:gd name="T21" fmla="*/ 257 h 257"/>
              <a:gd name="T22" fmla="*/ 66 w 2448"/>
              <a:gd name="T23" fmla="*/ 257 h 257"/>
              <a:gd name="T24" fmla="*/ 53 w 2448"/>
              <a:gd name="T25" fmla="*/ 256 h 257"/>
              <a:gd name="T26" fmla="*/ 41 w 2448"/>
              <a:gd name="T27" fmla="*/ 254 h 257"/>
              <a:gd name="T28" fmla="*/ 30 w 2448"/>
              <a:gd name="T29" fmla="*/ 251 h 257"/>
              <a:gd name="T30" fmla="*/ 19 w 2448"/>
              <a:gd name="T31" fmla="*/ 246 h 257"/>
              <a:gd name="T32" fmla="*/ 11 w 2448"/>
              <a:gd name="T33" fmla="*/ 241 h 257"/>
              <a:gd name="T34" fmla="*/ 5 w 2448"/>
              <a:gd name="T35" fmla="*/ 235 h 257"/>
              <a:gd name="T36" fmla="*/ 3 w 2448"/>
              <a:gd name="T37" fmla="*/ 231 h 257"/>
              <a:gd name="T38" fmla="*/ 1 w 2448"/>
              <a:gd name="T39" fmla="*/ 228 h 257"/>
              <a:gd name="T40" fmla="*/ 0 w 2448"/>
              <a:gd name="T41" fmla="*/ 223 h 257"/>
              <a:gd name="T42" fmla="*/ 0 w 2448"/>
              <a:gd name="T43" fmla="*/ 219 h 257"/>
              <a:gd name="T44" fmla="*/ 0 w 2448"/>
              <a:gd name="T45" fmla="*/ 37 h 257"/>
              <a:gd name="T46" fmla="*/ 0 w 2448"/>
              <a:gd name="T47" fmla="*/ 33 h 257"/>
              <a:gd name="T48" fmla="*/ 1 w 2448"/>
              <a:gd name="T49" fmla="*/ 30 h 257"/>
              <a:gd name="T50" fmla="*/ 3 w 2448"/>
              <a:gd name="T51" fmla="*/ 26 h 257"/>
              <a:gd name="T52" fmla="*/ 5 w 2448"/>
              <a:gd name="T53" fmla="*/ 23 h 257"/>
              <a:gd name="T54" fmla="*/ 11 w 2448"/>
              <a:gd name="T55" fmla="*/ 17 h 257"/>
              <a:gd name="T56" fmla="*/ 19 w 2448"/>
              <a:gd name="T57" fmla="*/ 11 h 257"/>
              <a:gd name="T58" fmla="*/ 30 w 2448"/>
              <a:gd name="T59" fmla="*/ 7 h 257"/>
              <a:gd name="T60" fmla="*/ 41 w 2448"/>
              <a:gd name="T61" fmla="*/ 3 h 257"/>
              <a:gd name="T62" fmla="*/ 53 w 2448"/>
              <a:gd name="T63" fmla="*/ 1 h 257"/>
              <a:gd name="T64" fmla="*/ 66 w 2448"/>
              <a:gd name="T65" fmla="*/ 0 h 257"/>
              <a:gd name="T66" fmla="*/ 2382 w 2448"/>
              <a:gd name="T67" fmla="*/ 0 h 257"/>
              <a:gd name="T68" fmla="*/ 2395 w 2448"/>
              <a:gd name="T69" fmla="*/ 1 h 257"/>
              <a:gd name="T70" fmla="*/ 2407 w 2448"/>
              <a:gd name="T71" fmla="*/ 3 h 257"/>
              <a:gd name="T72" fmla="*/ 2418 w 2448"/>
              <a:gd name="T73" fmla="*/ 7 h 257"/>
              <a:gd name="T74" fmla="*/ 2429 w 2448"/>
              <a:gd name="T75" fmla="*/ 11 h 257"/>
              <a:gd name="T76" fmla="*/ 2437 w 2448"/>
              <a:gd name="T77" fmla="*/ 17 h 257"/>
              <a:gd name="T78" fmla="*/ 2443 w 2448"/>
              <a:gd name="T79" fmla="*/ 23 h 257"/>
              <a:gd name="T80" fmla="*/ 2445 w 2448"/>
              <a:gd name="T81" fmla="*/ 26 h 257"/>
              <a:gd name="T82" fmla="*/ 2447 w 2448"/>
              <a:gd name="T83" fmla="*/ 30 h 257"/>
              <a:gd name="T84" fmla="*/ 2448 w 2448"/>
              <a:gd name="T85" fmla="*/ 33 h 257"/>
              <a:gd name="T86" fmla="*/ 2448 w 2448"/>
              <a:gd name="T87" fmla="*/ 37 h 257"/>
              <a:gd name="T88" fmla="*/ 2448 w 2448"/>
              <a:gd name="T89" fmla="*/ 219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448" h="257">
                <a:moveTo>
                  <a:pt x="2448" y="219"/>
                </a:moveTo>
                <a:lnTo>
                  <a:pt x="2448" y="223"/>
                </a:lnTo>
                <a:lnTo>
                  <a:pt x="2447" y="228"/>
                </a:lnTo>
                <a:lnTo>
                  <a:pt x="2445" y="231"/>
                </a:lnTo>
                <a:lnTo>
                  <a:pt x="2443" y="235"/>
                </a:lnTo>
                <a:lnTo>
                  <a:pt x="2437" y="241"/>
                </a:lnTo>
                <a:lnTo>
                  <a:pt x="2429" y="246"/>
                </a:lnTo>
                <a:lnTo>
                  <a:pt x="2418" y="251"/>
                </a:lnTo>
                <a:lnTo>
                  <a:pt x="2407" y="254"/>
                </a:lnTo>
                <a:lnTo>
                  <a:pt x="2395" y="256"/>
                </a:lnTo>
                <a:lnTo>
                  <a:pt x="2382" y="257"/>
                </a:lnTo>
                <a:lnTo>
                  <a:pt x="66" y="257"/>
                </a:lnTo>
                <a:lnTo>
                  <a:pt x="53" y="256"/>
                </a:lnTo>
                <a:lnTo>
                  <a:pt x="41" y="254"/>
                </a:lnTo>
                <a:lnTo>
                  <a:pt x="30" y="251"/>
                </a:lnTo>
                <a:lnTo>
                  <a:pt x="19" y="246"/>
                </a:lnTo>
                <a:lnTo>
                  <a:pt x="11" y="241"/>
                </a:lnTo>
                <a:lnTo>
                  <a:pt x="5" y="235"/>
                </a:lnTo>
                <a:lnTo>
                  <a:pt x="3" y="231"/>
                </a:lnTo>
                <a:lnTo>
                  <a:pt x="1" y="228"/>
                </a:lnTo>
                <a:lnTo>
                  <a:pt x="0" y="223"/>
                </a:lnTo>
                <a:lnTo>
                  <a:pt x="0" y="219"/>
                </a:lnTo>
                <a:lnTo>
                  <a:pt x="0" y="37"/>
                </a:lnTo>
                <a:lnTo>
                  <a:pt x="0" y="33"/>
                </a:lnTo>
                <a:lnTo>
                  <a:pt x="1" y="30"/>
                </a:lnTo>
                <a:lnTo>
                  <a:pt x="3" y="26"/>
                </a:lnTo>
                <a:lnTo>
                  <a:pt x="5" y="23"/>
                </a:lnTo>
                <a:lnTo>
                  <a:pt x="11" y="17"/>
                </a:lnTo>
                <a:lnTo>
                  <a:pt x="19" y="11"/>
                </a:lnTo>
                <a:lnTo>
                  <a:pt x="30" y="7"/>
                </a:lnTo>
                <a:lnTo>
                  <a:pt x="41" y="3"/>
                </a:lnTo>
                <a:lnTo>
                  <a:pt x="53" y="1"/>
                </a:lnTo>
                <a:lnTo>
                  <a:pt x="66" y="0"/>
                </a:lnTo>
                <a:lnTo>
                  <a:pt x="2382" y="0"/>
                </a:lnTo>
                <a:lnTo>
                  <a:pt x="2395" y="1"/>
                </a:lnTo>
                <a:lnTo>
                  <a:pt x="2407" y="3"/>
                </a:lnTo>
                <a:lnTo>
                  <a:pt x="2418" y="7"/>
                </a:lnTo>
                <a:lnTo>
                  <a:pt x="2429" y="11"/>
                </a:lnTo>
                <a:lnTo>
                  <a:pt x="2437" y="17"/>
                </a:lnTo>
                <a:lnTo>
                  <a:pt x="2443" y="23"/>
                </a:lnTo>
                <a:lnTo>
                  <a:pt x="2445" y="26"/>
                </a:lnTo>
                <a:lnTo>
                  <a:pt x="2447" y="30"/>
                </a:lnTo>
                <a:lnTo>
                  <a:pt x="2448" y="33"/>
                </a:lnTo>
                <a:lnTo>
                  <a:pt x="2448" y="37"/>
                </a:lnTo>
                <a:lnTo>
                  <a:pt x="2448" y="219"/>
                </a:lnTo>
                <a:close/>
              </a:path>
            </a:pathLst>
          </a:custGeom>
          <a:solidFill>
            <a:srgbClr val="5756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>
            <a:off x="7091789" y="6820840"/>
            <a:ext cx="4104425" cy="982118"/>
          </a:xfrm>
          <a:custGeom>
            <a:avLst/>
            <a:gdLst>
              <a:gd name="T0" fmla="*/ 8886 w 9140"/>
              <a:gd name="T1" fmla="*/ 157 h 2187"/>
              <a:gd name="T2" fmla="*/ 8596 w 9140"/>
              <a:gd name="T3" fmla="*/ 270 h 2187"/>
              <a:gd name="T4" fmla="*/ 8352 w 9140"/>
              <a:gd name="T5" fmla="*/ 423 h 2187"/>
              <a:gd name="T6" fmla="*/ 8077 w 9140"/>
              <a:gd name="T7" fmla="*/ 426 h 2187"/>
              <a:gd name="T8" fmla="*/ 7831 w 9140"/>
              <a:gd name="T9" fmla="*/ 518 h 2187"/>
              <a:gd name="T10" fmla="*/ 7627 w 9140"/>
              <a:gd name="T11" fmla="*/ 658 h 2187"/>
              <a:gd name="T12" fmla="*/ 7318 w 9140"/>
              <a:gd name="T13" fmla="*/ 570 h 2187"/>
              <a:gd name="T14" fmla="*/ 7030 w 9140"/>
              <a:gd name="T15" fmla="*/ 606 h 2187"/>
              <a:gd name="T16" fmla="*/ 6790 w 9140"/>
              <a:gd name="T17" fmla="*/ 734 h 2187"/>
              <a:gd name="T18" fmla="*/ 6596 w 9140"/>
              <a:gd name="T19" fmla="*/ 767 h 2187"/>
              <a:gd name="T20" fmla="*/ 6352 w 9140"/>
              <a:gd name="T21" fmla="*/ 610 h 2187"/>
              <a:gd name="T22" fmla="*/ 6057 w 9140"/>
              <a:gd name="T23" fmla="*/ 546 h 2187"/>
              <a:gd name="T24" fmla="*/ 5664 w 9140"/>
              <a:gd name="T25" fmla="*/ 533 h 2187"/>
              <a:gd name="T26" fmla="*/ 5422 w 9140"/>
              <a:gd name="T27" fmla="*/ 348 h 2187"/>
              <a:gd name="T28" fmla="*/ 5121 w 9140"/>
              <a:gd name="T29" fmla="*/ 268 h 2187"/>
              <a:gd name="T30" fmla="*/ 4738 w 9140"/>
              <a:gd name="T31" fmla="*/ 339 h 2187"/>
              <a:gd name="T32" fmla="*/ 4414 w 9140"/>
              <a:gd name="T33" fmla="*/ 330 h 2187"/>
              <a:gd name="T34" fmla="*/ 4090 w 9140"/>
              <a:gd name="T35" fmla="*/ 307 h 2187"/>
              <a:gd name="T36" fmla="*/ 3837 w 9140"/>
              <a:gd name="T37" fmla="*/ 386 h 2187"/>
              <a:gd name="T38" fmla="*/ 3519 w 9140"/>
              <a:gd name="T39" fmla="*/ 518 h 2187"/>
              <a:gd name="T40" fmla="*/ 3224 w 9140"/>
              <a:gd name="T41" fmla="*/ 489 h 2187"/>
              <a:gd name="T42" fmla="*/ 2822 w 9140"/>
              <a:gd name="T43" fmla="*/ 641 h 2187"/>
              <a:gd name="T44" fmla="*/ 2532 w 9140"/>
              <a:gd name="T45" fmla="*/ 581 h 2187"/>
              <a:gd name="T46" fmla="*/ 2233 w 9140"/>
              <a:gd name="T47" fmla="*/ 603 h 2187"/>
              <a:gd name="T48" fmla="*/ 1889 w 9140"/>
              <a:gd name="T49" fmla="*/ 513 h 2187"/>
              <a:gd name="T50" fmla="*/ 1548 w 9140"/>
              <a:gd name="T51" fmla="*/ 415 h 2187"/>
              <a:gd name="T52" fmla="*/ 1178 w 9140"/>
              <a:gd name="T53" fmla="*/ 405 h 2187"/>
              <a:gd name="T54" fmla="*/ 895 w 9140"/>
              <a:gd name="T55" fmla="*/ 140 h 2187"/>
              <a:gd name="T56" fmla="*/ 522 w 9140"/>
              <a:gd name="T57" fmla="*/ 8 h 2187"/>
              <a:gd name="T58" fmla="*/ 165 w 9140"/>
              <a:gd name="T59" fmla="*/ 28 h 2187"/>
              <a:gd name="T60" fmla="*/ 117 w 9140"/>
              <a:gd name="T61" fmla="*/ 1875 h 2187"/>
              <a:gd name="T62" fmla="*/ 451 w 9140"/>
              <a:gd name="T63" fmla="*/ 1915 h 2187"/>
              <a:gd name="T64" fmla="*/ 787 w 9140"/>
              <a:gd name="T65" fmla="*/ 1833 h 2187"/>
              <a:gd name="T66" fmla="*/ 1022 w 9140"/>
              <a:gd name="T67" fmla="*/ 2008 h 2187"/>
              <a:gd name="T68" fmla="*/ 1310 w 9140"/>
              <a:gd name="T69" fmla="*/ 2124 h 2187"/>
              <a:gd name="T70" fmla="*/ 1675 w 9140"/>
              <a:gd name="T71" fmla="*/ 2120 h 2187"/>
              <a:gd name="T72" fmla="*/ 2038 w 9140"/>
              <a:gd name="T73" fmla="*/ 2050 h 2187"/>
              <a:gd name="T74" fmla="*/ 2437 w 9140"/>
              <a:gd name="T75" fmla="*/ 2156 h 2187"/>
              <a:gd name="T76" fmla="*/ 2855 w 9140"/>
              <a:gd name="T77" fmla="*/ 2037 h 2187"/>
              <a:gd name="T78" fmla="*/ 3152 w 9140"/>
              <a:gd name="T79" fmla="*/ 2054 h 2187"/>
              <a:gd name="T80" fmla="*/ 3441 w 9140"/>
              <a:gd name="T81" fmla="*/ 2054 h 2187"/>
              <a:gd name="T82" fmla="*/ 3688 w 9140"/>
              <a:gd name="T83" fmla="*/ 1962 h 2187"/>
              <a:gd name="T84" fmla="*/ 4009 w 9140"/>
              <a:gd name="T85" fmla="*/ 1859 h 2187"/>
              <a:gd name="T86" fmla="*/ 4322 w 9140"/>
              <a:gd name="T87" fmla="*/ 1871 h 2187"/>
              <a:gd name="T88" fmla="*/ 4680 w 9140"/>
              <a:gd name="T89" fmla="*/ 1746 h 2187"/>
              <a:gd name="T90" fmla="*/ 5014 w 9140"/>
              <a:gd name="T91" fmla="*/ 1846 h 2187"/>
              <a:gd name="T92" fmla="*/ 5381 w 9140"/>
              <a:gd name="T93" fmla="*/ 1865 h 2187"/>
              <a:gd name="T94" fmla="*/ 5630 w 9140"/>
              <a:gd name="T95" fmla="*/ 2081 h 2187"/>
              <a:gd name="T96" fmla="*/ 5952 w 9140"/>
              <a:gd name="T97" fmla="*/ 2183 h 2187"/>
              <a:gd name="T98" fmla="*/ 6277 w 9140"/>
              <a:gd name="T99" fmla="*/ 2150 h 2187"/>
              <a:gd name="T100" fmla="*/ 6549 w 9140"/>
              <a:gd name="T101" fmla="*/ 2005 h 2187"/>
              <a:gd name="T102" fmla="*/ 6813 w 9140"/>
              <a:gd name="T103" fmla="*/ 1957 h 2187"/>
              <a:gd name="T104" fmla="*/ 7043 w 9140"/>
              <a:gd name="T105" fmla="*/ 2073 h 2187"/>
              <a:gd name="T106" fmla="*/ 7309 w 9140"/>
              <a:gd name="T107" fmla="*/ 2105 h 2187"/>
              <a:gd name="T108" fmla="*/ 7569 w 9140"/>
              <a:gd name="T109" fmla="*/ 2045 h 2187"/>
              <a:gd name="T110" fmla="*/ 7786 w 9140"/>
              <a:gd name="T111" fmla="*/ 1904 h 2187"/>
              <a:gd name="T112" fmla="*/ 8046 w 9140"/>
              <a:gd name="T113" fmla="*/ 1929 h 2187"/>
              <a:gd name="T114" fmla="*/ 8346 w 9140"/>
              <a:gd name="T115" fmla="*/ 1939 h 2187"/>
              <a:gd name="T116" fmla="*/ 8691 w 9140"/>
              <a:gd name="T117" fmla="*/ 1969 h 2187"/>
              <a:gd name="T118" fmla="*/ 9112 w 9140"/>
              <a:gd name="T119" fmla="*/ 2053 h 2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140" h="2187">
                <a:moveTo>
                  <a:pt x="9140" y="139"/>
                </a:moveTo>
                <a:lnTo>
                  <a:pt x="9126" y="138"/>
                </a:lnTo>
                <a:lnTo>
                  <a:pt x="9112" y="137"/>
                </a:lnTo>
                <a:lnTo>
                  <a:pt x="9098" y="137"/>
                </a:lnTo>
                <a:lnTo>
                  <a:pt x="9083" y="137"/>
                </a:lnTo>
                <a:lnTo>
                  <a:pt x="9058" y="137"/>
                </a:lnTo>
                <a:lnTo>
                  <a:pt x="9033" y="138"/>
                </a:lnTo>
                <a:lnTo>
                  <a:pt x="9008" y="140"/>
                </a:lnTo>
                <a:lnTo>
                  <a:pt x="8984" y="142"/>
                </a:lnTo>
                <a:lnTo>
                  <a:pt x="8958" y="145"/>
                </a:lnTo>
                <a:lnTo>
                  <a:pt x="8934" y="148"/>
                </a:lnTo>
                <a:lnTo>
                  <a:pt x="8909" y="152"/>
                </a:lnTo>
                <a:lnTo>
                  <a:pt x="8886" y="157"/>
                </a:lnTo>
                <a:lnTo>
                  <a:pt x="8861" y="162"/>
                </a:lnTo>
                <a:lnTo>
                  <a:pt x="8838" y="169"/>
                </a:lnTo>
                <a:lnTo>
                  <a:pt x="8815" y="175"/>
                </a:lnTo>
                <a:lnTo>
                  <a:pt x="8791" y="182"/>
                </a:lnTo>
                <a:lnTo>
                  <a:pt x="8769" y="190"/>
                </a:lnTo>
                <a:lnTo>
                  <a:pt x="8746" y="198"/>
                </a:lnTo>
                <a:lnTo>
                  <a:pt x="8724" y="206"/>
                </a:lnTo>
                <a:lnTo>
                  <a:pt x="8702" y="216"/>
                </a:lnTo>
                <a:lnTo>
                  <a:pt x="8680" y="225"/>
                </a:lnTo>
                <a:lnTo>
                  <a:pt x="8659" y="236"/>
                </a:lnTo>
                <a:lnTo>
                  <a:pt x="8638" y="247"/>
                </a:lnTo>
                <a:lnTo>
                  <a:pt x="8616" y="258"/>
                </a:lnTo>
                <a:lnTo>
                  <a:pt x="8596" y="270"/>
                </a:lnTo>
                <a:lnTo>
                  <a:pt x="8575" y="282"/>
                </a:lnTo>
                <a:lnTo>
                  <a:pt x="8556" y="296"/>
                </a:lnTo>
                <a:lnTo>
                  <a:pt x="8536" y="309"/>
                </a:lnTo>
                <a:lnTo>
                  <a:pt x="8516" y="322"/>
                </a:lnTo>
                <a:lnTo>
                  <a:pt x="8498" y="336"/>
                </a:lnTo>
                <a:lnTo>
                  <a:pt x="8480" y="350"/>
                </a:lnTo>
                <a:lnTo>
                  <a:pt x="8461" y="366"/>
                </a:lnTo>
                <a:lnTo>
                  <a:pt x="8443" y="382"/>
                </a:lnTo>
                <a:lnTo>
                  <a:pt x="8426" y="397"/>
                </a:lnTo>
                <a:lnTo>
                  <a:pt x="8410" y="414"/>
                </a:lnTo>
                <a:lnTo>
                  <a:pt x="8392" y="431"/>
                </a:lnTo>
                <a:lnTo>
                  <a:pt x="8372" y="426"/>
                </a:lnTo>
                <a:lnTo>
                  <a:pt x="8352" y="423"/>
                </a:lnTo>
                <a:lnTo>
                  <a:pt x="8330" y="420"/>
                </a:lnTo>
                <a:lnTo>
                  <a:pt x="8310" y="417"/>
                </a:lnTo>
                <a:lnTo>
                  <a:pt x="8288" y="415"/>
                </a:lnTo>
                <a:lnTo>
                  <a:pt x="8267" y="412"/>
                </a:lnTo>
                <a:lnTo>
                  <a:pt x="8245" y="411"/>
                </a:lnTo>
                <a:lnTo>
                  <a:pt x="8223" y="411"/>
                </a:lnTo>
                <a:lnTo>
                  <a:pt x="8202" y="411"/>
                </a:lnTo>
                <a:lnTo>
                  <a:pt x="8181" y="412"/>
                </a:lnTo>
                <a:lnTo>
                  <a:pt x="8159" y="415"/>
                </a:lnTo>
                <a:lnTo>
                  <a:pt x="8139" y="417"/>
                </a:lnTo>
                <a:lnTo>
                  <a:pt x="8117" y="419"/>
                </a:lnTo>
                <a:lnTo>
                  <a:pt x="8097" y="422"/>
                </a:lnTo>
                <a:lnTo>
                  <a:pt x="8077" y="426"/>
                </a:lnTo>
                <a:lnTo>
                  <a:pt x="8056" y="430"/>
                </a:lnTo>
                <a:lnTo>
                  <a:pt x="8037" y="435"/>
                </a:lnTo>
                <a:lnTo>
                  <a:pt x="8017" y="440"/>
                </a:lnTo>
                <a:lnTo>
                  <a:pt x="7997" y="445"/>
                </a:lnTo>
                <a:lnTo>
                  <a:pt x="7978" y="451"/>
                </a:lnTo>
                <a:lnTo>
                  <a:pt x="7959" y="458"/>
                </a:lnTo>
                <a:lnTo>
                  <a:pt x="7939" y="465"/>
                </a:lnTo>
                <a:lnTo>
                  <a:pt x="7921" y="473"/>
                </a:lnTo>
                <a:lnTo>
                  <a:pt x="7903" y="482"/>
                </a:lnTo>
                <a:lnTo>
                  <a:pt x="7884" y="490"/>
                </a:lnTo>
                <a:lnTo>
                  <a:pt x="7866" y="499"/>
                </a:lnTo>
                <a:lnTo>
                  <a:pt x="7849" y="509"/>
                </a:lnTo>
                <a:lnTo>
                  <a:pt x="7831" y="518"/>
                </a:lnTo>
                <a:lnTo>
                  <a:pt x="7814" y="529"/>
                </a:lnTo>
                <a:lnTo>
                  <a:pt x="7798" y="540"/>
                </a:lnTo>
                <a:lnTo>
                  <a:pt x="7782" y="551"/>
                </a:lnTo>
                <a:lnTo>
                  <a:pt x="7765" y="563"/>
                </a:lnTo>
                <a:lnTo>
                  <a:pt x="7749" y="575"/>
                </a:lnTo>
                <a:lnTo>
                  <a:pt x="7734" y="587"/>
                </a:lnTo>
                <a:lnTo>
                  <a:pt x="7718" y="600"/>
                </a:lnTo>
                <a:lnTo>
                  <a:pt x="7704" y="614"/>
                </a:lnTo>
                <a:lnTo>
                  <a:pt x="7689" y="627"/>
                </a:lnTo>
                <a:lnTo>
                  <a:pt x="7675" y="641"/>
                </a:lnTo>
                <a:lnTo>
                  <a:pt x="7661" y="655"/>
                </a:lnTo>
                <a:lnTo>
                  <a:pt x="7648" y="670"/>
                </a:lnTo>
                <a:lnTo>
                  <a:pt x="7627" y="658"/>
                </a:lnTo>
                <a:lnTo>
                  <a:pt x="7604" y="647"/>
                </a:lnTo>
                <a:lnTo>
                  <a:pt x="7583" y="637"/>
                </a:lnTo>
                <a:lnTo>
                  <a:pt x="7561" y="627"/>
                </a:lnTo>
                <a:lnTo>
                  <a:pt x="7537" y="618"/>
                </a:lnTo>
                <a:lnTo>
                  <a:pt x="7514" y="610"/>
                </a:lnTo>
                <a:lnTo>
                  <a:pt x="7490" y="602"/>
                </a:lnTo>
                <a:lnTo>
                  <a:pt x="7467" y="595"/>
                </a:lnTo>
                <a:lnTo>
                  <a:pt x="7443" y="589"/>
                </a:lnTo>
                <a:lnTo>
                  <a:pt x="7418" y="583"/>
                </a:lnTo>
                <a:lnTo>
                  <a:pt x="7394" y="579"/>
                </a:lnTo>
                <a:lnTo>
                  <a:pt x="7368" y="575"/>
                </a:lnTo>
                <a:lnTo>
                  <a:pt x="7344" y="572"/>
                </a:lnTo>
                <a:lnTo>
                  <a:pt x="7318" y="570"/>
                </a:lnTo>
                <a:lnTo>
                  <a:pt x="7292" y="569"/>
                </a:lnTo>
                <a:lnTo>
                  <a:pt x="7267" y="569"/>
                </a:lnTo>
                <a:lnTo>
                  <a:pt x="7244" y="569"/>
                </a:lnTo>
                <a:lnTo>
                  <a:pt x="7222" y="570"/>
                </a:lnTo>
                <a:lnTo>
                  <a:pt x="7199" y="571"/>
                </a:lnTo>
                <a:lnTo>
                  <a:pt x="7178" y="574"/>
                </a:lnTo>
                <a:lnTo>
                  <a:pt x="7157" y="576"/>
                </a:lnTo>
                <a:lnTo>
                  <a:pt x="7134" y="580"/>
                </a:lnTo>
                <a:lnTo>
                  <a:pt x="7113" y="584"/>
                </a:lnTo>
                <a:lnTo>
                  <a:pt x="7093" y="588"/>
                </a:lnTo>
                <a:lnTo>
                  <a:pt x="7071" y="593"/>
                </a:lnTo>
                <a:lnTo>
                  <a:pt x="7051" y="599"/>
                </a:lnTo>
                <a:lnTo>
                  <a:pt x="7030" y="606"/>
                </a:lnTo>
                <a:lnTo>
                  <a:pt x="7010" y="613"/>
                </a:lnTo>
                <a:lnTo>
                  <a:pt x="6991" y="620"/>
                </a:lnTo>
                <a:lnTo>
                  <a:pt x="6970" y="628"/>
                </a:lnTo>
                <a:lnTo>
                  <a:pt x="6951" y="636"/>
                </a:lnTo>
                <a:lnTo>
                  <a:pt x="6932" y="644"/>
                </a:lnTo>
                <a:lnTo>
                  <a:pt x="6913" y="654"/>
                </a:lnTo>
                <a:lnTo>
                  <a:pt x="6895" y="664"/>
                </a:lnTo>
                <a:lnTo>
                  <a:pt x="6877" y="675"/>
                </a:lnTo>
                <a:lnTo>
                  <a:pt x="6858" y="685"/>
                </a:lnTo>
                <a:lnTo>
                  <a:pt x="6841" y="696"/>
                </a:lnTo>
                <a:lnTo>
                  <a:pt x="6824" y="708"/>
                </a:lnTo>
                <a:lnTo>
                  <a:pt x="6807" y="720"/>
                </a:lnTo>
                <a:lnTo>
                  <a:pt x="6790" y="734"/>
                </a:lnTo>
                <a:lnTo>
                  <a:pt x="6774" y="746"/>
                </a:lnTo>
                <a:lnTo>
                  <a:pt x="6759" y="760"/>
                </a:lnTo>
                <a:lnTo>
                  <a:pt x="6743" y="773"/>
                </a:lnTo>
                <a:lnTo>
                  <a:pt x="6728" y="788"/>
                </a:lnTo>
                <a:lnTo>
                  <a:pt x="6713" y="803"/>
                </a:lnTo>
                <a:lnTo>
                  <a:pt x="6699" y="818"/>
                </a:lnTo>
                <a:lnTo>
                  <a:pt x="6685" y="833"/>
                </a:lnTo>
                <a:lnTo>
                  <a:pt x="6672" y="849"/>
                </a:lnTo>
                <a:lnTo>
                  <a:pt x="6657" y="832"/>
                </a:lnTo>
                <a:lnTo>
                  <a:pt x="6643" y="815"/>
                </a:lnTo>
                <a:lnTo>
                  <a:pt x="6627" y="799"/>
                </a:lnTo>
                <a:lnTo>
                  <a:pt x="6611" y="783"/>
                </a:lnTo>
                <a:lnTo>
                  <a:pt x="6596" y="767"/>
                </a:lnTo>
                <a:lnTo>
                  <a:pt x="6579" y="753"/>
                </a:lnTo>
                <a:lnTo>
                  <a:pt x="6562" y="738"/>
                </a:lnTo>
                <a:lnTo>
                  <a:pt x="6545" y="723"/>
                </a:lnTo>
                <a:lnTo>
                  <a:pt x="6527" y="710"/>
                </a:lnTo>
                <a:lnTo>
                  <a:pt x="6508" y="697"/>
                </a:lnTo>
                <a:lnTo>
                  <a:pt x="6490" y="684"/>
                </a:lnTo>
                <a:lnTo>
                  <a:pt x="6472" y="672"/>
                </a:lnTo>
                <a:lnTo>
                  <a:pt x="6452" y="660"/>
                </a:lnTo>
                <a:lnTo>
                  <a:pt x="6433" y="648"/>
                </a:lnTo>
                <a:lnTo>
                  <a:pt x="6413" y="638"/>
                </a:lnTo>
                <a:lnTo>
                  <a:pt x="6392" y="628"/>
                </a:lnTo>
                <a:lnTo>
                  <a:pt x="6372" y="618"/>
                </a:lnTo>
                <a:lnTo>
                  <a:pt x="6352" y="610"/>
                </a:lnTo>
                <a:lnTo>
                  <a:pt x="6330" y="600"/>
                </a:lnTo>
                <a:lnTo>
                  <a:pt x="6309" y="592"/>
                </a:lnTo>
                <a:lnTo>
                  <a:pt x="6287" y="585"/>
                </a:lnTo>
                <a:lnTo>
                  <a:pt x="6265" y="578"/>
                </a:lnTo>
                <a:lnTo>
                  <a:pt x="6243" y="572"/>
                </a:lnTo>
                <a:lnTo>
                  <a:pt x="6220" y="567"/>
                </a:lnTo>
                <a:lnTo>
                  <a:pt x="6198" y="562"/>
                </a:lnTo>
                <a:lnTo>
                  <a:pt x="6176" y="558"/>
                </a:lnTo>
                <a:lnTo>
                  <a:pt x="6152" y="554"/>
                </a:lnTo>
                <a:lnTo>
                  <a:pt x="6129" y="551"/>
                </a:lnTo>
                <a:lnTo>
                  <a:pt x="6105" y="549"/>
                </a:lnTo>
                <a:lnTo>
                  <a:pt x="6081" y="547"/>
                </a:lnTo>
                <a:lnTo>
                  <a:pt x="6057" y="546"/>
                </a:lnTo>
                <a:lnTo>
                  <a:pt x="6033" y="546"/>
                </a:lnTo>
                <a:lnTo>
                  <a:pt x="5992" y="547"/>
                </a:lnTo>
                <a:lnTo>
                  <a:pt x="5952" y="550"/>
                </a:lnTo>
                <a:lnTo>
                  <a:pt x="5911" y="555"/>
                </a:lnTo>
                <a:lnTo>
                  <a:pt x="5872" y="561"/>
                </a:lnTo>
                <a:lnTo>
                  <a:pt x="5833" y="570"/>
                </a:lnTo>
                <a:lnTo>
                  <a:pt x="5795" y="580"/>
                </a:lnTo>
                <a:lnTo>
                  <a:pt x="5757" y="593"/>
                </a:lnTo>
                <a:lnTo>
                  <a:pt x="5721" y="607"/>
                </a:lnTo>
                <a:lnTo>
                  <a:pt x="5707" y="588"/>
                </a:lnTo>
                <a:lnTo>
                  <a:pt x="5693" y="569"/>
                </a:lnTo>
                <a:lnTo>
                  <a:pt x="5679" y="551"/>
                </a:lnTo>
                <a:lnTo>
                  <a:pt x="5664" y="533"/>
                </a:lnTo>
                <a:lnTo>
                  <a:pt x="5647" y="516"/>
                </a:lnTo>
                <a:lnTo>
                  <a:pt x="5631" y="499"/>
                </a:lnTo>
                <a:lnTo>
                  <a:pt x="5615" y="483"/>
                </a:lnTo>
                <a:lnTo>
                  <a:pt x="5597" y="467"/>
                </a:lnTo>
                <a:lnTo>
                  <a:pt x="5579" y="452"/>
                </a:lnTo>
                <a:lnTo>
                  <a:pt x="5561" y="437"/>
                </a:lnTo>
                <a:lnTo>
                  <a:pt x="5542" y="423"/>
                </a:lnTo>
                <a:lnTo>
                  <a:pt x="5523" y="409"/>
                </a:lnTo>
                <a:lnTo>
                  <a:pt x="5504" y="396"/>
                </a:lnTo>
                <a:lnTo>
                  <a:pt x="5484" y="383"/>
                </a:lnTo>
                <a:lnTo>
                  <a:pt x="5464" y="371"/>
                </a:lnTo>
                <a:lnTo>
                  <a:pt x="5444" y="360"/>
                </a:lnTo>
                <a:lnTo>
                  <a:pt x="5422" y="348"/>
                </a:lnTo>
                <a:lnTo>
                  <a:pt x="5401" y="338"/>
                </a:lnTo>
                <a:lnTo>
                  <a:pt x="5380" y="329"/>
                </a:lnTo>
                <a:lnTo>
                  <a:pt x="5357" y="320"/>
                </a:lnTo>
                <a:lnTo>
                  <a:pt x="5335" y="312"/>
                </a:lnTo>
                <a:lnTo>
                  <a:pt x="5312" y="305"/>
                </a:lnTo>
                <a:lnTo>
                  <a:pt x="5289" y="298"/>
                </a:lnTo>
                <a:lnTo>
                  <a:pt x="5266" y="291"/>
                </a:lnTo>
                <a:lnTo>
                  <a:pt x="5242" y="285"/>
                </a:lnTo>
                <a:lnTo>
                  <a:pt x="5219" y="280"/>
                </a:lnTo>
                <a:lnTo>
                  <a:pt x="5194" y="276"/>
                </a:lnTo>
                <a:lnTo>
                  <a:pt x="5170" y="273"/>
                </a:lnTo>
                <a:lnTo>
                  <a:pt x="5146" y="270"/>
                </a:lnTo>
                <a:lnTo>
                  <a:pt x="5121" y="268"/>
                </a:lnTo>
                <a:lnTo>
                  <a:pt x="5096" y="267"/>
                </a:lnTo>
                <a:lnTo>
                  <a:pt x="5070" y="267"/>
                </a:lnTo>
                <a:lnTo>
                  <a:pt x="5039" y="267"/>
                </a:lnTo>
                <a:lnTo>
                  <a:pt x="5006" y="269"/>
                </a:lnTo>
                <a:lnTo>
                  <a:pt x="4975" y="272"/>
                </a:lnTo>
                <a:lnTo>
                  <a:pt x="4944" y="277"/>
                </a:lnTo>
                <a:lnTo>
                  <a:pt x="4913" y="282"/>
                </a:lnTo>
                <a:lnTo>
                  <a:pt x="4883" y="290"/>
                </a:lnTo>
                <a:lnTo>
                  <a:pt x="4852" y="297"/>
                </a:lnTo>
                <a:lnTo>
                  <a:pt x="4824" y="306"/>
                </a:lnTo>
                <a:lnTo>
                  <a:pt x="4794" y="316"/>
                </a:lnTo>
                <a:lnTo>
                  <a:pt x="4766" y="327"/>
                </a:lnTo>
                <a:lnTo>
                  <a:pt x="4738" y="339"/>
                </a:lnTo>
                <a:lnTo>
                  <a:pt x="4711" y="353"/>
                </a:lnTo>
                <a:lnTo>
                  <a:pt x="4684" y="367"/>
                </a:lnTo>
                <a:lnTo>
                  <a:pt x="4658" y="382"/>
                </a:lnTo>
                <a:lnTo>
                  <a:pt x="4633" y="398"/>
                </a:lnTo>
                <a:lnTo>
                  <a:pt x="4608" y="416"/>
                </a:lnTo>
                <a:lnTo>
                  <a:pt x="4586" y="402"/>
                </a:lnTo>
                <a:lnTo>
                  <a:pt x="4562" y="389"/>
                </a:lnTo>
                <a:lnTo>
                  <a:pt x="4539" y="378"/>
                </a:lnTo>
                <a:lnTo>
                  <a:pt x="4515" y="367"/>
                </a:lnTo>
                <a:lnTo>
                  <a:pt x="4490" y="357"/>
                </a:lnTo>
                <a:lnTo>
                  <a:pt x="4465" y="346"/>
                </a:lnTo>
                <a:lnTo>
                  <a:pt x="4439" y="338"/>
                </a:lnTo>
                <a:lnTo>
                  <a:pt x="4414" y="330"/>
                </a:lnTo>
                <a:lnTo>
                  <a:pt x="4387" y="323"/>
                </a:lnTo>
                <a:lnTo>
                  <a:pt x="4361" y="317"/>
                </a:lnTo>
                <a:lnTo>
                  <a:pt x="4334" y="312"/>
                </a:lnTo>
                <a:lnTo>
                  <a:pt x="4307" y="308"/>
                </a:lnTo>
                <a:lnTo>
                  <a:pt x="4279" y="304"/>
                </a:lnTo>
                <a:lnTo>
                  <a:pt x="4252" y="302"/>
                </a:lnTo>
                <a:lnTo>
                  <a:pt x="4223" y="301"/>
                </a:lnTo>
                <a:lnTo>
                  <a:pt x="4196" y="300"/>
                </a:lnTo>
                <a:lnTo>
                  <a:pt x="4175" y="300"/>
                </a:lnTo>
                <a:lnTo>
                  <a:pt x="4153" y="301"/>
                </a:lnTo>
                <a:lnTo>
                  <a:pt x="4132" y="303"/>
                </a:lnTo>
                <a:lnTo>
                  <a:pt x="4110" y="305"/>
                </a:lnTo>
                <a:lnTo>
                  <a:pt x="4090" y="307"/>
                </a:lnTo>
                <a:lnTo>
                  <a:pt x="4069" y="310"/>
                </a:lnTo>
                <a:lnTo>
                  <a:pt x="4048" y="314"/>
                </a:lnTo>
                <a:lnTo>
                  <a:pt x="4028" y="318"/>
                </a:lnTo>
                <a:lnTo>
                  <a:pt x="4008" y="322"/>
                </a:lnTo>
                <a:lnTo>
                  <a:pt x="3988" y="327"/>
                </a:lnTo>
                <a:lnTo>
                  <a:pt x="3968" y="333"/>
                </a:lnTo>
                <a:lnTo>
                  <a:pt x="3949" y="339"/>
                </a:lnTo>
                <a:lnTo>
                  <a:pt x="3929" y="345"/>
                </a:lnTo>
                <a:lnTo>
                  <a:pt x="3911" y="353"/>
                </a:lnTo>
                <a:lnTo>
                  <a:pt x="3892" y="361"/>
                </a:lnTo>
                <a:lnTo>
                  <a:pt x="3873" y="368"/>
                </a:lnTo>
                <a:lnTo>
                  <a:pt x="3855" y="377"/>
                </a:lnTo>
                <a:lnTo>
                  <a:pt x="3837" y="386"/>
                </a:lnTo>
                <a:lnTo>
                  <a:pt x="3819" y="395"/>
                </a:lnTo>
                <a:lnTo>
                  <a:pt x="3801" y="404"/>
                </a:lnTo>
                <a:lnTo>
                  <a:pt x="3767" y="426"/>
                </a:lnTo>
                <a:lnTo>
                  <a:pt x="3734" y="448"/>
                </a:lnTo>
                <a:lnTo>
                  <a:pt x="3702" y="472"/>
                </a:lnTo>
                <a:lnTo>
                  <a:pt x="3672" y="498"/>
                </a:lnTo>
                <a:lnTo>
                  <a:pt x="3642" y="525"/>
                </a:lnTo>
                <a:lnTo>
                  <a:pt x="3615" y="554"/>
                </a:lnTo>
                <a:lnTo>
                  <a:pt x="3595" y="546"/>
                </a:lnTo>
                <a:lnTo>
                  <a:pt x="3577" y="539"/>
                </a:lnTo>
                <a:lnTo>
                  <a:pt x="3558" y="531"/>
                </a:lnTo>
                <a:lnTo>
                  <a:pt x="3540" y="524"/>
                </a:lnTo>
                <a:lnTo>
                  <a:pt x="3519" y="518"/>
                </a:lnTo>
                <a:lnTo>
                  <a:pt x="3500" y="513"/>
                </a:lnTo>
                <a:lnTo>
                  <a:pt x="3480" y="508"/>
                </a:lnTo>
                <a:lnTo>
                  <a:pt x="3460" y="503"/>
                </a:lnTo>
                <a:lnTo>
                  <a:pt x="3440" y="499"/>
                </a:lnTo>
                <a:lnTo>
                  <a:pt x="3419" y="496"/>
                </a:lnTo>
                <a:lnTo>
                  <a:pt x="3399" y="493"/>
                </a:lnTo>
                <a:lnTo>
                  <a:pt x="3379" y="491"/>
                </a:lnTo>
                <a:lnTo>
                  <a:pt x="3357" y="489"/>
                </a:lnTo>
                <a:lnTo>
                  <a:pt x="3336" y="487"/>
                </a:lnTo>
                <a:lnTo>
                  <a:pt x="3315" y="486"/>
                </a:lnTo>
                <a:lnTo>
                  <a:pt x="3294" y="486"/>
                </a:lnTo>
                <a:lnTo>
                  <a:pt x="3259" y="487"/>
                </a:lnTo>
                <a:lnTo>
                  <a:pt x="3224" y="489"/>
                </a:lnTo>
                <a:lnTo>
                  <a:pt x="3189" y="493"/>
                </a:lnTo>
                <a:lnTo>
                  <a:pt x="3156" y="498"/>
                </a:lnTo>
                <a:lnTo>
                  <a:pt x="3122" y="504"/>
                </a:lnTo>
                <a:lnTo>
                  <a:pt x="3090" y="512"/>
                </a:lnTo>
                <a:lnTo>
                  <a:pt x="3057" y="522"/>
                </a:lnTo>
                <a:lnTo>
                  <a:pt x="3026" y="532"/>
                </a:lnTo>
                <a:lnTo>
                  <a:pt x="2994" y="545"/>
                </a:lnTo>
                <a:lnTo>
                  <a:pt x="2963" y="558"/>
                </a:lnTo>
                <a:lnTo>
                  <a:pt x="2934" y="572"/>
                </a:lnTo>
                <a:lnTo>
                  <a:pt x="2904" y="588"/>
                </a:lnTo>
                <a:lnTo>
                  <a:pt x="2876" y="605"/>
                </a:lnTo>
                <a:lnTo>
                  <a:pt x="2848" y="623"/>
                </a:lnTo>
                <a:lnTo>
                  <a:pt x="2822" y="641"/>
                </a:lnTo>
                <a:lnTo>
                  <a:pt x="2796" y="661"/>
                </a:lnTo>
                <a:lnTo>
                  <a:pt x="2775" y="651"/>
                </a:lnTo>
                <a:lnTo>
                  <a:pt x="2755" y="642"/>
                </a:lnTo>
                <a:lnTo>
                  <a:pt x="2733" y="633"/>
                </a:lnTo>
                <a:lnTo>
                  <a:pt x="2712" y="625"/>
                </a:lnTo>
                <a:lnTo>
                  <a:pt x="2691" y="618"/>
                </a:lnTo>
                <a:lnTo>
                  <a:pt x="2669" y="611"/>
                </a:lnTo>
                <a:lnTo>
                  <a:pt x="2647" y="604"/>
                </a:lnTo>
                <a:lnTo>
                  <a:pt x="2625" y="598"/>
                </a:lnTo>
                <a:lnTo>
                  <a:pt x="2602" y="592"/>
                </a:lnTo>
                <a:lnTo>
                  <a:pt x="2579" y="588"/>
                </a:lnTo>
                <a:lnTo>
                  <a:pt x="2555" y="584"/>
                </a:lnTo>
                <a:lnTo>
                  <a:pt x="2532" y="581"/>
                </a:lnTo>
                <a:lnTo>
                  <a:pt x="2509" y="579"/>
                </a:lnTo>
                <a:lnTo>
                  <a:pt x="2485" y="577"/>
                </a:lnTo>
                <a:lnTo>
                  <a:pt x="2461" y="576"/>
                </a:lnTo>
                <a:lnTo>
                  <a:pt x="2437" y="575"/>
                </a:lnTo>
                <a:lnTo>
                  <a:pt x="2413" y="576"/>
                </a:lnTo>
                <a:lnTo>
                  <a:pt x="2390" y="577"/>
                </a:lnTo>
                <a:lnTo>
                  <a:pt x="2367" y="578"/>
                </a:lnTo>
                <a:lnTo>
                  <a:pt x="2344" y="581"/>
                </a:lnTo>
                <a:lnTo>
                  <a:pt x="2321" y="584"/>
                </a:lnTo>
                <a:lnTo>
                  <a:pt x="2299" y="587"/>
                </a:lnTo>
                <a:lnTo>
                  <a:pt x="2276" y="591"/>
                </a:lnTo>
                <a:lnTo>
                  <a:pt x="2254" y="596"/>
                </a:lnTo>
                <a:lnTo>
                  <a:pt x="2233" y="603"/>
                </a:lnTo>
                <a:lnTo>
                  <a:pt x="2210" y="609"/>
                </a:lnTo>
                <a:lnTo>
                  <a:pt x="2189" y="615"/>
                </a:lnTo>
                <a:lnTo>
                  <a:pt x="2169" y="622"/>
                </a:lnTo>
                <a:lnTo>
                  <a:pt x="2147" y="630"/>
                </a:lnTo>
                <a:lnTo>
                  <a:pt x="2127" y="638"/>
                </a:lnTo>
                <a:lnTo>
                  <a:pt x="2106" y="647"/>
                </a:lnTo>
                <a:lnTo>
                  <a:pt x="2087" y="657"/>
                </a:lnTo>
                <a:lnTo>
                  <a:pt x="2057" y="629"/>
                </a:lnTo>
                <a:lnTo>
                  <a:pt x="2026" y="603"/>
                </a:lnTo>
                <a:lnTo>
                  <a:pt x="1994" y="578"/>
                </a:lnTo>
                <a:lnTo>
                  <a:pt x="1960" y="555"/>
                </a:lnTo>
                <a:lnTo>
                  <a:pt x="1925" y="532"/>
                </a:lnTo>
                <a:lnTo>
                  <a:pt x="1889" y="513"/>
                </a:lnTo>
                <a:lnTo>
                  <a:pt x="1852" y="494"/>
                </a:lnTo>
                <a:lnTo>
                  <a:pt x="1814" y="478"/>
                </a:lnTo>
                <a:lnTo>
                  <a:pt x="1776" y="462"/>
                </a:lnTo>
                <a:lnTo>
                  <a:pt x="1736" y="449"/>
                </a:lnTo>
                <a:lnTo>
                  <a:pt x="1716" y="443"/>
                </a:lnTo>
                <a:lnTo>
                  <a:pt x="1695" y="438"/>
                </a:lnTo>
                <a:lnTo>
                  <a:pt x="1675" y="433"/>
                </a:lnTo>
                <a:lnTo>
                  <a:pt x="1655" y="429"/>
                </a:lnTo>
                <a:lnTo>
                  <a:pt x="1633" y="425"/>
                </a:lnTo>
                <a:lnTo>
                  <a:pt x="1612" y="422"/>
                </a:lnTo>
                <a:lnTo>
                  <a:pt x="1592" y="419"/>
                </a:lnTo>
                <a:lnTo>
                  <a:pt x="1570" y="416"/>
                </a:lnTo>
                <a:lnTo>
                  <a:pt x="1548" y="415"/>
                </a:lnTo>
                <a:lnTo>
                  <a:pt x="1526" y="412"/>
                </a:lnTo>
                <a:lnTo>
                  <a:pt x="1505" y="411"/>
                </a:lnTo>
                <a:lnTo>
                  <a:pt x="1483" y="411"/>
                </a:lnTo>
                <a:lnTo>
                  <a:pt x="1447" y="412"/>
                </a:lnTo>
                <a:lnTo>
                  <a:pt x="1412" y="415"/>
                </a:lnTo>
                <a:lnTo>
                  <a:pt x="1378" y="418"/>
                </a:lnTo>
                <a:lnTo>
                  <a:pt x="1343" y="423"/>
                </a:lnTo>
                <a:lnTo>
                  <a:pt x="1310" y="429"/>
                </a:lnTo>
                <a:lnTo>
                  <a:pt x="1277" y="437"/>
                </a:lnTo>
                <a:lnTo>
                  <a:pt x="1243" y="445"/>
                </a:lnTo>
                <a:lnTo>
                  <a:pt x="1212" y="455"/>
                </a:lnTo>
                <a:lnTo>
                  <a:pt x="1196" y="430"/>
                </a:lnTo>
                <a:lnTo>
                  <a:pt x="1178" y="405"/>
                </a:lnTo>
                <a:lnTo>
                  <a:pt x="1161" y="381"/>
                </a:lnTo>
                <a:lnTo>
                  <a:pt x="1142" y="358"/>
                </a:lnTo>
                <a:lnTo>
                  <a:pt x="1123" y="334"/>
                </a:lnTo>
                <a:lnTo>
                  <a:pt x="1103" y="312"/>
                </a:lnTo>
                <a:lnTo>
                  <a:pt x="1083" y="290"/>
                </a:lnTo>
                <a:lnTo>
                  <a:pt x="1061" y="269"/>
                </a:lnTo>
                <a:lnTo>
                  <a:pt x="1039" y="248"/>
                </a:lnTo>
                <a:lnTo>
                  <a:pt x="1016" y="229"/>
                </a:lnTo>
                <a:lnTo>
                  <a:pt x="993" y="209"/>
                </a:lnTo>
                <a:lnTo>
                  <a:pt x="970" y="191"/>
                </a:lnTo>
                <a:lnTo>
                  <a:pt x="945" y="174"/>
                </a:lnTo>
                <a:lnTo>
                  <a:pt x="921" y="156"/>
                </a:lnTo>
                <a:lnTo>
                  <a:pt x="895" y="140"/>
                </a:lnTo>
                <a:lnTo>
                  <a:pt x="869" y="125"/>
                </a:lnTo>
                <a:lnTo>
                  <a:pt x="842" y="111"/>
                </a:lnTo>
                <a:lnTo>
                  <a:pt x="816" y="96"/>
                </a:lnTo>
                <a:lnTo>
                  <a:pt x="788" y="84"/>
                </a:lnTo>
                <a:lnTo>
                  <a:pt x="760" y="72"/>
                </a:lnTo>
                <a:lnTo>
                  <a:pt x="731" y="61"/>
                </a:lnTo>
                <a:lnTo>
                  <a:pt x="703" y="51"/>
                </a:lnTo>
                <a:lnTo>
                  <a:pt x="673" y="42"/>
                </a:lnTo>
                <a:lnTo>
                  <a:pt x="644" y="32"/>
                </a:lnTo>
                <a:lnTo>
                  <a:pt x="614" y="25"/>
                </a:lnTo>
                <a:lnTo>
                  <a:pt x="584" y="18"/>
                </a:lnTo>
                <a:lnTo>
                  <a:pt x="553" y="13"/>
                </a:lnTo>
                <a:lnTo>
                  <a:pt x="522" y="8"/>
                </a:lnTo>
                <a:lnTo>
                  <a:pt x="490" y="5"/>
                </a:lnTo>
                <a:lnTo>
                  <a:pt x="459" y="2"/>
                </a:lnTo>
                <a:lnTo>
                  <a:pt x="427" y="1"/>
                </a:lnTo>
                <a:lnTo>
                  <a:pt x="395" y="0"/>
                </a:lnTo>
                <a:lnTo>
                  <a:pt x="368" y="0"/>
                </a:lnTo>
                <a:lnTo>
                  <a:pt x="343" y="2"/>
                </a:lnTo>
                <a:lnTo>
                  <a:pt x="316" y="3"/>
                </a:lnTo>
                <a:lnTo>
                  <a:pt x="291" y="6"/>
                </a:lnTo>
                <a:lnTo>
                  <a:pt x="265" y="9"/>
                </a:lnTo>
                <a:lnTo>
                  <a:pt x="240" y="12"/>
                </a:lnTo>
                <a:lnTo>
                  <a:pt x="214" y="17"/>
                </a:lnTo>
                <a:lnTo>
                  <a:pt x="190" y="22"/>
                </a:lnTo>
                <a:lnTo>
                  <a:pt x="165" y="28"/>
                </a:lnTo>
                <a:lnTo>
                  <a:pt x="140" y="34"/>
                </a:lnTo>
                <a:lnTo>
                  <a:pt x="117" y="42"/>
                </a:lnTo>
                <a:lnTo>
                  <a:pt x="92" y="49"/>
                </a:lnTo>
                <a:lnTo>
                  <a:pt x="69" y="57"/>
                </a:lnTo>
                <a:lnTo>
                  <a:pt x="46" y="66"/>
                </a:lnTo>
                <a:lnTo>
                  <a:pt x="22" y="75"/>
                </a:lnTo>
                <a:lnTo>
                  <a:pt x="0" y="85"/>
                </a:lnTo>
                <a:lnTo>
                  <a:pt x="0" y="1831"/>
                </a:lnTo>
                <a:lnTo>
                  <a:pt x="22" y="1841"/>
                </a:lnTo>
                <a:lnTo>
                  <a:pt x="46" y="1850"/>
                </a:lnTo>
                <a:lnTo>
                  <a:pt x="69" y="1860"/>
                </a:lnTo>
                <a:lnTo>
                  <a:pt x="92" y="1868"/>
                </a:lnTo>
                <a:lnTo>
                  <a:pt x="117" y="1875"/>
                </a:lnTo>
                <a:lnTo>
                  <a:pt x="140" y="1882"/>
                </a:lnTo>
                <a:lnTo>
                  <a:pt x="165" y="1888"/>
                </a:lnTo>
                <a:lnTo>
                  <a:pt x="190" y="1894"/>
                </a:lnTo>
                <a:lnTo>
                  <a:pt x="214" y="1899"/>
                </a:lnTo>
                <a:lnTo>
                  <a:pt x="240" y="1904"/>
                </a:lnTo>
                <a:lnTo>
                  <a:pt x="265" y="1907"/>
                </a:lnTo>
                <a:lnTo>
                  <a:pt x="291" y="1910"/>
                </a:lnTo>
                <a:lnTo>
                  <a:pt x="316" y="1913"/>
                </a:lnTo>
                <a:lnTo>
                  <a:pt x="343" y="1915"/>
                </a:lnTo>
                <a:lnTo>
                  <a:pt x="368" y="1916"/>
                </a:lnTo>
                <a:lnTo>
                  <a:pt x="395" y="1917"/>
                </a:lnTo>
                <a:lnTo>
                  <a:pt x="423" y="1916"/>
                </a:lnTo>
                <a:lnTo>
                  <a:pt x="451" y="1915"/>
                </a:lnTo>
                <a:lnTo>
                  <a:pt x="478" y="1912"/>
                </a:lnTo>
                <a:lnTo>
                  <a:pt x="505" y="1910"/>
                </a:lnTo>
                <a:lnTo>
                  <a:pt x="532" y="1906"/>
                </a:lnTo>
                <a:lnTo>
                  <a:pt x="558" y="1902"/>
                </a:lnTo>
                <a:lnTo>
                  <a:pt x="585" y="1897"/>
                </a:lnTo>
                <a:lnTo>
                  <a:pt x="611" y="1892"/>
                </a:lnTo>
                <a:lnTo>
                  <a:pt x="638" y="1885"/>
                </a:lnTo>
                <a:lnTo>
                  <a:pt x="663" y="1878"/>
                </a:lnTo>
                <a:lnTo>
                  <a:pt x="689" y="1871"/>
                </a:lnTo>
                <a:lnTo>
                  <a:pt x="714" y="1863"/>
                </a:lnTo>
                <a:lnTo>
                  <a:pt x="739" y="1854"/>
                </a:lnTo>
                <a:lnTo>
                  <a:pt x="763" y="1843"/>
                </a:lnTo>
                <a:lnTo>
                  <a:pt x="787" y="1833"/>
                </a:lnTo>
                <a:lnTo>
                  <a:pt x="811" y="1822"/>
                </a:lnTo>
                <a:lnTo>
                  <a:pt x="826" y="1840"/>
                </a:lnTo>
                <a:lnTo>
                  <a:pt x="841" y="1858"/>
                </a:lnTo>
                <a:lnTo>
                  <a:pt x="858" y="1875"/>
                </a:lnTo>
                <a:lnTo>
                  <a:pt x="874" y="1891"/>
                </a:lnTo>
                <a:lnTo>
                  <a:pt x="891" y="1907"/>
                </a:lnTo>
                <a:lnTo>
                  <a:pt x="909" y="1924"/>
                </a:lnTo>
                <a:lnTo>
                  <a:pt x="927" y="1939"/>
                </a:lnTo>
                <a:lnTo>
                  <a:pt x="944" y="1954"/>
                </a:lnTo>
                <a:lnTo>
                  <a:pt x="964" y="1968"/>
                </a:lnTo>
                <a:lnTo>
                  <a:pt x="983" y="1983"/>
                </a:lnTo>
                <a:lnTo>
                  <a:pt x="1002" y="1996"/>
                </a:lnTo>
                <a:lnTo>
                  <a:pt x="1022" y="2008"/>
                </a:lnTo>
                <a:lnTo>
                  <a:pt x="1042" y="2021"/>
                </a:lnTo>
                <a:lnTo>
                  <a:pt x="1062" y="2032"/>
                </a:lnTo>
                <a:lnTo>
                  <a:pt x="1084" y="2044"/>
                </a:lnTo>
                <a:lnTo>
                  <a:pt x="1105" y="2055"/>
                </a:lnTo>
                <a:lnTo>
                  <a:pt x="1126" y="2065"/>
                </a:lnTo>
                <a:lnTo>
                  <a:pt x="1148" y="2074"/>
                </a:lnTo>
                <a:lnTo>
                  <a:pt x="1170" y="2083"/>
                </a:lnTo>
                <a:lnTo>
                  <a:pt x="1193" y="2091"/>
                </a:lnTo>
                <a:lnTo>
                  <a:pt x="1216" y="2099"/>
                </a:lnTo>
                <a:lnTo>
                  <a:pt x="1238" y="2107"/>
                </a:lnTo>
                <a:lnTo>
                  <a:pt x="1262" y="2113"/>
                </a:lnTo>
                <a:lnTo>
                  <a:pt x="1286" y="2119"/>
                </a:lnTo>
                <a:lnTo>
                  <a:pt x="1310" y="2124"/>
                </a:lnTo>
                <a:lnTo>
                  <a:pt x="1334" y="2128"/>
                </a:lnTo>
                <a:lnTo>
                  <a:pt x="1358" y="2132"/>
                </a:lnTo>
                <a:lnTo>
                  <a:pt x="1383" y="2135"/>
                </a:lnTo>
                <a:lnTo>
                  <a:pt x="1407" y="2138"/>
                </a:lnTo>
                <a:lnTo>
                  <a:pt x="1433" y="2140"/>
                </a:lnTo>
                <a:lnTo>
                  <a:pt x="1457" y="2141"/>
                </a:lnTo>
                <a:lnTo>
                  <a:pt x="1483" y="2141"/>
                </a:lnTo>
                <a:lnTo>
                  <a:pt x="1516" y="2140"/>
                </a:lnTo>
                <a:lnTo>
                  <a:pt x="1549" y="2139"/>
                </a:lnTo>
                <a:lnTo>
                  <a:pt x="1580" y="2136"/>
                </a:lnTo>
                <a:lnTo>
                  <a:pt x="1613" y="2131"/>
                </a:lnTo>
                <a:lnTo>
                  <a:pt x="1644" y="2126"/>
                </a:lnTo>
                <a:lnTo>
                  <a:pt x="1675" y="2120"/>
                </a:lnTo>
                <a:lnTo>
                  <a:pt x="1707" y="2112"/>
                </a:lnTo>
                <a:lnTo>
                  <a:pt x="1736" y="2104"/>
                </a:lnTo>
                <a:lnTo>
                  <a:pt x="1767" y="2093"/>
                </a:lnTo>
                <a:lnTo>
                  <a:pt x="1796" y="2083"/>
                </a:lnTo>
                <a:lnTo>
                  <a:pt x="1825" y="2071"/>
                </a:lnTo>
                <a:lnTo>
                  <a:pt x="1853" y="2058"/>
                </a:lnTo>
                <a:lnTo>
                  <a:pt x="1881" y="2045"/>
                </a:lnTo>
                <a:lnTo>
                  <a:pt x="1908" y="2029"/>
                </a:lnTo>
                <a:lnTo>
                  <a:pt x="1934" y="2014"/>
                </a:lnTo>
                <a:lnTo>
                  <a:pt x="1961" y="1998"/>
                </a:lnTo>
                <a:lnTo>
                  <a:pt x="1985" y="2016"/>
                </a:lnTo>
                <a:lnTo>
                  <a:pt x="2012" y="2033"/>
                </a:lnTo>
                <a:lnTo>
                  <a:pt x="2038" y="2050"/>
                </a:lnTo>
                <a:lnTo>
                  <a:pt x="2066" y="2065"/>
                </a:lnTo>
                <a:lnTo>
                  <a:pt x="2093" y="2079"/>
                </a:lnTo>
                <a:lnTo>
                  <a:pt x="2122" y="2091"/>
                </a:lnTo>
                <a:lnTo>
                  <a:pt x="2151" y="2104"/>
                </a:lnTo>
                <a:lnTo>
                  <a:pt x="2181" y="2115"/>
                </a:lnTo>
                <a:lnTo>
                  <a:pt x="2211" y="2124"/>
                </a:lnTo>
                <a:lnTo>
                  <a:pt x="2243" y="2133"/>
                </a:lnTo>
                <a:lnTo>
                  <a:pt x="2273" y="2140"/>
                </a:lnTo>
                <a:lnTo>
                  <a:pt x="2306" y="2146"/>
                </a:lnTo>
                <a:lnTo>
                  <a:pt x="2338" y="2150"/>
                </a:lnTo>
                <a:lnTo>
                  <a:pt x="2370" y="2154"/>
                </a:lnTo>
                <a:lnTo>
                  <a:pt x="2404" y="2156"/>
                </a:lnTo>
                <a:lnTo>
                  <a:pt x="2437" y="2156"/>
                </a:lnTo>
                <a:lnTo>
                  <a:pt x="2472" y="2156"/>
                </a:lnTo>
                <a:lnTo>
                  <a:pt x="2506" y="2153"/>
                </a:lnTo>
                <a:lnTo>
                  <a:pt x="2541" y="2150"/>
                </a:lnTo>
                <a:lnTo>
                  <a:pt x="2575" y="2144"/>
                </a:lnTo>
                <a:lnTo>
                  <a:pt x="2608" y="2138"/>
                </a:lnTo>
                <a:lnTo>
                  <a:pt x="2641" y="2130"/>
                </a:lnTo>
                <a:lnTo>
                  <a:pt x="2673" y="2121"/>
                </a:lnTo>
                <a:lnTo>
                  <a:pt x="2705" y="2110"/>
                </a:lnTo>
                <a:lnTo>
                  <a:pt x="2736" y="2098"/>
                </a:lnTo>
                <a:lnTo>
                  <a:pt x="2767" y="2085"/>
                </a:lnTo>
                <a:lnTo>
                  <a:pt x="2797" y="2070"/>
                </a:lnTo>
                <a:lnTo>
                  <a:pt x="2826" y="2055"/>
                </a:lnTo>
                <a:lnTo>
                  <a:pt x="2855" y="2037"/>
                </a:lnTo>
                <a:lnTo>
                  <a:pt x="2882" y="2020"/>
                </a:lnTo>
                <a:lnTo>
                  <a:pt x="2908" y="2001"/>
                </a:lnTo>
                <a:lnTo>
                  <a:pt x="2935" y="1981"/>
                </a:lnTo>
                <a:lnTo>
                  <a:pt x="2955" y="1991"/>
                </a:lnTo>
                <a:lnTo>
                  <a:pt x="2976" y="2000"/>
                </a:lnTo>
                <a:lnTo>
                  <a:pt x="2997" y="2009"/>
                </a:lnTo>
                <a:lnTo>
                  <a:pt x="3017" y="2017"/>
                </a:lnTo>
                <a:lnTo>
                  <a:pt x="3040" y="2025"/>
                </a:lnTo>
                <a:lnTo>
                  <a:pt x="3061" y="2032"/>
                </a:lnTo>
                <a:lnTo>
                  <a:pt x="3084" y="2038"/>
                </a:lnTo>
                <a:lnTo>
                  <a:pt x="3106" y="2045"/>
                </a:lnTo>
                <a:lnTo>
                  <a:pt x="3128" y="2050"/>
                </a:lnTo>
                <a:lnTo>
                  <a:pt x="3152" y="2054"/>
                </a:lnTo>
                <a:lnTo>
                  <a:pt x="3175" y="2058"/>
                </a:lnTo>
                <a:lnTo>
                  <a:pt x="3199" y="2061"/>
                </a:lnTo>
                <a:lnTo>
                  <a:pt x="3222" y="2064"/>
                </a:lnTo>
                <a:lnTo>
                  <a:pt x="3245" y="2066"/>
                </a:lnTo>
                <a:lnTo>
                  <a:pt x="3270" y="2067"/>
                </a:lnTo>
                <a:lnTo>
                  <a:pt x="3294" y="2067"/>
                </a:lnTo>
                <a:lnTo>
                  <a:pt x="3316" y="2067"/>
                </a:lnTo>
                <a:lnTo>
                  <a:pt x="3337" y="2066"/>
                </a:lnTo>
                <a:lnTo>
                  <a:pt x="3357" y="2065"/>
                </a:lnTo>
                <a:lnTo>
                  <a:pt x="3379" y="2063"/>
                </a:lnTo>
                <a:lnTo>
                  <a:pt x="3399" y="2060"/>
                </a:lnTo>
                <a:lnTo>
                  <a:pt x="3420" y="2057"/>
                </a:lnTo>
                <a:lnTo>
                  <a:pt x="3441" y="2054"/>
                </a:lnTo>
                <a:lnTo>
                  <a:pt x="3461" y="2050"/>
                </a:lnTo>
                <a:lnTo>
                  <a:pt x="3481" y="2045"/>
                </a:lnTo>
                <a:lnTo>
                  <a:pt x="3501" y="2040"/>
                </a:lnTo>
                <a:lnTo>
                  <a:pt x="3521" y="2033"/>
                </a:lnTo>
                <a:lnTo>
                  <a:pt x="3541" y="2027"/>
                </a:lnTo>
                <a:lnTo>
                  <a:pt x="3560" y="2021"/>
                </a:lnTo>
                <a:lnTo>
                  <a:pt x="3579" y="2014"/>
                </a:lnTo>
                <a:lnTo>
                  <a:pt x="3598" y="2007"/>
                </a:lnTo>
                <a:lnTo>
                  <a:pt x="3616" y="1999"/>
                </a:lnTo>
                <a:lnTo>
                  <a:pt x="3634" y="1990"/>
                </a:lnTo>
                <a:lnTo>
                  <a:pt x="3652" y="1982"/>
                </a:lnTo>
                <a:lnTo>
                  <a:pt x="3671" y="1971"/>
                </a:lnTo>
                <a:lnTo>
                  <a:pt x="3688" y="1962"/>
                </a:lnTo>
                <a:lnTo>
                  <a:pt x="3723" y="1941"/>
                </a:lnTo>
                <a:lnTo>
                  <a:pt x="3755" y="1919"/>
                </a:lnTo>
                <a:lnTo>
                  <a:pt x="3787" y="1894"/>
                </a:lnTo>
                <a:lnTo>
                  <a:pt x="3817" y="1869"/>
                </a:lnTo>
                <a:lnTo>
                  <a:pt x="3847" y="1841"/>
                </a:lnTo>
                <a:lnTo>
                  <a:pt x="3874" y="1813"/>
                </a:lnTo>
                <a:lnTo>
                  <a:pt x="3894" y="1821"/>
                </a:lnTo>
                <a:lnTo>
                  <a:pt x="3912" y="1828"/>
                </a:lnTo>
                <a:lnTo>
                  <a:pt x="3931" y="1835"/>
                </a:lnTo>
                <a:lnTo>
                  <a:pt x="3951" y="1842"/>
                </a:lnTo>
                <a:lnTo>
                  <a:pt x="3970" y="1848"/>
                </a:lnTo>
                <a:lnTo>
                  <a:pt x="3989" y="1854"/>
                </a:lnTo>
                <a:lnTo>
                  <a:pt x="4009" y="1859"/>
                </a:lnTo>
                <a:lnTo>
                  <a:pt x="4029" y="1864"/>
                </a:lnTo>
                <a:lnTo>
                  <a:pt x="4049" y="1868"/>
                </a:lnTo>
                <a:lnTo>
                  <a:pt x="4070" y="1871"/>
                </a:lnTo>
                <a:lnTo>
                  <a:pt x="4090" y="1874"/>
                </a:lnTo>
                <a:lnTo>
                  <a:pt x="4111" y="1877"/>
                </a:lnTo>
                <a:lnTo>
                  <a:pt x="4132" y="1879"/>
                </a:lnTo>
                <a:lnTo>
                  <a:pt x="4153" y="1880"/>
                </a:lnTo>
                <a:lnTo>
                  <a:pt x="4175" y="1881"/>
                </a:lnTo>
                <a:lnTo>
                  <a:pt x="4196" y="1881"/>
                </a:lnTo>
                <a:lnTo>
                  <a:pt x="4228" y="1880"/>
                </a:lnTo>
                <a:lnTo>
                  <a:pt x="4260" y="1878"/>
                </a:lnTo>
                <a:lnTo>
                  <a:pt x="4292" y="1875"/>
                </a:lnTo>
                <a:lnTo>
                  <a:pt x="4322" y="1871"/>
                </a:lnTo>
                <a:lnTo>
                  <a:pt x="4353" y="1866"/>
                </a:lnTo>
                <a:lnTo>
                  <a:pt x="4383" y="1859"/>
                </a:lnTo>
                <a:lnTo>
                  <a:pt x="4413" y="1850"/>
                </a:lnTo>
                <a:lnTo>
                  <a:pt x="4442" y="1841"/>
                </a:lnTo>
                <a:lnTo>
                  <a:pt x="4472" y="1831"/>
                </a:lnTo>
                <a:lnTo>
                  <a:pt x="4500" y="1820"/>
                </a:lnTo>
                <a:lnTo>
                  <a:pt x="4528" y="1808"/>
                </a:lnTo>
                <a:lnTo>
                  <a:pt x="4555" y="1795"/>
                </a:lnTo>
                <a:lnTo>
                  <a:pt x="4582" y="1780"/>
                </a:lnTo>
                <a:lnTo>
                  <a:pt x="4608" y="1765"/>
                </a:lnTo>
                <a:lnTo>
                  <a:pt x="4633" y="1749"/>
                </a:lnTo>
                <a:lnTo>
                  <a:pt x="4658" y="1733"/>
                </a:lnTo>
                <a:lnTo>
                  <a:pt x="4680" y="1746"/>
                </a:lnTo>
                <a:lnTo>
                  <a:pt x="4704" y="1758"/>
                </a:lnTo>
                <a:lnTo>
                  <a:pt x="4727" y="1770"/>
                </a:lnTo>
                <a:lnTo>
                  <a:pt x="4752" y="1781"/>
                </a:lnTo>
                <a:lnTo>
                  <a:pt x="4776" y="1792"/>
                </a:lnTo>
                <a:lnTo>
                  <a:pt x="4802" y="1801"/>
                </a:lnTo>
                <a:lnTo>
                  <a:pt x="4827" y="1810"/>
                </a:lnTo>
                <a:lnTo>
                  <a:pt x="4852" y="1818"/>
                </a:lnTo>
                <a:lnTo>
                  <a:pt x="4879" y="1824"/>
                </a:lnTo>
                <a:lnTo>
                  <a:pt x="4905" y="1830"/>
                </a:lnTo>
                <a:lnTo>
                  <a:pt x="4932" y="1836"/>
                </a:lnTo>
                <a:lnTo>
                  <a:pt x="4959" y="1840"/>
                </a:lnTo>
                <a:lnTo>
                  <a:pt x="4987" y="1843"/>
                </a:lnTo>
                <a:lnTo>
                  <a:pt x="5014" y="1846"/>
                </a:lnTo>
                <a:lnTo>
                  <a:pt x="5043" y="1847"/>
                </a:lnTo>
                <a:lnTo>
                  <a:pt x="5070" y="1847"/>
                </a:lnTo>
                <a:lnTo>
                  <a:pt x="5106" y="1847"/>
                </a:lnTo>
                <a:lnTo>
                  <a:pt x="5139" y="1845"/>
                </a:lnTo>
                <a:lnTo>
                  <a:pt x="5174" y="1841"/>
                </a:lnTo>
                <a:lnTo>
                  <a:pt x="5208" y="1836"/>
                </a:lnTo>
                <a:lnTo>
                  <a:pt x="5241" y="1829"/>
                </a:lnTo>
                <a:lnTo>
                  <a:pt x="5274" y="1822"/>
                </a:lnTo>
                <a:lnTo>
                  <a:pt x="5305" y="1813"/>
                </a:lnTo>
                <a:lnTo>
                  <a:pt x="5337" y="1802"/>
                </a:lnTo>
                <a:lnTo>
                  <a:pt x="5351" y="1823"/>
                </a:lnTo>
                <a:lnTo>
                  <a:pt x="5365" y="1844"/>
                </a:lnTo>
                <a:lnTo>
                  <a:pt x="5381" y="1865"/>
                </a:lnTo>
                <a:lnTo>
                  <a:pt x="5397" y="1885"/>
                </a:lnTo>
                <a:lnTo>
                  <a:pt x="5413" y="1904"/>
                </a:lnTo>
                <a:lnTo>
                  <a:pt x="5431" y="1924"/>
                </a:lnTo>
                <a:lnTo>
                  <a:pt x="5448" y="1942"/>
                </a:lnTo>
                <a:lnTo>
                  <a:pt x="5466" y="1959"/>
                </a:lnTo>
                <a:lnTo>
                  <a:pt x="5484" y="1976"/>
                </a:lnTo>
                <a:lnTo>
                  <a:pt x="5504" y="1994"/>
                </a:lnTo>
                <a:lnTo>
                  <a:pt x="5523" y="2010"/>
                </a:lnTo>
                <a:lnTo>
                  <a:pt x="5543" y="2025"/>
                </a:lnTo>
                <a:lnTo>
                  <a:pt x="5565" y="2041"/>
                </a:lnTo>
                <a:lnTo>
                  <a:pt x="5586" y="2055"/>
                </a:lnTo>
                <a:lnTo>
                  <a:pt x="5608" y="2068"/>
                </a:lnTo>
                <a:lnTo>
                  <a:pt x="5630" y="2081"/>
                </a:lnTo>
                <a:lnTo>
                  <a:pt x="5652" y="2093"/>
                </a:lnTo>
                <a:lnTo>
                  <a:pt x="5675" y="2105"/>
                </a:lnTo>
                <a:lnTo>
                  <a:pt x="5698" y="2116"/>
                </a:lnTo>
                <a:lnTo>
                  <a:pt x="5723" y="2126"/>
                </a:lnTo>
                <a:lnTo>
                  <a:pt x="5746" y="2135"/>
                </a:lnTo>
                <a:lnTo>
                  <a:pt x="5771" y="2144"/>
                </a:lnTo>
                <a:lnTo>
                  <a:pt x="5796" y="2152"/>
                </a:lnTo>
                <a:lnTo>
                  <a:pt x="5821" y="2159"/>
                </a:lnTo>
                <a:lnTo>
                  <a:pt x="5847" y="2166"/>
                </a:lnTo>
                <a:lnTo>
                  <a:pt x="5872" y="2171"/>
                </a:lnTo>
                <a:lnTo>
                  <a:pt x="5899" y="2176"/>
                </a:lnTo>
                <a:lnTo>
                  <a:pt x="5925" y="2180"/>
                </a:lnTo>
                <a:lnTo>
                  <a:pt x="5952" y="2183"/>
                </a:lnTo>
                <a:lnTo>
                  <a:pt x="5979" y="2185"/>
                </a:lnTo>
                <a:lnTo>
                  <a:pt x="6006" y="2186"/>
                </a:lnTo>
                <a:lnTo>
                  <a:pt x="6033" y="2187"/>
                </a:lnTo>
                <a:lnTo>
                  <a:pt x="6058" y="2187"/>
                </a:lnTo>
                <a:lnTo>
                  <a:pt x="6084" y="2185"/>
                </a:lnTo>
                <a:lnTo>
                  <a:pt x="6109" y="2184"/>
                </a:lnTo>
                <a:lnTo>
                  <a:pt x="6134" y="2181"/>
                </a:lnTo>
                <a:lnTo>
                  <a:pt x="6158" y="2178"/>
                </a:lnTo>
                <a:lnTo>
                  <a:pt x="6183" y="2174"/>
                </a:lnTo>
                <a:lnTo>
                  <a:pt x="6206" y="2169"/>
                </a:lnTo>
                <a:lnTo>
                  <a:pt x="6230" y="2163"/>
                </a:lnTo>
                <a:lnTo>
                  <a:pt x="6254" y="2157"/>
                </a:lnTo>
                <a:lnTo>
                  <a:pt x="6277" y="2150"/>
                </a:lnTo>
                <a:lnTo>
                  <a:pt x="6300" y="2142"/>
                </a:lnTo>
                <a:lnTo>
                  <a:pt x="6323" y="2134"/>
                </a:lnTo>
                <a:lnTo>
                  <a:pt x="6345" y="2126"/>
                </a:lnTo>
                <a:lnTo>
                  <a:pt x="6367" y="2117"/>
                </a:lnTo>
                <a:lnTo>
                  <a:pt x="6388" y="2107"/>
                </a:lnTo>
                <a:lnTo>
                  <a:pt x="6410" y="2095"/>
                </a:lnTo>
                <a:lnTo>
                  <a:pt x="6431" y="2084"/>
                </a:lnTo>
                <a:lnTo>
                  <a:pt x="6451" y="2073"/>
                </a:lnTo>
                <a:lnTo>
                  <a:pt x="6472" y="2060"/>
                </a:lnTo>
                <a:lnTo>
                  <a:pt x="6492" y="2048"/>
                </a:lnTo>
                <a:lnTo>
                  <a:pt x="6511" y="2033"/>
                </a:lnTo>
                <a:lnTo>
                  <a:pt x="6530" y="2020"/>
                </a:lnTo>
                <a:lnTo>
                  <a:pt x="6549" y="2005"/>
                </a:lnTo>
                <a:lnTo>
                  <a:pt x="6567" y="1990"/>
                </a:lnTo>
                <a:lnTo>
                  <a:pt x="6585" y="1974"/>
                </a:lnTo>
                <a:lnTo>
                  <a:pt x="6602" y="1958"/>
                </a:lnTo>
                <a:lnTo>
                  <a:pt x="6618" y="1942"/>
                </a:lnTo>
                <a:lnTo>
                  <a:pt x="6636" y="1925"/>
                </a:lnTo>
                <a:lnTo>
                  <a:pt x="6651" y="1907"/>
                </a:lnTo>
                <a:lnTo>
                  <a:pt x="6666" y="1889"/>
                </a:lnTo>
                <a:lnTo>
                  <a:pt x="6681" y="1871"/>
                </a:lnTo>
                <a:lnTo>
                  <a:pt x="6696" y="1853"/>
                </a:lnTo>
                <a:lnTo>
                  <a:pt x="6722" y="1881"/>
                </a:lnTo>
                <a:lnTo>
                  <a:pt x="6751" y="1908"/>
                </a:lnTo>
                <a:lnTo>
                  <a:pt x="6781" y="1934"/>
                </a:lnTo>
                <a:lnTo>
                  <a:pt x="6813" y="1957"/>
                </a:lnTo>
                <a:lnTo>
                  <a:pt x="6828" y="1969"/>
                </a:lnTo>
                <a:lnTo>
                  <a:pt x="6844" y="1981"/>
                </a:lnTo>
                <a:lnTo>
                  <a:pt x="6862" y="1991"/>
                </a:lnTo>
                <a:lnTo>
                  <a:pt x="6878" y="2001"/>
                </a:lnTo>
                <a:lnTo>
                  <a:pt x="6895" y="2011"/>
                </a:lnTo>
                <a:lnTo>
                  <a:pt x="6913" y="2020"/>
                </a:lnTo>
                <a:lnTo>
                  <a:pt x="6931" y="2029"/>
                </a:lnTo>
                <a:lnTo>
                  <a:pt x="6949" y="2037"/>
                </a:lnTo>
                <a:lnTo>
                  <a:pt x="6967" y="2046"/>
                </a:lnTo>
                <a:lnTo>
                  <a:pt x="6986" y="2053"/>
                </a:lnTo>
                <a:lnTo>
                  <a:pt x="7004" y="2060"/>
                </a:lnTo>
                <a:lnTo>
                  <a:pt x="7023" y="2067"/>
                </a:lnTo>
                <a:lnTo>
                  <a:pt x="7043" y="2073"/>
                </a:lnTo>
                <a:lnTo>
                  <a:pt x="7062" y="2078"/>
                </a:lnTo>
                <a:lnTo>
                  <a:pt x="7081" y="2083"/>
                </a:lnTo>
                <a:lnTo>
                  <a:pt x="7102" y="2088"/>
                </a:lnTo>
                <a:lnTo>
                  <a:pt x="7121" y="2092"/>
                </a:lnTo>
                <a:lnTo>
                  <a:pt x="7141" y="2095"/>
                </a:lnTo>
                <a:lnTo>
                  <a:pt x="7162" y="2098"/>
                </a:lnTo>
                <a:lnTo>
                  <a:pt x="7182" y="2101"/>
                </a:lnTo>
                <a:lnTo>
                  <a:pt x="7203" y="2104"/>
                </a:lnTo>
                <a:lnTo>
                  <a:pt x="7224" y="2105"/>
                </a:lnTo>
                <a:lnTo>
                  <a:pt x="7245" y="2106"/>
                </a:lnTo>
                <a:lnTo>
                  <a:pt x="7267" y="2106"/>
                </a:lnTo>
                <a:lnTo>
                  <a:pt x="7288" y="2106"/>
                </a:lnTo>
                <a:lnTo>
                  <a:pt x="7309" y="2105"/>
                </a:lnTo>
                <a:lnTo>
                  <a:pt x="7330" y="2104"/>
                </a:lnTo>
                <a:lnTo>
                  <a:pt x="7351" y="2101"/>
                </a:lnTo>
                <a:lnTo>
                  <a:pt x="7371" y="2098"/>
                </a:lnTo>
                <a:lnTo>
                  <a:pt x="7393" y="2095"/>
                </a:lnTo>
                <a:lnTo>
                  <a:pt x="7413" y="2091"/>
                </a:lnTo>
                <a:lnTo>
                  <a:pt x="7433" y="2087"/>
                </a:lnTo>
                <a:lnTo>
                  <a:pt x="7453" y="2083"/>
                </a:lnTo>
                <a:lnTo>
                  <a:pt x="7473" y="2078"/>
                </a:lnTo>
                <a:lnTo>
                  <a:pt x="7493" y="2072"/>
                </a:lnTo>
                <a:lnTo>
                  <a:pt x="7512" y="2066"/>
                </a:lnTo>
                <a:lnTo>
                  <a:pt x="7531" y="2059"/>
                </a:lnTo>
                <a:lnTo>
                  <a:pt x="7550" y="2052"/>
                </a:lnTo>
                <a:lnTo>
                  <a:pt x="7569" y="2045"/>
                </a:lnTo>
                <a:lnTo>
                  <a:pt x="7587" y="2036"/>
                </a:lnTo>
                <a:lnTo>
                  <a:pt x="7605" y="2027"/>
                </a:lnTo>
                <a:lnTo>
                  <a:pt x="7623" y="2018"/>
                </a:lnTo>
                <a:lnTo>
                  <a:pt x="7641" y="2009"/>
                </a:lnTo>
                <a:lnTo>
                  <a:pt x="7658" y="1999"/>
                </a:lnTo>
                <a:lnTo>
                  <a:pt x="7675" y="1989"/>
                </a:lnTo>
                <a:lnTo>
                  <a:pt x="7692" y="1978"/>
                </a:lnTo>
                <a:lnTo>
                  <a:pt x="7708" y="1966"/>
                </a:lnTo>
                <a:lnTo>
                  <a:pt x="7725" y="1955"/>
                </a:lnTo>
                <a:lnTo>
                  <a:pt x="7741" y="1943"/>
                </a:lnTo>
                <a:lnTo>
                  <a:pt x="7756" y="1930"/>
                </a:lnTo>
                <a:lnTo>
                  <a:pt x="7771" y="1918"/>
                </a:lnTo>
                <a:lnTo>
                  <a:pt x="7786" y="1904"/>
                </a:lnTo>
                <a:lnTo>
                  <a:pt x="7800" y="1890"/>
                </a:lnTo>
                <a:lnTo>
                  <a:pt x="7814" y="1877"/>
                </a:lnTo>
                <a:lnTo>
                  <a:pt x="7828" y="1863"/>
                </a:lnTo>
                <a:lnTo>
                  <a:pt x="7842" y="1847"/>
                </a:lnTo>
                <a:lnTo>
                  <a:pt x="7863" y="1860"/>
                </a:lnTo>
                <a:lnTo>
                  <a:pt x="7884" y="1871"/>
                </a:lnTo>
                <a:lnTo>
                  <a:pt x="7907" y="1881"/>
                </a:lnTo>
                <a:lnTo>
                  <a:pt x="7929" y="1890"/>
                </a:lnTo>
                <a:lnTo>
                  <a:pt x="7953" y="1899"/>
                </a:lnTo>
                <a:lnTo>
                  <a:pt x="7975" y="1907"/>
                </a:lnTo>
                <a:lnTo>
                  <a:pt x="7998" y="1916"/>
                </a:lnTo>
                <a:lnTo>
                  <a:pt x="8023" y="1923"/>
                </a:lnTo>
                <a:lnTo>
                  <a:pt x="8046" y="1929"/>
                </a:lnTo>
                <a:lnTo>
                  <a:pt x="8071" y="1934"/>
                </a:lnTo>
                <a:lnTo>
                  <a:pt x="8096" y="1938"/>
                </a:lnTo>
                <a:lnTo>
                  <a:pt x="8120" y="1942"/>
                </a:lnTo>
                <a:lnTo>
                  <a:pt x="8146" y="1945"/>
                </a:lnTo>
                <a:lnTo>
                  <a:pt x="8171" y="1947"/>
                </a:lnTo>
                <a:lnTo>
                  <a:pt x="8197" y="1948"/>
                </a:lnTo>
                <a:lnTo>
                  <a:pt x="8223" y="1949"/>
                </a:lnTo>
                <a:lnTo>
                  <a:pt x="8244" y="1948"/>
                </a:lnTo>
                <a:lnTo>
                  <a:pt x="8265" y="1948"/>
                </a:lnTo>
                <a:lnTo>
                  <a:pt x="8285" y="1946"/>
                </a:lnTo>
                <a:lnTo>
                  <a:pt x="8306" y="1944"/>
                </a:lnTo>
                <a:lnTo>
                  <a:pt x="8326" y="1942"/>
                </a:lnTo>
                <a:lnTo>
                  <a:pt x="8346" y="1939"/>
                </a:lnTo>
                <a:lnTo>
                  <a:pt x="8366" y="1936"/>
                </a:lnTo>
                <a:lnTo>
                  <a:pt x="8386" y="1932"/>
                </a:lnTo>
                <a:lnTo>
                  <a:pt x="8405" y="1927"/>
                </a:lnTo>
                <a:lnTo>
                  <a:pt x="8425" y="1922"/>
                </a:lnTo>
                <a:lnTo>
                  <a:pt x="8444" y="1917"/>
                </a:lnTo>
                <a:lnTo>
                  <a:pt x="8462" y="1910"/>
                </a:lnTo>
                <a:lnTo>
                  <a:pt x="8500" y="1897"/>
                </a:lnTo>
                <a:lnTo>
                  <a:pt x="8537" y="1882"/>
                </a:lnTo>
                <a:lnTo>
                  <a:pt x="8566" y="1902"/>
                </a:lnTo>
                <a:lnTo>
                  <a:pt x="8596" y="1921"/>
                </a:lnTo>
                <a:lnTo>
                  <a:pt x="8627" y="1938"/>
                </a:lnTo>
                <a:lnTo>
                  <a:pt x="8659" y="1954"/>
                </a:lnTo>
                <a:lnTo>
                  <a:pt x="8691" y="1969"/>
                </a:lnTo>
                <a:lnTo>
                  <a:pt x="8724" y="1984"/>
                </a:lnTo>
                <a:lnTo>
                  <a:pt x="8758" y="1997"/>
                </a:lnTo>
                <a:lnTo>
                  <a:pt x="8792" y="2008"/>
                </a:lnTo>
                <a:lnTo>
                  <a:pt x="8827" y="2018"/>
                </a:lnTo>
                <a:lnTo>
                  <a:pt x="8861" y="2027"/>
                </a:lnTo>
                <a:lnTo>
                  <a:pt x="8898" y="2035"/>
                </a:lnTo>
                <a:lnTo>
                  <a:pt x="8934" y="2042"/>
                </a:lnTo>
                <a:lnTo>
                  <a:pt x="8970" y="2047"/>
                </a:lnTo>
                <a:lnTo>
                  <a:pt x="9008" y="2051"/>
                </a:lnTo>
                <a:lnTo>
                  <a:pt x="9046" y="2053"/>
                </a:lnTo>
                <a:lnTo>
                  <a:pt x="9083" y="2054"/>
                </a:lnTo>
                <a:lnTo>
                  <a:pt x="9098" y="2054"/>
                </a:lnTo>
                <a:lnTo>
                  <a:pt x="9112" y="2053"/>
                </a:lnTo>
                <a:lnTo>
                  <a:pt x="9126" y="2053"/>
                </a:lnTo>
                <a:lnTo>
                  <a:pt x="9140" y="2052"/>
                </a:lnTo>
                <a:lnTo>
                  <a:pt x="9140" y="139"/>
                </a:lnTo>
                <a:close/>
              </a:path>
            </a:pathLst>
          </a:custGeom>
          <a:solidFill>
            <a:srgbClr val="F5F6F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Freeform 11"/>
          <p:cNvSpPr>
            <a:spLocks/>
          </p:cNvSpPr>
          <p:nvPr/>
        </p:nvSpPr>
        <p:spPr bwMode="auto">
          <a:xfrm>
            <a:off x="8792091" y="3107826"/>
            <a:ext cx="703821" cy="5048837"/>
          </a:xfrm>
          <a:custGeom>
            <a:avLst/>
            <a:gdLst>
              <a:gd name="T0" fmla="*/ 329 w 1570"/>
              <a:gd name="T1" fmla="*/ 985 h 11246"/>
              <a:gd name="T2" fmla="*/ 0 w 1570"/>
              <a:gd name="T3" fmla="*/ 11246 h 11246"/>
              <a:gd name="T4" fmla="*/ 1570 w 1570"/>
              <a:gd name="T5" fmla="*/ 11246 h 11246"/>
              <a:gd name="T6" fmla="*/ 1241 w 1570"/>
              <a:gd name="T7" fmla="*/ 985 h 11246"/>
              <a:gd name="T8" fmla="*/ 1210 w 1570"/>
              <a:gd name="T9" fmla="*/ 0 h 11246"/>
              <a:gd name="T10" fmla="*/ 360 w 1570"/>
              <a:gd name="T11" fmla="*/ 0 h 11246"/>
              <a:gd name="T12" fmla="*/ 329 w 1570"/>
              <a:gd name="T13" fmla="*/ 985 h 1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570" h="11246">
                <a:moveTo>
                  <a:pt x="329" y="985"/>
                </a:moveTo>
                <a:lnTo>
                  <a:pt x="0" y="11246"/>
                </a:lnTo>
                <a:lnTo>
                  <a:pt x="1570" y="11246"/>
                </a:lnTo>
                <a:lnTo>
                  <a:pt x="1241" y="985"/>
                </a:lnTo>
                <a:lnTo>
                  <a:pt x="1210" y="0"/>
                </a:lnTo>
                <a:lnTo>
                  <a:pt x="360" y="0"/>
                </a:lnTo>
                <a:lnTo>
                  <a:pt x="329" y="985"/>
                </a:lnTo>
                <a:close/>
              </a:path>
            </a:pathLst>
          </a:custGeom>
          <a:solidFill>
            <a:srgbClr val="F5F6F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Freeform 12"/>
          <p:cNvSpPr>
            <a:spLocks/>
          </p:cNvSpPr>
          <p:nvPr/>
        </p:nvSpPr>
        <p:spPr bwMode="auto">
          <a:xfrm>
            <a:off x="7091789" y="6914204"/>
            <a:ext cx="4104425" cy="1084459"/>
          </a:xfrm>
          <a:custGeom>
            <a:avLst/>
            <a:gdLst>
              <a:gd name="T0" fmla="*/ 8836 w 9140"/>
              <a:gd name="T1" fmla="*/ 132 h 2419"/>
              <a:gd name="T2" fmla="*/ 8479 w 9140"/>
              <a:gd name="T3" fmla="*/ 266 h 2419"/>
              <a:gd name="T4" fmla="*/ 8226 w 9140"/>
              <a:gd name="T5" fmla="*/ 543 h 2419"/>
              <a:gd name="T6" fmla="*/ 7945 w 9140"/>
              <a:gd name="T7" fmla="*/ 541 h 2419"/>
              <a:gd name="T8" fmla="*/ 7523 w 9140"/>
              <a:gd name="T9" fmla="*/ 470 h 2419"/>
              <a:gd name="T10" fmla="*/ 7226 w 9140"/>
              <a:gd name="T11" fmla="*/ 558 h 2419"/>
              <a:gd name="T12" fmla="*/ 6989 w 9140"/>
              <a:gd name="T13" fmla="*/ 746 h 2419"/>
              <a:gd name="T14" fmla="*/ 6709 w 9140"/>
              <a:gd name="T15" fmla="*/ 737 h 2419"/>
              <a:gd name="T16" fmla="*/ 6314 w 9140"/>
              <a:gd name="T17" fmla="*/ 686 h 2419"/>
              <a:gd name="T18" fmla="*/ 5987 w 9140"/>
              <a:gd name="T19" fmla="*/ 788 h 2419"/>
              <a:gd name="T20" fmla="*/ 5781 w 9140"/>
              <a:gd name="T21" fmla="*/ 619 h 2419"/>
              <a:gd name="T22" fmla="*/ 5524 w 9140"/>
              <a:gd name="T23" fmla="*/ 496 h 2419"/>
              <a:gd name="T24" fmla="*/ 5195 w 9140"/>
              <a:gd name="T25" fmla="*/ 473 h 2419"/>
              <a:gd name="T26" fmla="*/ 4918 w 9140"/>
              <a:gd name="T27" fmla="*/ 419 h 2419"/>
              <a:gd name="T28" fmla="*/ 4700 w 9140"/>
              <a:gd name="T29" fmla="*/ 301 h 2419"/>
              <a:gd name="T30" fmla="*/ 4448 w 9140"/>
              <a:gd name="T31" fmla="*/ 254 h 2419"/>
              <a:gd name="T32" fmla="*/ 4187 w 9140"/>
              <a:gd name="T33" fmla="*/ 290 h 2419"/>
              <a:gd name="T34" fmla="*/ 3958 w 9140"/>
              <a:gd name="T35" fmla="*/ 403 h 2419"/>
              <a:gd name="T36" fmla="*/ 3724 w 9140"/>
              <a:gd name="T37" fmla="*/ 504 h 2419"/>
              <a:gd name="T38" fmla="*/ 3396 w 9140"/>
              <a:gd name="T39" fmla="*/ 504 h 2419"/>
              <a:gd name="T40" fmla="*/ 3143 w 9140"/>
              <a:gd name="T41" fmla="*/ 603 h 2419"/>
              <a:gd name="T42" fmla="*/ 2939 w 9140"/>
              <a:gd name="T43" fmla="*/ 777 h 2419"/>
              <a:gd name="T44" fmla="*/ 2684 w 9140"/>
              <a:gd name="T45" fmla="*/ 723 h 2419"/>
              <a:gd name="T46" fmla="*/ 2299 w 9140"/>
              <a:gd name="T47" fmla="*/ 756 h 2419"/>
              <a:gd name="T48" fmla="*/ 1963 w 9140"/>
              <a:gd name="T49" fmla="*/ 876 h 2419"/>
              <a:gd name="T50" fmla="*/ 1751 w 9140"/>
              <a:gd name="T51" fmla="*/ 737 h 2419"/>
              <a:gd name="T52" fmla="*/ 1501 w 9140"/>
              <a:gd name="T53" fmla="*/ 665 h 2419"/>
              <a:gd name="T54" fmla="*/ 1266 w 9140"/>
              <a:gd name="T55" fmla="*/ 556 h 2419"/>
              <a:gd name="T56" fmla="*/ 993 w 9140"/>
              <a:gd name="T57" fmla="*/ 210 h 2419"/>
              <a:gd name="T58" fmla="*/ 589 w 9140"/>
              <a:gd name="T59" fmla="*/ 20 h 2419"/>
              <a:gd name="T60" fmla="*/ 214 w 9140"/>
              <a:gd name="T61" fmla="*/ 17 h 2419"/>
              <a:gd name="T62" fmla="*/ 46 w 9140"/>
              <a:gd name="T63" fmla="*/ 1851 h 2419"/>
              <a:gd name="T64" fmla="*/ 343 w 9140"/>
              <a:gd name="T65" fmla="*/ 1916 h 2419"/>
              <a:gd name="T66" fmla="*/ 639 w 9140"/>
              <a:gd name="T67" fmla="*/ 1945 h 2419"/>
              <a:gd name="T68" fmla="*/ 875 w 9140"/>
              <a:gd name="T69" fmla="*/ 2211 h 2419"/>
              <a:gd name="T70" fmla="*/ 1202 w 9140"/>
              <a:gd name="T71" fmla="*/ 2360 h 2419"/>
              <a:gd name="T72" fmla="*/ 1625 w 9140"/>
              <a:gd name="T73" fmla="*/ 2348 h 2419"/>
              <a:gd name="T74" fmla="*/ 2019 w 9140"/>
              <a:gd name="T75" fmla="*/ 2222 h 2419"/>
              <a:gd name="T76" fmla="*/ 2309 w 9140"/>
              <a:gd name="T77" fmla="*/ 2380 h 2419"/>
              <a:gd name="T78" fmla="*/ 2564 w 9140"/>
              <a:gd name="T79" fmla="*/ 2419 h 2419"/>
              <a:gd name="T80" fmla="*/ 2873 w 9140"/>
              <a:gd name="T81" fmla="*/ 2362 h 2419"/>
              <a:gd name="T82" fmla="*/ 3131 w 9140"/>
              <a:gd name="T83" fmla="*/ 2203 h 2419"/>
              <a:gd name="T84" fmla="*/ 3408 w 9140"/>
              <a:gd name="T85" fmla="*/ 2094 h 2419"/>
              <a:gd name="T86" fmla="*/ 3737 w 9140"/>
              <a:gd name="T87" fmla="*/ 2090 h 2419"/>
              <a:gd name="T88" fmla="*/ 3975 w 9140"/>
              <a:gd name="T89" fmla="*/ 1994 h 2419"/>
              <a:gd name="T90" fmla="*/ 4170 w 9140"/>
              <a:gd name="T91" fmla="*/ 1833 h 2419"/>
              <a:gd name="T92" fmla="*/ 4572 w 9140"/>
              <a:gd name="T93" fmla="*/ 1862 h 2419"/>
              <a:gd name="T94" fmla="*/ 4830 w 9140"/>
              <a:gd name="T95" fmla="*/ 1934 h 2419"/>
              <a:gd name="T96" fmla="*/ 5051 w 9140"/>
              <a:gd name="T97" fmla="*/ 2046 h 2419"/>
              <a:gd name="T98" fmla="*/ 5304 w 9140"/>
              <a:gd name="T99" fmla="*/ 2087 h 2419"/>
              <a:gd name="T100" fmla="*/ 5586 w 9140"/>
              <a:gd name="T101" fmla="*/ 2037 h 2419"/>
              <a:gd name="T102" fmla="*/ 5807 w 9140"/>
              <a:gd name="T103" fmla="*/ 2165 h 2419"/>
              <a:gd name="T104" fmla="*/ 6077 w 9140"/>
              <a:gd name="T105" fmla="*/ 2341 h 2419"/>
              <a:gd name="T106" fmla="*/ 6404 w 9140"/>
              <a:gd name="T107" fmla="*/ 2405 h 2419"/>
              <a:gd name="T108" fmla="*/ 6749 w 9140"/>
              <a:gd name="T109" fmla="*/ 2332 h 2419"/>
              <a:gd name="T110" fmla="*/ 7026 w 9140"/>
              <a:gd name="T111" fmla="*/ 2138 h 2419"/>
              <a:gd name="T112" fmla="*/ 7260 w 9140"/>
              <a:gd name="T113" fmla="*/ 2011 h 2419"/>
              <a:gd name="T114" fmla="*/ 7603 w 9140"/>
              <a:gd name="T115" fmla="*/ 2087 h 2419"/>
              <a:gd name="T116" fmla="*/ 7979 w 9140"/>
              <a:gd name="T117" fmla="*/ 1995 h 2419"/>
              <a:gd name="T118" fmla="*/ 8262 w 9140"/>
              <a:gd name="T119" fmla="*/ 1750 h 2419"/>
              <a:gd name="T120" fmla="*/ 8495 w 9140"/>
              <a:gd name="T121" fmla="*/ 1618 h 2419"/>
              <a:gd name="T122" fmla="*/ 8936 w 9140"/>
              <a:gd name="T123" fmla="*/ 1747 h 24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140" h="2419">
                <a:moveTo>
                  <a:pt x="9140" y="153"/>
                </a:moveTo>
                <a:lnTo>
                  <a:pt x="9116" y="147"/>
                </a:lnTo>
                <a:lnTo>
                  <a:pt x="9090" y="141"/>
                </a:lnTo>
                <a:lnTo>
                  <a:pt x="9066" y="136"/>
                </a:lnTo>
                <a:lnTo>
                  <a:pt x="9041" y="133"/>
                </a:lnTo>
                <a:lnTo>
                  <a:pt x="9014" y="130"/>
                </a:lnTo>
                <a:lnTo>
                  <a:pt x="8989" y="128"/>
                </a:lnTo>
                <a:lnTo>
                  <a:pt x="8962" y="126"/>
                </a:lnTo>
                <a:lnTo>
                  <a:pt x="8936" y="126"/>
                </a:lnTo>
                <a:lnTo>
                  <a:pt x="8902" y="127"/>
                </a:lnTo>
                <a:lnTo>
                  <a:pt x="8869" y="129"/>
                </a:lnTo>
                <a:lnTo>
                  <a:pt x="8836" y="132"/>
                </a:lnTo>
                <a:lnTo>
                  <a:pt x="8803" y="137"/>
                </a:lnTo>
                <a:lnTo>
                  <a:pt x="8771" y="143"/>
                </a:lnTo>
                <a:lnTo>
                  <a:pt x="8739" y="151"/>
                </a:lnTo>
                <a:lnTo>
                  <a:pt x="8708" y="159"/>
                </a:lnTo>
                <a:lnTo>
                  <a:pt x="8677" y="168"/>
                </a:lnTo>
                <a:lnTo>
                  <a:pt x="8647" y="179"/>
                </a:lnTo>
                <a:lnTo>
                  <a:pt x="8617" y="191"/>
                </a:lnTo>
                <a:lnTo>
                  <a:pt x="8589" y="204"/>
                </a:lnTo>
                <a:lnTo>
                  <a:pt x="8560" y="219"/>
                </a:lnTo>
                <a:lnTo>
                  <a:pt x="8533" y="233"/>
                </a:lnTo>
                <a:lnTo>
                  <a:pt x="8505" y="249"/>
                </a:lnTo>
                <a:lnTo>
                  <a:pt x="8479" y="266"/>
                </a:lnTo>
                <a:lnTo>
                  <a:pt x="8453" y="285"/>
                </a:lnTo>
                <a:lnTo>
                  <a:pt x="8428" y="304"/>
                </a:lnTo>
                <a:lnTo>
                  <a:pt x="8404" y="324"/>
                </a:lnTo>
                <a:lnTo>
                  <a:pt x="8381" y="346"/>
                </a:lnTo>
                <a:lnTo>
                  <a:pt x="8359" y="367"/>
                </a:lnTo>
                <a:lnTo>
                  <a:pt x="8336" y="390"/>
                </a:lnTo>
                <a:lnTo>
                  <a:pt x="8316" y="414"/>
                </a:lnTo>
                <a:lnTo>
                  <a:pt x="8296" y="438"/>
                </a:lnTo>
                <a:lnTo>
                  <a:pt x="8277" y="464"/>
                </a:lnTo>
                <a:lnTo>
                  <a:pt x="8259" y="489"/>
                </a:lnTo>
                <a:lnTo>
                  <a:pt x="8243" y="515"/>
                </a:lnTo>
                <a:lnTo>
                  <a:pt x="8226" y="543"/>
                </a:lnTo>
                <a:lnTo>
                  <a:pt x="8211" y="571"/>
                </a:lnTo>
                <a:lnTo>
                  <a:pt x="8198" y="600"/>
                </a:lnTo>
                <a:lnTo>
                  <a:pt x="8185" y="628"/>
                </a:lnTo>
                <a:lnTo>
                  <a:pt x="8173" y="659"/>
                </a:lnTo>
                <a:lnTo>
                  <a:pt x="8163" y="688"/>
                </a:lnTo>
                <a:lnTo>
                  <a:pt x="8135" y="664"/>
                </a:lnTo>
                <a:lnTo>
                  <a:pt x="8106" y="639"/>
                </a:lnTo>
                <a:lnTo>
                  <a:pt x="8076" y="617"/>
                </a:lnTo>
                <a:lnTo>
                  <a:pt x="8044" y="596"/>
                </a:lnTo>
                <a:lnTo>
                  <a:pt x="8013" y="575"/>
                </a:lnTo>
                <a:lnTo>
                  <a:pt x="7979" y="557"/>
                </a:lnTo>
                <a:lnTo>
                  <a:pt x="7945" y="541"/>
                </a:lnTo>
                <a:lnTo>
                  <a:pt x="7910" y="526"/>
                </a:lnTo>
                <a:lnTo>
                  <a:pt x="7874" y="511"/>
                </a:lnTo>
                <a:lnTo>
                  <a:pt x="7838" y="499"/>
                </a:lnTo>
                <a:lnTo>
                  <a:pt x="7800" y="489"/>
                </a:lnTo>
                <a:lnTo>
                  <a:pt x="7762" y="481"/>
                </a:lnTo>
                <a:lnTo>
                  <a:pt x="7724" y="474"/>
                </a:lnTo>
                <a:lnTo>
                  <a:pt x="7684" y="470"/>
                </a:lnTo>
                <a:lnTo>
                  <a:pt x="7644" y="467"/>
                </a:lnTo>
                <a:lnTo>
                  <a:pt x="7603" y="466"/>
                </a:lnTo>
                <a:lnTo>
                  <a:pt x="7576" y="466"/>
                </a:lnTo>
                <a:lnTo>
                  <a:pt x="7550" y="468"/>
                </a:lnTo>
                <a:lnTo>
                  <a:pt x="7523" y="470"/>
                </a:lnTo>
                <a:lnTo>
                  <a:pt x="7497" y="473"/>
                </a:lnTo>
                <a:lnTo>
                  <a:pt x="7470" y="477"/>
                </a:lnTo>
                <a:lnTo>
                  <a:pt x="7445" y="481"/>
                </a:lnTo>
                <a:lnTo>
                  <a:pt x="7418" y="487"/>
                </a:lnTo>
                <a:lnTo>
                  <a:pt x="7393" y="493"/>
                </a:lnTo>
                <a:lnTo>
                  <a:pt x="7368" y="500"/>
                </a:lnTo>
                <a:lnTo>
                  <a:pt x="7344" y="508"/>
                </a:lnTo>
                <a:lnTo>
                  <a:pt x="7320" y="516"/>
                </a:lnTo>
                <a:lnTo>
                  <a:pt x="7295" y="526"/>
                </a:lnTo>
                <a:lnTo>
                  <a:pt x="7272" y="536"/>
                </a:lnTo>
                <a:lnTo>
                  <a:pt x="7248" y="547"/>
                </a:lnTo>
                <a:lnTo>
                  <a:pt x="7226" y="558"/>
                </a:lnTo>
                <a:lnTo>
                  <a:pt x="7203" y="570"/>
                </a:lnTo>
                <a:lnTo>
                  <a:pt x="7181" y="583"/>
                </a:lnTo>
                <a:lnTo>
                  <a:pt x="7160" y="597"/>
                </a:lnTo>
                <a:lnTo>
                  <a:pt x="7139" y="611"/>
                </a:lnTo>
                <a:lnTo>
                  <a:pt x="7119" y="626"/>
                </a:lnTo>
                <a:lnTo>
                  <a:pt x="7099" y="641"/>
                </a:lnTo>
                <a:lnTo>
                  <a:pt x="7079" y="658"/>
                </a:lnTo>
                <a:lnTo>
                  <a:pt x="7060" y="674"/>
                </a:lnTo>
                <a:lnTo>
                  <a:pt x="7042" y="691"/>
                </a:lnTo>
                <a:lnTo>
                  <a:pt x="7023" y="710"/>
                </a:lnTo>
                <a:lnTo>
                  <a:pt x="7006" y="728"/>
                </a:lnTo>
                <a:lnTo>
                  <a:pt x="6989" y="746"/>
                </a:lnTo>
                <a:lnTo>
                  <a:pt x="6972" y="765"/>
                </a:lnTo>
                <a:lnTo>
                  <a:pt x="6957" y="786"/>
                </a:lnTo>
                <a:lnTo>
                  <a:pt x="6942" y="806"/>
                </a:lnTo>
                <a:lnTo>
                  <a:pt x="6928" y="827"/>
                </a:lnTo>
                <a:lnTo>
                  <a:pt x="6914" y="849"/>
                </a:lnTo>
                <a:lnTo>
                  <a:pt x="6887" y="829"/>
                </a:lnTo>
                <a:lnTo>
                  <a:pt x="6858" y="811"/>
                </a:lnTo>
                <a:lnTo>
                  <a:pt x="6830" y="794"/>
                </a:lnTo>
                <a:lnTo>
                  <a:pt x="6800" y="778"/>
                </a:lnTo>
                <a:lnTo>
                  <a:pt x="6771" y="763"/>
                </a:lnTo>
                <a:lnTo>
                  <a:pt x="6740" y="749"/>
                </a:lnTo>
                <a:lnTo>
                  <a:pt x="6709" y="737"/>
                </a:lnTo>
                <a:lnTo>
                  <a:pt x="6677" y="726"/>
                </a:lnTo>
                <a:lnTo>
                  <a:pt x="6645" y="716"/>
                </a:lnTo>
                <a:lnTo>
                  <a:pt x="6611" y="706"/>
                </a:lnTo>
                <a:lnTo>
                  <a:pt x="6578" y="698"/>
                </a:lnTo>
                <a:lnTo>
                  <a:pt x="6544" y="692"/>
                </a:lnTo>
                <a:lnTo>
                  <a:pt x="6509" y="687"/>
                </a:lnTo>
                <a:lnTo>
                  <a:pt x="6475" y="684"/>
                </a:lnTo>
                <a:lnTo>
                  <a:pt x="6439" y="682"/>
                </a:lnTo>
                <a:lnTo>
                  <a:pt x="6404" y="681"/>
                </a:lnTo>
                <a:lnTo>
                  <a:pt x="6373" y="682"/>
                </a:lnTo>
                <a:lnTo>
                  <a:pt x="6343" y="683"/>
                </a:lnTo>
                <a:lnTo>
                  <a:pt x="6314" y="686"/>
                </a:lnTo>
                <a:lnTo>
                  <a:pt x="6284" y="689"/>
                </a:lnTo>
                <a:lnTo>
                  <a:pt x="6256" y="694"/>
                </a:lnTo>
                <a:lnTo>
                  <a:pt x="6227" y="699"/>
                </a:lnTo>
                <a:lnTo>
                  <a:pt x="6199" y="705"/>
                </a:lnTo>
                <a:lnTo>
                  <a:pt x="6171" y="713"/>
                </a:lnTo>
                <a:lnTo>
                  <a:pt x="6144" y="721"/>
                </a:lnTo>
                <a:lnTo>
                  <a:pt x="6116" y="730"/>
                </a:lnTo>
                <a:lnTo>
                  <a:pt x="6090" y="740"/>
                </a:lnTo>
                <a:lnTo>
                  <a:pt x="6064" y="751"/>
                </a:lnTo>
                <a:lnTo>
                  <a:pt x="6037" y="762"/>
                </a:lnTo>
                <a:lnTo>
                  <a:pt x="6013" y="775"/>
                </a:lnTo>
                <a:lnTo>
                  <a:pt x="5987" y="788"/>
                </a:lnTo>
                <a:lnTo>
                  <a:pt x="5963" y="802"/>
                </a:lnTo>
                <a:lnTo>
                  <a:pt x="5949" y="783"/>
                </a:lnTo>
                <a:lnTo>
                  <a:pt x="5934" y="764"/>
                </a:lnTo>
                <a:lnTo>
                  <a:pt x="5919" y="747"/>
                </a:lnTo>
                <a:lnTo>
                  <a:pt x="5904" y="729"/>
                </a:lnTo>
                <a:lnTo>
                  <a:pt x="5888" y="712"/>
                </a:lnTo>
                <a:lnTo>
                  <a:pt x="5870" y="695"/>
                </a:lnTo>
                <a:lnTo>
                  <a:pt x="5854" y="679"/>
                </a:lnTo>
                <a:lnTo>
                  <a:pt x="5836" y="664"/>
                </a:lnTo>
                <a:lnTo>
                  <a:pt x="5818" y="649"/>
                </a:lnTo>
                <a:lnTo>
                  <a:pt x="5799" y="633"/>
                </a:lnTo>
                <a:lnTo>
                  <a:pt x="5781" y="619"/>
                </a:lnTo>
                <a:lnTo>
                  <a:pt x="5761" y="606"/>
                </a:lnTo>
                <a:lnTo>
                  <a:pt x="5742" y="593"/>
                </a:lnTo>
                <a:lnTo>
                  <a:pt x="5722" y="580"/>
                </a:lnTo>
                <a:lnTo>
                  <a:pt x="5701" y="568"/>
                </a:lnTo>
                <a:lnTo>
                  <a:pt x="5680" y="557"/>
                </a:lnTo>
                <a:lnTo>
                  <a:pt x="5659" y="547"/>
                </a:lnTo>
                <a:lnTo>
                  <a:pt x="5637" y="537"/>
                </a:lnTo>
                <a:lnTo>
                  <a:pt x="5616" y="527"/>
                </a:lnTo>
                <a:lnTo>
                  <a:pt x="5593" y="518"/>
                </a:lnTo>
                <a:lnTo>
                  <a:pt x="5570" y="510"/>
                </a:lnTo>
                <a:lnTo>
                  <a:pt x="5548" y="502"/>
                </a:lnTo>
                <a:lnTo>
                  <a:pt x="5524" y="496"/>
                </a:lnTo>
                <a:lnTo>
                  <a:pt x="5501" y="489"/>
                </a:lnTo>
                <a:lnTo>
                  <a:pt x="5477" y="484"/>
                </a:lnTo>
                <a:lnTo>
                  <a:pt x="5453" y="479"/>
                </a:lnTo>
                <a:lnTo>
                  <a:pt x="5428" y="475"/>
                </a:lnTo>
                <a:lnTo>
                  <a:pt x="5404" y="472"/>
                </a:lnTo>
                <a:lnTo>
                  <a:pt x="5380" y="469"/>
                </a:lnTo>
                <a:lnTo>
                  <a:pt x="5355" y="467"/>
                </a:lnTo>
                <a:lnTo>
                  <a:pt x="5330" y="466"/>
                </a:lnTo>
                <a:lnTo>
                  <a:pt x="5304" y="466"/>
                </a:lnTo>
                <a:lnTo>
                  <a:pt x="5268" y="467"/>
                </a:lnTo>
                <a:lnTo>
                  <a:pt x="5231" y="469"/>
                </a:lnTo>
                <a:lnTo>
                  <a:pt x="5195" y="473"/>
                </a:lnTo>
                <a:lnTo>
                  <a:pt x="5160" y="478"/>
                </a:lnTo>
                <a:lnTo>
                  <a:pt x="5125" y="485"/>
                </a:lnTo>
                <a:lnTo>
                  <a:pt x="5091" y="494"/>
                </a:lnTo>
                <a:lnTo>
                  <a:pt x="5057" y="504"/>
                </a:lnTo>
                <a:lnTo>
                  <a:pt x="5023" y="515"/>
                </a:lnTo>
                <a:lnTo>
                  <a:pt x="5010" y="500"/>
                </a:lnTo>
                <a:lnTo>
                  <a:pt x="4995" y="486"/>
                </a:lnTo>
                <a:lnTo>
                  <a:pt x="4981" y="472"/>
                </a:lnTo>
                <a:lnTo>
                  <a:pt x="4965" y="457"/>
                </a:lnTo>
                <a:lnTo>
                  <a:pt x="4950" y="444"/>
                </a:lnTo>
                <a:lnTo>
                  <a:pt x="4934" y="431"/>
                </a:lnTo>
                <a:lnTo>
                  <a:pt x="4918" y="419"/>
                </a:lnTo>
                <a:lnTo>
                  <a:pt x="4901" y="407"/>
                </a:lnTo>
                <a:lnTo>
                  <a:pt x="4884" y="394"/>
                </a:lnTo>
                <a:lnTo>
                  <a:pt x="4867" y="383"/>
                </a:lnTo>
                <a:lnTo>
                  <a:pt x="4849" y="372"/>
                </a:lnTo>
                <a:lnTo>
                  <a:pt x="4832" y="362"/>
                </a:lnTo>
                <a:lnTo>
                  <a:pt x="4814" y="352"/>
                </a:lnTo>
                <a:lnTo>
                  <a:pt x="4795" y="342"/>
                </a:lnTo>
                <a:lnTo>
                  <a:pt x="4777" y="332"/>
                </a:lnTo>
                <a:lnTo>
                  <a:pt x="4758" y="324"/>
                </a:lnTo>
                <a:lnTo>
                  <a:pt x="4739" y="316"/>
                </a:lnTo>
                <a:lnTo>
                  <a:pt x="4720" y="308"/>
                </a:lnTo>
                <a:lnTo>
                  <a:pt x="4700" y="301"/>
                </a:lnTo>
                <a:lnTo>
                  <a:pt x="4680" y="294"/>
                </a:lnTo>
                <a:lnTo>
                  <a:pt x="4660" y="288"/>
                </a:lnTo>
                <a:lnTo>
                  <a:pt x="4640" y="282"/>
                </a:lnTo>
                <a:lnTo>
                  <a:pt x="4619" y="277"/>
                </a:lnTo>
                <a:lnTo>
                  <a:pt x="4599" y="272"/>
                </a:lnTo>
                <a:lnTo>
                  <a:pt x="4578" y="267"/>
                </a:lnTo>
                <a:lnTo>
                  <a:pt x="4556" y="263"/>
                </a:lnTo>
                <a:lnTo>
                  <a:pt x="4536" y="260"/>
                </a:lnTo>
                <a:lnTo>
                  <a:pt x="4514" y="258"/>
                </a:lnTo>
                <a:lnTo>
                  <a:pt x="4492" y="256"/>
                </a:lnTo>
                <a:lnTo>
                  <a:pt x="4471" y="254"/>
                </a:lnTo>
                <a:lnTo>
                  <a:pt x="4448" y="254"/>
                </a:lnTo>
                <a:lnTo>
                  <a:pt x="4427" y="253"/>
                </a:lnTo>
                <a:lnTo>
                  <a:pt x="4404" y="254"/>
                </a:lnTo>
                <a:lnTo>
                  <a:pt x="4381" y="254"/>
                </a:lnTo>
                <a:lnTo>
                  <a:pt x="4359" y="256"/>
                </a:lnTo>
                <a:lnTo>
                  <a:pt x="4336" y="258"/>
                </a:lnTo>
                <a:lnTo>
                  <a:pt x="4315" y="261"/>
                </a:lnTo>
                <a:lnTo>
                  <a:pt x="4293" y="264"/>
                </a:lnTo>
                <a:lnTo>
                  <a:pt x="4271" y="268"/>
                </a:lnTo>
                <a:lnTo>
                  <a:pt x="4250" y="273"/>
                </a:lnTo>
                <a:lnTo>
                  <a:pt x="4229" y="278"/>
                </a:lnTo>
                <a:lnTo>
                  <a:pt x="4207" y="284"/>
                </a:lnTo>
                <a:lnTo>
                  <a:pt x="4187" y="290"/>
                </a:lnTo>
                <a:lnTo>
                  <a:pt x="4166" y="296"/>
                </a:lnTo>
                <a:lnTo>
                  <a:pt x="4146" y="303"/>
                </a:lnTo>
                <a:lnTo>
                  <a:pt x="4126" y="311"/>
                </a:lnTo>
                <a:lnTo>
                  <a:pt x="4106" y="319"/>
                </a:lnTo>
                <a:lnTo>
                  <a:pt x="4087" y="327"/>
                </a:lnTo>
                <a:lnTo>
                  <a:pt x="4068" y="338"/>
                </a:lnTo>
                <a:lnTo>
                  <a:pt x="4048" y="347"/>
                </a:lnTo>
                <a:lnTo>
                  <a:pt x="4030" y="357"/>
                </a:lnTo>
                <a:lnTo>
                  <a:pt x="4012" y="367"/>
                </a:lnTo>
                <a:lnTo>
                  <a:pt x="3993" y="378"/>
                </a:lnTo>
                <a:lnTo>
                  <a:pt x="3975" y="390"/>
                </a:lnTo>
                <a:lnTo>
                  <a:pt x="3958" y="403"/>
                </a:lnTo>
                <a:lnTo>
                  <a:pt x="3942" y="415"/>
                </a:lnTo>
                <a:lnTo>
                  <a:pt x="3924" y="427"/>
                </a:lnTo>
                <a:lnTo>
                  <a:pt x="3908" y="441"/>
                </a:lnTo>
                <a:lnTo>
                  <a:pt x="3892" y="454"/>
                </a:lnTo>
                <a:lnTo>
                  <a:pt x="3876" y="469"/>
                </a:lnTo>
                <a:lnTo>
                  <a:pt x="3861" y="483"/>
                </a:lnTo>
                <a:lnTo>
                  <a:pt x="3846" y="498"/>
                </a:lnTo>
                <a:lnTo>
                  <a:pt x="3832" y="513"/>
                </a:lnTo>
                <a:lnTo>
                  <a:pt x="3817" y="529"/>
                </a:lnTo>
                <a:lnTo>
                  <a:pt x="3787" y="519"/>
                </a:lnTo>
                <a:lnTo>
                  <a:pt x="3755" y="511"/>
                </a:lnTo>
                <a:lnTo>
                  <a:pt x="3724" y="504"/>
                </a:lnTo>
                <a:lnTo>
                  <a:pt x="3692" y="498"/>
                </a:lnTo>
                <a:lnTo>
                  <a:pt x="3660" y="493"/>
                </a:lnTo>
                <a:lnTo>
                  <a:pt x="3627" y="490"/>
                </a:lnTo>
                <a:lnTo>
                  <a:pt x="3593" y="488"/>
                </a:lnTo>
                <a:lnTo>
                  <a:pt x="3560" y="487"/>
                </a:lnTo>
                <a:lnTo>
                  <a:pt x="3536" y="487"/>
                </a:lnTo>
                <a:lnTo>
                  <a:pt x="3512" y="489"/>
                </a:lnTo>
                <a:lnTo>
                  <a:pt x="3489" y="490"/>
                </a:lnTo>
                <a:lnTo>
                  <a:pt x="3465" y="493"/>
                </a:lnTo>
                <a:lnTo>
                  <a:pt x="3442" y="496"/>
                </a:lnTo>
                <a:lnTo>
                  <a:pt x="3418" y="499"/>
                </a:lnTo>
                <a:lnTo>
                  <a:pt x="3396" y="504"/>
                </a:lnTo>
                <a:lnTo>
                  <a:pt x="3374" y="508"/>
                </a:lnTo>
                <a:lnTo>
                  <a:pt x="3351" y="514"/>
                </a:lnTo>
                <a:lnTo>
                  <a:pt x="3329" y="520"/>
                </a:lnTo>
                <a:lnTo>
                  <a:pt x="3306" y="528"/>
                </a:lnTo>
                <a:lnTo>
                  <a:pt x="3285" y="535"/>
                </a:lnTo>
                <a:lnTo>
                  <a:pt x="3264" y="543"/>
                </a:lnTo>
                <a:lnTo>
                  <a:pt x="3242" y="551"/>
                </a:lnTo>
                <a:lnTo>
                  <a:pt x="3222" y="561"/>
                </a:lnTo>
                <a:lnTo>
                  <a:pt x="3202" y="570"/>
                </a:lnTo>
                <a:lnTo>
                  <a:pt x="3181" y="580"/>
                </a:lnTo>
                <a:lnTo>
                  <a:pt x="3162" y="592"/>
                </a:lnTo>
                <a:lnTo>
                  <a:pt x="3143" y="603"/>
                </a:lnTo>
                <a:lnTo>
                  <a:pt x="3123" y="615"/>
                </a:lnTo>
                <a:lnTo>
                  <a:pt x="3105" y="627"/>
                </a:lnTo>
                <a:lnTo>
                  <a:pt x="3086" y="639"/>
                </a:lnTo>
                <a:lnTo>
                  <a:pt x="3068" y="654"/>
                </a:lnTo>
                <a:lnTo>
                  <a:pt x="3050" y="667"/>
                </a:lnTo>
                <a:lnTo>
                  <a:pt x="3034" y="681"/>
                </a:lnTo>
                <a:lnTo>
                  <a:pt x="3016" y="696"/>
                </a:lnTo>
                <a:lnTo>
                  <a:pt x="3000" y="712"/>
                </a:lnTo>
                <a:lnTo>
                  <a:pt x="2984" y="727"/>
                </a:lnTo>
                <a:lnTo>
                  <a:pt x="2969" y="743"/>
                </a:lnTo>
                <a:lnTo>
                  <a:pt x="2953" y="759"/>
                </a:lnTo>
                <a:lnTo>
                  <a:pt x="2939" y="777"/>
                </a:lnTo>
                <a:lnTo>
                  <a:pt x="2925" y="794"/>
                </a:lnTo>
                <a:lnTo>
                  <a:pt x="2904" y="785"/>
                </a:lnTo>
                <a:lnTo>
                  <a:pt x="2883" y="776"/>
                </a:lnTo>
                <a:lnTo>
                  <a:pt x="2862" y="767"/>
                </a:lnTo>
                <a:lnTo>
                  <a:pt x="2840" y="760"/>
                </a:lnTo>
                <a:lnTo>
                  <a:pt x="2819" y="753"/>
                </a:lnTo>
                <a:lnTo>
                  <a:pt x="2797" y="746"/>
                </a:lnTo>
                <a:lnTo>
                  <a:pt x="2774" y="740"/>
                </a:lnTo>
                <a:lnTo>
                  <a:pt x="2752" y="735"/>
                </a:lnTo>
                <a:lnTo>
                  <a:pt x="2729" y="730"/>
                </a:lnTo>
                <a:lnTo>
                  <a:pt x="2706" y="726"/>
                </a:lnTo>
                <a:lnTo>
                  <a:pt x="2684" y="723"/>
                </a:lnTo>
                <a:lnTo>
                  <a:pt x="2660" y="720"/>
                </a:lnTo>
                <a:lnTo>
                  <a:pt x="2637" y="718"/>
                </a:lnTo>
                <a:lnTo>
                  <a:pt x="2612" y="716"/>
                </a:lnTo>
                <a:lnTo>
                  <a:pt x="2589" y="715"/>
                </a:lnTo>
                <a:lnTo>
                  <a:pt x="2564" y="715"/>
                </a:lnTo>
                <a:lnTo>
                  <a:pt x="2525" y="716"/>
                </a:lnTo>
                <a:lnTo>
                  <a:pt x="2486" y="718"/>
                </a:lnTo>
                <a:lnTo>
                  <a:pt x="2447" y="723"/>
                </a:lnTo>
                <a:lnTo>
                  <a:pt x="2410" y="729"/>
                </a:lnTo>
                <a:lnTo>
                  <a:pt x="2372" y="736"/>
                </a:lnTo>
                <a:lnTo>
                  <a:pt x="2335" y="745"/>
                </a:lnTo>
                <a:lnTo>
                  <a:pt x="2299" y="756"/>
                </a:lnTo>
                <a:lnTo>
                  <a:pt x="2263" y="769"/>
                </a:lnTo>
                <a:lnTo>
                  <a:pt x="2229" y="783"/>
                </a:lnTo>
                <a:lnTo>
                  <a:pt x="2195" y="799"/>
                </a:lnTo>
                <a:lnTo>
                  <a:pt x="2161" y="815"/>
                </a:lnTo>
                <a:lnTo>
                  <a:pt x="2129" y="833"/>
                </a:lnTo>
                <a:lnTo>
                  <a:pt x="2097" y="853"/>
                </a:lnTo>
                <a:lnTo>
                  <a:pt x="2067" y="874"/>
                </a:lnTo>
                <a:lnTo>
                  <a:pt x="2037" y="897"/>
                </a:lnTo>
                <a:lnTo>
                  <a:pt x="2009" y="920"/>
                </a:lnTo>
                <a:lnTo>
                  <a:pt x="1995" y="905"/>
                </a:lnTo>
                <a:lnTo>
                  <a:pt x="1979" y="890"/>
                </a:lnTo>
                <a:lnTo>
                  <a:pt x="1963" y="876"/>
                </a:lnTo>
                <a:lnTo>
                  <a:pt x="1948" y="862"/>
                </a:lnTo>
                <a:lnTo>
                  <a:pt x="1931" y="849"/>
                </a:lnTo>
                <a:lnTo>
                  <a:pt x="1914" y="836"/>
                </a:lnTo>
                <a:lnTo>
                  <a:pt x="1898" y="822"/>
                </a:lnTo>
                <a:lnTo>
                  <a:pt x="1881" y="810"/>
                </a:lnTo>
                <a:lnTo>
                  <a:pt x="1862" y="799"/>
                </a:lnTo>
                <a:lnTo>
                  <a:pt x="1845" y="787"/>
                </a:lnTo>
                <a:lnTo>
                  <a:pt x="1827" y="777"/>
                </a:lnTo>
                <a:lnTo>
                  <a:pt x="1808" y="765"/>
                </a:lnTo>
                <a:lnTo>
                  <a:pt x="1789" y="755"/>
                </a:lnTo>
                <a:lnTo>
                  <a:pt x="1771" y="746"/>
                </a:lnTo>
                <a:lnTo>
                  <a:pt x="1751" y="737"/>
                </a:lnTo>
                <a:lnTo>
                  <a:pt x="1732" y="728"/>
                </a:lnTo>
                <a:lnTo>
                  <a:pt x="1712" y="720"/>
                </a:lnTo>
                <a:lnTo>
                  <a:pt x="1691" y="712"/>
                </a:lnTo>
                <a:lnTo>
                  <a:pt x="1672" y="704"/>
                </a:lnTo>
                <a:lnTo>
                  <a:pt x="1651" y="697"/>
                </a:lnTo>
                <a:lnTo>
                  <a:pt x="1630" y="691"/>
                </a:lnTo>
                <a:lnTo>
                  <a:pt x="1609" y="685"/>
                </a:lnTo>
                <a:lnTo>
                  <a:pt x="1588" y="680"/>
                </a:lnTo>
                <a:lnTo>
                  <a:pt x="1567" y="676"/>
                </a:lnTo>
                <a:lnTo>
                  <a:pt x="1545" y="671"/>
                </a:lnTo>
                <a:lnTo>
                  <a:pt x="1523" y="668"/>
                </a:lnTo>
                <a:lnTo>
                  <a:pt x="1501" y="665"/>
                </a:lnTo>
                <a:lnTo>
                  <a:pt x="1480" y="662"/>
                </a:lnTo>
                <a:lnTo>
                  <a:pt x="1457" y="660"/>
                </a:lnTo>
                <a:lnTo>
                  <a:pt x="1435" y="659"/>
                </a:lnTo>
                <a:lnTo>
                  <a:pt x="1412" y="658"/>
                </a:lnTo>
                <a:lnTo>
                  <a:pt x="1389" y="658"/>
                </a:lnTo>
                <a:lnTo>
                  <a:pt x="1369" y="658"/>
                </a:lnTo>
                <a:lnTo>
                  <a:pt x="1348" y="659"/>
                </a:lnTo>
                <a:lnTo>
                  <a:pt x="1328" y="660"/>
                </a:lnTo>
                <a:lnTo>
                  <a:pt x="1308" y="661"/>
                </a:lnTo>
                <a:lnTo>
                  <a:pt x="1294" y="625"/>
                </a:lnTo>
                <a:lnTo>
                  <a:pt x="1281" y="591"/>
                </a:lnTo>
                <a:lnTo>
                  <a:pt x="1266" y="556"/>
                </a:lnTo>
                <a:lnTo>
                  <a:pt x="1250" y="523"/>
                </a:lnTo>
                <a:lnTo>
                  <a:pt x="1232" y="490"/>
                </a:lnTo>
                <a:lnTo>
                  <a:pt x="1213" y="457"/>
                </a:lnTo>
                <a:lnTo>
                  <a:pt x="1193" y="427"/>
                </a:lnTo>
                <a:lnTo>
                  <a:pt x="1171" y="397"/>
                </a:lnTo>
                <a:lnTo>
                  <a:pt x="1149" y="367"/>
                </a:lnTo>
                <a:lnTo>
                  <a:pt x="1125" y="338"/>
                </a:lnTo>
                <a:lnTo>
                  <a:pt x="1101" y="310"/>
                </a:lnTo>
                <a:lnTo>
                  <a:pt x="1075" y="284"/>
                </a:lnTo>
                <a:lnTo>
                  <a:pt x="1049" y="258"/>
                </a:lnTo>
                <a:lnTo>
                  <a:pt x="1022" y="233"/>
                </a:lnTo>
                <a:lnTo>
                  <a:pt x="993" y="210"/>
                </a:lnTo>
                <a:lnTo>
                  <a:pt x="964" y="187"/>
                </a:lnTo>
                <a:lnTo>
                  <a:pt x="933" y="166"/>
                </a:lnTo>
                <a:lnTo>
                  <a:pt x="902" y="145"/>
                </a:lnTo>
                <a:lnTo>
                  <a:pt x="870" y="126"/>
                </a:lnTo>
                <a:lnTo>
                  <a:pt x="837" y="108"/>
                </a:lnTo>
                <a:lnTo>
                  <a:pt x="804" y="92"/>
                </a:lnTo>
                <a:lnTo>
                  <a:pt x="770" y="76"/>
                </a:lnTo>
                <a:lnTo>
                  <a:pt x="735" y="62"/>
                </a:lnTo>
                <a:lnTo>
                  <a:pt x="700" y="50"/>
                </a:lnTo>
                <a:lnTo>
                  <a:pt x="663" y="39"/>
                </a:lnTo>
                <a:lnTo>
                  <a:pt x="627" y="29"/>
                </a:lnTo>
                <a:lnTo>
                  <a:pt x="589" y="20"/>
                </a:lnTo>
                <a:lnTo>
                  <a:pt x="551" y="13"/>
                </a:lnTo>
                <a:lnTo>
                  <a:pt x="513" y="7"/>
                </a:lnTo>
                <a:lnTo>
                  <a:pt x="474" y="3"/>
                </a:lnTo>
                <a:lnTo>
                  <a:pt x="434" y="1"/>
                </a:lnTo>
                <a:lnTo>
                  <a:pt x="395" y="0"/>
                </a:lnTo>
                <a:lnTo>
                  <a:pt x="368" y="1"/>
                </a:lnTo>
                <a:lnTo>
                  <a:pt x="343" y="2"/>
                </a:lnTo>
                <a:lnTo>
                  <a:pt x="316" y="3"/>
                </a:lnTo>
                <a:lnTo>
                  <a:pt x="291" y="6"/>
                </a:lnTo>
                <a:lnTo>
                  <a:pt x="265" y="9"/>
                </a:lnTo>
                <a:lnTo>
                  <a:pt x="240" y="13"/>
                </a:lnTo>
                <a:lnTo>
                  <a:pt x="214" y="17"/>
                </a:lnTo>
                <a:lnTo>
                  <a:pt x="190" y="23"/>
                </a:lnTo>
                <a:lnTo>
                  <a:pt x="165" y="29"/>
                </a:lnTo>
                <a:lnTo>
                  <a:pt x="140" y="35"/>
                </a:lnTo>
                <a:lnTo>
                  <a:pt x="117" y="42"/>
                </a:lnTo>
                <a:lnTo>
                  <a:pt x="92" y="49"/>
                </a:lnTo>
                <a:lnTo>
                  <a:pt x="69" y="57"/>
                </a:lnTo>
                <a:lnTo>
                  <a:pt x="46" y="66"/>
                </a:lnTo>
                <a:lnTo>
                  <a:pt x="22" y="75"/>
                </a:lnTo>
                <a:lnTo>
                  <a:pt x="0" y="86"/>
                </a:lnTo>
                <a:lnTo>
                  <a:pt x="0" y="1831"/>
                </a:lnTo>
                <a:lnTo>
                  <a:pt x="22" y="1842"/>
                </a:lnTo>
                <a:lnTo>
                  <a:pt x="46" y="1851"/>
                </a:lnTo>
                <a:lnTo>
                  <a:pt x="69" y="1860"/>
                </a:lnTo>
                <a:lnTo>
                  <a:pt x="92" y="1868"/>
                </a:lnTo>
                <a:lnTo>
                  <a:pt x="117" y="1875"/>
                </a:lnTo>
                <a:lnTo>
                  <a:pt x="140" y="1882"/>
                </a:lnTo>
                <a:lnTo>
                  <a:pt x="165" y="1889"/>
                </a:lnTo>
                <a:lnTo>
                  <a:pt x="190" y="1894"/>
                </a:lnTo>
                <a:lnTo>
                  <a:pt x="214" y="1900"/>
                </a:lnTo>
                <a:lnTo>
                  <a:pt x="240" y="1905"/>
                </a:lnTo>
                <a:lnTo>
                  <a:pt x="265" y="1908"/>
                </a:lnTo>
                <a:lnTo>
                  <a:pt x="291" y="1911"/>
                </a:lnTo>
                <a:lnTo>
                  <a:pt x="316" y="1914"/>
                </a:lnTo>
                <a:lnTo>
                  <a:pt x="343" y="1916"/>
                </a:lnTo>
                <a:lnTo>
                  <a:pt x="368" y="1917"/>
                </a:lnTo>
                <a:lnTo>
                  <a:pt x="395" y="1917"/>
                </a:lnTo>
                <a:lnTo>
                  <a:pt x="423" y="1917"/>
                </a:lnTo>
                <a:lnTo>
                  <a:pt x="451" y="1915"/>
                </a:lnTo>
                <a:lnTo>
                  <a:pt x="478" y="1913"/>
                </a:lnTo>
                <a:lnTo>
                  <a:pt x="505" y="1911"/>
                </a:lnTo>
                <a:lnTo>
                  <a:pt x="532" y="1907"/>
                </a:lnTo>
                <a:lnTo>
                  <a:pt x="558" y="1903"/>
                </a:lnTo>
                <a:lnTo>
                  <a:pt x="585" y="1898"/>
                </a:lnTo>
                <a:lnTo>
                  <a:pt x="611" y="1892"/>
                </a:lnTo>
                <a:lnTo>
                  <a:pt x="625" y="1919"/>
                </a:lnTo>
                <a:lnTo>
                  <a:pt x="639" y="1945"/>
                </a:lnTo>
                <a:lnTo>
                  <a:pt x="654" y="1971"/>
                </a:lnTo>
                <a:lnTo>
                  <a:pt x="670" y="1996"/>
                </a:lnTo>
                <a:lnTo>
                  <a:pt x="688" y="2020"/>
                </a:lnTo>
                <a:lnTo>
                  <a:pt x="705" y="2044"/>
                </a:lnTo>
                <a:lnTo>
                  <a:pt x="724" y="2067"/>
                </a:lnTo>
                <a:lnTo>
                  <a:pt x="744" y="2091"/>
                </a:lnTo>
                <a:lnTo>
                  <a:pt x="763" y="2112"/>
                </a:lnTo>
                <a:lnTo>
                  <a:pt x="784" y="2133"/>
                </a:lnTo>
                <a:lnTo>
                  <a:pt x="806" y="2154"/>
                </a:lnTo>
                <a:lnTo>
                  <a:pt x="828" y="2174"/>
                </a:lnTo>
                <a:lnTo>
                  <a:pt x="852" y="2192"/>
                </a:lnTo>
                <a:lnTo>
                  <a:pt x="875" y="2211"/>
                </a:lnTo>
                <a:lnTo>
                  <a:pt x="899" y="2228"/>
                </a:lnTo>
                <a:lnTo>
                  <a:pt x="924" y="2244"/>
                </a:lnTo>
                <a:lnTo>
                  <a:pt x="949" y="2260"/>
                </a:lnTo>
                <a:lnTo>
                  <a:pt x="976" y="2276"/>
                </a:lnTo>
                <a:lnTo>
                  <a:pt x="1002" y="2289"/>
                </a:lnTo>
                <a:lnTo>
                  <a:pt x="1029" y="2302"/>
                </a:lnTo>
                <a:lnTo>
                  <a:pt x="1057" y="2314"/>
                </a:lnTo>
                <a:lnTo>
                  <a:pt x="1085" y="2325"/>
                </a:lnTo>
                <a:lnTo>
                  <a:pt x="1113" y="2336"/>
                </a:lnTo>
                <a:lnTo>
                  <a:pt x="1143" y="2345"/>
                </a:lnTo>
                <a:lnTo>
                  <a:pt x="1172" y="2353"/>
                </a:lnTo>
                <a:lnTo>
                  <a:pt x="1202" y="2360"/>
                </a:lnTo>
                <a:lnTo>
                  <a:pt x="1232" y="2366"/>
                </a:lnTo>
                <a:lnTo>
                  <a:pt x="1263" y="2371"/>
                </a:lnTo>
                <a:lnTo>
                  <a:pt x="1294" y="2375"/>
                </a:lnTo>
                <a:lnTo>
                  <a:pt x="1326" y="2378"/>
                </a:lnTo>
                <a:lnTo>
                  <a:pt x="1357" y="2380"/>
                </a:lnTo>
                <a:lnTo>
                  <a:pt x="1389" y="2380"/>
                </a:lnTo>
                <a:lnTo>
                  <a:pt x="1430" y="2379"/>
                </a:lnTo>
                <a:lnTo>
                  <a:pt x="1470" y="2376"/>
                </a:lnTo>
                <a:lnTo>
                  <a:pt x="1510" y="2372"/>
                </a:lnTo>
                <a:lnTo>
                  <a:pt x="1549" y="2366"/>
                </a:lnTo>
                <a:lnTo>
                  <a:pt x="1587" y="2358"/>
                </a:lnTo>
                <a:lnTo>
                  <a:pt x="1625" y="2348"/>
                </a:lnTo>
                <a:lnTo>
                  <a:pt x="1662" y="2337"/>
                </a:lnTo>
                <a:lnTo>
                  <a:pt x="1698" y="2323"/>
                </a:lnTo>
                <a:lnTo>
                  <a:pt x="1734" y="2309"/>
                </a:lnTo>
                <a:lnTo>
                  <a:pt x="1769" y="2293"/>
                </a:lnTo>
                <a:lnTo>
                  <a:pt x="1803" y="2275"/>
                </a:lnTo>
                <a:lnTo>
                  <a:pt x="1836" y="2256"/>
                </a:lnTo>
                <a:lnTo>
                  <a:pt x="1868" y="2236"/>
                </a:lnTo>
                <a:lnTo>
                  <a:pt x="1899" y="2214"/>
                </a:lnTo>
                <a:lnTo>
                  <a:pt x="1929" y="2190"/>
                </a:lnTo>
                <a:lnTo>
                  <a:pt x="1958" y="2166"/>
                </a:lnTo>
                <a:lnTo>
                  <a:pt x="1987" y="2194"/>
                </a:lnTo>
                <a:lnTo>
                  <a:pt x="2019" y="2222"/>
                </a:lnTo>
                <a:lnTo>
                  <a:pt x="2052" y="2247"/>
                </a:lnTo>
                <a:lnTo>
                  <a:pt x="2085" y="2271"/>
                </a:lnTo>
                <a:lnTo>
                  <a:pt x="2120" y="2294"/>
                </a:lnTo>
                <a:lnTo>
                  <a:pt x="2155" y="2315"/>
                </a:lnTo>
                <a:lnTo>
                  <a:pt x="2174" y="2324"/>
                </a:lnTo>
                <a:lnTo>
                  <a:pt x="2193" y="2333"/>
                </a:lnTo>
                <a:lnTo>
                  <a:pt x="2211" y="2343"/>
                </a:lnTo>
                <a:lnTo>
                  <a:pt x="2231" y="2351"/>
                </a:lnTo>
                <a:lnTo>
                  <a:pt x="2250" y="2359"/>
                </a:lnTo>
                <a:lnTo>
                  <a:pt x="2269" y="2366"/>
                </a:lnTo>
                <a:lnTo>
                  <a:pt x="2290" y="2373"/>
                </a:lnTo>
                <a:lnTo>
                  <a:pt x="2309" y="2380"/>
                </a:lnTo>
                <a:lnTo>
                  <a:pt x="2329" y="2386"/>
                </a:lnTo>
                <a:lnTo>
                  <a:pt x="2350" y="2391"/>
                </a:lnTo>
                <a:lnTo>
                  <a:pt x="2371" y="2396"/>
                </a:lnTo>
                <a:lnTo>
                  <a:pt x="2391" y="2402"/>
                </a:lnTo>
                <a:lnTo>
                  <a:pt x="2413" y="2406"/>
                </a:lnTo>
                <a:lnTo>
                  <a:pt x="2434" y="2409"/>
                </a:lnTo>
                <a:lnTo>
                  <a:pt x="2456" y="2412"/>
                </a:lnTo>
                <a:lnTo>
                  <a:pt x="2477" y="2415"/>
                </a:lnTo>
                <a:lnTo>
                  <a:pt x="2498" y="2417"/>
                </a:lnTo>
                <a:lnTo>
                  <a:pt x="2521" y="2418"/>
                </a:lnTo>
                <a:lnTo>
                  <a:pt x="2542" y="2419"/>
                </a:lnTo>
                <a:lnTo>
                  <a:pt x="2564" y="2419"/>
                </a:lnTo>
                <a:lnTo>
                  <a:pt x="2592" y="2419"/>
                </a:lnTo>
                <a:lnTo>
                  <a:pt x="2618" y="2417"/>
                </a:lnTo>
                <a:lnTo>
                  <a:pt x="2646" y="2415"/>
                </a:lnTo>
                <a:lnTo>
                  <a:pt x="2671" y="2412"/>
                </a:lnTo>
                <a:lnTo>
                  <a:pt x="2698" y="2409"/>
                </a:lnTo>
                <a:lnTo>
                  <a:pt x="2724" y="2404"/>
                </a:lnTo>
                <a:lnTo>
                  <a:pt x="2750" y="2399"/>
                </a:lnTo>
                <a:lnTo>
                  <a:pt x="2775" y="2392"/>
                </a:lnTo>
                <a:lnTo>
                  <a:pt x="2800" y="2386"/>
                </a:lnTo>
                <a:lnTo>
                  <a:pt x="2825" y="2378"/>
                </a:lnTo>
                <a:lnTo>
                  <a:pt x="2849" y="2370"/>
                </a:lnTo>
                <a:lnTo>
                  <a:pt x="2873" y="2362"/>
                </a:lnTo>
                <a:lnTo>
                  <a:pt x="2897" y="2352"/>
                </a:lnTo>
                <a:lnTo>
                  <a:pt x="2921" y="2342"/>
                </a:lnTo>
                <a:lnTo>
                  <a:pt x="2943" y="2330"/>
                </a:lnTo>
                <a:lnTo>
                  <a:pt x="2967" y="2319"/>
                </a:lnTo>
                <a:lnTo>
                  <a:pt x="2988" y="2307"/>
                </a:lnTo>
                <a:lnTo>
                  <a:pt x="3010" y="2294"/>
                </a:lnTo>
                <a:lnTo>
                  <a:pt x="3032" y="2280"/>
                </a:lnTo>
                <a:lnTo>
                  <a:pt x="3052" y="2266"/>
                </a:lnTo>
                <a:lnTo>
                  <a:pt x="3073" y="2251"/>
                </a:lnTo>
                <a:lnTo>
                  <a:pt x="3093" y="2236"/>
                </a:lnTo>
                <a:lnTo>
                  <a:pt x="3113" y="2220"/>
                </a:lnTo>
                <a:lnTo>
                  <a:pt x="3131" y="2203"/>
                </a:lnTo>
                <a:lnTo>
                  <a:pt x="3151" y="2186"/>
                </a:lnTo>
                <a:lnTo>
                  <a:pt x="3168" y="2169"/>
                </a:lnTo>
                <a:lnTo>
                  <a:pt x="3186" y="2151"/>
                </a:lnTo>
                <a:lnTo>
                  <a:pt x="3203" y="2132"/>
                </a:lnTo>
                <a:lnTo>
                  <a:pt x="3220" y="2113"/>
                </a:lnTo>
                <a:lnTo>
                  <a:pt x="3235" y="2094"/>
                </a:lnTo>
                <a:lnTo>
                  <a:pt x="3250" y="2073"/>
                </a:lnTo>
                <a:lnTo>
                  <a:pt x="3266" y="2053"/>
                </a:lnTo>
                <a:lnTo>
                  <a:pt x="3300" y="2065"/>
                </a:lnTo>
                <a:lnTo>
                  <a:pt x="3336" y="2076"/>
                </a:lnTo>
                <a:lnTo>
                  <a:pt x="3372" y="2087"/>
                </a:lnTo>
                <a:lnTo>
                  <a:pt x="3408" y="2094"/>
                </a:lnTo>
                <a:lnTo>
                  <a:pt x="3445" y="2101"/>
                </a:lnTo>
                <a:lnTo>
                  <a:pt x="3484" y="2105"/>
                </a:lnTo>
                <a:lnTo>
                  <a:pt x="3521" y="2108"/>
                </a:lnTo>
                <a:lnTo>
                  <a:pt x="3560" y="2109"/>
                </a:lnTo>
                <a:lnTo>
                  <a:pt x="3583" y="2108"/>
                </a:lnTo>
                <a:lnTo>
                  <a:pt x="3606" y="2107"/>
                </a:lnTo>
                <a:lnTo>
                  <a:pt x="3628" y="2106"/>
                </a:lnTo>
                <a:lnTo>
                  <a:pt x="3650" y="2104"/>
                </a:lnTo>
                <a:lnTo>
                  <a:pt x="3672" y="2101"/>
                </a:lnTo>
                <a:lnTo>
                  <a:pt x="3694" y="2098"/>
                </a:lnTo>
                <a:lnTo>
                  <a:pt x="3716" y="2094"/>
                </a:lnTo>
                <a:lnTo>
                  <a:pt x="3737" y="2090"/>
                </a:lnTo>
                <a:lnTo>
                  <a:pt x="3758" y="2085"/>
                </a:lnTo>
                <a:lnTo>
                  <a:pt x="3780" y="2078"/>
                </a:lnTo>
                <a:lnTo>
                  <a:pt x="3800" y="2072"/>
                </a:lnTo>
                <a:lnTo>
                  <a:pt x="3820" y="2066"/>
                </a:lnTo>
                <a:lnTo>
                  <a:pt x="3841" y="2059"/>
                </a:lnTo>
                <a:lnTo>
                  <a:pt x="3861" y="2051"/>
                </a:lnTo>
                <a:lnTo>
                  <a:pt x="3880" y="2043"/>
                </a:lnTo>
                <a:lnTo>
                  <a:pt x="3900" y="2034"/>
                </a:lnTo>
                <a:lnTo>
                  <a:pt x="3919" y="2025"/>
                </a:lnTo>
                <a:lnTo>
                  <a:pt x="3938" y="2015"/>
                </a:lnTo>
                <a:lnTo>
                  <a:pt x="3957" y="2005"/>
                </a:lnTo>
                <a:lnTo>
                  <a:pt x="3975" y="1994"/>
                </a:lnTo>
                <a:lnTo>
                  <a:pt x="3993" y="1983"/>
                </a:lnTo>
                <a:lnTo>
                  <a:pt x="4012" y="1972"/>
                </a:lnTo>
                <a:lnTo>
                  <a:pt x="4029" y="1960"/>
                </a:lnTo>
                <a:lnTo>
                  <a:pt x="4045" y="1947"/>
                </a:lnTo>
                <a:lnTo>
                  <a:pt x="4063" y="1934"/>
                </a:lnTo>
                <a:lnTo>
                  <a:pt x="4079" y="1921"/>
                </a:lnTo>
                <a:lnTo>
                  <a:pt x="4095" y="1908"/>
                </a:lnTo>
                <a:lnTo>
                  <a:pt x="4110" y="1893"/>
                </a:lnTo>
                <a:lnTo>
                  <a:pt x="4126" y="1879"/>
                </a:lnTo>
                <a:lnTo>
                  <a:pt x="4141" y="1864"/>
                </a:lnTo>
                <a:lnTo>
                  <a:pt x="4155" y="1849"/>
                </a:lnTo>
                <a:lnTo>
                  <a:pt x="4170" y="1833"/>
                </a:lnTo>
                <a:lnTo>
                  <a:pt x="4200" y="1843"/>
                </a:lnTo>
                <a:lnTo>
                  <a:pt x="4232" y="1851"/>
                </a:lnTo>
                <a:lnTo>
                  <a:pt x="4263" y="1858"/>
                </a:lnTo>
                <a:lnTo>
                  <a:pt x="4295" y="1864"/>
                </a:lnTo>
                <a:lnTo>
                  <a:pt x="4327" y="1869"/>
                </a:lnTo>
                <a:lnTo>
                  <a:pt x="4360" y="1872"/>
                </a:lnTo>
                <a:lnTo>
                  <a:pt x="4393" y="1874"/>
                </a:lnTo>
                <a:lnTo>
                  <a:pt x="4427" y="1875"/>
                </a:lnTo>
                <a:lnTo>
                  <a:pt x="4464" y="1874"/>
                </a:lnTo>
                <a:lnTo>
                  <a:pt x="4499" y="1871"/>
                </a:lnTo>
                <a:lnTo>
                  <a:pt x="4536" y="1868"/>
                </a:lnTo>
                <a:lnTo>
                  <a:pt x="4572" y="1862"/>
                </a:lnTo>
                <a:lnTo>
                  <a:pt x="4606" y="1855"/>
                </a:lnTo>
                <a:lnTo>
                  <a:pt x="4641" y="1847"/>
                </a:lnTo>
                <a:lnTo>
                  <a:pt x="4674" y="1837"/>
                </a:lnTo>
                <a:lnTo>
                  <a:pt x="4707" y="1825"/>
                </a:lnTo>
                <a:lnTo>
                  <a:pt x="4721" y="1840"/>
                </a:lnTo>
                <a:lnTo>
                  <a:pt x="4735" y="1855"/>
                </a:lnTo>
                <a:lnTo>
                  <a:pt x="4751" y="1869"/>
                </a:lnTo>
                <a:lnTo>
                  <a:pt x="4766" y="1882"/>
                </a:lnTo>
                <a:lnTo>
                  <a:pt x="4781" y="1895"/>
                </a:lnTo>
                <a:lnTo>
                  <a:pt x="4797" y="1909"/>
                </a:lnTo>
                <a:lnTo>
                  <a:pt x="4814" y="1922"/>
                </a:lnTo>
                <a:lnTo>
                  <a:pt x="4830" y="1934"/>
                </a:lnTo>
                <a:lnTo>
                  <a:pt x="4846" y="1945"/>
                </a:lnTo>
                <a:lnTo>
                  <a:pt x="4864" y="1957"/>
                </a:lnTo>
                <a:lnTo>
                  <a:pt x="4881" y="1968"/>
                </a:lnTo>
                <a:lnTo>
                  <a:pt x="4899" y="1979"/>
                </a:lnTo>
                <a:lnTo>
                  <a:pt x="4918" y="1989"/>
                </a:lnTo>
                <a:lnTo>
                  <a:pt x="4936" y="1998"/>
                </a:lnTo>
                <a:lnTo>
                  <a:pt x="4954" y="2007"/>
                </a:lnTo>
                <a:lnTo>
                  <a:pt x="4973" y="2016"/>
                </a:lnTo>
                <a:lnTo>
                  <a:pt x="4992" y="2025"/>
                </a:lnTo>
                <a:lnTo>
                  <a:pt x="5011" y="2033"/>
                </a:lnTo>
                <a:lnTo>
                  <a:pt x="5031" y="2040"/>
                </a:lnTo>
                <a:lnTo>
                  <a:pt x="5051" y="2046"/>
                </a:lnTo>
                <a:lnTo>
                  <a:pt x="5071" y="2053"/>
                </a:lnTo>
                <a:lnTo>
                  <a:pt x="5091" y="2058"/>
                </a:lnTo>
                <a:lnTo>
                  <a:pt x="5112" y="2064"/>
                </a:lnTo>
                <a:lnTo>
                  <a:pt x="5132" y="2068"/>
                </a:lnTo>
                <a:lnTo>
                  <a:pt x="5153" y="2072"/>
                </a:lnTo>
                <a:lnTo>
                  <a:pt x="5174" y="2076"/>
                </a:lnTo>
                <a:lnTo>
                  <a:pt x="5195" y="2079"/>
                </a:lnTo>
                <a:lnTo>
                  <a:pt x="5217" y="2082"/>
                </a:lnTo>
                <a:lnTo>
                  <a:pt x="5238" y="2085"/>
                </a:lnTo>
                <a:lnTo>
                  <a:pt x="5261" y="2086"/>
                </a:lnTo>
                <a:lnTo>
                  <a:pt x="5282" y="2087"/>
                </a:lnTo>
                <a:lnTo>
                  <a:pt x="5304" y="2087"/>
                </a:lnTo>
                <a:lnTo>
                  <a:pt x="5329" y="2087"/>
                </a:lnTo>
                <a:lnTo>
                  <a:pt x="5353" y="2086"/>
                </a:lnTo>
                <a:lnTo>
                  <a:pt x="5378" y="2083"/>
                </a:lnTo>
                <a:lnTo>
                  <a:pt x="5402" y="2080"/>
                </a:lnTo>
                <a:lnTo>
                  <a:pt x="5426" y="2077"/>
                </a:lnTo>
                <a:lnTo>
                  <a:pt x="5450" y="2073"/>
                </a:lnTo>
                <a:lnTo>
                  <a:pt x="5473" y="2069"/>
                </a:lnTo>
                <a:lnTo>
                  <a:pt x="5497" y="2064"/>
                </a:lnTo>
                <a:lnTo>
                  <a:pt x="5519" y="2058"/>
                </a:lnTo>
                <a:lnTo>
                  <a:pt x="5541" y="2051"/>
                </a:lnTo>
                <a:lnTo>
                  <a:pt x="5564" y="2044"/>
                </a:lnTo>
                <a:lnTo>
                  <a:pt x="5586" y="2037"/>
                </a:lnTo>
                <a:lnTo>
                  <a:pt x="5609" y="2028"/>
                </a:lnTo>
                <a:lnTo>
                  <a:pt x="5630" y="2018"/>
                </a:lnTo>
                <a:lnTo>
                  <a:pt x="5650" y="2009"/>
                </a:lnTo>
                <a:lnTo>
                  <a:pt x="5672" y="1999"/>
                </a:lnTo>
                <a:lnTo>
                  <a:pt x="5686" y="2021"/>
                </a:lnTo>
                <a:lnTo>
                  <a:pt x="5701" y="2044"/>
                </a:lnTo>
                <a:lnTo>
                  <a:pt x="5718" y="2065"/>
                </a:lnTo>
                <a:lnTo>
                  <a:pt x="5734" y="2087"/>
                </a:lnTo>
                <a:lnTo>
                  <a:pt x="5751" y="2107"/>
                </a:lnTo>
                <a:lnTo>
                  <a:pt x="5769" y="2127"/>
                </a:lnTo>
                <a:lnTo>
                  <a:pt x="5788" y="2146"/>
                </a:lnTo>
                <a:lnTo>
                  <a:pt x="5807" y="2165"/>
                </a:lnTo>
                <a:lnTo>
                  <a:pt x="5826" y="2183"/>
                </a:lnTo>
                <a:lnTo>
                  <a:pt x="5847" y="2201"/>
                </a:lnTo>
                <a:lnTo>
                  <a:pt x="5867" y="2218"/>
                </a:lnTo>
                <a:lnTo>
                  <a:pt x="5889" y="2234"/>
                </a:lnTo>
                <a:lnTo>
                  <a:pt x="5911" y="2250"/>
                </a:lnTo>
                <a:lnTo>
                  <a:pt x="5933" y="2265"/>
                </a:lnTo>
                <a:lnTo>
                  <a:pt x="5956" y="2280"/>
                </a:lnTo>
                <a:lnTo>
                  <a:pt x="5979" y="2293"/>
                </a:lnTo>
                <a:lnTo>
                  <a:pt x="6003" y="2306"/>
                </a:lnTo>
                <a:lnTo>
                  <a:pt x="6027" y="2318"/>
                </a:lnTo>
                <a:lnTo>
                  <a:pt x="6051" y="2329"/>
                </a:lnTo>
                <a:lnTo>
                  <a:pt x="6077" y="2341"/>
                </a:lnTo>
                <a:lnTo>
                  <a:pt x="6102" y="2350"/>
                </a:lnTo>
                <a:lnTo>
                  <a:pt x="6128" y="2359"/>
                </a:lnTo>
                <a:lnTo>
                  <a:pt x="6154" y="2368"/>
                </a:lnTo>
                <a:lnTo>
                  <a:pt x="6181" y="2375"/>
                </a:lnTo>
                <a:lnTo>
                  <a:pt x="6207" y="2382"/>
                </a:lnTo>
                <a:lnTo>
                  <a:pt x="6235" y="2387"/>
                </a:lnTo>
                <a:lnTo>
                  <a:pt x="6262" y="2392"/>
                </a:lnTo>
                <a:lnTo>
                  <a:pt x="6290" y="2396"/>
                </a:lnTo>
                <a:lnTo>
                  <a:pt x="6318" y="2401"/>
                </a:lnTo>
                <a:lnTo>
                  <a:pt x="6347" y="2403"/>
                </a:lnTo>
                <a:lnTo>
                  <a:pt x="6375" y="2404"/>
                </a:lnTo>
                <a:lnTo>
                  <a:pt x="6404" y="2405"/>
                </a:lnTo>
                <a:lnTo>
                  <a:pt x="6434" y="2404"/>
                </a:lnTo>
                <a:lnTo>
                  <a:pt x="6465" y="2403"/>
                </a:lnTo>
                <a:lnTo>
                  <a:pt x="6494" y="2400"/>
                </a:lnTo>
                <a:lnTo>
                  <a:pt x="6524" y="2396"/>
                </a:lnTo>
                <a:lnTo>
                  <a:pt x="6553" y="2391"/>
                </a:lnTo>
                <a:lnTo>
                  <a:pt x="6583" y="2386"/>
                </a:lnTo>
                <a:lnTo>
                  <a:pt x="6611" y="2379"/>
                </a:lnTo>
                <a:lnTo>
                  <a:pt x="6640" y="2372"/>
                </a:lnTo>
                <a:lnTo>
                  <a:pt x="6667" y="2364"/>
                </a:lnTo>
                <a:lnTo>
                  <a:pt x="6695" y="2354"/>
                </a:lnTo>
                <a:lnTo>
                  <a:pt x="6722" y="2344"/>
                </a:lnTo>
                <a:lnTo>
                  <a:pt x="6749" y="2332"/>
                </a:lnTo>
                <a:lnTo>
                  <a:pt x="6774" y="2321"/>
                </a:lnTo>
                <a:lnTo>
                  <a:pt x="6800" y="2308"/>
                </a:lnTo>
                <a:lnTo>
                  <a:pt x="6825" y="2295"/>
                </a:lnTo>
                <a:lnTo>
                  <a:pt x="6850" y="2281"/>
                </a:lnTo>
                <a:lnTo>
                  <a:pt x="6874" y="2265"/>
                </a:lnTo>
                <a:lnTo>
                  <a:pt x="6898" y="2249"/>
                </a:lnTo>
                <a:lnTo>
                  <a:pt x="6921" y="2233"/>
                </a:lnTo>
                <a:lnTo>
                  <a:pt x="6943" y="2216"/>
                </a:lnTo>
                <a:lnTo>
                  <a:pt x="6965" y="2197"/>
                </a:lnTo>
                <a:lnTo>
                  <a:pt x="6987" y="2178"/>
                </a:lnTo>
                <a:lnTo>
                  <a:pt x="7007" y="2159"/>
                </a:lnTo>
                <a:lnTo>
                  <a:pt x="7026" y="2138"/>
                </a:lnTo>
                <a:lnTo>
                  <a:pt x="7046" y="2118"/>
                </a:lnTo>
                <a:lnTo>
                  <a:pt x="7065" y="2097"/>
                </a:lnTo>
                <a:lnTo>
                  <a:pt x="7082" y="2074"/>
                </a:lnTo>
                <a:lnTo>
                  <a:pt x="7100" y="2052"/>
                </a:lnTo>
                <a:lnTo>
                  <a:pt x="7116" y="2029"/>
                </a:lnTo>
                <a:lnTo>
                  <a:pt x="7132" y="2004"/>
                </a:lnTo>
                <a:lnTo>
                  <a:pt x="7146" y="1981"/>
                </a:lnTo>
                <a:lnTo>
                  <a:pt x="7161" y="1955"/>
                </a:lnTo>
                <a:lnTo>
                  <a:pt x="7185" y="1971"/>
                </a:lnTo>
                <a:lnTo>
                  <a:pt x="7210" y="1985"/>
                </a:lnTo>
                <a:lnTo>
                  <a:pt x="7235" y="1998"/>
                </a:lnTo>
                <a:lnTo>
                  <a:pt x="7260" y="2011"/>
                </a:lnTo>
                <a:lnTo>
                  <a:pt x="7287" y="2023"/>
                </a:lnTo>
                <a:lnTo>
                  <a:pt x="7314" y="2034"/>
                </a:lnTo>
                <a:lnTo>
                  <a:pt x="7341" y="2044"/>
                </a:lnTo>
                <a:lnTo>
                  <a:pt x="7369" y="2052"/>
                </a:lnTo>
                <a:lnTo>
                  <a:pt x="7397" y="2060"/>
                </a:lnTo>
                <a:lnTo>
                  <a:pt x="7425" y="2067"/>
                </a:lnTo>
                <a:lnTo>
                  <a:pt x="7454" y="2073"/>
                </a:lnTo>
                <a:lnTo>
                  <a:pt x="7483" y="2078"/>
                </a:lnTo>
                <a:lnTo>
                  <a:pt x="7513" y="2081"/>
                </a:lnTo>
                <a:lnTo>
                  <a:pt x="7543" y="2085"/>
                </a:lnTo>
                <a:lnTo>
                  <a:pt x="7573" y="2087"/>
                </a:lnTo>
                <a:lnTo>
                  <a:pt x="7603" y="2087"/>
                </a:lnTo>
                <a:lnTo>
                  <a:pt x="7637" y="2087"/>
                </a:lnTo>
                <a:lnTo>
                  <a:pt x="7671" y="2085"/>
                </a:lnTo>
                <a:lnTo>
                  <a:pt x="7704" y="2080"/>
                </a:lnTo>
                <a:lnTo>
                  <a:pt x="7737" y="2076"/>
                </a:lnTo>
                <a:lnTo>
                  <a:pt x="7768" y="2070"/>
                </a:lnTo>
                <a:lnTo>
                  <a:pt x="7800" y="2063"/>
                </a:lnTo>
                <a:lnTo>
                  <a:pt x="7831" y="2054"/>
                </a:lnTo>
                <a:lnTo>
                  <a:pt x="7862" y="2045"/>
                </a:lnTo>
                <a:lnTo>
                  <a:pt x="7893" y="2034"/>
                </a:lnTo>
                <a:lnTo>
                  <a:pt x="7922" y="2023"/>
                </a:lnTo>
                <a:lnTo>
                  <a:pt x="7952" y="2009"/>
                </a:lnTo>
                <a:lnTo>
                  <a:pt x="7979" y="1995"/>
                </a:lnTo>
                <a:lnTo>
                  <a:pt x="8008" y="1980"/>
                </a:lnTo>
                <a:lnTo>
                  <a:pt x="8034" y="1964"/>
                </a:lnTo>
                <a:lnTo>
                  <a:pt x="8060" y="1946"/>
                </a:lnTo>
                <a:lnTo>
                  <a:pt x="8087" y="1928"/>
                </a:lnTo>
                <a:lnTo>
                  <a:pt x="8111" y="1909"/>
                </a:lnTo>
                <a:lnTo>
                  <a:pt x="8136" y="1888"/>
                </a:lnTo>
                <a:lnTo>
                  <a:pt x="8159" y="1868"/>
                </a:lnTo>
                <a:lnTo>
                  <a:pt x="8182" y="1846"/>
                </a:lnTo>
                <a:lnTo>
                  <a:pt x="8203" y="1823"/>
                </a:lnTo>
                <a:lnTo>
                  <a:pt x="8223" y="1799"/>
                </a:lnTo>
                <a:lnTo>
                  <a:pt x="8244" y="1775"/>
                </a:lnTo>
                <a:lnTo>
                  <a:pt x="8262" y="1750"/>
                </a:lnTo>
                <a:lnTo>
                  <a:pt x="8280" y="1724"/>
                </a:lnTo>
                <a:lnTo>
                  <a:pt x="8298" y="1697"/>
                </a:lnTo>
                <a:lnTo>
                  <a:pt x="8313" y="1670"/>
                </a:lnTo>
                <a:lnTo>
                  <a:pt x="8328" y="1642"/>
                </a:lnTo>
                <a:lnTo>
                  <a:pt x="8342" y="1614"/>
                </a:lnTo>
                <a:lnTo>
                  <a:pt x="8355" y="1585"/>
                </a:lnTo>
                <a:lnTo>
                  <a:pt x="8366" y="1555"/>
                </a:lnTo>
                <a:lnTo>
                  <a:pt x="8377" y="1525"/>
                </a:lnTo>
                <a:lnTo>
                  <a:pt x="8404" y="1550"/>
                </a:lnTo>
                <a:lnTo>
                  <a:pt x="8434" y="1573"/>
                </a:lnTo>
                <a:lnTo>
                  <a:pt x="8463" y="1597"/>
                </a:lnTo>
                <a:lnTo>
                  <a:pt x="8495" y="1618"/>
                </a:lnTo>
                <a:lnTo>
                  <a:pt x="8528" y="1637"/>
                </a:lnTo>
                <a:lnTo>
                  <a:pt x="8560" y="1656"/>
                </a:lnTo>
                <a:lnTo>
                  <a:pt x="8595" y="1673"/>
                </a:lnTo>
                <a:lnTo>
                  <a:pt x="8629" y="1688"/>
                </a:lnTo>
                <a:lnTo>
                  <a:pt x="8665" y="1701"/>
                </a:lnTo>
                <a:lnTo>
                  <a:pt x="8702" y="1714"/>
                </a:lnTo>
                <a:lnTo>
                  <a:pt x="8739" y="1724"/>
                </a:lnTo>
                <a:lnTo>
                  <a:pt x="8777" y="1732"/>
                </a:lnTo>
                <a:lnTo>
                  <a:pt x="8817" y="1739"/>
                </a:lnTo>
                <a:lnTo>
                  <a:pt x="8855" y="1744"/>
                </a:lnTo>
                <a:lnTo>
                  <a:pt x="8895" y="1746"/>
                </a:lnTo>
                <a:lnTo>
                  <a:pt x="8936" y="1747"/>
                </a:lnTo>
                <a:lnTo>
                  <a:pt x="8962" y="1747"/>
                </a:lnTo>
                <a:lnTo>
                  <a:pt x="8989" y="1746"/>
                </a:lnTo>
                <a:lnTo>
                  <a:pt x="9014" y="1744"/>
                </a:lnTo>
                <a:lnTo>
                  <a:pt x="9041" y="1741"/>
                </a:lnTo>
                <a:lnTo>
                  <a:pt x="9066" y="1737"/>
                </a:lnTo>
                <a:lnTo>
                  <a:pt x="9090" y="1733"/>
                </a:lnTo>
                <a:lnTo>
                  <a:pt x="9116" y="1728"/>
                </a:lnTo>
                <a:lnTo>
                  <a:pt x="9140" y="1722"/>
                </a:lnTo>
                <a:lnTo>
                  <a:pt x="9140" y="153"/>
                </a:lnTo>
                <a:close/>
              </a:path>
            </a:pathLst>
          </a:custGeom>
          <a:solidFill>
            <a:srgbClr val="EFF0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8898023" y="3107826"/>
            <a:ext cx="491956" cy="5048837"/>
          </a:xfrm>
          <a:custGeom>
            <a:avLst/>
            <a:gdLst>
              <a:gd name="T0" fmla="*/ 229 w 1092"/>
              <a:gd name="T1" fmla="*/ 985 h 11246"/>
              <a:gd name="T2" fmla="*/ 0 w 1092"/>
              <a:gd name="T3" fmla="*/ 11246 h 11246"/>
              <a:gd name="T4" fmla="*/ 1092 w 1092"/>
              <a:gd name="T5" fmla="*/ 11246 h 11246"/>
              <a:gd name="T6" fmla="*/ 863 w 1092"/>
              <a:gd name="T7" fmla="*/ 985 h 11246"/>
              <a:gd name="T8" fmla="*/ 842 w 1092"/>
              <a:gd name="T9" fmla="*/ 0 h 11246"/>
              <a:gd name="T10" fmla="*/ 250 w 1092"/>
              <a:gd name="T11" fmla="*/ 0 h 11246"/>
              <a:gd name="T12" fmla="*/ 229 w 1092"/>
              <a:gd name="T13" fmla="*/ 985 h 1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92" h="11246">
                <a:moveTo>
                  <a:pt x="229" y="985"/>
                </a:moveTo>
                <a:lnTo>
                  <a:pt x="0" y="11246"/>
                </a:lnTo>
                <a:lnTo>
                  <a:pt x="1092" y="11246"/>
                </a:lnTo>
                <a:lnTo>
                  <a:pt x="863" y="985"/>
                </a:lnTo>
                <a:lnTo>
                  <a:pt x="842" y="0"/>
                </a:lnTo>
                <a:lnTo>
                  <a:pt x="250" y="0"/>
                </a:lnTo>
                <a:lnTo>
                  <a:pt x="229" y="985"/>
                </a:lnTo>
                <a:close/>
              </a:path>
            </a:pathLst>
          </a:custGeom>
          <a:solidFill>
            <a:srgbClr val="EFF0F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9020114" y="3107826"/>
            <a:ext cx="247774" cy="5048837"/>
          </a:xfrm>
          <a:custGeom>
            <a:avLst/>
            <a:gdLst>
              <a:gd name="T0" fmla="*/ 116 w 552"/>
              <a:gd name="T1" fmla="*/ 985 h 11246"/>
              <a:gd name="T2" fmla="*/ 0 w 552"/>
              <a:gd name="T3" fmla="*/ 11246 h 11246"/>
              <a:gd name="T4" fmla="*/ 552 w 552"/>
              <a:gd name="T5" fmla="*/ 11246 h 11246"/>
              <a:gd name="T6" fmla="*/ 436 w 552"/>
              <a:gd name="T7" fmla="*/ 985 h 11246"/>
              <a:gd name="T8" fmla="*/ 425 w 552"/>
              <a:gd name="T9" fmla="*/ 0 h 11246"/>
              <a:gd name="T10" fmla="*/ 127 w 552"/>
              <a:gd name="T11" fmla="*/ 0 h 11246"/>
              <a:gd name="T12" fmla="*/ 116 w 552"/>
              <a:gd name="T13" fmla="*/ 985 h 112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" h="11246">
                <a:moveTo>
                  <a:pt x="116" y="985"/>
                </a:moveTo>
                <a:lnTo>
                  <a:pt x="0" y="11246"/>
                </a:lnTo>
                <a:lnTo>
                  <a:pt x="552" y="11246"/>
                </a:lnTo>
                <a:lnTo>
                  <a:pt x="436" y="985"/>
                </a:lnTo>
                <a:lnTo>
                  <a:pt x="425" y="0"/>
                </a:lnTo>
                <a:lnTo>
                  <a:pt x="127" y="0"/>
                </a:lnTo>
                <a:lnTo>
                  <a:pt x="116" y="9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1" name="Freeform 15"/>
          <p:cNvSpPr>
            <a:spLocks/>
          </p:cNvSpPr>
          <p:nvPr/>
        </p:nvSpPr>
        <p:spPr bwMode="auto">
          <a:xfrm>
            <a:off x="7091789" y="7127863"/>
            <a:ext cx="4104425" cy="1028800"/>
          </a:xfrm>
          <a:custGeom>
            <a:avLst/>
            <a:gdLst>
              <a:gd name="T0" fmla="*/ 8392 w 9140"/>
              <a:gd name="T1" fmla="*/ 372 h 2290"/>
              <a:gd name="T2" fmla="*/ 8153 w 9140"/>
              <a:gd name="T3" fmla="*/ 445 h 2290"/>
              <a:gd name="T4" fmla="*/ 7962 w 9140"/>
              <a:gd name="T5" fmla="*/ 594 h 2290"/>
              <a:gd name="T6" fmla="*/ 7823 w 9140"/>
              <a:gd name="T7" fmla="*/ 534 h 2290"/>
              <a:gd name="T8" fmla="*/ 7670 w 9140"/>
              <a:gd name="T9" fmla="*/ 506 h 2290"/>
              <a:gd name="T10" fmla="*/ 7465 w 9140"/>
              <a:gd name="T11" fmla="*/ 523 h 2290"/>
              <a:gd name="T12" fmla="*/ 7266 w 9140"/>
              <a:gd name="T13" fmla="*/ 608 h 2290"/>
              <a:gd name="T14" fmla="*/ 7106 w 9140"/>
              <a:gd name="T15" fmla="*/ 654 h 2290"/>
              <a:gd name="T16" fmla="*/ 6950 w 9140"/>
              <a:gd name="T17" fmla="*/ 609 h 2290"/>
              <a:gd name="T18" fmla="*/ 6780 w 9140"/>
              <a:gd name="T19" fmla="*/ 596 h 2290"/>
              <a:gd name="T20" fmla="*/ 6597 w 9140"/>
              <a:gd name="T21" fmla="*/ 624 h 2290"/>
              <a:gd name="T22" fmla="*/ 6430 w 9140"/>
              <a:gd name="T23" fmla="*/ 690 h 2290"/>
              <a:gd name="T24" fmla="*/ 6263 w 9140"/>
              <a:gd name="T25" fmla="*/ 616 h 2290"/>
              <a:gd name="T26" fmla="*/ 6069 w 9140"/>
              <a:gd name="T27" fmla="*/ 562 h 2290"/>
              <a:gd name="T28" fmla="*/ 5851 w 9140"/>
              <a:gd name="T29" fmla="*/ 568 h 2290"/>
              <a:gd name="T30" fmla="*/ 5692 w 9140"/>
              <a:gd name="T31" fmla="*/ 540 h 2290"/>
              <a:gd name="T32" fmla="*/ 5583 w 9140"/>
              <a:gd name="T33" fmla="*/ 415 h 2290"/>
              <a:gd name="T34" fmla="*/ 5449 w 9140"/>
              <a:gd name="T35" fmla="*/ 317 h 2290"/>
              <a:gd name="T36" fmla="*/ 5293 w 9140"/>
              <a:gd name="T37" fmla="*/ 252 h 2290"/>
              <a:gd name="T38" fmla="*/ 5121 w 9140"/>
              <a:gd name="T39" fmla="*/ 225 h 2290"/>
              <a:gd name="T40" fmla="*/ 4945 w 9140"/>
              <a:gd name="T41" fmla="*/ 241 h 2290"/>
              <a:gd name="T42" fmla="*/ 4783 w 9140"/>
              <a:gd name="T43" fmla="*/ 296 h 2290"/>
              <a:gd name="T44" fmla="*/ 4617 w 9140"/>
              <a:gd name="T45" fmla="*/ 264 h 2290"/>
              <a:gd name="T46" fmla="*/ 4415 w 9140"/>
              <a:gd name="T47" fmla="*/ 189 h 2290"/>
              <a:gd name="T48" fmla="*/ 4213 w 9140"/>
              <a:gd name="T49" fmla="*/ 174 h 2290"/>
              <a:gd name="T50" fmla="*/ 4071 w 9140"/>
              <a:gd name="T51" fmla="*/ 195 h 2290"/>
              <a:gd name="T52" fmla="*/ 3937 w 9140"/>
              <a:gd name="T53" fmla="*/ 242 h 2290"/>
              <a:gd name="T54" fmla="*/ 3817 w 9140"/>
              <a:gd name="T55" fmla="*/ 311 h 2290"/>
              <a:gd name="T56" fmla="*/ 3616 w 9140"/>
              <a:gd name="T57" fmla="*/ 419 h 2290"/>
              <a:gd name="T58" fmla="*/ 3443 w 9140"/>
              <a:gd name="T59" fmla="*/ 422 h 2290"/>
              <a:gd name="T60" fmla="*/ 3308 w 9140"/>
              <a:gd name="T61" fmla="*/ 454 h 2290"/>
              <a:gd name="T62" fmla="*/ 3185 w 9140"/>
              <a:gd name="T63" fmla="*/ 510 h 2290"/>
              <a:gd name="T64" fmla="*/ 3048 w 9140"/>
              <a:gd name="T65" fmla="*/ 614 h 2290"/>
              <a:gd name="T66" fmla="*/ 2867 w 9140"/>
              <a:gd name="T67" fmla="*/ 599 h 2290"/>
              <a:gd name="T68" fmla="*/ 2666 w 9140"/>
              <a:gd name="T69" fmla="*/ 541 h 2290"/>
              <a:gd name="T70" fmla="*/ 2430 w 9140"/>
              <a:gd name="T71" fmla="*/ 540 h 2290"/>
              <a:gd name="T72" fmla="*/ 2185 w 9140"/>
              <a:gd name="T73" fmla="*/ 615 h 2290"/>
              <a:gd name="T74" fmla="*/ 1991 w 9140"/>
              <a:gd name="T75" fmla="*/ 717 h 2290"/>
              <a:gd name="T76" fmla="*/ 1875 w 9140"/>
              <a:gd name="T77" fmla="*/ 615 h 2290"/>
              <a:gd name="T78" fmla="*/ 1741 w 9140"/>
              <a:gd name="T79" fmla="*/ 534 h 2290"/>
              <a:gd name="T80" fmla="*/ 1594 w 9140"/>
              <a:gd name="T81" fmla="*/ 478 h 2290"/>
              <a:gd name="T82" fmla="*/ 1434 w 9140"/>
              <a:gd name="T83" fmla="*/ 450 h 2290"/>
              <a:gd name="T84" fmla="*/ 1273 w 9140"/>
              <a:gd name="T85" fmla="*/ 452 h 2290"/>
              <a:gd name="T86" fmla="*/ 1153 w 9140"/>
              <a:gd name="T87" fmla="*/ 288 h 2290"/>
              <a:gd name="T88" fmla="*/ 1000 w 9140"/>
              <a:gd name="T89" fmla="*/ 156 h 2290"/>
              <a:gd name="T90" fmla="*/ 820 w 9140"/>
              <a:gd name="T91" fmla="*/ 61 h 2290"/>
              <a:gd name="T92" fmla="*/ 617 w 9140"/>
              <a:gd name="T93" fmla="*/ 8 h 2290"/>
              <a:gd name="T94" fmla="*/ 394 w 9140"/>
              <a:gd name="T95" fmla="*/ 6 h 2290"/>
              <a:gd name="T96" fmla="*/ 171 w 9140"/>
              <a:gd name="T97" fmla="*/ 61 h 2290"/>
              <a:gd name="T98" fmla="*/ 0 w 9140"/>
              <a:gd name="T99" fmla="*/ 1635 h 2290"/>
              <a:gd name="T100" fmla="*/ 9069 w 9140"/>
              <a:gd name="T101" fmla="*/ 72 h 2290"/>
              <a:gd name="T102" fmla="*/ 8909 w 9140"/>
              <a:gd name="T103" fmla="*/ 101 h 2290"/>
              <a:gd name="T104" fmla="*/ 8763 w 9140"/>
              <a:gd name="T105" fmla="*/ 160 h 2290"/>
              <a:gd name="T106" fmla="*/ 8631 w 9140"/>
              <a:gd name="T107" fmla="*/ 245 h 2290"/>
              <a:gd name="T108" fmla="*/ 8518 w 9140"/>
              <a:gd name="T109" fmla="*/ 351 h 22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9140" h="2290">
                <a:moveTo>
                  <a:pt x="8504" y="369"/>
                </a:moveTo>
                <a:lnTo>
                  <a:pt x="8495" y="369"/>
                </a:lnTo>
                <a:lnTo>
                  <a:pt x="8485" y="368"/>
                </a:lnTo>
                <a:lnTo>
                  <a:pt x="8476" y="368"/>
                </a:lnTo>
                <a:lnTo>
                  <a:pt x="8467" y="368"/>
                </a:lnTo>
                <a:lnTo>
                  <a:pt x="8429" y="369"/>
                </a:lnTo>
                <a:lnTo>
                  <a:pt x="8392" y="372"/>
                </a:lnTo>
                <a:lnTo>
                  <a:pt x="8356" y="377"/>
                </a:lnTo>
                <a:lnTo>
                  <a:pt x="8320" y="384"/>
                </a:lnTo>
                <a:lnTo>
                  <a:pt x="8285" y="392"/>
                </a:lnTo>
                <a:lnTo>
                  <a:pt x="8251" y="402"/>
                </a:lnTo>
                <a:lnTo>
                  <a:pt x="8217" y="414"/>
                </a:lnTo>
                <a:lnTo>
                  <a:pt x="8185" y="429"/>
                </a:lnTo>
                <a:lnTo>
                  <a:pt x="8153" y="445"/>
                </a:lnTo>
                <a:lnTo>
                  <a:pt x="8123" y="461"/>
                </a:lnTo>
                <a:lnTo>
                  <a:pt x="8093" y="480"/>
                </a:lnTo>
                <a:lnTo>
                  <a:pt x="8065" y="501"/>
                </a:lnTo>
                <a:lnTo>
                  <a:pt x="8037" y="522"/>
                </a:lnTo>
                <a:lnTo>
                  <a:pt x="8011" y="545"/>
                </a:lnTo>
                <a:lnTo>
                  <a:pt x="7985" y="569"/>
                </a:lnTo>
                <a:lnTo>
                  <a:pt x="7962" y="594"/>
                </a:lnTo>
                <a:lnTo>
                  <a:pt x="7942" y="584"/>
                </a:lnTo>
                <a:lnTo>
                  <a:pt x="7924" y="574"/>
                </a:lnTo>
                <a:lnTo>
                  <a:pt x="7904" y="565"/>
                </a:lnTo>
                <a:lnTo>
                  <a:pt x="7884" y="557"/>
                </a:lnTo>
                <a:lnTo>
                  <a:pt x="7864" y="549"/>
                </a:lnTo>
                <a:lnTo>
                  <a:pt x="7844" y="540"/>
                </a:lnTo>
                <a:lnTo>
                  <a:pt x="7823" y="534"/>
                </a:lnTo>
                <a:lnTo>
                  <a:pt x="7802" y="528"/>
                </a:lnTo>
                <a:lnTo>
                  <a:pt x="7781" y="522"/>
                </a:lnTo>
                <a:lnTo>
                  <a:pt x="7759" y="518"/>
                </a:lnTo>
                <a:lnTo>
                  <a:pt x="7737" y="514"/>
                </a:lnTo>
                <a:lnTo>
                  <a:pt x="7715" y="510"/>
                </a:lnTo>
                <a:lnTo>
                  <a:pt x="7693" y="508"/>
                </a:lnTo>
                <a:lnTo>
                  <a:pt x="7670" y="506"/>
                </a:lnTo>
                <a:lnTo>
                  <a:pt x="7647" y="505"/>
                </a:lnTo>
                <a:lnTo>
                  <a:pt x="7625" y="504"/>
                </a:lnTo>
                <a:lnTo>
                  <a:pt x="7591" y="505"/>
                </a:lnTo>
                <a:lnTo>
                  <a:pt x="7560" y="507"/>
                </a:lnTo>
                <a:lnTo>
                  <a:pt x="7527" y="511"/>
                </a:lnTo>
                <a:lnTo>
                  <a:pt x="7496" y="516"/>
                </a:lnTo>
                <a:lnTo>
                  <a:pt x="7465" y="523"/>
                </a:lnTo>
                <a:lnTo>
                  <a:pt x="7435" y="531"/>
                </a:lnTo>
                <a:lnTo>
                  <a:pt x="7404" y="540"/>
                </a:lnTo>
                <a:lnTo>
                  <a:pt x="7375" y="552"/>
                </a:lnTo>
                <a:lnTo>
                  <a:pt x="7347" y="564"/>
                </a:lnTo>
                <a:lnTo>
                  <a:pt x="7318" y="577"/>
                </a:lnTo>
                <a:lnTo>
                  <a:pt x="7292" y="592"/>
                </a:lnTo>
                <a:lnTo>
                  <a:pt x="7266" y="608"/>
                </a:lnTo>
                <a:lnTo>
                  <a:pt x="7240" y="625"/>
                </a:lnTo>
                <a:lnTo>
                  <a:pt x="7215" y="643"/>
                </a:lnTo>
                <a:lnTo>
                  <a:pt x="7191" y="661"/>
                </a:lnTo>
                <a:lnTo>
                  <a:pt x="7168" y="682"/>
                </a:lnTo>
                <a:lnTo>
                  <a:pt x="7147" y="672"/>
                </a:lnTo>
                <a:lnTo>
                  <a:pt x="7127" y="662"/>
                </a:lnTo>
                <a:lnTo>
                  <a:pt x="7106" y="654"/>
                </a:lnTo>
                <a:lnTo>
                  <a:pt x="7084" y="645"/>
                </a:lnTo>
                <a:lnTo>
                  <a:pt x="7062" y="638"/>
                </a:lnTo>
                <a:lnTo>
                  <a:pt x="7041" y="631"/>
                </a:lnTo>
                <a:lnTo>
                  <a:pt x="7018" y="625"/>
                </a:lnTo>
                <a:lnTo>
                  <a:pt x="6996" y="619"/>
                </a:lnTo>
                <a:lnTo>
                  <a:pt x="6972" y="614"/>
                </a:lnTo>
                <a:lnTo>
                  <a:pt x="6950" y="609"/>
                </a:lnTo>
                <a:lnTo>
                  <a:pt x="6927" y="605"/>
                </a:lnTo>
                <a:lnTo>
                  <a:pt x="6903" y="601"/>
                </a:lnTo>
                <a:lnTo>
                  <a:pt x="6880" y="599"/>
                </a:lnTo>
                <a:lnTo>
                  <a:pt x="6855" y="597"/>
                </a:lnTo>
                <a:lnTo>
                  <a:pt x="6832" y="596"/>
                </a:lnTo>
                <a:lnTo>
                  <a:pt x="6808" y="596"/>
                </a:lnTo>
                <a:lnTo>
                  <a:pt x="6780" y="596"/>
                </a:lnTo>
                <a:lnTo>
                  <a:pt x="6754" y="598"/>
                </a:lnTo>
                <a:lnTo>
                  <a:pt x="6726" y="600"/>
                </a:lnTo>
                <a:lnTo>
                  <a:pt x="6700" y="603"/>
                </a:lnTo>
                <a:lnTo>
                  <a:pt x="6674" y="608"/>
                </a:lnTo>
                <a:lnTo>
                  <a:pt x="6648" y="612"/>
                </a:lnTo>
                <a:lnTo>
                  <a:pt x="6622" y="618"/>
                </a:lnTo>
                <a:lnTo>
                  <a:pt x="6597" y="624"/>
                </a:lnTo>
                <a:lnTo>
                  <a:pt x="6572" y="631"/>
                </a:lnTo>
                <a:lnTo>
                  <a:pt x="6548" y="639"/>
                </a:lnTo>
                <a:lnTo>
                  <a:pt x="6524" y="648"/>
                </a:lnTo>
                <a:lnTo>
                  <a:pt x="6500" y="657"/>
                </a:lnTo>
                <a:lnTo>
                  <a:pt x="6476" y="667"/>
                </a:lnTo>
                <a:lnTo>
                  <a:pt x="6453" y="679"/>
                </a:lnTo>
                <a:lnTo>
                  <a:pt x="6430" y="690"/>
                </a:lnTo>
                <a:lnTo>
                  <a:pt x="6409" y="703"/>
                </a:lnTo>
                <a:lnTo>
                  <a:pt x="6385" y="686"/>
                </a:lnTo>
                <a:lnTo>
                  <a:pt x="6363" y="670"/>
                </a:lnTo>
                <a:lnTo>
                  <a:pt x="6338" y="655"/>
                </a:lnTo>
                <a:lnTo>
                  <a:pt x="6314" y="641"/>
                </a:lnTo>
                <a:lnTo>
                  <a:pt x="6289" y="628"/>
                </a:lnTo>
                <a:lnTo>
                  <a:pt x="6263" y="616"/>
                </a:lnTo>
                <a:lnTo>
                  <a:pt x="6237" y="604"/>
                </a:lnTo>
                <a:lnTo>
                  <a:pt x="6210" y="595"/>
                </a:lnTo>
                <a:lnTo>
                  <a:pt x="6183" y="586"/>
                </a:lnTo>
                <a:lnTo>
                  <a:pt x="6155" y="578"/>
                </a:lnTo>
                <a:lnTo>
                  <a:pt x="6127" y="572"/>
                </a:lnTo>
                <a:lnTo>
                  <a:pt x="6098" y="566"/>
                </a:lnTo>
                <a:lnTo>
                  <a:pt x="6069" y="562"/>
                </a:lnTo>
                <a:lnTo>
                  <a:pt x="6039" y="559"/>
                </a:lnTo>
                <a:lnTo>
                  <a:pt x="6010" y="557"/>
                </a:lnTo>
                <a:lnTo>
                  <a:pt x="5979" y="556"/>
                </a:lnTo>
                <a:lnTo>
                  <a:pt x="5947" y="557"/>
                </a:lnTo>
                <a:lnTo>
                  <a:pt x="5914" y="559"/>
                </a:lnTo>
                <a:lnTo>
                  <a:pt x="5882" y="563"/>
                </a:lnTo>
                <a:lnTo>
                  <a:pt x="5851" y="568"/>
                </a:lnTo>
                <a:lnTo>
                  <a:pt x="5819" y="575"/>
                </a:lnTo>
                <a:lnTo>
                  <a:pt x="5789" y="582"/>
                </a:lnTo>
                <a:lnTo>
                  <a:pt x="5759" y="591"/>
                </a:lnTo>
                <a:lnTo>
                  <a:pt x="5730" y="602"/>
                </a:lnTo>
                <a:lnTo>
                  <a:pt x="5719" y="581"/>
                </a:lnTo>
                <a:lnTo>
                  <a:pt x="5705" y="561"/>
                </a:lnTo>
                <a:lnTo>
                  <a:pt x="5692" y="540"/>
                </a:lnTo>
                <a:lnTo>
                  <a:pt x="5679" y="521"/>
                </a:lnTo>
                <a:lnTo>
                  <a:pt x="5665" y="502"/>
                </a:lnTo>
                <a:lnTo>
                  <a:pt x="5649" y="484"/>
                </a:lnTo>
                <a:lnTo>
                  <a:pt x="5634" y="466"/>
                </a:lnTo>
                <a:lnTo>
                  <a:pt x="5618" y="448"/>
                </a:lnTo>
                <a:lnTo>
                  <a:pt x="5600" y="432"/>
                </a:lnTo>
                <a:lnTo>
                  <a:pt x="5583" y="415"/>
                </a:lnTo>
                <a:lnTo>
                  <a:pt x="5566" y="399"/>
                </a:lnTo>
                <a:lnTo>
                  <a:pt x="5548" y="384"/>
                </a:lnTo>
                <a:lnTo>
                  <a:pt x="5528" y="370"/>
                </a:lnTo>
                <a:lnTo>
                  <a:pt x="5510" y="355"/>
                </a:lnTo>
                <a:lnTo>
                  <a:pt x="5490" y="342"/>
                </a:lnTo>
                <a:lnTo>
                  <a:pt x="5469" y="329"/>
                </a:lnTo>
                <a:lnTo>
                  <a:pt x="5449" y="317"/>
                </a:lnTo>
                <a:lnTo>
                  <a:pt x="5427" y="306"/>
                </a:lnTo>
                <a:lnTo>
                  <a:pt x="5406" y="295"/>
                </a:lnTo>
                <a:lnTo>
                  <a:pt x="5384" y="285"/>
                </a:lnTo>
                <a:lnTo>
                  <a:pt x="5361" y="275"/>
                </a:lnTo>
                <a:lnTo>
                  <a:pt x="5339" y="267"/>
                </a:lnTo>
                <a:lnTo>
                  <a:pt x="5317" y="259"/>
                </a:lnTo>
                <a:lnTo>
                  <a:pt x="5293" y="252"/>
                </a:lnTo>
                <a:lnTo>
                  <a:pt x="5269" y="246"/>
                </a:lnTo>
                <a:lnTo>
                  <a:pt x="5245" y="241"/>
                </a:lnTo>
                <a:lnTo>
                  <a:pt x="5221" y="236"/>
                </a:lnTo>
                <a:lnTo>
                  <a:pt x="5196" y="232"/>
                </a:lnTo>
                <a:lnTo>
                  <a:pt x="5171" y="228"/>
                </a:lnTo>
                <a:lnTo>
                  <a:pt x="5146" y="226"/>
                </a:lnTo>
                <a:lnTo>
                  <a:pt x="5121" y="225"/>
                </a:lnTo>
                <a:lnTo>
                  <a:pt x="5095" y="224"/>
                </a:lnTo>
                <a:lnTo>
                  <a:pt x="5069" y="225"/>
                </a:lnTo>
                <a:lnTo>
                  <a:pt x="5044" y="226"/>
                </a:lnTo>
                <a:lnTo>
                  <a:pt x="5018" y="228"/>
                </a:lnTo>
                <a:lnTo>
                  <a:pt x="4994" y="232"/>
                </a:lnTo>
                <a:lnTo>
                  <a:pt x="4969" y="236"/>
                </a:lnTo>
                <a:lnTo>
                  <a:pt x="4945" y="241"/>
                </a:lnTo>
                <a:lnTo>
                  <a:pt x="4921" y="246"/>
                </a:lnTo>
                <a:lnTo>
                  <a:pt x="4897" y="253"/>
                </a:lnTo>
                <a:lnTo>
                  <a:pt x="4873" y="260"/>
                </a:lnTo>
                <a:lnTo>
                  <a:pt x="4850" y="267"/>
                </a:lnTo>
                <a:lnTo>
                  <a:pt x="4827" y="276"/>
                </a:lnTo>
                <a:lnTo>
                  <a:pt x="4805" y="285"/>
                </a:lnTo>
                <a:lnTo>
                  <a:pt x="4783" y="296"/>
                </a:lnTo>
                <a:lnTo>
                  <a:pt x="4762" y="307"/>
                </a:lnTo>
                <a:lnTo>
                  <a:pt x="4740" y="318"/>
                </a:lnTo>
                <a:lnTo>
                  <a:pt x="4719" y="330"/>
                </a:lnTo>
                <a:lnTo>
                  <a:pt x="4695" y="312"/>
                </a:lnTo>
                <a:lnTo>
                  <a:pt x="4670" y="295"/>
                </a:lnTo>
                <a:lnTo>
                  <a:pt x="4644" y="279"/>
                </a:lnTo>
                <a:lnTo>
                  <a:pt x="4617" y="264"/>
                </a:lnTo>
                <a:lnTo>
                  <a:pt x="4590" y="250"/>
                </a:lnTo>
                <a:lnTo>
                  <a:pt x="4562" y="237"/>
                </a:lnTo>
                <a:lnTo>
                  <a:pt x="4534" y="225"/>
                </a:lnTo>
                <a:lnTo>
                  <a:pt x="4504" y="214"/>
                </a:lnTo>
                <a:lnTo>
                  <a:pt x="4475" y="205"/>
                </a:lnTo>
                <a:lnTo>
                  <a:pt x="4445" y="196"/>
                </a:lnTo>
                <a:lnTo>
                  <a:pt x="4415" y="189"/>
                </a:lnTo>
                <a:lnTo>
                  <a:pt x="4383" y="184"/>
                </a:lnTo>
                <a:lnTo>
                  <a:pt x="4352" y="179"/>
                </a:lnTo>
                <a:lnTo>
                  <a:pt x="4320" y="176"/>
                </a:lnTo>
                <a:lnTo>
                  <a:pt x="4288" y="174"/>
                </a:lnTo>
                <a:lnTo>
                  <a:pt x="4255" y="173"/>
                </a:lnTo>
                <a:lnTo>
                  <a:pt x="4234" y="173"/>
                </a:lnTo>
                <a:lnTo>
                  <a:pt x="4213" y="174"/>
                </a:lnTo>
                <a:lnTo>
                  <a:pt x="4192" y="176"/>
                </a:lnTo>
                <a:lnTo>
                  <a:pt x="4172" y="178"/>
                </a:lnTo>
                <a:lnTo>
                  <a:pt x="4151" y="180"/>
                </a:lnTo>
                <a:lnTo>
                  <a:pt x="4131" y="183"/>
                </a:lnTo>
                <a:lnTo>
                  <a:pt x="4110" y="187"/>
                </a:lnTo>
                <a:lnTo>
                  <a:pt x="4090" y="191"/>
                </a:lnTo>
                <a:lnTo>
                  <a:pt x="4071" y="195"/>
                </a:lnTo>
                <a:lnTo>
                  <a:pt x="4050" y="200"/>
                </a:lnTo>
                <a:lnTo>
                  <a:pt x="4031" y="206"/>
                </a:lnTo>
                <a:lnTo>
                  <a:pt x="4012" y="212"/>
                </a:lnTo>
                <a:lnTo>
                  <a:pt x="3993" y="219"/>
                </a:lnTo>
                <a:lnTo>
                  <a:pt x="3974" y="226"/>
                </a:lnTo>
                <a:lnTo>
                  <a:pt x="3956" y="234"/>
                </a:lnTo>
                <a:lnTo>
                  <a:pt x="3937" y="242"/>
                </a:lnTo>
                <a:lnTo>
                  <a:pt x="3919" y="250"/>
                </a:lnTo>
                <a:lnTo>
                  <a:pt x="3902" y="259"/>
                </a:lnTo>
                <a:lnTo>
                  <a:pt x="3885" y="269"/>
                </a:lnTo>
                <a:lnTo>
                  <a:pt x="3867" y="278"/>
                </a:lnTo>
                <a:lnTo>
                  <a:pt x="3850" y="288"/>
                </a:lnTo>
                <a:lnTo>
                  <a:pt x="3834" y="300"/>
                </a:lnTo>
                <a:lnTo>
                  <a:pt x="3817" y="311"/>
                </a:lnTo>
                <a:lnTo>
                  <a:pt x="3801" y="322"/>
                </a:lnTo>
                <a:lnTo>
                  <a:pt x="3771" y="346"/>
                </a:lnTo>
                <a:lnTo>
                  <a:pt x="3740" y="373"/>
                </a:lnTo>
                <a:lnTo>
                  <a:pt x="3712" y="400"/>
                </a:lnTo>
                <a:lnTo>
                  <a:pt x="3685" y="429"/>
                </a:lnTo>
                <a:lnTo>
                  <a:pt x="3650" y="423"/>
                </a:lnTo>
                <a:lnTo>
                  <a:pt x="3616" y="419"/>
                </a:lnTo>
                <a:lnTo>
                  <a:pt x="3580" y="415"/>
                </a:lnTo>
                <a:lnTo>
                  <a:pt x="3545" y="414"/>
                </a:lnTo>
                <a:lnTo>
                  <a:pt x="3523" y="414"/>
                </a:lnTo>
                <a:lnTo>
                  <a:pt x="3503" y="415"/>
                </a:lnTo>
                <a:lnTo>
                  <a:pt x="3483" y="417"/>
                </a:lnTo>
                <a:lnTo>
                  <a:pt x="3463" y="420"/>
                </a:lnTo>
                <a:lnTo>
                  <a:pt x="3443" y="422"/>
                </a:lnTo>
                <a:lnTo>
                  <a:pt x="3423" y="425"/>
                </a:lnTo>
                <a:lnTo>
                  <a:pt x="3403" y="429"/>
                </a:lnTo>
                <a:lnTo>
                  <a:pt x="3384" y="433"/>
                </a:lnTo>
                <a:lnTo>
                  <a:pt x="3365" y="437"/>
                </a:lnTo>
                <a:lnTo>
                  <a:pt x="3346" y="442"/>
                </a:lnTo>
                <a:lnTo>
                  <a:pt x="3327" y="448"/>
                </a:lnTo>
                <a:lnTo>
                  <a:pt x="3308" y="454"/>
                </a:lnTo>
                <a:lnTo>
                  <a:pt x="3290" y="461"/>
                </a:lnTo>
                <a:lnTo>
                  <a:pt x="3272" y="468"/>
                </a:lnTo>
                <a:lnTo>
                  <a:pt x="3255" y="475"/>
                </a:lnTo>
                <a:lnTo>
                  <a:pt x="3237" y="484"/>
                </a:lnTo>
                <a:lnTo>
                  <a:pt x="3220" y="492"/>
                </a:lnTo>
                <a:lnTo>
                  <a:pt x="3203" y="501"/>
                </a:lnTo>
                <a:lnTo>
                  <a:pt x="3185" y="510"/>
                </a:lnTo>
                <a:lnTo>
                  <a:pt x="3169" y="520"/>
                </a:lnTo>
                <a:lnTo>
                  <a:pt x="3153" y="530"/>
                </a:lnTo>
                <a:lnTo>
                  <a:pt x="3137" y="541"/>
                </a:lnTo>
                <a:lnTo>
                  <a:pt x="3121" y="552"/>
                </a:lnTo>
                <a:lnTo>
                  <a:pt x="3106" y="564"/>
                </a:lnTo>
                <a:lnTo>
                  <a:pt x="3076" y="587"/>
                </a:lnTo>
                <a:lnTo>
                  <a:pt x="3048" y="614"/>
                </a:lnTo>
                <a:lnTo>
                  <a:pt x="3021" y="640"/>
                </a:lnTo>
                <a:lnTo>
                  <a:pt x="2996" y="669"/>
                </a:lnTo>
                <a:lnTo>
                  <a:pt x="2972" y="653"/>
                </a:lnTo>
                <a:lnTo>
                  <a:pt x="2946" y="638"/>
                </a:lnTo>
                <a:lnTo>
                  <a:pt x="2921" y="624"/>
                </a:lnTo>
                <a:lnTo>
                  <a:pt x="2894" y="612"/>
                </a:lnTo>
                <a:lnTo>
                  <a:pt x="2867" y="599"/>
                </a:lnTo>
                <a:lnTo>
                  <a:pt x="2840" y="587"/>
                </a:lnTo>
                <a:lnTo>
                  <a:pt x="2812" y="577"/>
                </a:lnTo>
                <a:lnTo>
                  <a:pt x="2783" y="568"/>
                </a:lnTo>
                <a:lnTo>
                  <a:pt x="2755" y="560"/>
                </a:lnTo>
                <a:lnTo>
                  <a:pt x="2726" y="553"/>
                </a:lnTo>
                <a:lnTo>
                  <a:pt x="2697" y="547"/>
                </a:lnTo>
                <a:lnTo>
                  <a:pt x="2666" y="541"/>
                </a:lnTo>
                <a:lnTo>
                  <a:pt x="2636" y="537"/>
                </a:lnTo>
                <a:lnTo>
                  <a:pt x="2605" y="534"/>
                </a:lnTo>
                <a:lnTo>
                  <a:pt x="2575" y="532"/>
                </a:lnTo>
                <a:lnTo>
                  <a:pt x="2543" y="532"/>
                </a:lnTo>
                <a:lnTo>
                  <a:pt x="2505" y="533"/>
                </a:lnTo>
                <a:lnTo>
                  <a:pt x="2467" y="535"/>
                </a:lnTo>
                <a:lnTo>
                  <a:pt x="2430" y="540"/>
                </a:lnTo>
                <a:lnTo>
                  <a:pt x="2392" y="547"/>
                </a:lnTo>
                <a:lnTo>
                  <a:pt x="2357" y="554"/>
                </a:lnTo>
                <a:lnTo>
                  <a:pt x="2321" y="563"/>
                </a:lnTo>
                <a:lnTo>
                  <a:pt x="2286" y="574"/>
                </a:lnTo>
                <a:lnTo>
                  <a:pt x="2252" y="586"/>
                </a:lnTo>
                <a:lnTo>
                  <a:pt x="2218" y="599"/>
                </a:lnTo>
                <a:lnTo>
                  <a:pt x="2185" y="615"/>
                </a:lnTo>
                <a:lnTo>
                  <a:pt x="2153" y="631"/>
                </a:lnTo>
                <a:lnTo>
                  <a:pt x="2122" y="649"/>
                </a:lnTo>
                <a:lnTo>
                  <a:pt x="2092" y="669"/>
                </a:lnTo>
                <a:lnTo>
                  <a:pt x="2063" y="689"/>
                </a:lnTo>
                <a:lnTo>
                  <a:pt x="2034" y="711"/>
                </a:lnTo>
                <a:lnTo>
                  <a:pt x="2007" y="734"/>
                </a:lnTo>
                <a:lnTo>
                  <a:pt x="1991" y="717"/>
                </a:lnTo>
                <a:lnTo>
                  <a:pt x="1976" y="701"/>
                </a:lnTo>
                <a:lnTo>
                  <a:pt x="1960" y="686"/>
                </a:lnTo>
                <a:lnTo>
                  <a:pt x="1944" y="671"/>
                </a:lnTo>
                <a:lnTo>
                  <a:pt x="1927" y="656"/>
                </a:lnTo>
                <a:lnTo>
                  <a:pt x="1910" y="642"/>
                </a:lnTo>
                <a:lnTo>
                  <a:pt x="1893" y="628"/>
                </a:lnTo>
                <a:lnTo>
                  <a:pt x="1875" y="615"/>
                </a:lnTo>
                <a:lnTo>
                  <a:pt x="1857" y="601"/>
                </a:lnTo>
                <a:lnTo>
                  <a:pt x="1839" y="589"/>
                </a:lnTo>
                <a:lnTo>
                  <a:pt x="1819" y="577"/>
                </a:lnTo>
                <a:lnTo>
                  <a:pt x="1800" y="566"/>
                </a:lnTo>
                <a:lnTo>
                  <a:pt x="1781" y="555"/>
                </a:lnTo>
                <a:lnTo>
                  <a:pt x="1761" y="545"/>
                </a:lnTo>
                <a:lnTo>
                  <a:pt x="1741" y="534"/>
                </a:lnTo>
                <a:lnTo>
                  <a:pt x="1721" y="524"/>
                </a:lnTo>
                <a:lnTo>
                  <a:pt x="1700" y="515"/>
                </a:lnTo>
                <a:lnTo>
                  <a:pt x="1679" y="507"/>
                </a:lnTo>
                <a:lnTo>
                  <a:pt x="1659" y="499"/>
                </a:lnTo>
                <a:lnTo>
                  <a:pt x="1636" y="492"/>
                </a:lnTo>
                <a:lnTo>
                  <a:pt x="1615" y="485"/>
                </a:lnTo>
                <a:lnTo>
                  <a:pt x="1594" y="478"/>
                </a:lnTo>
                <a:lnTo>
                  <a:pt x="1571" y="472"/>
                </a:lnTo>
                <a:lnTo>
                  <a:pt x="1549" y="467"/>
                </a:lnTo>
                <a:lnTo>
                  <a:pt x="1526" y="462"/>
                </a:lnTo>
                <a:lnTo>
                  <a:pt x="1503" y="458"/>
                </a:lnTo>
                <a:lnTo>
                  <a:pt x="1481" y="455"/>
                </a:lnTo>
                <a:lnTo>
                  <a:pt x="1457" y="452"/>
                </a:lnTo>
                <a:lnTo>
                  <a:pt x="1434" y="450"/>
                </a:lnTo>
                <a:lnTo>
                  <a:pt x="1410" y="449"/>
                </a:lnTo>
                <a:lnTo>
                  <a:pt x="1386" y="448"/>
                </a:lnTo>
                <a:lnTo>
                  <a:pt x="1363" y="447"/>
                </a:lnTo>
                <a:lnTo>
                  <a:pt x="1340" y="448"/>
                </a:lnTo>
                <a:lnTo>
                  <a:pt x="1317" y="448"/>
                </a:lnTo>
                <a:lnTo>
                  <a:pt x="1294" y="450"/>
                </a:lnTo>
                <a:lnTo>
                  <a:pt x="1273" y="452"/>
                </a:lnTo>
                <a:lnTo>
                  <a:pt x="1258" y="427"/>
                </a:lnTo>
                <a:lnTo>
                  <a:pt x="1242" y="402"/>
                </a:lnTo>
                <a:lnTo>
                  <a:pt x="1226" y="378"/>
                </a:lnTo>
                <a:lnTo>
                  <a:pt x="1209" y="354"/>
                </a:lnTo>
                <a:lnTo>
                  <a:pt x="1191" y="332"/>
                </a:lnTo>
                <a:lnTo>
                  <a:pt x="1172" y="310"/>
                </a:lnTo>
                <a:lnTo>
                  <a:pt x="1153" y="288"/>
                </a:lnTo>
                <a:lnTo>
                  <a:pt x="1134" y="267"/>
                </a:lnTo>
                <a:lnTo>
                  <a:pt x="1112" y="247"/>
                </a:lnTo>
                <a:lnTo>
                  <a:pt x="1091" y="227"/>
                </a:lnTo>
                <a:lnTo>
                  <a:pt x="1069" y="208"/>
                </a:lnTo>
                <a:lnTo>
                  <a:pt x="1047" y="190"/>
                </a:lnTo>
                <a:lnTo>
                  <a:pt x="1024" y="173"/>
                </a:lnTo>
                <a:lnTo>
                  <a:pt x="1000" y="156"/>
                </a:lnTo>
                <a:lnTo>
                  <a:pt x="976" y="140"/>
                </a:lnTo>
                <a:lnTo>
                  <a:pt x="951" y="125"/>
                </a:lnTo>
                <a:lnTo>
                  <a:pt x="926" y="111"/>
                </a:lnTo>
                <a:lnTo>
                  <a:pt x="900" y="96"/>
                </a:lnTo>
                <a:lnTo>
                  <a:pt x="874" y="84"/>
                </a:lnTo>
                <a:lnTo>
                  <a:pt x="846" y="72"/>
                </a:lnTo>
                <a:lnTo>
                  <a:pt x="820" y="61"/>
                </a:lnTo>
                <a:lnTo>
                  <a:pt x="793" y="51"/>
                </a:lnTo>
                <a:lnTo>
                  <a:pt x="764" y="41"/>
                </a:lnTo>
                <a:lnTo>
                  <a:pt x="736" y="32"/>
                </a:lnTo>
                <a:lnTo>
                  <a:pt x="707" y="25"/>
                </a:lnTo>
                <a:lnTo>
                  <a:pt x="678" y="18"/>
                </a:lnTo>
                <a:lnTo>
                  <a:pt x="648" y="13"/>
                </a:lnTo>
                <a:lnTo>
                  <a:pt x="617" y="8"/>
                </a:lnTo>
                <a:lnTo>
                  <a:pt x="588" y="5"/>
                </a:lnTo>
                <a:lnTo>
                  <a:pt x="557" y="2"/>
                </a:lnTo>
                <a:lnTo>
                  <a:pt x="526" y="1"/>
                </a:lnTo>
                <a:lnTo>
                  <a:pt x="495" y="0"/>
                </a:lnTo>
                <a:lnTo>
                  <a:pt x="461" y="1"/>
                </a:lnTo>
                <a:lnTo>
                  <a:pt x="427" y="3"/>
                </a:lnTo>
                <a:lnTo>
                  <a:pt x="394" y="6"/>
                </a:lnTo>
                <a:lnTo>
                  <a:pt x="360" y="10"/>
                </a:lnTo>
                <a:lnTo>
                  <a:pt x="327" y="16"/>
                </a:lnTo>
                <a:lnTo>
                  <a:pt x="295" y="22"/>
                </a:lnTo>
                <a:lnTo>
                  <a:pt x="263" y="30"/>
                </a:lnTo>
                <a:lnTo>
                  <a:pt x="232" y="39"/>
                </a:lnTo>
                <a:lnTo>
                  <a:pt x="201" y="50"/>
                </a:lnTo>
                <a:lnTo>
                  <a:pt x="171" y="61"/>
                </a:lnTo>
                <a:lnTo>
                  <a:pt x="140" y="73"/>
                </a:lnTo>
                <a:lnTo>
                  <a:pt x="111" y="86"/>
                </a:lnTo>
                <a:lnTo>
                  <a:pt x="82" y="100"/>
                </a:lnTo>
                <a:lnTo>
                  <a:pt x="54" y="116"/>
                </a:lnTo>
                <a:lnTo>
                  <a:pt x="26" y="133"/>
                </a:lnTo>
                <a:lnTo>
                  <a:pt x="0" y="150"/>
                </a:lnTo>
                <a:lnTo>
                  <a:pt x="0" y="1635"/>
                </a:lnTo>
                <a:lnTo>
                  <a:pt x="0" y="2290"/>
                </a:lnTo>
                <a:lnTo>
                  <a:pt x="9140" y="2290"/>
                </a:lnTo>
                <a:lnTo>
                  <a:pt x="9140" y="1716"/>
                </a:lnTo>
                <a:lnTo>
                  <a:pt x="9140" y="69"/>
                </a:lnTo>
                <a:lnTo>
                  <a:pt x="9117" y="70"/>
                </a:lnTo>
                <a:lnTo>
                  <a:pt x="9092" y="71"/>
                </a:lnTo>
                <a:lnTo>
                  <a:pt x="9069" y="72"/>
                </a:lnTo>
                <a:lnTo>
                  <a:pt x="9046" y="75"/>
                </a:lnTo>
                <a:lnTo>
                  <a:pt x="9022" y="77"/>
                </a:lnTo>
                <a:lnTo>
                  <a:pt x="9000" y="81"/>
                </a:lnTo>
                <a:lnTo>
                  <a:pt x="8976" y="85"/>
                </a:lnTo>
                <a:lnTo>
                  <a:pt x="8954" y="90"/>
                </a:lnTo>
                <a:lnTo>
                  <a:pt x="8932" y="95"/>
                </a:lnTo>
                <a:lnTo>
                  <a:pt x="8909" y="101"/>
                </a:lnTo>
                <a:lnTo>
                  <a:pt x="8888" y="109"/>
                </a:lnTo>
                <a:lnTo>
                  <a:pt x="8867" y="116"/>
                </a:lnTo>
                <a:lnTo>
                  <a:pt x="8845" y="124"/>
                </a:lnTo>
                <a:lnTo>
                  <a:pt x="8824" y="132"/>
                </a:lnTo>
                <a:lnTo>
                  <a:pt x="8803" y="141"/>
                </a:lnTo>
                <a:lnTo>
                  <a:pt x="8783" y="150"/>
                </a:lnTo>
                <a:lnTo>
                  <a:pt x="8763" y="160"/>
                </a:lnTo>
                <a:lnTo>
                  <a:pt x="8743" y="171"/>
                </a:lnTo>
                <a:lnTo>
                  <a:pt x="8723" y="182"/>
                </a:lnTo>
                <a:lnTo>
                  <a:pt x="8705" y="194"/>
                </a:lnTo>
                <a:lnTo>
                  <a:pt x="8685" y="206"/>
                </a:lnTo>
                <a:lnTo>
                  <a:pt x="8667" y="218"/>
                </a:lnTo>
                <a:lnTo>
                  <a:pt x="8649" y="232"/>
                </a:lnTo>
                <a:lnTo>
                  <a:pt x="8631" y="245"/>
                </a:lnTo>
                <a:lnTo>
                  <a:pt x="8614" y="259"/>
                </a:lnTo>
                <a:lnTo>
                  <a:pt x="8597" y="273"/>
                </a:lnTo>
                <a:lnTo>
                  <a:pt x="8581" y="288"/>
                </a:lnTo>
                <a:lnTo>
                  <a:pt x="8564" y="304"/>
                </a:lnTo>
                <a:lnTo>
                  <a:pt x="8549" y="319"/>
                </a:lnTo>
                <a:lnTo>
                  <a:pt x="8534" y="335"/>
                </a:lnTo>
                <a:lnTo>
                  <a:pt x="8518" y="351"/>
                </a:lnTo>
                <a:lnTo>
                  <a:pt x="8504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2" name="Freeform 16"/>
          <p:cNvSpPr>
            <a:spLocks/>
          </p:cNvSpPr>
          <p:nvPr/>
        </p:nvSpPr>
        <p:spPr bwMode="auto">
          <a:xfrm>
            <a:off x="8845955" y="4377217"/>
            <a:ext cx="596093" cy="312410"/>
          </a:xfrm>
          <a:custGeom>
            <a:avLst/>
            <a:gdLst>
              <a:gd name="T0" fmla="*/ 213 w 1327"/>
              <a:gd name="T1" fmla="*/ 0 h 699"/>
              <a:gd name="T2" fmla="*/ 1128 w 1327"/>
              <a:gd name="T3" fmla="*/ 0 h 699"/>
              <a:gd name="T4" fmla="*/ 1137 w 1327"/>
              <a:gd name="T5" fmla="*/ 0 h 699"/>
              <a:gd name="T6" fmla="*/ 1146 w 1327"/>
              <a:gd name="T7" fmla="*/ 3 h 699"/>
              <a:gd name="T8" fmla="*/ 1155 w 1327"/>
              <a:gd name="T9" fmla="*/ 6 h 699"/>
              <a:gd name="T10" fmla="*/ 1162 w 1327"/>
              <a:gd name="T11" fmla="*/ 11 h 699"/>
              <a:gd name="T12" fmla="*/ 1169 w 1327"/>
              <a:gd name="T13" fmla="*/ 18 h 699"/>
              <a:gd name="T14" fmla="*/ 1175 w 1327"/>
              <a:gd name="T15" fmla="*/ 25 h 699"/>
              <a:gd name="T16" fmla="*/ 1180 w 1327"/>
              <a:gd name="T17" fmla="*/ 33 h 699"/>
              <a:gd name="T18" fmla="*/ 1183 w 1327"/>
              <a:gd name="T19" fmla="*/ 42 h 699"/>
              <a:gd name="T20" fmla="*/ 1326 w 1327"/>
              <a:gd name="T21" fmla="*/ 630 h 699"/>
              <a:gd name="T22" fmla="*/ 1327 w 1327"/>
              <a:gd name="T23" fmla="*/ 636 h 699"/>
              <a:gd name="T24" fmla="*/ 1327 w 1327"/>
              <a:gd name="T25" fmla="*/ 643 h 699"/>
              <a:gd name="T26" fmla="*/ 1327 w 1327"/>
              <a:gd name="T27" fmla="*/ 649 h 699"/>
              <a:gd name="T28" fmla="*/ 1326 w 1327"/>
              <a:gd name="T29" fmla="*/ 655 h 699"/>
              <a:gd name="T30" fmla="*/ 1324 w 1327"/>
              <a:gd name="T31" fmla="*/ 661 h 699"/>
              <a:gd name="T32" fmla="*/ 1322 w 1327"/>
              <a:gd name="T33" fmla="*/ 667 h 699"/>
              <a:gd name="T34" fmla="*/ 1319 w 1327"/>
              <a:gd name="T35" fmla="*/ 673 h 699"/>
              <a:gd name="T36" fmla="*/ 1315 w 1327"/>
              <a:gd name="T37" fmla="*/ 678 h 699"/>
              <a:gd name="T38" fmla="*/ 1311 w 1327"/>
              <a:gd name="T39" fmla="*/ 682 h 699"/>
              <a:gd name="T40" fmla="*/ 1306 w 1327"/>
              <a:gd name="T41" fmla="*/ 686 h 699"/>
              <a:gd name="T42" fmla="*/ 1301 w 1327"/>
              <a:gd name="T43" fmla="*/ 690 h 699"/>
              <a:gd name="T44" fmla="*/ 1296 w 1327"/>
              <a:gd name="T45" fmla="*/ 693 h 699"/>
              <a:gd name="T46" fmla="*/ 1289 w 1327"/>
              <a:gd name="T47" fmla="*/ 695 h 699"/>
              <a:gd name="T48" fmla="*/ 1283 w 1327"/>
              <a:gd name="T49" fmla="*/ 697 h 699"/>
              <a:gd name="T50" fmla="*/ 1277 w 1327"/>
              <a:gd name="T51" fmla="*/ 698 h 699"/>
              <a:gd name="T52" fmla="*/ 1270 w 1327"/>
              <a:gd name="T53" fmla="*/ 699 h 699"/>
              <a:gd name="T54" fmla="*/ 57 w 1327"/>
              <a:gd name="T55" fmla="*/ 699 h 699"/>
              <a:gd name="T56" fmla="*/ 51 w 1327"/>
              <a:gd name="T57" fmla="*/ 698 h 699"/>
              <a:gd name="T58" fmla="*/ 44 w 1327"/>
              <a:gd name="T59" fmla="*/ 697 h 699"/>
              <a:gd name="T60" fmla="*/ 38 w 1327"/>
              <a:gd name="T61" fmla="*/ 695 h 699"/>
              <a:gd name="T62" fmla="*/ 31 w 1327"/>
              <a:gd name="T63" fmla="*/ 693 h 699"/>
              <a:gd name="T64" fmla="*/ 26 w 1327"/>
              <a:gd name="T65" fmla="*/ 690 h 699"/>
              <a:gd name="T66" fmla="*/ 21 w 1327"/>
              <a:gd name="T67" fmla="*/ 686 h 699"/>
              <a:gd name="T68" fmla="*/ 16 w 1327"/>
              <a:gd name="T69" fmla="*/ 682 h 699"/>
              <a:gd name="T70" fmla="*/ 12 w 1327"/>
              <a:gd name="T71" fmla="*/ 677 h 699"/>
              <a:gd name="T72" fmla="*/ 9 w 1327"/>
              <a:gd name="T73" fmla="*/ 672 h 699"/>
              <a:gd name="T74" fmla="*/ 6 w 1327"/>
              <a:gd name="T75" fmla="*/ 666 h 699"/>
              <a:gd name="T76" fmla="*/ 3 w 1327"/>
              <a:gd name="T77" fmla="*/ 660 h 699"/>
              <a:gd name="T78" fmla="*/ 2 w 1327"/>
              <a:gd name="T79" fmla="*/ 654 h 699"/>
              <a:gd name="T80" fmla="*/ 1 w 1327"/>
              <a:gd name="T81" fmla="*/ 648 h 699"/>
              <a:gd name="T82" fmla="*/ 0 w 1327"/>
              <a:gd name="T83" fmla="*/ 642 h 699"/>
              <a:gd name="T84" fmla="*/ 1 w 1327"/>
              <a:gd name="T85" fmla="*/ 635 h 699"/>
              <a:gd name="T86" fmla="*/ 2 w 1327"/>
              <a:gd name="T87" fmla="*/ 629 h 699"/>
              <a:gd name="T88" fmla="*/ 158 w 1327"/>
              <a:gd name="T89" fmla="*/ 41 h 699"/>
              <a:gd name="T90" fmla="*/ 161 w 1327"/>
              <a:gd name="T91" fmla="*/ 32 h 699"/>
              <a:gd name="T92" fmla="*/ 166 w 1327"/>
              <a:gd name="T93" fmla="*/ 24 h 699"/>
              <a:gd name="T94" fmla="*/ 171 w 1327"/>
              <a:gd name="T95" fmla="*/ 17 h 699"/>
              <a:gd name="T96" fmla="*/ 178 w 1327"/>
              <a:gd name="T97" fmla="*/ 11 h 699"/>
              <a:gd name="T98" fmla="*/ 186 w 1327"/>
              <a:gd name="T99" fmla="*/ 6 h 699"/>
              <a:gd name="T100" fmla="*/ 194 w 1327"/>
              <a:gd name="T101" fmla="*/ 3 h 699"/>
              <a:gd name="T102" fmla="*/ 203 w 1327"/>
              <a:gd name="T103" fmla="*/ 0 h 699"/>
              <a:gd name="T104" fmla="*/ 213 w 1327"/>
              <a:gd name="T105" fmla="*/ 0 h 6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327" h="699">
                <a:moveTo>
                  <a:pt x="213" y="0"/>
                </a:moveTo>
                <a:lnTo>
                  <a:pt x="1128" y="0"/>
                </a:lnTo>
                <a:lnTo>
                  <a:pt x="1137" y="0"/>
                </a:lnTo>
                <a:lnTo>
                  <a:pt x="1146" y="3"/>
                </a:lnTo>
                <a:lnTo>
                  <a:pt x="1155" y="6"/>
                </a:lnTo>
                <a:lnTo>
                  <a:pt x="1162" y="11"/>
                </a:lnTo>
                <a:lnTo>
                  <a:pt x="1169" y="18"/>
                </a:lnTo>
                <a:lnTo>
                  <a:pt x="1175" y="25"/>
                </a:lnTo>
                <a:lnTo>
                  <a:pt x="1180" y="33"/>
                </a:lnTo>
                <a:lnTo>
                  <a:pt x="1183" y="42"/>
                </a:lnTo>
                <a:lnTo>
                  <a:pt x="1326" y="630"/>
                </a:lnTo>
                <a:lnTo>
                  <a:pt x="1327" y="636"/>
                </a:lnTo>
                <a:lnTo>
                  <a:pt x="1327" y="643"/>
                </a:lnTo>
                <a:lnTo>
                  <a:pt x="1327" y="649"/>
                </a:lnTo>
                <a:lnTo>
                  <a:pt x="1326" y="655"/>
                </a:lnTo>
                <a:lnTo>
                  <a:pt x="1324" y="661"/>
                </a:lnTo>
                <a:lnTo>
                  <a:pt x="1322" y="667"/>
                </a:lnTo>
                <a:lnTo>
                  <a:pt x="1319" y="673"/>
                </a:lnTo>
                <a:lnTo>
                  <a:pt x="1315" y="678"/>
                </a:lnTo>
                <a:lnTo>
                  <a:pt x="1311" y="682"/>
                </a:lnTo>
                <a:lnTo>
                  <a:pt x="1306" y="686"/>
                </a:lnTo>
                <a:lnTo>
                  <a:pt x="1301" y="690"/>
                </a:lnTo>
                <a:lnTo>
                  <a:pt x="1296" y="693"/>
                </a:lnTo>
                <a:lnTo>
                  <a:pt x="1289" y="695"/>
                </a:lnTo>
                <a:lnTo>
                  <a:pt x="1283" y="697"/>
                </a:lnTo>
                <a:lnTo>
                  <a:pt x="1277" y="698"/>
                </a:lnTo>
                <a:lnTo>
                  <a:pt x="1270" y="699"/>
                </a:lnTo>
                <a:lnTo>
                  <a:pt x="57" y="699"/>
                </a:lnTo>
                <a:lnTo>
                  <a:pt x="51" y="698"/>
                </a:lnTo>
                <a:lnTo>
                  <a:pt x="44" y="697"/>
                </a:lnTo>
                <a:lnTo>
                  <a:pt x="38" y="695"/>
                </a:lnTo>
                <a:lnTo>
                  <a:pt x="31" y="693"/>
                </a:lnTo>
                <a:lnTo>
                  <a:pt x="26" y="690"/>
                </a:lnTo>
                <a:lnTo>
                  <a:pt x="21" y="686"/>
                </a:lnTo>
                <a:lnTo>
                  <a:pt x="16" y="682"/>
                </a:lnTo>
                <a:lnTo>
                  <a:pt x="12" y="677"/>
                </a:lnTo>
                <a:lnTo>
                  <a:pt x="9" y="672"/>
                </a:lnTo>
                <a:lnTo>
                  <a:pt x="6" y="666"/>
                </a:lnTo>
                <a:lnTo>
                  <a:pt x="3" y="660"/>
                </a:lnTo>
                <a:lnTo>
                  <a:pt x="2" y="654"/>
                </a:lnTo>
                <a:lnTo>
                  <a:pt x="1" y="648"/>
                </a:lnTo>
                <a:lnTo>
                  <a:pt x="0" y="642"/>
                </a:lnTo>
                <a:lnTo>
                  <a:pt x="1" y="635"/>
                </a:lnTo>
                <a:lnTo>
                  <a:pt x="2" y="629"/>
                </a:lnTo>
                <a:lnTo>
                  <a:pt x="158" y="41"/>
                </a:lnTo>
                <a:lnTo>
                  <a:pt x="161" y="32"/>
                </a:lnTo>
                <a:lnTo>
                  <a:pt x="166" y="24"/>
                </a:lnTo>
                <a:lnTo>
                  <a:pt x="171" y="17"/>
                </a:lnTo>
                <a:lnTo>
                  <a:pt x="178" y="11"/>
                </a:lnTo>
                <a:lnTo>
                  <a:pt x="186" y="6"/>
                </a:lnTo>
                <a:lnTo>
                  <a:pt x="194" y="3"/>
                </a:lnTo>
                <a:lnTo>
                  <a:pt x="203" y="0"/>
                </a:lnTo>
                <a:lnTo>
                  <a:pt x="213" y="0"/>
                </a:lnTo>
                <a:close/>
              </a:path>
            </a:pathLst>
          </a:custGeom>
          <a:solidFill>
            <a:srgbClr val="514F5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3" name="Freeform 17"/>
          <p:cNvSpPr>
            <a:spLocks/>
          </p:cNvSpPr>
          <p:nvPr/>
        </p:nvSpPr>
        <p:spPr bwMode="auto">
          <a:xfrm>
            <a:off x="8403774" y="2657421"/>
            <a:ext cx="1480456" cy="1959636"/>
          </a:xfrm>
          <a:custGeom>
            <a:avLst/>
            <a:gdLst>
              <a:gd name="T0" fmla="*/ 2484 w 4966"/>
              <a:gd name="T1" fmla="*/ 0 h 6576"/>
              <a:gd name="T2" fmla="*/ 0 w 4966"/>
              <a:gd name="T3" fmla="*/ 6576 h 6576"/>
              <a:gd name="T4" fmla="*/ 2484 w 4966"/>
              <a:gd name="T5" fmla="*/ 5911 h 6576"/>
              <a:gd name="T6" fmla="*/ 4966 w 4966"/>
              <a:gd name="T7" fmla="*/ 6576 h 6576"/>
              <a:gd name="T8" fmla="*/ 2484 w 4966"/>
              <a:gd name="T9" fmla="*/ 0 h 6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966" h="6576">
                <a:moveTo>
                  <a:pt x="2484" y="0"/>
                </a:moveTo>
                <a:lnTo>
                  <a:pt x="0" y="6576"/>
                </a:lnTo>
                <a:lnTo>
                  <a:pt x="2484" y="5911"/>
                </a:lnTo>
                <a:lnTo>
                  <a:pt x="4966" y="6576"/>
                </a:lnTo>
                <a:lnTo>
                  <a:pt x="2484" y="0"/>
                </a:lnTo>
                <a:close/>
              </a:path>
            </a:pathLst>
          </a:custGeom>
          <a:solidFill>
            <a:srgbClr val="00B2E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360903" y="1485608"/>
            <a:ext cx="60256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Мы готовы реализовать ваш проект уже сегодня</a:t>
            </a:r>
            <a:r>
              <a:rPr lang="en-US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!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1360903" y="555514"/>
            <a:ext cx="502169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Давайте начнем</a:t>
            </a:r>
            <a:endParaRPr lang="en-US" sz="5000" b="1" spc="-150" dirty="0" smtClean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1846095" y="4424645"/>
            <a:ext cx="3731009" cy="3402646"/>
            <a:chOff x="1846095" y="4424645"/>
            <a:chExt cx="3731009" cy="3402646"/>
          </a:xfrm>
        </p:grpSpPr>
        <p:sp>
          <p:nvSpPr>
            <p:cNvPr id="47" name="TextBox 46"/>
            <p:cNvSpPr txBox="1"/>
            <p:nvPr/>
          </p:nvSpPr>
          <p:spPr>
            <a:xfrm>
              <a:off x="1846095" y="4826470"/>
              <a:ext cx="3731009" cy="3000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Опыт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&gt;100 сайтов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С 2010 года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Качество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Конверсия в среднем на 20% выше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Высокая скорость работы сайта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1400" b="1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Надежность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Всегда на связи, отзывы клиентов      доступны в интернете. </a:t>
              </a:r>
              <a:endParaRPr lang="ru-RU" sz="1400" spc="-1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46095" y="4424645"/>
              <a:ext cx="350649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Еще сомневаетесь</a:t>
              </a:r>
              <a:r>
                <a:rPr lang="en-US" sz="2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?</a:t>
              </a:r>
              <a:endParaRPr lang="ru-RU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13213755" y="4023201"/>
            <a:ext cx="3731009" cy="2756316"/>
            <a:chOff x="1846095" y="4424645"/>
            <a:chExt cx="3731009" cy="2756316"/>
          </a:xfrm>
        </p:grpSpPr>
        <p:sp>
          <p:nvSpPr>
            <p:cNvPr id="50" name="TextBox 49"/>
            <p:cNvSpPr txBox="1"/>
            <p:nvPr/>
          </p:nvSpPr>
          <p:spPr>
            <a:xfrm>
              <a:off x="1846095" y="4826470"/>
              <a:ext cx="3731009" cy="23544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en-US" sz="1400" dirty="0" err="1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NewLineMedia</a:t>
              </a:r>
              <a:r>
                <a:rPr lang="en-US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ru-RU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гарантирует, что функциональность, содержащаяся в этом проекте, удовлетворит потребности пользователей. А также мы предоставляем пожизненную гарантию на работоспособность сайта.</a:t>
              </a:r>
              <a:endPara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defTabSz="360000">
                <a:lnSpc>
                  <a:spcPct val="150000"/>
                </a:lnSpc>
              </a:pPr>
              <a:endParaRPr lang="en-US" sz="14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846095" y="4424645"/>
              <a:ext cx="278396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Гарантии</a:t>
              </a:r>
              <a:endParaRPr lang="en-US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2" name="Freeform: Shape 5"/>
          <p:cNvSpPr/>
          <p:nvPr/>
        </p:nvSpPr>
        <p:spPr>
          <a:xfrm>
            <a:off x="12758898" y="4085233"/>
            <a:ext cx="274940" cy="262217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54" name="Группа 53"/>
          <p:cNvGrpSpPr/>
          <p:nvPr/>
        </p:nvGrpSpPr>
        <p:grpSpPr>
          <a:xfrm>
            <a:off x="13213754" y="6843869"/>
            <a:ext cx="3731010" cy="2070038"/>
            <a:chOff x="1846094" y="4424646"/>
            <a:chExt cx="3731010" cy="2070038"/>
          </a:xfrm>
        </p:grpSpPr>
        <p:sp>
          <p:nvSpPr>
            <p:cNvPr id="55" name="TextBox 54"/>
            <p:cNvSpPr txBox="1"/>
            <p:nvPr/>
          </p:nvSpPr>
          <p:spPr>
            <a:xfrm>
              <a:off x="1846095" y="4826470"/>
              <a:ext cx="3731009" cy="166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Мы поможем вам в дальнейшем использовании сайта. Мы вышлем вам руководство пользователя, обучим сотрудников и можем вести и наполнять сайт далее.</a:t>
              </a:r>
              <a:endParaRPr lang="ru-RU" sz="1400" spc="-1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1846094" y="4424646"/>
              <a:ext cx="360739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Поддержка</a:t>
              </a:r>
              <a:endParaRPr lang="en-US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57" name="Freeform: Shape 5"/>
          <p:cNvSpPr/>
          <p:nvPr/>
        </p:nvSpPr>
        <p:spPr>
          <a:xfrm>
            <a:off x="12758898" y="6928202"/>
            <a:ext cx="274940" cy="262217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grpSp>
        <p:nvGrpSpPr>
          <p:cNvPr id="58" name="Группа 57"/>
          <p:cNvGrpSpPr/>
          <p:nvPr/>
        </p:nvGrpSpPr>
        <p:grpSpPr>
          <a:xfrm>
            <a:off x="13180845" y="1776568"/>
            <a:ext cx="3731009" cy="1463654"/>
            <a:chOff x="1846095" y="4424645"/>
            <a:chExt cx="3731009" cy="1463654"/>
          </a:xfrm>
        </p:grpSpPr>
        <p:sp>
          <p:nvSpPr>
            <p:cNvPr id="59" name="TextBox 58"/>
            <p:cNvSpPr txBox="1"/>
            <p:nvPr/>
          </p:nvSpPr>
          <p:spPr>
            <a:xfrm>
              <a:off x="1846095" y="4826470"/>
              <a:ext cx="3731009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Мы делаем сайт, слушая вас, понимая вашу целевую аудиторию и используя свой опыт в продвижении бизнеса в сети</a:t>
              </a:r>
              <a:endParaRPr lang="ru-RU" sz="1400" spc="-15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46095" y="4424645"/>
              <a:ext cx="278396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Надежность</a:t>
              </a:r>
            </a:p>
            <a:p>
              <a:endParaRPr lang="ru-RU" sz="2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61" name="Freeform: Shape 5"/>
          <p:cNvSpPr/>
          <p:nvPr/>
        </p:nvSpPr>
        <p:spPr>
          <a:xfrm>
            <a:off x="12725988" y="1860902"/>
            <a:ext cx="274940" cy="262217"/>
          </a:xfrm>
          <a:custGeom>
            <a:avLst/>
            <a:gdLst/>
            <a:ahLst/>
            <a:cxnLst/>
            <a:rect l="l" t="t" r="r" b="b"/>
            <a:pathLst>
              <a:path w="212255" h="202432">
                <a:moveTo>
                  <a:pt x="106128" y="0"/>
                </a:moveTo>
                <a:cubicBezTo>
                  <a:pt x="107600" y="66"/>
                  <a:pt x="108865" y="635"/>
                  <a:pt x="109922" y="1705"/>
                </a:cubicBezTo>
                <a:cubicBezTo>
                  <a:pt x="110980" y="2776"/>
                  <a:pt x="111799" y="3951"/>
                  <a:pt x="112378" y="5229"/>
                </a:cubicBezTo>
                <a:lnTo>
                  <a:pt x="141078" y="63267"/>
                </a:lnTo>
                <a:lnTo>
                  <a:pt x="205112" y="72579"/>
                </a:lnTo>
                <a:cubicBezTo>
                  <a:pt x="206749" y="72808"/>
                  <a:pt x="208322" y="73371"/>
                  <a:pt x="209832" y="74269"/>
                </a:cubicBezTo>
                <a:cubicBezTo>
                  <a:pt x="211341" y="75167"/>
                  <a:pt x="212149" y="76560"/>
                  <a:pt x="212255" y="78447"/>
                </a:cubicBezTo>
                <a:cubicBezTo>
                  <a:pt x="212221" y="79603"/>
                  <a:pt x="211875" y="80703"/>
                  <a:pt x="211219" y="81747"/>
                </a:cubicBezTo>
                <a:cubicBezTo>
                  <a:pt x="210562" y="82792"/>
                  <a:pt x="209802" y="83732"/>
                  <a:pt x="208939" y="84569"/>
                </a:cubicBezTo>
                <a:lnTo>
                  <a:pt x="162635" y="129725"/>
                </a:lnTo>
                <a:lnTo>
                  <a:pt x="173605" y="193503"/>
                </a:lnTo>
                <a:cubicBezTo>
                  <a:pt x="173666" y="193944"/>
                  <a:pt x="173704" y="194370"/>
                  <a:pt x="173717" y="194779"/>
                </a:cubicBezTo>
                <a:cubicBezTo>
                  <a:pt x="173730" y="195188"/>
                  <a:pt x="173736" y="195613"/>
                  <a:pt x="173733" y="196054"/>
                </a:cubicBezTo>
                <a:cubicBezTo>
                  <a:pt x="173746" y="197771"/>
                  <a:pt x="173337" y="199249"/>
                  <a:pt x="172505" y="200487"/>
                </a:cubicBezTo>
                <a:cubicBezTo>
                  <a:pt x="171673" y="201725"/>
                  <a:pt x="170339" y="202374"/>
                  <a:pt x="168503" y="202432"/>
                </a:cubicBezTo>
                <a:cubicBezTo>
                  <a:pt x="167605" y="202424"/>
                  <a:pt x="166723" y="202281"/>
                  <a:pt x="165856" y="202002"/>
                </a:cubicBezTo>
                <a:cubicBezTo>
                  <a:pt x="164990" y="201723"/>
                  <a:pt x="164171" y="201356"/>
                  <a:pt x="163401" y="200902"/>
                </a:cubicBezTo>
                <a:lnTo>
                  <a:pt x="106128" y="170798"/>
                </a:lnTo>
                <a:lnTo>
                  <a:pt x="48854" y="200902"/>
                </a:lnTo>
                <a:cubicBezTo>
                  <a:pt x="48028" y="201356"/>
                  <a:pt x="47193" y="201723"/>
                  <a:pt x="46351" y="202002"/>
                </a:cubicBezTo>
                <a:cubicBezTo>
                  <a:pt x="45509" y="202281"/>
                  <a:pt x="44642" y="202424"/>
                  <a:pt x="43752" y="202432"/>
                </a:cubicBezTo>
                <a:cubicBezTo>
                  <a:pt x="41910" y="202374"/>
                  <a:pt x="40555" y="201725"/>
                  <a:pt x="39686" y="200487"/>
                </a:cubicBezTo>
                <a:cubicBezTo>
                  <a:pt x="38817" y="199249"/>
                  <a:pt x="38387" y="197771"/>
                  <a:pt x="38395" y="196054"/>
                </a:cubicBezTo>
                <a:cubicBezTo>
                  <a:pt x="38397" y="195613"/>
                  <a:pt x="38424" y="195188"/>
                  <a:pt x="38474" y="194779"/>
                </a:cubicBezTo>
                <a:cubicBezTo>
                  <a:pt x="38525" y="194370"/>
                  <a:pt x="38583" y="193944"/>
                  <a:pt x="38650" y="193503"/>
                </a:cubicBezTo>
                <a:lnTo>
                  <a:pt x="49620" y="129725"/>
                </a:lnTo>
                <a:lnTo>
                  <a:pt x="3189" y="84569"/>
                </a:lnTo>
                <a:cubicBezTo>
                  <a:pt x="2386" y="83732"/>
                  <a:pt x="1664" y="82792"/>
                  <a:pt x="1020" y="81747"/>
                </a:cubicBezTo>
                <a:cubicBezTo>
                  <a:pt x="377" y="80703"/>
                  <a:pt x="37" y="79603"/>
                  <a:pt x="0" y="78447"/>
                </a:cubicBezTo>
                <a:cubicBezTo>
                  <a:pt x="98" y="76560"/>
                  <a:pt x="890" y="75167"/>
                  <a:pt x="2376" y="74269"/>
                </a:cubicBezTo>
                <a:cubicBezTo>
                  <a:pt x="3861" y="73371"/>
                  <a:pt x="5450" y="72808"/>
                  <a:pt x="7143" y="72579"/>
                </a:cubicBezTo>
                <a:lnTo>
                  <a:pt x="71177" y="63267"/>
                </a:lnTo>
                <a:lnTo>
                  <a:pt x="99877" y="5229"/>
                </a:lnTo>
                <a:cubicBezTo>
                  <a:pt x="100457" y="3951"/>
                  <a:pt x="101275" y="2776"/>
                  <a:pt x="102333" y="1705"/>
                </a:cubicBezTo>
                <a:cubicBezTo>
                  <a:pt x="103390" y="635"/>
                  <a:pt x="104655" y="66"/>
                  <a:pt x="1061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2" name="Прямоугольник 61"/>
          <p:cNvSpPr/>
          <p:nvPr/>
        </p:nvSpPr>
        <p:spPr>
          <a:xfrm>
            <a:off x="1800862" y="8415713"/>
            <a:ext cx="3048270" cy="12956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Контакты ;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Тел. </a:t>
            </a:r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</a:t>
            </a:r>
            <a:r>
              <a:rPr lang="ru-RU" b="1" dirty="0" smtClean="0"/>
              <a:t>+ 7 499 638 21 22</a:t>
            </a:r>
            <a:r>
              <a:rPr lang="ru-RU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Email: </a:t>
            </a:r>
            <a:r>
              <a:rPr lang="en-US" dirty="0" smtClean="0">
                <a:ln>
                  <a:solidFill>
                    <a:schemeClr val="bg1">
                      <a:lumMod val="50000"/>
                      <a:alpha val="41000"/>
                    </a:schemeClr>
                  </a:solidFill>
                </a:ln>
                <a:solidFill>
                  <a:srgbClr val="0070C0"/>
                </a:solidFill>
                <a:hlinkClick r:id="rId2"/>
              </a:rPr>
              <a:t>info@newlinemedia.ru</a:t>
            </a:r>
            <a:endParaRPr lang="ru-RU" b="1" dirty="0">
              <a:ln>
                <a:solidFill>
                  <a:schemeClr val="bg1">
                    <a:lumMod val="50000"/>
                    <a:alpha val="41000"/>
                  </a:schemeClr>
                </a:solidFill>
              </a:ln>
              <a:solidFill>
                <a:srgbClr val="0070C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254946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903" y="7639665"/>
            <a:ext cx="51504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Очень краткая информация о компании/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03" y="6709571"/>
            <a:ext cx="453316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Кто мы такие?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0903" y="2978710"/>
            <a:ext cx="3634328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200" b="1" spc="-300" dirty="0" smtClean="0">
                <a:solidFill>
                  <a:schemeClr val="bg2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ru-RU" sz="23200" b="1" spc="-300" dirty="0">
              <a:solidFill>
                <a:schemeClr val="bg2">
                  <a:lumMod val="9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0903" y="10066338"/>
            <a:ext cx="2933966" cy="222250"/>
            <a:chOff x="1418959" y="8287659"/>
            <a:chExt cx="5419956" cy="5805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8959" y="8287659"/>
              <a:ext cx="903326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22285" y="8287659"/>
              <a:ext cx="903326" cy="58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25611" y="8287659"/>
              <a:ext cx="903326" cy="580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28937" y="8287659"/>
              <a:ext cx="903326" cy="58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32263" y="8287659"/>
              <a:ext cx="903326" cy="58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35589" y="8287659"/>
              <a:ext cx="903326" cy="580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Shape 2540"/>
          <p:cNvSpPr/>
          <p:nvPr/>
        </p:nvSpPr>
        <p:spPr>
          <a:xfrm>
            <a:off x="10992850" y="2978710"/>
            <a:ext cx="4832990" cy="48324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732" y="6661"/>
                </a:moveTo>
                <a:cubicBezTo>
                  <a:pt x="20540" y="6471"/>
                  <a:pt x="20228" y="6473"/>
                  <a:pt x="20038" y="6667"/>
                </a:cubicBezTo>
                <a:cubicBezTo>
                  <a:pt x="19903" y="6804"/>
                  <a:pt x="19870" y="7000"/>
                  <a:pt x="19929" y="7171"/>
                </a:cubicBezTo>
                <a:lnTo>
                  <a:pt x="19918" y="7175"/>
                </a:lnTo>
                <a:cubicBezTo>
                  <a:pt x="20365" y="8298"/>
                  <a:pt x="20618" y="9518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cubicBezTo>
                  <a:pt x="5378" y="20618"/>
                  <a:pt x="982" y="16223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3575" y="982"/>
                  <a:pt x="16077" y="2136"/>
                  <a:pt x="17862" y="3989"/>
                </a:cubicBezTo>
                <a:lnTo>
                  <a:pt x="17868" y="3982"/>
                </a:lnTo>
                <a:cubicBezTo>
                  <a:pt x="18062" y="4157"/>
                  <a:pt x="18359" y="4153"/>
                  <a:pt x="18544" y="3965"/>
                </a:cubicBezTo>
                <a:cubicBezTo>
                  <a:pt x="18734" y="3771"/>
                  <a:pt x="18732" y="3461"/>
                  <a:pt x="18539" y="3270"/>
                </a:cubicBezTo>
                <a:cubicBezTo>
                  <a:pt x="18520" y="3252"/>
                  <a:pt x="18496" y="3244"/>
                  <a:pt x="18476" y="3230"/>
                </a:cubicBezTo>
                <a:cubicBezTo>
                  <a:pt x="16521" y="1241"/>
                  <a:pt x="13810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5" y="21600"/>
                  <a:pt x="21600" y="16764"/>
                  <a:pt x="21600" y="10800"/>
                </a:cubicBezTo>
                <a:cubicBezTo>
                  <a:pt x="21600" y="9412"/>
                  <a:pt x="21329" y="8089"/>
                  <a:pt x="20851" y="6869"/>
                </a:cubicBezTo>
                <a:cubicBezTo>
                  <a:pt x="20828" y="6794"/>
                  <a:pt x="20793" y="6721"/>
                  <a:pt x="20732" y="6661"/>
                </a:cubicBezTo>
                <a:moveTo>
                  <a:pt x="10792" y="13534"/>
                </a:moveTo>
                <a:lnTo>
                  <a:pt x="6238" y="8980"/>
                </a:lnTo>
                <a:cubicBezTo>
                  <a:pt x="6149" y="8891"/>
                  <a:pt x="6027" y="8836"/>
                  <a:pt x="5891" y="8836"/>
                </a:cubicBezTo>
                <a:cubicBezTo>
                  <a:pt x="5620" y="8836"/>
                  <a:pt x="5400" y="9056"/>
                  <a:pt x="5400" y="9327"/>
                </a:cubicBezTo>
                <a:cubicBezTo>
                  <a:pt x="5400" y="9463"/>
                  <a:pt x="5455" y="9585"/>
                  <a:pt x="5544" y="9675"/>
                </a:cubicBezTo>
                <a:lnTo>
                  <a:pt x="10453" y="14583"/>
                </a:lnTo>
                <a:cubicBezTo>
                  <a:pt x="10542" y="14672"/>
                  <a:pt x="10664" y="14727"/>
                  <a:pt x="10800" y="14727"/>
                </a:cubicBezTo>
                <a:cubicBezTo>
                  <a:pt x="10940" y="14727"/>
                  <a:pt x="11064" y="14668"/>
                  <a:pt x="11154" y="14574"/>
                </a:cubicBezTo>
                <a:lnTo>
                  <a:pt x="11155" y="14576"/>
                </a:lnTo>
                <a:lnTo>
                  <a:pt x="19353" y="5988"/>
                </a:lnTo>
                <a:cubicBezTo>
                  <a:pt x="19353" y="5989"/>
                  <a:pt x="19354" y="5990"/>
                  <a:pt x="19354" y="5991"/>
                </a:cubicBezTo>
                <a:lnTo>
                  <a:pt x="20055" y="5255"/>
                </a:lnTo>
                <a:cubicBezTo>
                  <a:pt x="20055" y="5255"/>
                  <a:pt x="20054" y="5254"/>
                  <a:pt x="20054" y="5253"/>
                </a:cubicBezTo>
                <a:lnTo>
                  <a:pt x="21464" y="3775"/>
                </a:lnTo>
                <a:lnTo>
                  <a:pt x="21463" y="3774"/>
                </a:lnTo>
                <a:cubicBezTo>
                  <a:pt x="21547" y="3686"/>
                  <a:pt x="21600" y="3567"/>
                  <a:pt x="21600" y="3436"/>
                </a:cubicBezTo>
                <a:cubicBezTo>
                  <a:pt x="21600" y="3166"/>
                  <a:pt x="21380" y="2945"/>
                  <a:pt x="21109" y="2945"/>
                </a:cubicBezTo>
                <a:cubicBezTo>
                  <a:pt x="20969" y="2945"/>
                  <a:pt x="20844" y="3005"/>
                  <a:pt x="20755" y="3099"/>
                </a:cubicBezTo>
                <a:lnTo>
                  <a:pt x="20754" y="3097"/>
                </a:lnTo>
                <a:lnTo>
                  <a:pt x="19493" y="4419"/>
                </a:lnTo>
                <a:cubicBezTo>
                  <a:pt x="19492" y="4418"/>
                  <a:pt x="19491" y="4416"/>
                  <a:pt x="19490" y="4415"/>
                </a:cubicBezTo>
                <a:lnTo>
                  <a:pt x="18805" y="5133"/>
                </a:lnTo>
                <a:cubicBezTo>
                  <a:pt x="18806" y="5134"/>
                  <a:pt x="18807" y="5136"/>
                  <a:pt x="18807" y="5137"/>
                </a:cubicBezTo>
                <a:cubicBezTo>
                  <a:pt x="18807" y="5137"/>
                  <a:pt x="10792" y="13534"/>
                  <a:pt x="10792" y="13534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</p:spTree>
    <p:extLst>
      <p:ext uri="{BB962C8B-B14F-4D97-AF65-F5344CB8AC3E}">
        <p14:creationId xmlns="" xmlns:p14="http://schemas.microsoft.com/office/powerpoint/2010/main" val="382198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14317" y="1485608"/>
            <a:ext cx="30593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Работаем с 2010 года 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4317" y="555514"/>
            <a:ext cx="9679381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Digital </a:t>
            </a:r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агентство полного цикла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Freeform: Shape 56"/>
          <p:cNvSpPr/>
          <p:nvPr/>
        </p:nvSpPr>
        <p:spPr>
          <a:xfrm>
            <a:off x="7290868" y="3489960"/>
            <a:ext cx="2062720" cy="1745347"/>
          </a:xfrm>
          <a:custGeom>
            <a:avLst/>
            <a:gdLst/>
            <a:ahLst/>
            <a:cxnLst/>
            <a:rect l="l" t="t" r="r" b="b"/>
            <a:pathLst>
              <a:path w="212256" h="179598">
                <a:moveTo>
                  <a:pt x="179599" y="0"/>
                </a:moveTo>
                <a:lnTo>
                  <a:pt x="187763" y="0"/>
                </a:lnTo>
                <a:cubicBezTo>
                  <a:pt x="190056" y="61"/>
                  <a:pt x="191975" y="863"/>
                  <a:pt x="193519" y="2406"/>
                </a:cubicBezTo>
                <a:cubicBezTo>
                  <a:pt x="195063" y="3950"/>
                  <a:pt x="195866" y="5868"/>
                  <a:pt x="195927" y="8160"/>
                </a:cubicBezTo>
                <a:lnTo>
                  <a:pt x="195927" y="24481"/>
                </a:lnTo>
                <a:cubicBezTo>
                  <a:pt x="195866" y="26773"/>
                  <a:pt x="195063" y="28691"/>
                  <a:pt x="193519" y="30234"/>
                </a:cubicBezTo>
                <a:cubicBezTo>
                  <a:pt x="191975" y="31778"/>
                  <a:pt x="190056" y="32580"/>
                  <a:pt x="187763" y="32641"/>
                </a:cubicBezTo>
                <a:lnTo>
                  <a:pt x="179599" y="32641"/>
                </a:lnTo>
                <a:cubicBezTo>
                  <a:pt x="173533" y="32711"/>
                  <a:pt x="168046" y="34201"/>
                  <a:pt x="163138" y="37111"/>
                </a:cubicBezTo>
                <a:cubicBezTo>
                  <a:pt x="158230" y="40020"/>
                  <a:pt x="154321" y="43929"/>
                  <a:pt x="151411" y="48837"/>
                </a:cubicBezTo>
                <a:cubicBezTo>
                  <a:pt x="148501" y="53745"/>
                  <a:pt x="147011" y="59232"/>
                  <a:pt x="146941" y="65298"/>
                </a:cubicBezTo>
                <a:lnTo>
                  <a:pt x="146941" y="69380"/>
                </a:lnTo>
                <a:cubicBezTo>
                  <a:pt x="147029" y="72849"/>
                  <a:pt x="148225" y="75735"/>
                  <a:pt x="150529" y="78039"/>
                </a:cubicBezTo>
                <a:cubicBezTo>
                  <a:pt x="152833" y="80343"/>
                  <a:pt x="155720" y="81539"/>
                  <a:pt x="159188" y="81627"/>
                </a:cubicBezTo>
                <a:lnTo>
                  <a:pt x="187763" y="81627"/>
                </a:lnTo>
                <a:cubicBezTo>
                  <a:pt x="194699" y="81802"/>
                  <a:pt x="200472" y="84194"/>
                  <a:pt x="205080" y="88802"/>
                </a:cubicBezTo>
                <a:cubicBezTo>
                  <a:pt x="209688" y="93411"/>
                  <a:pt x="212080" y="99183"/>
                  <a:pt x="212256" y="106120"/>
                </a:cubicBezTo>
                <a:lnTo>
                  <a:pt x="212256" y="155105"/>
                </a:lnTo>
                <a:cubicBezTo>
                  <a:pt x="212080" y="162042"/>
                  <a:pt x="209688" y="167814"/>
                  <a:pt x="205080" y="172423"/>
                </a:cubicBezTo>
                <a:cubicBezTo>
                  <a:pt x="200472" y="177031"/>
                  <a:pt x="194699" y="179423"/>
                  <a:pt x="187763" y="179598"/>
                </a:cubicBezTo>
                <a:lnTo>
                  <a:pt x="138781" y="179598"/>
                </a:lnTo>
                <a:cubicBezTo>
                  <a:pt x="131848" y="179423"/>
                  <a:pt x="126078" y="177031"/>
                  <a:pt x="121472" y="172423"/>
                </a:cubicBezTo>
                <a:cubicBezTo>
                  <a:pt x="116866" y="167814"/>
                  <a:pt x="114476" y="162042"/>
                  <a:pt x="114300" y="155105"/>
                </a:cubicBezTo>
                <a:lnTo>
                  <a:pt x="114300" y="65298"/>
                </a:lnTo>
                <a:cubicBezTo>
                  <a:pt x="114440" y="53167"/>
                  <a:pt x="117419" y="42195"/>
                  <a:pt x="123236" y="32381"/>
                </a:cubicBezTo>
                <a:cubicBezTo>
                  <a:pt x="129052" y="22567"/>
                  <a:pt x="136868" y="14752"/>
                  <a:pt x="146682" y="8935"/>
                </a:cubicBezTo>
                <a:cubicBezTo>
                  <a:pt x="156496" y="3118"/>
                  <a:pt x="167468" y="140"/>
                  <a:pt x="179599" y="0"/>
                </a:cubicBezTo>
                <a:close/>
                <a:moveTo>
                  <a:pt x="65305" y="0"/>
                </a:moveTo>
                <a:lnTo>
                  <a:pt x="73471" y="0"/>
                </a:lnTo>
                <a:cubicBezTo>
                  <a:pt x="75765" y="61"/>
                  <a:pt x="77684" y="863"/>
                  <a:pt x="79229" y="2406"/>
                </a:cubicBezTo>
                <a:cubicBezTo>
                  <a:pt x="80773" y="3950"/>
                  <a:pt x="81576" y="5868"/>
                  <a:pt x="81637" y="8160"/>
                </a:cubicBezTo>
                <a:lnTo>
                  <a:pt x="81637" y="24481"/>
                </a:lnTo>
                <a:cubicBezTo>
                  <a:pt x="81576" y="26773"/>
                  <a:pt x="80773" y="28691"/>
                  <a:pt x="79229" y="30234"/>
                </a:cubicBezTo>
                <a:cubicBezTo>
                  <a:pt x="77684" y="31778"/>
                  <a:pt x="75765" y="32580"/>
                  <a:pt x="73471" y="32641"/>
                </a:cubicBezTo>
                <a:lnTo>
                  <a:pt x="65305" y="32641"/>
                </a:lnTo>
                <a:cubicBezTo>
                  <a:pt x="59238" y="32711"/>
                  <a:pt x="53750" y="34201"/>
                  <a:pt x="48841" y="37111"/>
                </a:cubicBezTo>
                <a:cubicBezTo>
                  <a:pt x="43932" y="40020"/>
                  <a:pt x="40022" y="43929"/>
                  <a:pt x="37112" y="48837"/>
                </a:cubicBezTo>
                <a:cubicBezTo>
                  <a:pt x="34202" y="53745"/>
                  <a:pt x="32712" y="59232"/>
                  <a:pt x="32641" y="65298"/>
                </a:cubicBezTo>
                <a:lnTo>
                  <a:pt x="32641" y="69380"/>
                </a:lnTo>
                <a:cubicBezTo>
                  <a:pt x="32729" y="72849"/>
                  <a:pt x="33925" y="75735"/>
                  <a:pt x="36230" y="78039"/>
                </a:cubicBezTo>
                <a:cubicBezTo>
                  <a:pt x="38535" y="80343"/>
                  <a:pt x="41421" y="81539"/>
                  <a:pt x="44890" y="81627"/>
                </a:cubicBezTo>
                <a:lnTo>
                  <a:pt x="73471" y="81627"/>
                </a:lnTo>
                <a:cubicBezTo>
                  <a:pt x="80409" y="81802"/>
                  <a:pt x="86182" y="84194"/>
                  <a:pt x="90792" y="88802"/>
                </a:cubicBezTo>
                <a:cubicBezTo>
                  <a:pt x="95401" y="93411"/>
                  <a:pt x="97793" y="99183"/>
                  <a:pt x="97969" y="106120"/>
                </a:cubicBezTo>
                <a:lnTo>
                  <a:pt x="97969" y="155105"/>
                </a:lnTo>
                <a:cubicBezTo>
                  <a:pt x="97793" y="162042"/>
                  <a:pt x="95401" y="167814"/>
                  <a:pt x="90792" y="172423"/>
                </a:cubicBezTo>
                <a:cubicBezTo>
                  <a:pt x="86182" y="177031"/>
                  <a:pt x="80409" y="179423"/>
                  <a:pt x="73471" y="179598"/>
                </a:cubicBezTo>
                <a:lnTo>
                  <a:pt x="24481" y="179598"/>
                </a:lnTo>
                <a:cubicBezTo>
                  <a:pt x="17548" y="179423"/>
                  <a:pt x="11778" y="177031"/>
                  <a:pt x="7172" y="172423"/>
                </a:cubicBezTo>
                <a:cubicBezTo>
                  <a:pt x="2566" y="167814"/>
                  <a:pt x="176" y="162042"/>
                  <a:pt x="0" y="155105"/>
                </a:cubicBezTo>
                <a:lnTo>
                  <a:pt x="0" y="65298"/>
                </a:lnTo>
                <a:cubicBezTo>
                  <a:pt x="140" y="53167"/>
                  <a:pt x="3119" y="42195"/>
                  <a:pt x="8936" y="32381"/>
                </a:cubicBezTo>
                <a:cubicBezTo>
                  <a:pt x="14753" y="22567"/>
                  <a:pt x="22569" y="14752"/>
                  <a:pt x="32384" y="8935"/>
                </a:cubicBezTo>
                <a:cubicBezTo>
                  <a:pt x="42198" y="3118"/>
                  <a:pt x="53172" y="140"/>
                  <a:pt x="65305" y="0"/>
                </a:cubicBezTo>
                <a:close/>
              </a:path>
            </a:pathLst>
          </a:custGeom>
          <a:solidFill>
            <a:schemeClr val="bg2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TextBox 7"/>
          <p:cNvSpPr txBox="1"/>
          <p:nvPr/>
        </p:nvSpPr>
        <p:spPr>
          <a:xfrm>
            <a:off x="9797011" y="4184409"/>
            <a:ext cx="52057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Команда </a:t>
            </a:r>
            <a:r>
              <a:rPr lang="en-US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NewLineMedia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состоит из 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5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-</a:t>
            </a:r>
            <a:r>
              <a:rPr lang="ru-RU" sz="1400" dirty="0" err="1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ти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основных сотрудников </a:t>
            </a:r>
            <a:r>
              <a:rPr lang="en-US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</a:t>
            </a:r>
            <a:r>
              <a:rPr lang="ru-RU" sz="14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которые находятся в Московском офисе или работают удаленно. </a:t>
            </a:r>
            <a:endParaRPr lang="ru-RU" sz="1400" spc="-15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797011" y="3278459"/>
            <a:ext cx="40081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Современный подход к бизнес-процессу</a:t>
            </a:r>
            <a:endParaRPr lang="ru-RU" sz="2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97011" y="5807963"/>
            <a:ext cx="5699996" cy="3007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60000">
              <a:lnSpc>
                <a:spcPct val="150000"/>
              </a:lnSpc>
            </a:pPr>
            <a:r>
              <a:rPr lang="ru-RU" sz="1600" dirty="0" smtClean="0"/>
              <a:t>Наша команда состоит из высококвалифицированных кадров, за плечами которых огромный опыт работы в </a:t>
            </a:r>
            <a:r>
              <a:rPr lang="ru-RU" sz="1600" dirty="0" err="1" smtClean="0"/>
              <a:t>веб</a:t>
            </a:r>
            <a:r>
              <a:rPr lang="ru-RU" sz="1600" dirty="0" smtClean="0"/>
              <a:t> индустрии. Несмотря на уже приобретенный опыт, мы держим руку на пульсе новых технологий и постоянно совершенствуем наработанные навыки. Таким образом, вы можете быть уверены, что при сотрудничестве с нами получите современный продукт, который будет выполнять ваши задачи и достигать поставленные цели.</a:t>
            </a:r>
            <a:endParaRPr lang="en-US" sz="1600" dirty="0" smtClean="0">
              <a:solidFill>
                <a:schemeClr val="bg1"/>
              </a:solidFill>
              <a:latin typeface="Open Sans Light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pic>
        <p:nvPicPr>
          <p:cNvPr id="11" name="Рисунок 10" descr="3.jpg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/>
          <a:srcRect l="12236" r="12236"/>
          <a:stretch>
            <a:fillRect/>
          </a:stretch>
        </p:blipFill>
        <p:spPr/>
      </p:pic>
    </p:spTree>
    <p:extLst>
      <p:ext uri="{BB962C8B-B14F-4D97-AF65-F5344CB8AC3E}">
        <p14:creationId xmlns="" xmlns:p14="http://schemas.microsoft.com/office/powerpoint/2010/main" val="66393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903" y="7639665"/>
            <a:ext cx="54171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Мы предоставляем  широкий спектр услуг/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03" y="6709571"/>
            <a:ext cx="601260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Наши возможности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0903" y="2978710"/>
            <a:ext cx="341632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200" b="1" spc="-300" dirty="0" smtClean="0">
                <a:solidFill>
                  <a:schemeClr val="bg2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</a:t>
            </a:r>
            <a:r>
              <a:rPr lang="ru-RU" sz="23200" b="1" spc="-300" dirty="0" smtClean="0">
                <a:solidFill>
                  <a:schemeClr val="bg2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2</a:t>
            </a:r>
            <a:endParaRPr lang="ru-RU" sz="23200" b="1" spc="-300" dirty="0">
              <a:solidFill>
                <a:schemeClr val="bg2">
                  <a:lumMod val="9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0903" y="10066338"/>
            <a:ext cx="2933966" cy="222250"/>
            <a:chOff x="1418959" y="8287659"/>
            <a:chExt cx="5419956" cy="5805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8959" y="8287659"/>
              <a:ext cx="903326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22285" y="8287659"/>
              <a:ext cx="903326" cy="58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25611" y="8287659"/>
              <a:ext cx="903326" cy="580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28937" y="8287659"/>
              <a:ext cx="903326" cy="58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32263" y="8287659"/>
              <a:ext cx="903326" cy="58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35589" y="8287659"/>
              <a:ext cx="903326" cy="580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Shape 2593"/>
          <p:cNvSpPr/>
          <p:nvPr/>
        </p:nvSpPr>
        <p:spPr>
          <a:xfrm>
            <a:off x="11097043" y="3017168"/>
            <a:ext cx="4653632" cy="46531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8095"/>
                </a:moveTo>
                <a:lnTo>
                  <a:pt x="20091" y="8640"/>
                </a:lnTo>
                <a:cubicBezTo>
                  <a:pt x="19294" y="8426"/>
                  <a:pt x="18482" y="8322"/>
                  <a:pt x="17675" y="8322"/>
                </a:cubicBezTo>
                <a:lnTo>
                  <a:pt x="17150" y="7377"/>
                </a:lnTo>
                <a:cubicBezTo>
                  <a:pt x="17052" y="7203"/>
                  <a:pt x="16911" y="7035"/>
                  <a:pt x="16741" y="6937"/>
                </a:cubicBezTo>
                <a:cubicBezTo>
                  <a:pt x="16601" y="6856"/>
                  <a:pt x="16442" y="6822"/>
                  <a:pt x="16268" y="6868"/>
                </a:cubicBezTo>
                <a:lnTo>
                  <a:pt x="13487" y="7613"/>
                </a:lnTo>
                <a:cubicBezTo>
                  <a:pt x="13102" y="7716"/>
                  <a:pt x="12995" y="8125"/>
                  <a:pt x="12977" y="8495"/>
                </a:cubicBezTo>
                <a:lnTo>
                  <a:pt x="12996" y="9570"/>
                </a:lnTo>
                <a:cubicBezTo>
                  <a:pt x="12293" y="9973"/>
                  <a:pt x="11639" y="10471"/>
                  <a:pt x="11053" y="11057"/>
                </a:cubicBezTo>
                <a:lnTo>
                  <a:pt x="10023" y="10762"/>
                </a:lnTo>
                <a:cubicBezTo>
                  <a:pt x="9673" y="10664"/>
                  <a:pt x="9239" y="10682"/>
                  <a:pt x="9040" y="11026"/>
                </a:cubicBezTo>
                <a:lnTo>
                  <a:pt x="7600" y="13520"/>
                </a:lnTo>
                <a:cubicBezTo>
                  <a:pt x="7401" y="13864"/>
                  <a:pt x="7614" y="14229"/>
                  <a:pt x="7863" y="14504"/>
                </a:cubicBezTo>
                <a:lnTo>
                  <a:pt x="8633" y="15248"/>
                </a:lnTo>
                <a:cubicBezTo>
                  <a:pt x="8419" y="16049"/>
                  <a:pt x="8315" y="16864"/>
                  <a:pt x="8317" y="17674"/>
                </a:cubicBezTo>
                <a:lnTo>
                  <a:pt x="7377" y="18196"/>
                </a:lnTo>
                <a:cubicBezTo>
                  <a:pt x="7060" y="18373"/>
                  <a:pt x="6765" y="18693"/>
                  <a:pt x="6868" y="19077"/>
                </a:cubicBezTo>
                <a:lnTo>
                  <a:pt x="7281" y="20619"/>
                </a:lnTo>
                <a:lnTo>
                  <a:pt x="1964" y="20619"/>
                </a:lnTo>
                <a:cubicBezTo>
                  <a:pt x="1422" y="20619"/>
                  <a:pt x="982" y="20178"/>
                  <a:pt x="982" y="19636"/>
                </a:cubicBezTo>
                <a:lnTo>
                  <a:pt x="982" y="11291"/>
                </a:lnTo>
                <a:lnTo>
                  <a:pt x="1931" y="11291"/>
                </a:lnTo>
                <a:cubicBezTo>
                  <a:pt x="2328" y="11291"/>
                  <a:pt x="2538" y="10924"/>
                  <a:pt x="2651" y="10571"/>
                </a:cubicBezTo>
                <a:lnTo>
                  <a:pt x="2913" y="9523"/>
                </a:lnTo>
                <a:cubicBezTo>
                  <a:pt x="3711" y="9310"/>
                  <a:pt x="4466" y="8993"/>
                  <a:pt x="5164" y="8590"/>
                </a:cubicBezTo>
                <a:lnTo>
                  <a:pt x="6091" y="9146"/>
                </a:lnTo>
                <a:cubicBezTo>
                  <a:pt x="6275" y="9241"/>
                  <a:pt x="6484" y="9317"/>
                  <a:pt x="6681" y="9317"/>
                </a:cubicBezTo>
                <a:cubicBezTo>
                  <a:pt x="6837" y="9317"/>
                  <a:pt x="6985" y="9270"/>
                  <a:pt x="7110" y="9146"/>
                </a:cubicBezTo>
                <a:lnTo>
                  <a:pt x="9146" y="7109"/>
                </a:lnTo>
                <a:cubicBezTo>
                  <a:pt x="9427" y="6828"/>
                  <a:pt x="9332" y="6404"/>
                  <a:pt x="9146" y="6091"/>
                </a:cubicBezTo>
                <a:lnTo>
                  <a:pt x="8593" y="5169"/>
                </a:lnTo>
                <a:cubicBezTo>
                  <a:pt x="8999" y="4469"/>
                  <a:pt x="9317" y="3711"/>
                  <a:pt x="9531" y="2911"/>
                </a:cubicBezTo>
                <a:lnTo>
                  <a:pt x="10571" y="2651"/>
                </a:lnTo>
                <a:cubicBezTo>
                  <a:pt x="10924" y="2538"/>
                  <a:pt x="11291" y="2328"/>
                  <a:pt x="11291" y="1931"/>
                </a:cubicBezTo>
                <a:lnTo>
                  <a:pt x="11291" y="982"/>
                </a:lnTo>
                <a:lnTo>
                  <a:pt x="19636" y="982"/>
                </a:lnTo>
                <a:cubicBezTo>
                  <a:pt x="20178" y="982"/>
                  <a:pt x="20618" y="1421"/>
                  <a:pt x="20618" y="1964"/>
                </a:cubicBezTo>
                <a:cubicBezTo>
                  <a:pt x="20618" y="1964"/>
                  <a:pt x="20618" y="8095"/>
                  <a:pt x="20618" y="8095"/>
                </a:cubicBezTo>
                <a:close/>
                <a:moveTo>
                  <a:pt x="20618" y="12594"/>
                </a:moveTo>
                <a:cubicBezTo>
                  <a:pt x="19750" y="12088"/>
                  <a:pt x="18750" y="11782"/>
                  <a:pt x="17673" y="11782"/>
                </a:cubicBezTo>
                <a:cubicBezTo>
                  <a:pt x="14419" y="11782"/>
                  <a:pt x="11782" y="14419"/>
                  <a:pt x="11782" y="17673"/>
                </a:cubicBezTo>
                <a:cubicBezTo>
                  <a:pt x="11782" y="18751"/>
                  <a:pt x="12088" y="19750"/>
                  <a:pt x="12594" y="20619"/>
                </a:cubicBezTo>
                <a:lnTo>
                  <a:pt x="8298" y="20619"/>
                </a:lnTo>
                <a:lnTo>
                  <a:pt x="7875" y="19042"/>
                </a:lnTo>
                <a:lnTo>
                  <a:pt x="8794" y="18532"/>
                </a:lnTo>
                <a:cubicBezTo>
                  <a:pt x="9106" y="18358"/>
                  <a:pt x="9299" y="18028"/>
                  <a:pt x="9299" y="17671"/>
                </a:cubicBezTo>
                <a:cubicBezTo>
                  <a:pt x="9298" y="16938"/>
                  <a:pt x="9392" y="16208"/>
                  <a:pt x="9582" y="15502"/>
                </a:cubicBezTo>
                <a:cubicBezTo>
                  <a:pt x="9674" y="15158"/>
                  <a:pt x="9572" y="14791"/>
                  <a:pt x="9316" y="14543"/>
                </a:cubicBezTo>
                <a:lnTo>
                  <a:pt x="8572" y="13823"/>
                </a:lnTo>
                <a:cubicBezTo>
                  <a:pt x="8569" y="13820"/>
                  <a:pt x="8566" y="13817"/>
                  <a:pt x="8564" y="13813"/>
                </a:cubicBezTo>
                <a:lnTo>
                  <a:pt x="9776" y="11713"/>
                </a:lnTo>
                <a:lnTo>
                  <a:pt x="10783" y="12001"/>
                </a:lnTo>
                <a:cubicBezTo>
                  <a:pt x="11126" y="12099"/>
                  <a:pt x="11495" y="12003"/>
                  <a:pt x="11748" y="11751"/>
                </a:cubicBezTo>
                <a:cubicBezTo>
                  <a:pt x="12264" y="11234"/>
                  <a:pt x="12848" y="10787"/>
                  <a:pt x="13485" y="10421"/>
                </a:cubicBezTo>
                <a:cubicBezTo>
                  <a:pt x="13794" y="10243"/>
                  <a:pt x="13983" y="9911"/>
                  <a:pt x="13977" y="9554"/>
                </a:cubicBezTo>
                <a:lnTo>
                  <a:pt x="13960" y="8514"/>
                </a:lnTo>
                <a:lnTo>
                  <a:pt x="13960" y="8503"/>
                </a:lnTo>
                <a:lnTo>
                  <a:pt x="16304" y="7875"/>
                </a:lnTo>
                <a:lnTo>
                  <a:pt x="16817" y="8799"/>
                </a:lnTo>
                <a:cubicBezTo>
                  <a:pt x="16905" y="8958"/>
                  <a:pt x="17032" y="9085"/>
                  <a:pt x="17184" y="9172"/>
                </a:cubicBezTo>
                <a:cubicBezTo>
                  <a:pt x="17330" y="9257"/>
                  <a:pt x="17499" y="9304"/>
                  <a:pt x="17675" y="9304"/>
                </a:cubicBezTo>
                <a:cubicBezTo>
                  <a:pt x="18407" y="9304"/>
                  <a:pt x="19135" y="9399"/>
                  <a:pt x="19837" y="9589"/>
                </a:cubicBezTo>
                <a:cubicBezTo>
                  <a:pt x="20106" y="9660"/>
                  <a:pt x="20389" y="9611"/>
                  <a:pt x="20618" y="9464"/>
                </a:cubicBezTo>
                <a:cubicBezTo>
                  <a:pt x="20618" y="9464"/>
                  <a:pt x="20618" y="12594"/>
                  <a:pt x="20618" y="12594"/>
                </a:cubicBezTo>
                <a:close/>
                <a:moveTo>
                  <a:pt x="20618" y="15475"/>
                </a:moveTo>
                <a:lnTo>
                  <a:pt x="19093" y="16323"/>
                </a:lnTo>
                <a:cubicBezTo>
                  <a:pt x="18735" y="15946"/>
                  <a:pt x="18233" y="15709"/>
                  <a:pt x="17673" y="15709"/>
                </a:cubicBezTo>
                <a:cubicBezTo>
                  <a:pt x="17113" y="15709"/>
                  <a:pt x="16610" y="15946"/>
                  <a:pt x="16253" y="16323"/>
                </a:cubicBezTo>
                <a:lnTo>
                  <a:pt x="13643" y="14873"/>
                </a:lnTo>
                <a:cubicBezTo>
                  <a:pt x="14530" y="13599"/>
                  <a:pt x="16003" y="12764"/>
                  <a:pt x="17673" y="12764"/>
                </a:cubicBezTo>
                <a:cubicBezTo>
                  <a:pt x="18783" y="12764"/>
                  <a:pt x="19798" y="13141"/>
                  <a:pt x="20618" y="13764"/>
                </a:cubicBezTo>
                <a:cubicBezTo>
                  <a:pt x="20618" y="13764"/>
                  <a:pt x="20618" y="15475"/>
                  <a:pt x="20618" y="15475"/>
                </a:cubicBezTo>
                <a:close/>
                <a:moveTo>
                  <a:pt x="20618" y="19636"/>
                </a:moveTo>
                <a:cubicBezTo>
                  <a:pt x="20618" y="20178"/>
                  <a:pt x="20178" y="20619"/>
                  <a:pt x="19636" y="20619"/>
                </a:cubicBezTo>
                <a:lnTo>
                  <a:pt x="18164" y="20619"/>
                </a:lnTo>
                <a:lnTo>
                  <a:pt x="18164" y="19567"/>
                </a:lnTo>
                <a:cubicBezTo>
                  <a:pt x="19009" y="19348"/>
                  <a:pt x="19636" y="18587"/>
                  <a:pt x="19636" y="17673"/>
                </a:cubicBezTo>
                <a:cubicBezTo>
                  <a:pt x="19636" y="17502"/>
                  <a:pt x="19608" y="17339"/>
                  <a:pt x="19567" y="17182"/>
                </a:cubicBezTo>
                <a:lnTo>
                  <a:pt x="20618" y="16598"/>
                </a:lnTo>
                <a:cubicBezTo>
                  <a:pt x="20618" y="16598"/>
                  <a:pt x="20618" y="19636"/>
                  <a:pt x="20618" y="19636"/>
                </a:cubicBezTo>
                <a:close/>
                <a:moveTo>
                  <a:pt x="16691" y="17673"/>
                </a:moveTo>
                <a:cubicBezTo>
                  <a:pt x="16691" y="17131"/>
                  <a:pt x="17131" y="16691"/>
                  <a:pt x="17673" y="16691"/>
                </a:cubicBezTo>
                <a:cubicBezTo>
                  <a:pt x="18214" y="16691"/>
                  <a:pt x="18655" y="17131"/>
                  <a:pt x="18655" y="17673"/>
                </a:cubicBezTo>
                <a:cubicBezTo>
                  <a:pt x="18655" y="18215"/>
                  <a:pt x="18214" y="18655"/>
                  <a:pt x="17673" y="18655"/>
                </a:cubicBezTo>
                <a:cubicBezTo>
                  <a:pt x="17131" y="18655"/>
                  <a:pt x="16691" y="18215"/>
                  <a:pt x="16691" y="17673"/>
                </a:cubicBezTo>
                <a:moveTo>
                  <a:pt x="17182" y="20619"/>
                </a:moveTo>
                <a:lnTo>
                  <a:pt x="13757" y="20619"/>
                </a:lnTo>
                <a:cubicBezTo>
                  <a:pt x="13138" y="19797"/>
                  <a:pt x="12764" y="18781"/>
                  <a:pt x="12764" y="17673"/>
                </a:cubicBezTo>
                <a:cubicBezTo>
                  <a:pt x="12764" y="16982"/>
                  <a:pt x="12907" y="16326"/>
                  <a:pt x="13165" y="15730"/>
                </a:cubicBezTo>
                <a:lnTo>
                  <a:pt x="15779" y="17182"/>
                </a:lnTo>
                <a:cubicBezTo>
                  <a:pt x="15738" y="17339"/>
                  <a:pt x="15709" y="17502"/>
                  <a:pt x="15709" y="17673"/>
                </a:cubicBezTo>
                <a:cubicBezTo>
                  <a:pt x="15709" y="18587"/>
                  <a:pt x="16336" y="19348"/>
                  <a:pt x="17182" y="19567"/>
                </a:cubicBezTo>
                <a:cubicBezTo>
                  <a:pt x="17182" y="19567"/>
                  <a:pt x="17182" y="20619"/>
                  <a:pt x="17182" y="20619"/>
                </a:cubicBezTo>
                <a:close/>
                <a:moveTo>
                  <a:pt x="982" y="5376"/>
                </a:moveTo>
                <a:cubicBezTo>
                  <a:pt x="3301" y="5145"/>
                  <a:pt x="5145" y="3301"/>
                  <a:pt x="5375" y="982"/>
                </a:cubicBezTo>
                <a:lnTo>
                  <a:pt x="10309" y="982"/>
                </a:lnTo>
                <a:lnTo>
                  <a:pt x="10309" y="1703"/>
                </a:lnTo>
                <a:cubicBezTo>
                  <a:pt x="10305" y="1705"/>
                  <a:pt x="10302" y="1706"/>
                  <a:pt x="10298" y="1707"/>
                </a:cubicBezTo>
                <a:lnTo>
                  <a:pt x="9293" y="1958"/>
                </a:lnTo>
                <a:cubicBezTo>
                  <a:pt x="8947" y="2045"/>
                  <a:pt x="8675" y="2313"/>
                  <a:pt x="8583" y="2657"/>
                </a:cubicBezTo>
                <a:cubicBezTo>
                  <a:pt x="8394" y="3363"/>
                  <a:pt x="8112" y="4042"/>
                  <a:pt x="7744" y="4676"/>
                </a:cubicBezTo>
                <a:cubicBezTo>
                  <a:pt x="7564" y="4986"/>
                  <a:pt x="7567" y="5368"/>
                  <a:pt x="7751" y="5674"/>
                </a:cubicBezTo>
                <a:lnTo>
                  <a:pt x="8292" y="6575"/>
                </a:lnTo>
                <a:lnTo>
                  <a:pt x="6576" y="8291"/>
                </a:lnTo>
                <a:cubicBezTo>
                  <a:pt x="6573" y="8290"/>
                  <a:pt x="6569" y="8288"/>
                  <a:pt x="6566" y="8286"/>
                </a:cubicBezTo>
                <a:lnTo>
                  <a:pt x="5669" y="7748"/>
                </a:lnTo>
                <a:cubicBezTo>
                  <a:pt x="5513" y="7655"/>
                  <a:pt x="5339" y="7608"/>
                  <a:pt x="5164" y="7608"/>
                </a:cubicBezTo>
                <a:cubicBezTo>
                  <a:pt x="4995" y="7608"/>
                  <a:pt x="4825" y="7652"/>
                  <a:pt x="4673" y="7739"/>
                </a:cubicBezTo>
                <a:cubicBezTo>
                  <a:pt x="4039" y="8106"/>
                  <a:pt x="3362" y="8387"/>
                  <a:pt x="2659" y="8575"/>
                </a:cubicBezTo>
                <a:cubicBezTo>
                  <a:pt x="2315" y="8666"/>
                  <a:pt x="2047" y="8938"/>
                  <a:pt x="1960" y="9285"/>
                </a:cubicBezTo>
                <a:lnTo>
                  <a:pt x="1707" y="10298"/>
                </a:lnTo>
                <a:cubicBezTo>
                  <a:pt x="1706" y="10302"/>
                  <a:pt x="1705" y="10305"/>
                  <a:pt x="1703" y="10310"/>
                </a:cubicBezTo>
                <a:lnTo>
                  <a:pt x="982" y="10310"/>
                </a:lnTo>
                <a:cubicBezTo>
                  <a:pt x="982" y="10310"/>
                  <a:pt x="982" y="5376"/>
                  <a:pt x="982" y="5376"/>
                </a:cubicBezTo>
                <a:close/>
                <a:moveTo>
                  <a:pt x="982" y="1964"/>
                </a:moveTo>
                <a:cubicBezTo>
                  <a:pt x="982" y="1421"/>
                  <a:pt x="1422" y="982"/>
                  <a:pt x="1964" y="982"/>
                </a:cubicBezTo>
                <a:lnTo>
                  <a:pt x="4384" y="982"/>
                </a:lnTo>
                <a:cubicBezTo>
                  <a:pt x="4162" y="2758"/>
                  <a:pt x="2758" y="4162"/>
                  <a:pt x="982" y="4384"/>
                </a:cubicBezTo>
                <a:cubicBezTo>
                  <a:pt x="982" y="4384"/>
                  <a:pt x="982" y="1964"/>
                  <a:pt x="982" y="1964"/>
                </a:cubicBezTo>
                <a:close/>
                <a:moveTo>
                  <a:pt x="19636" y="0"/>
                </a:moveTo>
                <a:lnTo>
                  <a:pt x="1964" y="0"/>
                </a:lnTo>
                <a:cubicBezTo>
                  <a:pt x="879" y="0"/>
                  <a:pt x="0" y="879"/>
                  <a:pt x="0" y="1964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9636" y="21600"/>
                </a:lnTo>
                <a:cubicBezTo>
                  <a:pt x="20721" y="21600"/>
                  <a:pt x="21600" y="20721"/>
                  <a:pt x="21600" y="19636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</a:path>
            </a:pathLst>
          </a:custGeom>
          <a:solidFill>
            <a:schemeClr val="bg2">
              <a:lumMod val="95000"/>
            </a:schemeClr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</p:spTree>
    <p:extLst>
      <p:ext uri="{BB962C8B-B14F-4D97-AF65-F5344CB8AC3E}">
        <p14:creationId xmlns="" xmlns:p14="http://schemas.microsoft.com/office/powerpoint/2010/main" val="23655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Прямоугольник 56"/>
          <p:cNvSpPr/>
          <p:nvPr/>
        </p:nvSpPr>
        <p:spPr>
          <a:xfrm>
            <a:off x="0" y="8430323"/>
            <a:ext cx="18288000" cy="1858266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5"/>
              </a:gs>
              <a:gs pos="58000">
                <a:schemeClr val="accent3"/>
              </a:gs>
            </a:gsLst>
            <a:lin ang="135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7" name="Arc 3"/>
          <p:cNvSpPr/>
          <p:nvPr/>
        </p:nvSpPr>
        <p:spPr>
          <a:xfrm>
            <a:off x="3467790" y="2616166"/>
            <a:ext cx="3720303" cy="3720303"/>
          </a:xfrm>
          <a:prstGeom prst="arc">
            <a:avLst>
              <a:gd name="adj1" fmla="val 10816853"/>
              <a:gd name="adj2" fmla="val 0"/>
            </a:avLst>
          </a:prstGeom>
          <a:ln w="127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34"/>
          <p:cNvSpPr/>
          <p:nvPr/>
        </p:nvSpPr>
        <p:spPr>
          <a:xfrm>
            <a:off x="7268531" y="2616166"/>
            <a:ext cx="3720303" cy="3720303"/>
          </a:xfrm>
          <a:prstGeom prst="arc">
            <a:avLst>
              <a:gd name="adj1" fmla="val 10816853"/>
              <a:gd name="adj2" fmla="val 0"/>
            </a:avLst>
          </a:prstGeom>
          <a:ln w="127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35"/>
          <p:cNvSpPr/>
          <p:nvPr/>
        </p:nvSpPr>
        <p:spPr>
          <a:xfrm>
            <a:off x="11069271" y="2616166"/>
            <a:ext cx="3720303" cy="3720303"/>
          </a:xfrm>
          <a:prstGeom prst="arc">
            <a:avLst>
              <a:gd name="adj1" fmla="val 10816853"/>
              <a:gd name="adj2" fmla="val 0"/>
            </a:avLst>
          </a:prstGeom>
          <a:ln w="12700">
            <a:solidFill>
              <a:schemeClr val="bg1">
                <a:alpha val="3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6"/>
          <p:cNvSpPr/>
          <p:nvPr/>
        </p:nvSpPr>
        <p:spPr>
          <a:xfrm>
            <a:off x="3384080" y="4392609"/>
            <a:ext cx="167419" cy="16741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38"/>
          <p:cNvSpPr/>
          <p:nvPr/>
        </p:nvSpPr>
        <p:spPr>
          <a:xfrm>
            <a:off x="10945265" y="4392609"/>
            <a:ext cx="167419" cy="16741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39"/>
          <p:cNvSpPr/>
          <p:nvPr/>
        </p:nvSpPr>
        <p:spPr>
          <a:xfrm>
            <a:off x="14736502" y="4392609"/>
            <a:ext cx="167419" cy="16741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37"/>
          <p:cNvSpPr/>
          <p:nvPr/>
        </p:nvSpPr>
        <p:spPr>
          <a:xfrm>
            <a:off x="7144603" y="4392609"/>
            <a:ext cx="167419" cy="16741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Группа 17"/>
          <p:cNvGrpSpPr/>
          <p:nvPr/>
        </p:nvGrpSpPr>
        <p:grpSpPr>
          <a:xfrm>
            <a:off x="1629984" y="5768880"/>
            <a:ext cx="3675612" cy="1452770"/>
            <a:chOff x="1880424" y="6801950"/>
            <a:chExt cx="3675612" cy="1452770"/>
          </a:xfrm>
        </p:grpSpPr>
        <p:sp>
          <p:nvSpPr>
            <p:cNvPr id="19" name="TextBox 18"/>
            <p:cNvSpPr txBox="1"/>
            <p:nvPr/>
          </p:nvSpPr>
          <p:spPr>
            <a:xfrm>
              <a:off x="1880424" y="7232837"/>
              <a:ext cx="3675612" cy="1021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0000">
                <a:lnSpc>
                  <a:spcPct val="150000"/>
                </a:lnSpc>
              </a:pPr>
              <a:r>
                <a:rPr lang="ru-RU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Дизайн создается для решения возлагаемых на него задач, а не ради самого дизайна.</a:t>
              </a:r>
              <a:endParaRPr lang="ru-RU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2603181" y="6801950"/>
              <a:ext cx="2230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UX / UI </a:t>
              </a:r>
              <a:r>
                <a:rPr lang="ru-RU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дизайн</a:t>
              </a:r>
              <a:endPara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1" name="Группа 20"/>
          <p:cNvGrpSpPr/>
          <p:nvPr/>
        </p:nvGrpSpPr>
        <p:grpSpPr>
          <a:xfrm>
            <a:off x="5390506" y="5768880"/>
            <a:ext cx="3675612" cy="1492716"/>
            <a:chOff x="1880424" y="6801950"/>
            <a:chExt cx="3675612" cy="1492716"/>
          </a:xfrm>
        </p:grpSpPr>
        <p:sp>
          <p:nvSpPr>
            <p:cNvPr id="22" name="TextBox 21"/>
            <p:cNvSpPr txBox="1"/>
            <p:nvPr/>
          </p:nvSpPr>
          <p:spPr>
            <a:xfrm>
              <a:off x="1880424" y="7232837"/>
              <a:ext cx="3675612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0000">
                <a:lnSpc>
                  <a:spcPct val="150000"/>
                </a:lnSpc>
              </a:pPr>
              <a:r>
                <a:rPr lang="ru-RU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Сайт будет  удобно просматриваться на всех видах устройств с разным разрешением экрана.</a:t>
              </a:r>
              <a:endParaRPr lang="ru-RU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0103" y="6801950"/>
              <a:ext cx="295625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Адаптивная верстка</a:t>
              </a:r>
              <a:endPara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9191167" y="5768880"/>
            <a:ext cx="3675612" cy="2139047"/>
            <a:chOff x="1880424" y="6801950"/>
            <a:chExt cx="3675612" cy="2139047"/>
          </a:xfrm>
        </p:grpSpPr>
        <p:sp>
          <p:nvSpPr>
            <p:cNvPr id="25" name="TextBox 24"/>
            <p:cNvSpPr txBox="1"/>
            <p:nvPr/>
          </p:nvSpPr>
          <p:spPr>
            <a:xfrm>
              <a:off x="1880424" y="7232837"/>
              <a:ext cx="3675612" cy="1708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0000">
                <a:lnSpc>
                  <a:spcPct val="150000"/>
                </a:lnSpc>
              </a:pPr>
              <a:r>
                <a:rPr lang="ru-RU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Подбираем CMS в соответствии с особенностями проекта. Реализуем любой функционал, необходимый для вашего бизнеса</a:t>
              </a:r>
            </a:p>
            <a:p>
              <a:pPr algn="ctr" defTabSz="360000">
                <a:lnSpc>
                  <a:spcPct val="150000"/>
                </a:lnSpc>
              </a:pPr>
              <a:endParaRPr lang="ru-RU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240904" y="6801950"/>
              <a:ext cx="295465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Программирование</a:t>
              </a:r>
              <a:endPara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27" name="Группа 26"/>
          <p:cNvGrpSpPr/>
          <p:nvPr/>
        </p:nvGrpSpPr>
        <p:grpSpPr>
          <a:xfrm>
            <a:off x="12981785" y="5768880"/>
            <a:ext cx="3675612" cy="1815882"/>
            <a:chOff x="1880424" y="6801950"/>
            <a:chExt cx="3675612" cy="1815882"/>
          </a:xfrm>
        </p:grpSpPr>
        <p:sp>
          <p:nvSpPr>
            <p:cNvPr id="28" name="TextBox 27"/>
            <p:cNvSpPr txBox="1"/>
            <p:nvPr/>
          </p:nvSpPr>
          <p:spPr>
            <a:xfrm>
              <a:off x="1880424" y="7232837"/>
              <a:ext cx="3675612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360000">
                <a:lnSpc>
                  <a:spcPct val="150000"/>
                </a:lnSpc>
              </a:pPr>
              <a:r>
                <a:rPr lang="ru-RU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Ориентация на результат</a:t>
              </a:r>
              <a:r>
                <a:rPr lang="en-US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  <a:endParaRPr lang="ru-RU" sz="1400" dirty="0" smtClean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  <a:p>
              <a:pPr algn="ctr" defTabSz="360000">
                <a:lnSpc>
                  <a:spcPct val="150000"/>
                </a:lnSpc>
              </a:pPr>
              <a:r>
                <a:rPr lang="ru-RU" sz="1400" dirty="0" smtClean="0"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Мы продвигаем сайты только по трафику целевых клиентов и конкретным продажам.</a:t>
              </a:r>
              <a:endParaRPr lang="ru-RU" sz="1400" spc="-15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2205254" y="6801950"/>
              <a:ext cx="302595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200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Продвижение в сети</a:t>
              </a:r>
              <a:endParaRPr lang="ru-RU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64" name="Группа 63"/>
          <p:cNvGrpSpPr/>
          <p:nvPr/>
        </p:nvGrpSpPr>
        <p:grpSpPr>
          <a:xfrm>
            <a:off x="4404375" y="555514"/>
            <a:ext cx="9479262" cy="1330204"/>
            <a:chOff x="-1321909" y="555514"/>
            <a:chExt cx="9479262" cy="1330204"/>
          </a:xfrm>
        </p:grpSpPr>
        <p:sp>
          <p:nvSpPr>
            <p:cNvPr id="65" name="TextBox 64"/>
            <p:cNvSpPr txBox="1"/>
            <p:nvPr/>
          </p:nvSpPr>
          <p:spPr>
            <a:xfrm>
              <a:off x="-520715" y="1485608"/>
              <a:ext cx="787690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/ </a:t>
              </a:r>
              <a:r>
                <a:rPr lang="en-US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PHP, </a:t>
              </a:r>
              <a:r>
                <a:rPr lang="en-US" sz="2000" dirty="0" err="1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MySQL</a:t>
              </a:r>
              <a:r>
                <a:rPr lang="en-US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HTML5, CSS3, JS, AJAX, LESS, </a:t>
              </a:r>
              <a:r>
                <a:rPr lang="en-US" sz="2000" dirty="0" err="1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jQuery</a:t>
              </a:r>
              <a:r>
                <a:rPr lang="en-US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, Bootstrap /</a:t>
              </a:r>
              <a:endPara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-1321909" y="555514"/>
              <a:ext cx="9479262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000" b="1" spc="-150" dirty="0" smtClean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Полный цикл создания сайтов</a:t>
              </a:r>
              <a:endParaRPr lang="ru-RU" sz="5000" b="1" spc="-15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67" name="Shape 2587"/>
          <p:cNvSpPr/>
          <p:nvPr/>
        </p:nvSpPr>
        <p:spPr>
          <a:xfrm>
            <a:off x="10819423" y="4935615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68" name="Shape 2591"/>
          <p:cNvSpPr/>
          <p:nvPr/>
        </p:nvSpPr>
        <p:spPr>
          <a:xfrm>
            <a:off x="3268056" y="4931191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69" name="Shape 2618"/>
          <p:cNvSpPr/>
          <p:nvPr/>
        </p:nvSpPr>
        <p:spPr>
          <a:xfrm>
            <a:off x="7018781" y="4921647"/>
            <a:ext cx="419061" cy="4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70" name="Shape 2633"/>
          <p:cNvSpPr/>
          <p:nvPr/>
        </p:nvSpPr>
        <p:spPr>
          <a:xfrm>
            <a:off x="14610041" y="4939367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accent6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54" name="TextBox 53"/>
          <p:cNvSpPr txBox="1"/>
          <p:nvPr/>
        </p:nvSpPr>
        <p:spPr>
          <a:xfrm>
            <a:off x="538176" y="8797091"/>
            <a:ext cx="1724882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Наша </a:t>
            </a:r>
            <a:r>
              <a:rPr lang="ru-RU" sz="2400" dirty="0" err="1" smtClean="0">
                <a:solidFill>
                  <a:schemeClr val="bg2"/>
                </a:solidFill>
              </a:rPr>
              <a:t>веб-студия</a:t>
            </a:r>
            <a:r>
              <a:rPr lang="ru-RU" sz="2400" dirty="0" smtClean="0">
                <a:solidFill>
                  <a:schemeClr val="bg2"/>
                </a:solidFill>
              </a:rPr>
              <a:t> предлагает весь комплекс Интернет-услуг для Вашего бизнеса. Вам не нужно обращаться в несколько компаний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 чтобы заказать Интернет-магазин, сайт компании или сайт визитку, разместить его на </a:t>
            </a:r>
            <a:r>
              <a:rPr lang="ru-RU" sz="2400" dirty="0" err="1" smtClean="0">
                <a:solidFill>
                  <a:schemeClr val="bg2"/>
                </a:solidFill>
              </a:rPr>
              <a:t>хостинге</a:t>
            </a:r>
            <a:r>
              <a:rPr lang="ru-RU" sz="2400" dirty="0" smtClean="0">
                <a:solidFill>
                  <a:schemeClr val="bg2"/>
                </a:solidFill>
              </a:rPr>
              <a:t>, сделать СЕО оптимизацию, </a:t>
            </a:r>
          </a:p>
          <a:p>
            <a:pPr algn="ctr"/>
            <a:r>
              <a:rPr lang="ru-RU" sz="2400" dirty="0" smtClean="0">
                <a:solidFill>
                  <a:schemeClr val="bg2"/>
                </a:solidFill>
              </a:rPr>
              <a:t>заказать контекстную рекламу. Мы все это сделаем для Вас в лучшем виде</a:t>
            </a:r>
            <a:endParaRPr lang="ru-RU" sz="2400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592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3058946" y="555514"/>
            <a:ext cx="12170126" cy="1330204"/>
            <a:chOff x="-2667338" y="555514"/>
            <a:chExt cx="12170126" cy="1330204"/>
          </a:xfrm>
        </p:grpSpPr>
        <p:sp>
          <p:nvSpPr>
            <p:cNvPr id="4" name="TextBox 3"/>
            <p:cNvSpPr txBox="1"/>
            <p:nvPr/>
          </p:nvSpPr>
          <p:spPr>
            <a:xfrm>
              <a:off x="208832" y="1485608"/>
              <a:ext cx="64177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/ подробнее о преимуществах заказа дизайна у нас/</a:t>
              </a:r>
              <a:endPara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667338" y="555514"/>
              <a:ext cx="12170126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000" b="1" spc="-150" dirty="0" smtClean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Мы создадим запоминающийся дизайн</a:t>
              </a:r>
              <a:endParaRPr lang="ru-RU" sz="5000" b="1" spc="-15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1" name="Pentagon 15"/>
          <p:cNvSpPr/>
          <p:nvPr/>
        </p:nvSpPr>
        <p:spPr>
          <a:xfrm>
            <a:off x="4920919" y="3297839"/>
            <a:ext cx="10595115" cy="1565398"/>
          </a:xfrm>
          <a:prstGeom prst="homePlate">
            <a:avLst>
              <a:gd name="adj" fmla="val 34223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2" name="Pentagon 44"/>
          <p:cNvSpPr/>
          <p:nvPr/>
        </p:nvSpPr>
        <p:spPr>
          <a:xfrm>
            <a:off x="4530634" y="4854352"/>
            <a:ext cx="10985400" cy="1565398"/>
          </a:xfrm>
          <a:prstGeom prst="homePlate">
            <a:avLst>
              <a:gd name="adj" fmla="val 31778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3" name="Pentagon 45"/>
          <p:cNvSpPr/>
          <p:nvPr/>
        </p:nvSpPr>
        <p:spPr>
          <a:xfrm>
            <a:off x="4071444" y="6419750"/>
            <a:ext cx="11444590" cy="1565398"/>
          </a:xfrm>
          <a:prstGeom prst="homePlate">
            <a:avLst>
              <a:gd name="adj" fmla="val 31778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4" name="Pentagon 47"/>
          <p:cNvSpPr/>
          <p:nvPr/>
        </p:nvSpPr>
        <p:spPr>
          <a:xfrm>
            <a:off x="3593124" y="7985147"/>
            <a:ext cx="11922910" cy="1565398"/>
          </a:xfrm>
          <a:prstGeom prst="homePlate">
            <a:avLst>
              <a:gd name="adj" fmla="val 31778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56">
            <a:hlinkClick r:id="rId2"/>
          </p:cNvPr>
          <p:cNvSpPr/>
          <p:nvPr/>
        </p:nvSpPr>
        <p:spPr>
          <a:xfrm flipH="1">
            <a:off x="16056219" y="3861086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дизайн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tangle: Rounded Corners 56">
            <a:hlinkClick r:id="rId2"/>
          </p:cNvPr>
          <p:cNvSpPr/>
          <p:nvPr/>
        </p:nvSpPr>
        <p:spPr>
          <a:xfrm flipH="1">
            <a:off x="16056219" y="5417599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дизайн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: Rounded Corners 56">
            <a:hlinkClick r:id="rId2"/>
          </p:cNvPr>
          <p:cNvSpPr/>
          <p:nvPr/>
        </p:nvSpPr>
        <p:spPr>
          <a:xfrm flipH="1">
            <a:off x="16056219" y="6982997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дизайн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: Rounded Corners 56">
            <a:hlinkClick r:id="rId2"/>
          </p:cNvPr>
          <p:cNvSpPr/>
          <p:nvPr/>
        </p:nvSpPr>
        <p:spPr>
          <a:xfrm flipH="1">
            <a:off x="16056219" y="8548394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дизайн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8883797" y="3532015"/>
            <a:ext cx="5387318" cy="1492716"/>
            <a:chOff x="12853333" y="3118017"/>
            <a:chExt cx="4730176" cy="1492716"/>
          </a:xfrm>
        </p:grpSpPr>
        <p:sp>
          <p:nvSpPr>
            <p:cNvPr id="29" name="TextBox 28"/>
            <p:cNvSpPr txBox="1"/>
            <p:nvPr/>
          </p:nvSpPr>
          <p:spPr>
            <a:xfrm>
              <a:off x="12853333" y="3548904"/>
              <a:ext cx="4730176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Что есть у конкурентов,  Что хочет заказчик.   Как себя ведут пользователи на сайте.  Что важно для пользователей</a:t>
              </a:r>
            </a:p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  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853334" y="3118017"/>
              <a:ext cx="260027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Изучение тематики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Прямоугольный треугольник 31"/>
          <p:cNvSpPr/>
          <p:nvPr/>
        </p:nvSpPr>
        <p:spPr>
          <a:xfrm>
            <a:off x="6928989" y="3297838"/>
            <a:ext cx="1556513" cy="155651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>
            <a:off x="6928989" y="4854351"/>
            <a:ext cx="1556513" cy="1556513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>
            <a:off x="6928989" y="6428635"/>
            <a:ext cx="1556513" cy="1556513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>
            <a:off x="6928989" y="7994034"/>
            <a:ext cx="1556513" cy="15565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8883797" y="5051902"/>
            <a:ext cx="5387318" cy="1135119"/>
            <a:chOff x="12853333" y="3118017"/>
            <a:chExt cx="4730176" cy="1135119"/>
          </a:xfrm>
        </p:grpSpPr>
        <p:sp>
          <p:nvSpPr>
            <p:cNvPr id="37" name="TextBox 36"/>
            <p:cNvSpPr txBox="1"/>
            <p:nvPr/>
          </p:nvSpPr>
          <p:spPr>
            <a:xfrm>
              <a:off x="12853333" y="3548904"/>
              <a:ext cx="4730176" cy="704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Приемлемая цена на разработку дизайна сайта в студии </a:t>
              </a:r>
              <a:r>
                <a:rPr lang="ru-RU" sz="1400" dirty="0" err="1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newlinemadia</a:t>
              </a: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 Всё зависит от конкретно поставленной задачи. 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53334" y="3118017"/>
              <a:ext cx="231838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Адекватные цены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8883796" y="6615777"/>
            <a:ext cx="5635091" cy="1169552"/>
            <a:chOff x="12853333" y="3118017"/>
            <a:chExt cx="4947726" cy="1169552"/>
          </a:xfrm>
        </p:grpSpPr>
        <p:sp>
          <p:nvSpPr>
            <p:cNvPr id="40" name="TextBox 39"/>
            <p:cNvSpPr txBox="1"/>
            <p:nvPr/>
          </p:nvSpPr>
          <p:spPr>
            <a:xfrm>
              <a:off x="12853333" y="3548905"/>
              <a:ext cx="49477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Для наших дизайнеров не будет сложной задачей подобрать и разработать грамотный дизайн для сайта любого направления.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53334" y="3118017"/>
              <a:ext cx="359113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err="1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Креативность</a:t>
              </a:r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специалистов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8883797" y="8204641"/>
            <a:ext cx="5387318" cy="1129604"/>
            <a:chOff x="12853333" y="3118017"/>
            <a:chExt cx="4730176" cy="1129604"/>
          </a:xfrm>
        </p:grpSpPr>
        <p:sp>
          <p:nvSpPr>
            <p:cNvPr id="43" name="TextBox 42"/>
            <p:cNvSpPr txBox="1"/>
            <p:nvPr/>
          </p:nvSpPr>
          <p:spPr>
            <a:xfrm>
              <a:off x="12853333" y="3548904"/>
              <a:ext cx="4730176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Если вы хотите получить действительно уникальный сайт, который бы приковывал внимание обращайтесь к нам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53334" y="3118017"/>
              <a:ext cx="336131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Уникальный дизайн сайта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Shape 2587"/>
          <p:cNvSpPr/>
          <p:nvPr/>
        </p:nvSpPr>
        <p:spPr>
          <a:xfrm>
            <a:off x="7121181" y="7379289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48" name="Shape 2591"/>
          <p:cNvSpPr/>
          <p:nvPr/>
        </p:nvSpPr>
        <p:spPr>
          <a:xfrm>
            <a:off x="7121181" y="4191257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49" name="Shape 2618"/>
          <p:cNvSpPr/>
          <p:nvPr/>
        </p:nvSpPr>
        <p:spPr>
          <a:xfrm>
            <a:off x="7121220" y="5805877"/>
            <a:ext cx="419061" cy="4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50" name="Shape 2633"/>
          <p:cNvSpPr/>
          <p:nvPr/>
        </p:nvSpPr>
        <p:spPr>
          <a:xfrm>
            <a:off x="7121181" y="8954586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pic>
        <p:nvPicPr>
          <p:cNvPr id="45" name="Рисунок 44" descr="banner_design.jp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rcRect l="20655" r="20655"/>
          <a:stretch>
            <a:fillRect/>
          </a:stretch>
        </p:blipFill>
        <p:spPr>
          <a:xfrm>
            <a:off x="0" y="3300761"/>
            <a:ext cx="6940446" cy="6987826"/>
          </a:xfrm>
        </p:spPr>
      </p:pic>
    </p:spTree>
    <p:extLst>
      <p:ext uri="{BB962C8B-B14F-4D97-AF65-F5344CB8AC3E}">
        <p14:creationId xmlns="" xmlns:p14="http://schemas.microsoft.com/office/powerpoint/2010/main" val="29849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3725031" y="555514"/>
            <a:ext cx="10837967" cy="1330204"/>
            <a:chOff x="-2001253" y="555514"/>
            <a:chExt cx="10837967" cy="1330204"/>
          </a:xfrm>
        </p:grpSpPr>
        <p:sp>
          <p:nvSpPr>
            <p:cNvPr id="4" name="TextBox 3"/>
            <p:cNvSpPr txBox="1"/>
            <p:nvPr/>
          </p:nvSpPr>
          <p:spPr>
            <a:xfrm>
              <a:off x="1341447" y="1485608"/>
              <a:ext cx="4152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/ </a:t>
              </a:r>
              <a:r>
                <a:rPr lang="ru-RU" sz="2000" dirty="0" smtClean="0"/>
                <a:t>В ТОП-3 за 1 месяц – это реально! </a:t>
              </a:r>
              <a:r>
                <a:rPr lang="ru-RU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/</a:t>
              </a:r>
              <a:endPara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001253" y="555514"/>
              <a:ext cx="108379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400" b="1" spc="-150" dirty="0" smtClean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Нужно много клиентов сегодня?</a:t>
              </a:r>
              <a:endParaRPr lang="ru-RU" sz="5400" b="1" spc="-15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1" name="Pentagon 15"/>
          <p:cNvSpPr/>
          <p:nvPr/>
        </p:nvSpPr>
        <p:spPr>
          <a:xfrm>
            <a:off x="4920919" y="3297839"/>
            <a:ext cx="10595115" cy="1565398"/>
          </a:xfrm>
          <a:prstGeom prst="homePlate">
            <a:avLst>
              <a:gd name="adj" fmla="val 34223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2" name="Pentagon 44"/>
          <p:cNvSpPr/>
          <p:nvPr/>
        </p:nvSpPr>
        <p:spPr>
          <a:xfrm>
            <a:off x="4530634" y="4854352"/>
            <a:ext cx="10985400" cy="1565398"/>
          </a:xfrm>
          <a:prstGeom prst="homePlate">
            <a:avLst>
              <a:gd name="adj" fmla="val 31778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3" name="Pentagon 45"/>
          <p:cNvSpPr/>
          <p:nvPr/>
        </p:nvSpPr>
        <p:spPr>
          <a:xfrm>
            <a:off x="4071444" y="6419750"/>
            <a:ext cx="11444590" cy="1565398"/>
          </a:xfrm>
          <a:prstGeom prst="homePlate">
            <a:avLst>
              <a:gd name="adj" fmla="val 31778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4" name="Pentagon 47"/>
          <p:cNvSpPr/>
          <p:nvPr/>
        </p:nvSpPr>
        <p:spPr>
          <a:xfrm>
            <a:off x="3593124" y="7985147"/>
            <a:ext cx="11922910" cy="1565398"/>
          </a:xfrm>
          <a:prstGeom prst="homePlate">
            <a:avLst>
              <a:gd name="adj" fmla="val 31778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56">
            <a:hlinkClick r:id="rId2"/>
          </p:cNvPr>
          <p:cNvSpPr/>
          <p:nvPr/>
        </p:nvSpPr>
        <p:spPr>
          <a:xfrm flipH="1">
            <a:off x="16056219" y="3861086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продвижение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tangle: Rounded Corners 56">
            <a:hlinkClick r:id="rId2"/>
          </p:cNvPr>
          <p:cNvSpPr/>
          <p:nvPr/>
        </p:nvSpPr>
        <p:spPr>
          <a:xfrm flipH="1">
            <a:off x="16056219" y="5417599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продвижение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: Rounded Corners 56">
            <a:hlinkClick r:id="rId2"/>
          </p:cNvPr>
          <p:cNvSpPr/>
          <p:nvPr/>
        </p:nvSpPr>
        <p:spPr>
          <a:xfrm flipH="1">
            <a:off x="16056219" y="6982997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продвижение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: Rounded Corners 56">
            <a:hlinkClick r:id="rId2"/>
          </p:cNvPr>
          <p:cNvSpPr/>
          <p:nvPr/>
        </p:nvSpPr>
        <p:spPr>
          <a:xfrm flipH="1">
            <a:off x="16056219" y="8548394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продвижение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>
            <a:off x="8883797" y="3532015"/>
            <a:ext cx="5387318" cy="1129604"/>
            <a:chOff x="12853333" y="3118017"/>
            <a:chExt cx="4730176" cy="1129604"/>
          </a:xfrm>
        </p:grpSpPr>
        <p:sp>
          <p:nvSpPr>
            <p:cNvPr id="29" name="TextBox 28"/>
            <p:cNvSpPr txBox="1"/>
            <p:nvPr/>
          </p:nvSpPr>
          <p:spPr>
            <a:xfrm>
              <a:off x="12853333" y="3548904"/>
              <a:ext cx="4730176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Комплексный подход на выявление ошибок и слабых сторон сайта   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853334" y="3118017"/>
              <a:ext cx="165051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Аудит сайта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Прямоугольный треугольник 31"/>
          <p:cNvSpPr/>
          <p:nvPr/>
        </p:nvSpPr>
        <p:spPr>
          <a:xfrm>
            <a:off x="6928989" y="3297838"/>
            <a:ext cx="1556513" cy="155651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>
            <a:off x="6928989" y="4854351"/>
            <a:ext cx="1556513" cy="1556513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>
            <a:off x="6928989" y="6428635"/>
            <a:ext cx="1556513" cy="1556513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>
            <a:off x="6928989" y="7994034"/>
            <a:ext cx="1556513" cy="15565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5"/>
          <p:cNvGrpSpPr/>
          <p:nvPr/>
        </p:nvGrpSpPr>
        <p:grpSpPr>
          <a:xfrm>
            <a:off x="8883797" y="5051902"/>
            <a:ext cx="5387318" cy="1169551"/>
            <a:chOff x="12853333" y="3118017"/>
            <a:chExt cx="4730176" cy="1169551"/>
          </a:xfrm>
        </p:grpSpPr>
        <p:sp>
          <p:nvSpPr>
            <p:cNvPr id="37" name="TextBox 36"/>
            <p:cNvSpPr txBox="1"/>
            <p:nvPr/>
          </p:nvSpPr>
          <p:spPr>
            <a:xfrm>
              <a:off x="12853333" y="3548904"/>
              <a:ext cx="473017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Привлечение посетителей на сайт с оплатой за клик. Работа с </a:t>
              </a:r>
              <a:r>
                <a:rPr lang="ru-RU" sz="1400" dirty="0" err="1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Яндекс</a:t>
              </a: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</a:t>
              </a:r>
              <a:r>
                <a:rPr lang="ru-RU" sz="1400" dirty="0" err="1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Директ</a:t>
              </a: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и </a:t>
              </a:r>
              <a:r>
                <a:rPr lang="en-US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Google </a:t>
              </a:r>
              <a:r>
                <a:rPr lang="en-US" sz="1400" dirty="0" err="1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Adwords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53334" y="3118017"/>
              <a:ext cx="274732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Контекстная реклама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Группа 38"/>
          <p:cNvGrpSpPr/>
          <p:nvPr/>
        </p:nvGrpSpPr>
        <p:grpSpPr>
          <a:xfrm>
            <a:off x="8883796" y="6615777"/>
            <a:ext cx="5635091" cy="1129605"/>
            <a:chOff x="12853333" y="3118017"/>
            <a:chExt cx="4947726" cy="1129605"/>
          </a:xfrm>
        </p:grpSpPr>
        <p:sp>
          <p:nvSpPr>
            <p:cNvPr id="40" name="TextBox 39"/>
            <p:cNvSpPr txBox="1"/>
            <p:nvPr/>
          </p:nvSpPr>
          <p:spPr>
            <a:xfrm>
              <a:off x="12853333" y="3548905"/>
              <a:ext cx="4947726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Продвижение в поисковой выдаче </a:t>
              </a:r>
              <a:r>
                <a:rPr lang="ru-RU" sz="1400" dirty="0" err="1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яндекса</a:t>
              </a: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и </a:t>
              </a:r>
              <a:r>
                <a:rPr lang="ru-RU" sz="1400" dirty="0" err="1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гугла</a:t>
              </a: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 по ключевым запросам.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53334" y="3118017"/>
              <a:ext cx="231906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b="1" dirty="0" err="1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Seo</a:t>
              </a:r>
              <a:r>
                <a:rPr lang="en-US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продвижение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Группа 41"/>
          <p:cNvGrpSpPr/>
          <p:nvPr/>
        </p:nvGrpSpPr>
        <p:grpSpPr>
          <a:xfrm>
            <a:off x="8883797" y="8204641"/>
            <a:ext cx="5387318" cy="1129604"/>
            <a:chOff x="12853333" y="3118017"/>
            <a:chExt cx="4730176" cy="1129604"/>
          </a:xfrm>
        </p:grpSpPr>
        <p:sp>
          <p:nvSpPr>
            <p:cNvPr id="43" name="TextBox 42"/>
            <p:cNvSpPr txBox="1"/>
            <p:nvPr/>
          </p:nvSpPr>
          <p:spPr>
            <a:xfrm>
              <a:off x="12853333" y="3548904"/>
              <a:ext cx="4730176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Мы предоставляем отчет о проделанных работах, клиент в любое время может проконтролировать процессы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53334" y="3118017"/>
              <a:ext cx="40238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Вывели более 100 сайтов в ТОП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Shape 2587"/>
          <p:cNvSpPr/>
          <p:nvPr/>
        </p:nvSpPr>
        <p:spPr>
          <a:xfrm>
            <a:off x="7121181" y="8962764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48" name="Shape 2591"/>
          <p:cNvSpPr/>
          <p:nvPr/>
        </p:nvSpPr>
        <p:spPr>
          <a:xfrm>
            <a:off x="7121181" y="4191257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49" name="Shape 2618"/>
          <p:cNvSpPr/>
          <p:nvPr/>
        </p:nvSpPr>
        <p:spPr>
          <a:xfrm>
            <a:off x="7121220" y="5805877"/>
            <a:ext cx="419061" cy="4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50" name="Shape 2633"/>
          <p:cNvSpPr/>
          <p:nvPr/>
        </p:nvSpPr>
        <p:spPr>
          <a:xfrm>
            <a:off x="7054274" y="7393414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pic>
        <p:nvPicPr>
          <p:cNvPr id="45" name="Рисунок 44" descr="banner_design.jp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tretch>
            <a:fillRect/>
          </a:stretch>
        </p:blipFill>
        <p:spPr>
          <a:xfrm>
            <a:off x="0" y="3300761"/>
            <a:ext cx="6940446" cy="6987826"/>
          </a:xfrm>
        </p:spPr>
      </p:pic>
    </p:spTree>
    <p:extLst>
      <p:ext uri="{BB962C8B-B14F-4D97-AF65-F5344CB8AC3E}">
        <p14:creationId xmlns="" xmlns:p14="http://schemas.microsoft.com/office/powerpoint/2010/main" val="29849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2"/>
          <p:cNvGrpSpPr/>
          <p:nvPr/>
        </p:nvGrpSpPr>
        <p:grpSpPr>
          <a:xfrm>
            <a:off x="3725031" y="555514"/>
            <a:ext cx="10837967" cy="1330204"/>
            <a:chOff x="-2001253" y="555514"/>
            <a:chExt cx="10837967" cy="1330204"/>
          </a:xfrm>
        </p:grpSpPr>
        <p:sp>
          <p:nvSpPr>
            <p:cNvPr id="4" name="TextBox 3"/>
            <p:cNvSpPr txBox="1"/>
            <p:nvPr/>
          </p:nvSpPr>
          <p:spPr>
            <a:xfrm>
              <a:off x="854744" y="1485608"/>
              <a:ext cx="512595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/Мы быстро напишем уникальный текст!</a:t>
              </a:r>
              <a:r>
                <a:rPr lang="ru-RU" sz="2000" dirty="0" smtClean="0"/>
                <a:t> </a:t>
              </a:r>
              <a:r>
                <a:rPr lang="ru-RU" sz="2000" dirty="0" smtClean="0">
                  <a:solidFill>
                    <a:schemeClr val="bg1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/</a:t>
              </a:r>
              <a:endParaRPr lang="ru-RU" sz="2000" dirty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2001253" y="555514"/>
              <a:ext cx="10837967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5400" b="1" spc="-150" dirty="0" smtClean="0">
                  <a:solidFill>
                    <a:schemeClr val="bg1"/>
                  </a:solidFill>
                  <a:latin typeface="Open Sans Extrabold" panose="020B0906030804020204" pitchFamily="34" charset="0"/>
                  <a:ea typeface="Open Sans Extrabold" panose="020B0906030804020204" pitchFamily="34" charset="0"/>
                  <a:cs typeface="Open Sans Extrabold" panose="020B0906030804020204" pitchFamily="34" charset="0"/>
                </a:rPr>
                <a:t>Не знаете чем наполнить сайт?</a:t>
              </a:r>
              <a:endParaRPr lang="ru-RU" sz="5400" b="1" spc="-150" dirty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</p:grpSp>
      <p:sp>
        <p:nvSpPr>
          <p:cNvPr id="11" name="Pentagon 15"/>
          <p:cNvSpPr/>
          <p:nvPr/>
        </p:nvSpPr>
        <p:spPr>
          <a:xfrm>
            <a:off x="4920919" y="3297839"/>
            <a:ext cx="10595115" cy="1565398"/>
          </a:xfrm>
          <a:prstGeom prst="homePlate">
            <a:avLst>
              <a:gd name="adj" fmla="val 34223"/>
            </a:avLst>
          </a:prstGeom>
          <a:solidFill>
            <a:schemeClr val="accent4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2" name="Pentagon 44"/>
          <p:cNvSpPr/>
          <p:nvPr/>
        </p:nvSpPr>
        <p:spPr>
          <a:xfrm>
            <a:off x="4530634" y="4854352"/>
            <a:ext cx="10985400" cy="1565398"/>
          </a:xfrm>
          <a:prstGeom prst="homePlate">
            <a:avLst>
              <a:gd name="adj" fmla="val 31778"/>
            </a:avLst>
          </a:prstGeom>
          <a:solidFill>
            <a:schemeClr val="accent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3" name="Pentagon 45"/>
          <p:cNvSpPr/>
          <p:nvPr/>
        </p:nvSpPr>
        <p:spPr>
          <a:xfrm>
            <a:off x="4071444" y="6419750"/>
            <a:ext cx="11444590" cy="1565398"/>
          </a:xfrm>
          <a:prstGeom prst="homePlate">
            <a:avLst>
              <a:gd name="adj" fmla="val 31778"/>
            </a:avLst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oboto Lt" pitchFamily="2" charset="0"/>
              <a:ea typeface="Roboto Lt" pitchFamily="2" charset="0"/>
            </a:endParaRPr>
          </a:p>
        </p:txBody>
      </p:sp>
      <p:sp>
        <p:nvSpPr>
          <p:cNvPr id="14" name="Pentagon 47"/>
          <p:cNvSpPr/>
          <p:nvPr/>
        </p:nvSpPr>
        <p:spPr>
          <a:xfrm>
            <a:off x="3593124" y="7985147"/>
            <a:ext cx="11922910" cy="1565398"/>
          </a:xfrm>
          <a:prstGeom prst="homePlate">
            <a:avLst>
              <a:gd name="adj" fmla="val 31778"/>
            </a:avLst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56">
            <a:hlinkClick r:id="rId2"/>
          </p:cNvPr>
          <p:cNvSpPr/>
          <p:nvPr/>
        </p:nvSpPr>
        <p:spPr>
          <a:xfrm flipH="1">
            <a:off x="16056219" y="3861086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Rectangle: Rounded Corners 56">
            <a:hlinkClick r:id="rId2"/>
          </p:cNvPr>
          <p:cNvSpPr/>
          <p:nvPr/>
        </p:nvSpPr>
        <p:spPr>
          <a:xfrm flipH="1">
            <a:off x="16056219" y="5417599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6" name="Rectangle: Rounded Corners 56">
            <a:hlinkClick r:id="rId2"/>
          </p:cNvPr>
          <p:cNvSpPr/>
          <p:nvPr/>
        </p:nvSpPr>
        <p:spPr>
          <a:xfrm flipH="1">
            <a:off x="16056219" y="6982997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7" name="Rectangle: Rounded Corners 56">
            <a:hlinkClick r:id="rId2"/>
          </p:cNvPr>
          <p:cNvSpPr/>
          <p:nvPr/>
        </p:nvSpPr>
        <p:spPr>
          <a:xfrm flipH="1">
            <a:off x="16056219" y="8548394"/>
            <a:ext cx="1452957" cy="43890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Заказать </a:t>
            </a:r>
            <a:endParaRPr lang="id-ID" sz="1050" b="1" dirty="0">
              <a:solidFill>
                <a:schemeClr val="bg2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grpSp>
        <p:nvGrpSpPr>
          <p:cNvPr id="3" name="Группа 27"/>
          <p:cNvGrpSpPr/>
          <p:nvPr/>
        </p:nvGrpSpPr>
        <p:grpSpPr>
          <a:xfrm>
            <a:off x="8883797" y="3532015"/>
            <a:ext cx="5387318" cy="1129604"/>
            <a:chOff x="12853330" y="3118017"/>
            <a:chExt cx="4730175" cy="1129604"/>
          </a:xfrm>
        </p:grpSpPr>
        <p:sp>
          <p:nvSpPr>
            <p:cNvPr id="29" name="TextBox 28"/>
            <p:cNvSpPr txBox="1"/>
            <p:nvPr/>
          </p:nvSpPr>
          <p:spPr>
            <a:xfrm>
              <a:off x="12853330" y="3548904"/>
              <a:ext cx="4730175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Для выполнения данной задачи нашим специалистам потребуется от 2-3 часов до нескольких дней времени. 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853331" y="3118017"/>
              <a:ext cx="465804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Написание текстов любой тематики 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32" name="Прямоугольный треугольник 31"/>
          <p:cNvSpPr/>
          <p:nvPr/>
        </p:nvSpPr>
        <p:spPr>
          <a:xfrm>
            <a:off x="6928989" y="3297838"/>
            <a:ext cx="1556513" cy="1556513"/>
          </a:xfrm>
          <a:prstGeom prst="rtTriangl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ый треугольник 32"/>
          <p:cNvSpPr/>
          <p:nvPr/>
        </p:nvSpPr>
        <p:spPr>
          <a:xfrm>
            <a:off x="6928989" y="4854351"/>
            <a:ext cx="1556513" cy="1556513"/>
          </a:xfrm>
          <a:prstGeom prst="rtTriangle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ый треугольник 33"/>
          <p:cNvSpPr/>
          <p:nvPr/>
        </p:nvSpPr>
        <p:spPr>
          <a:xfrm>
            <a:off x="6928989" y="6428635"/>
            <a:ext cx="1556513" cy="1556513"/>
          </a:xfrm>
          <a:prstGeom prst="rt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ый треугольник 34"/>
          <p:cNvSpPr/>
          <p:nvPr/>
        </p:nvSpPr>
        <p:spPr>
          <a:xfrm>
            <a:off x="6928989" y="7994034"/>
            <a:ext cx="1556513" cy="1556513"/>
          </a:xfrm>
          <a:prstGeom prst="rt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35"/>
          <p:cNvGrpSpPr/>
          <p:nvPr/>
        </p:nvGrpSpPr>
        <p:grpSpPr>
          <a:xfrm>
            <a:off x="8883797" y="5051902"/>
            <a:ext cx="5955543" cy="1129604"/>
            <a:chOff x="12853332" y="3118017"/>
            <a:chExt cx="5229089" cy="1129604"/>
          </a:xfrm>
        </p:grpSpPr>
        <p:sp>
          <p:nvSpPr>
            <p:cNvPr id="37" name="TextBox 36"/>
            <p:cNvSpPr txBox="1"/>
            <p:nvPr/>
          </p:nvSpPr>
          <p:spPr>
            <a:xfrm>
              <a:off x="12853332" y="3548904"/>
              <a:ext cx="4730176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Сегодня вы можете увидеть их тексты на страницах многих известных </a:t>
              </a:r>
              <a:r>
                <a:rPr lang="ru-RU" sz="1400" dirty="0" err="1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интернет-ресурсов</a:t>
              </a: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.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2853334" y="3118017"/>
              <a:ext cx="52290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Работа профессиональных </a:t>
              </a:r>
              <a:r>
                <a:rPr lang="ru-RU" sz="2200" b="1" dirty="0" err="1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копирайтеров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7" name="Группа 38"/>
          <p:cNvGrpSpPr/>
          <p:nvPr/>
        </p:nvGrpSpPr>
        <p:grpSpPr>
          <a:xfrm>
            <a:off x="8883796" y="6615777"/>
            <a:ext cx="5942718" cy="1169552"/>
            <a:chOff x="12853333" y="3118017"/>
            <a:chExt cx="5217829" cy="1169552"/>
          </a:xfrm>
        </p:grpSpPr>
        <p:sp>
          <p:nvSpPr>
            <p:cNvPr id="40" name="TextBox 39"/>
            <p:cNvSpPr txBox="1"/>
            <p:nvPr/>
          </p:nvSpPr>
          <p:spPr>
            <a:xfrm>
              <a:off x="12853333" y="3548905"/>
              <a:ext cx="49477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Она оговаривается с клиентом в индивидуальном порядке и зависит от множества факторов; тематика, сроки выполнения.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2853334" y="3118017"/>
              <a:ext cx="521782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Приемлемая стоимость написания текста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grpSp>
        <p:nvGrpSpPr>
          <p:cNvPr id="8" name="Группа 41"/>
          <p:cNvGrpSpPr/>
          <p:nvPr/>
        </p:nvGrpSpPr>
        <p:grpSpPr>
          <a:xfrm>
            <a:off x="8883797" y="8204641"/>
            <a:ext cx="5387318" cy="1129604"/>
            <a:chOff x="12853333" y="3118017"/>
            <a:chExt cx="4730176" cy="1129604"/>
          </a:xfrm>
        </p:grpSpPr>
        <p:sp>
          <p:nvSpPr>
            <p:cNvPr id="43" name="TextBox 42"/>
            <p:cNvSpPr txBox="1"/>
            <p:nvPr/>
          </p:nvSpPr>
          <p:spPr>
            <a:xfrm>
              <a:off x="12853333" y="3548904"/>
              <a:ext cx="4730176" cy="6987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360000">
                <a:lnSpc>
                  <a:spcPct val="150000"/>
                </a:lnSpc>
              </a:pPr>
              <a:r>
                <a:rPr lang="ru-RU" sz="1400" dirty="0" smtClean="0">
                  <a:solidFill>
                    <a:schemeClr val="bg2"/>
                  </a:solidFill>
                  <a:latin typeface="Open Sans Light" panose="020B0306030504020204" pitchFamily="34" charset="0"/>
                  <a:ea typeface="Open Sans Light" panose="020B0306030504020204" pitchFamily="34" charset="0"/>
                  <a:cs typeface="Open Sans Light" panose="020B0306030504020204" pitchFamily="34" charset="0"/>
                </a:rPr>
                <a:t>Это касается наличия маркированных и нумерованных списков, подзаголовков</a:t>
              </a:r>
              <a:endParaRPr lang="ru-RU" sz="1400" spc="-150" dirty="0">
                <a:solidFill>
                  <a:schemeClr val="bg2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2853334" y="3118017"/>
              <a:ext cx="402389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200" b="1" dirty="0" smtClean="0">
                  <a:solidFill>
                    <a:schemeClr val="bg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Грамотное оформление текстов</a:t>
              </a:r>
              <a:endParaRPr lang="ru-RU" sz="2200" b="1" dirty="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47" name="Shape 2587"/>
          <p:cNvSpPr/>
          <p:nvPr/>
        </p:nvSpPr>
        <p:spPr>
          <a:xfrm>
            <a:off x="7121181" y="8962764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281" y="19846"/>
                </a:moveTo>
                <a:lnTo>
                  <a:pt x="9413" y="12882"/>
                </a:lnTo>
                <a:lnTo>
                  <a:pt x="19655" y="2640"/>
                </a:lnTo>
                <a:cubicBezTo>
                  <a:pt x="19655" y="2640"/>
                  <a:pt x="12281" y="19846"/>
                  <a:pt x="12281" y="19846"/>
                </a:cubicBezTo>
                <a:close/>
                <a:moveTo>
                  <a:pt x="1755" y="9320"/>
                </a:moveTo>
                <a:lnTo>
                  <a:pt x="18960" y="1945"/>
                </a:lnTo>
                <a:lnTo>
                  <a:pt x="8719" y="12187"/>
                </a:lnTo>
                <a:cubicBezTo>
                  <a:pt x="8719" y="12187"/>
                  <a:pt x="1755" y="9320"/>
                  <a:pt x="1755" y="9320"/>
                </a:cubicBezTo>
                <a:close/>
                <a:moveTo>
                  <a:pt x="21600" y="491"/>
                </a:moveTo>
                <a:cubicBezTo>
                  <a:pt x="21600" y="220"/>
                  <a:pt x="21380" y="0"/>
                  <a:pt x="21109" y="0"/>
                </a:cubicBezTo>
                <a:cubicBezTo>
                  <a:pt x="21034" y="0"/>
                  <a:pt x="20964" y="20"/>
                  <a:pt x="20900" y="52"/>
                </a:cubicBezTo>
                <a:lnTo>
                  <a:pt x="20898" y="48"/>
                </a:lnTo>
                <a:lnTo>
                  <a:pt x="302" y="8875"/>
                </a:lnTo>
                <a:cubicBezTo>
                  <a:pt x="301" y="8875"/>
                  <a:pt x="299" y="8876"/>
                  <a:pt x="297" y="8877"/>
                </a:cubicBezTo>
                <a:lnTo>
                  <a:pt x="280" y="8885"/>
                </a:lnTo>
                <a:lnTo>
                  <a:pt x="281" y="8887"/>
                </a:lnTo>
                <a:cubicBezTo>
                  <a:pt x="116" y="8967"/>
                  <a:pt x="0" y="9132"/>
                  <a:pt x="0" y="9327"/>
                </a:cubicBezTo>
                <a:cubicBezTo>
                  <a:pt x="0" y="9550"/>
                  <a:pt x="151" y="9731"/>
                  <a:pt x="355" y="9791"/>
                </a:cubicBezTo>
                <a:lnTo>
                  <a:pt x="353" y="9799"/>
                </a:lnTo>
                <a:lnTo>
                  <a:pt x="8462" y="13138"/>
                </a:lnTo>
                <a:lnTo>
                  <a:pt x="11801" y="21248"/>
                </a:lnTo>
                <a:lnTo>
                  <a:pt x="11809" y="21245"/>
                </a:lnTo>
                <a:cubicBezTo>
                  <a:pt x="11869" y="21449"/>
                  <a:pt x="12050" y="21600"/>
                  <a:pt x="12273" y="21600"/>
                </a:cubicBezTo>
                <a:cubicBezTo>
                  <a:pt x="12468" y="21600"/>
                  <a:pt x="12634" y="21484"/>
                  <a:pt x="12713" y="21319"/>
                </a:cubicBezTo>
                <a:lnTo>
                  <a:pt x="12716" y="21320"/>
                </a:lnTo>
                <a:lnTo>
                  <a:pt x="12723" y="21303"/>
                </a:lnTo>
                <a:cubicBezTo>
                  <a:pt x="12724" y="21301"/>
                  <a:pt x="12725" y="21300"/>
                  <a:pt x="12725" y="21298"/>
                </a:cubicBezTo>
                <a:lnTo>
                  <a:pt x="21553" y="702"/>
                </a:lnTo>
                <a:lnTo>
                  <a:pt x="21547" y="699"/>
                </a:lnTo>
                <a:cubicBezTo>
                  <a:pt x="21578" y="636"/>
                  <a:pt x="21600" y="567"/>
                  <a:pt x="21600" y="491"/>
                </a:cubicBezTo>
                <a:moveTo>
                  <a:pt x="7855" y="16200"/>
                </a:moveTo>
                <a:cubicBezTo>
                  <a:pt x="7719" y="16200"/>
                  <a:pt x="7596" y="16255"/>
                  <a:pt x="7507" y="16344"/>
                </a:cubicBezTo>
                <a:lnTo>
                  <a:pt x="6035" y="17817"/>
                </a:lnTo>
                <a:cubicBezTo>
                  <a:pt x="5946" y="17905"/>
                  <a:pt x="5891" y="18029"/>
                  <a:pt x="5891" y="18164"/>
                </a:cubicBezTo>
                <a:cubicBezTo>
                  <a:pt x="5891" y="18435"/>
                  <a:pt x="6111" y="18655"/>
                  <a:pt x="6382" y="18655"/>
                </a:cubicBezTo>
                <a:cubicBezTo>
                  <a:pt x="6517" y="18655"/>
                  <a:pt x="6640" y="18600"/>
                  <a:pt x="6729" y="18511"/>
                </a:cubicBezTo>
                <a:lnTo>
                  <a:pt x="8202" y="17038"/>
                </a:lnTo>
                <a:cubicBezTo>
                  <a:pt x="8291" y="16950"/>
                  <a:pt x="8345" y="16827"/>
                  <a:pt x="8345" y="16691"/>
                </a:cubicBezTo>
                <a:cubicBezTo>
                  <a:pt x="8345" y="16420"/>
                  <a:pt x="8126" y="16200"/>
                  <a:pt x="7855" y="16200"/>
                </a:cubicBezTo>
                <a:moveTo>
                  <a:pt x="7855" y="14237"/>
                </a:moveTo>
                <a:cubicBezTo>
                  <a:pt x="7855" y="13966"/>
                  <a:pt x="7635" y="13745"/>
                  <a:pt x="7364" y="13745"/>
                </a:cubicBezTo>
                <a:cubicBezTo>
                  <a:pt x="7228" y="13745"/>
                  <a:pt x="7105" y="13801"/>
                  <a:pt x="7017" y="13889"/>
                </a:cubicBezTo>
                <a:lnTo>
                  <a:pt x="2107" y="18798"/>
                </a:lnTo>
                <a:cubicBezTo>
                  <a:pt x="2019" y="18888"/>
                  <a:pt x="1964" y="19011"/>
                  <a:pt x="1964" y="19145"/>
                </a:cubicBezTo>
                <a:cubicBezTo>
                  <a:pt x="1964" y="19417"/>
                  <a:pt x="2184" y="19636"/>
                  <a:pt x="2455" y="19636"/>
                </a:cubicBezTo>
                <a:cubicBezTo>
                  <a:pt x="2590" y="19636"/>
                  <a:pt x="2713" y="19582"/>
                  <a:pt x="2802" y="19493"/>
                </a:cubicBezTo>
                <a:lnTo>
                  <a:pt x="7711" y="14583"/>
                </a:lnTo>
                <a:cubicBezTo>
                  <a:pt x="7800" y="14495"/>
                  <a:pt x="7855" y="14372"/>
                  <a:pt x="7855" y="14237"/>
                </a:cubicBezTo>
                <a:moveTo>
                  <a:pt x="4765" y="14583"/>
                </a:moveTo>
                <a:lnTo>
                  <a:pt x="5256" y="14093"/>
                </a:lnTo>
                <a:cubicBezTo>
                  <a:pt x="5345" y="14004"/>
                  <a:pt x="5400" y="13881"/>
                  <a:pt x="5400" y="13745"/>
                </a:cubicBezTo>
                <a:cubicBezTo>
                  <a:pt x="5400" y="13475"/>
                  <a:pt x="5180" y="13255"/>
                  <a:pt x="4909" y="13255"/>
                </a:cubicBezTo>
                <a:cubicBezTo>
                  <a:pt x="4774" y="13255"/>
                  <a:pt x="4651" y="13310"/>
                  <a:pt x="4562" y="13398"/>
                </a:cubicBezTo>
                <a:lnTo>
                  <a:pt x="4071" y="13889"/>
                </a:lnTo>
                <a:cubicBezTo>
                  <a:pt x="3982" y="13979"/>
                  <a:pt x="3927" y="14101"/>
                  <a:pt x="3927" y="14237"/>
                </a:cubicBezTo>
                <a:cubicBezTo>
                  <a:pt x="3927" y="14507"/>
                  <a:pt x="4147" y="14727"/>
                  <a:pt x="4418" y="14727"/>
                </a:cubicBezTo>
                <a:cubicBezTo>
                  <a:pt x="4554" y="14727"/>
                  <a:pt x="4676" y="14673"/>
                  <a:pt x="4765" y="14583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48" name="Shape 2591"/>
          <p:cNvSpPr/>
          <p:nvPr/>
        </p:nvSpPr>
        <p:spPr>
          <a:xfrm>
            <a:off x="7121181" y="4191257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4727"/>
                </a:moveTo>
                <a:cubicBezTo>
                  <a:pt x="8631" y="14727"/>
                  <a:pt x="6873" y="12969"/>
                  <a:pt x="6873" y="10800"/>
                </a:cubicBezTo>
                <a:cubicBezTo>
                  <a:pt x="6873" y="8631"/>
                  <a:pt x="8631" y="6873"/>
                  <a:pt x="10800" y="6873"/>
                </a:cubicBezTo>
                <a:cubicBezTo>
                  <a:pt x="12969" y="6873"/>
                  <a:pt x="14727" y="8631"/>
                  <a:pt x="14727" y="10800"/>
                </a:cubicBezTo>
                <a:cubicBezTo>
                  <a:pt x="14727" y="12969"/>
                  <a:pt x="12969" y="14727"/>
                  <a:pt x="10800" y="14727"/>
                </a:cubicBezTo>
                <a:moveTo>
                  <a:pt x="10800" y="5891"/>
                </a:moveTo>
                <a:cubicBezTo>
                  <a:pt x="8088" y="5891"/>
                  <a:pt x="5891" y="8089"/>
                  <a:pt x="5891" y="10800"/>
                </a:cubicBezTo>
                <a:cubicBezTo>
                  <a:pt x="5891" y="13512"/>
                  <a:pt x="8088" y="15709"/>
                  <a:pt x="10800" y="15709"/>
                </a:cubicBezTo>
                <a:cubicBezTo>
                  <a:pt x="13512" y="15709"/>
                  <a:pt x="15709" y="13512"/>
                  <a:pt x="15709" y="10800"/>
                </a:cubicBezTo>
                <a:cubicBezTo>
                  <a:pt x="15709" y="8089"/>
                  <a:pt x="13512" y="5891"/>
                  <a:pt x="10800" y="5891"/>
                </a:cubicBezTo>
                <a:moveTo>
                  <a:pt x="20618" y="12013"/>
                </a:moveTo>
                <a:cubicBezTo>
                  <a:pt x="20614" y="12014"/>
                  <a:pt x="20611" y="12016"/>
                  <a:pt x="20607" y="12016"/>
                </a:cubicBezTo>
                <a:lnTo>
                  <a:pt x="19602" y="12268"/>
                </a:lnTo>
                <a:cubicBezTo>
                  <a:pt x="19256" y="12354"/>
                  <a:pt x="18984" y="12622"/>
                  <a:pt x="18892" y="12966"/>
                </a:cubicBezTo>
                <a:cubicBezTo>
                  <a:pt x="18703" y="13672"/>
                  <a:pt x="18421" y="14351"/>
                  <a:pt x="18053" y="14986"/>
                </a:cubicBezTo>
                <a:cubicBezTo>
                  <a:pt x="17873" y="15295"/>
                  <a:pt x="17876" y="15677"/>
                  <a:pt x="18060" y="15984"/>
                </a:cubicBezTo>
                <a:lnTo>
                  <a:pt x="18601" y="16885"/>
                </a:lnTo>
                <a:lnTo>
                  <a:pt x="16886" y="18600"/>
                </a:lnTo>
                <a:cubicBezTo>
                  <a:pt x="16882" y="18599"/>
                  <a:pt x="16878" y="18597"/>
                  <a:pt x="16875" y="18595"/>
                </a:cubicBezTo>
                <a:lnTo>
                  <a:pt x="15978" y="18057"/>
                </a:lnTo>
                <a:cubicBezTo>
                  <a:pt x="15822" y="17964"/>
                  <a:pt x="15648" y="17917"/>
                  <a:pt x="15473" y="17917"/>
                </a:cubicBezTo>
                <a:cubicBezTo>
                  <a:pt x="15304" y="17917"/>
                  <a:pt x="15134" y="17961"/>
                  <a:pt x="14982" y="18049"/>
                </a:cubicBezTo>
                <a:cubicBezTo>
                  <a:pt x="14348" y="18415"/>
                  <a:pt x="13671" y="18696"/>
                  <a:pt x="12968" y="18884"/>
                </a:cubicBezTo>
                <a:cubicBezTo>
                  <a:pt x="12624" y="18976"/>
                  <a:pt x="12356" y="19248"/>
                  <a:pt x="12269" y="19594"/>
                </a:cubicBezTo>
                <a:lnTo>
                  <a:pt x="12016" y="20607"/>
                </a:lnTo>
                <a:cubicBezTo>
                  <a:pt x="12015" y="20611"/>
                  <a:pt x="12014" y="20614"/>
                  <a:pt x="12012" y="20619"/>
                </a:cubicBezTo>
                <a:lnTo>
                  <a:pt x="9587" y="20619"/>
                </a:lnTo>
                <a:lnTo>
                  <a:pt x="9331" y="19594"/>
                </a:lnTo>
                <a:cubicBezTo>
                  <a:pt x="9244" y="19248"/>
                  <a:pt x="8976" y="18976"/>
                  <a:pt x="8632" y="18884"/>
                </a:cubicBezTo>
                <a:cubicBezTo>
                  <a:pt x="7929" y="18696"/>
                  <a:pt x="7251" y="18415"/>
                  <a:pt x="6617" y="18049"/>
                </a:cubicBezTo>
                <a:cubicBezTo>
                  <a:pt x="6465" y="17961"/>
                  <a:pt x="6296" y="17917"/>
                  <a:pt x="6127" y="17917"/>
                </a:cubicBezTo>
                <a:cubicBezTo>
                  <a:pt x="5951" y="17917"/>
                  <a:pt x="5777" y="17964"/>
                  <a:pt x="5621" y="18057"/>
                </a:cubicBezTo>
                <a:lnTo>
                  <a:pt x="4725" y="18595"/>
                </a:lnTo>
                <a:cubicBezTo>
                  <a:pt x="4722" y="18597"/>
                  <a:pt x="4718" y="18599"/>
                  <a:pt x="4714" y="18600"/>
                </a:cubicBezTo>
                <a:lnTo>
                  <a:pt x="3000" y="16885"/>
                </a:lnTo>
                <a:lnTo>
                  <a:pt x="3540" y="15984"/>
                </a:lnTo>
                <a:cubicBezTo>
                  <a:pt x="3724" y="15677"/>
                  <a:pt x="3727" y="15295"/>
                  <a:pt x="3548" y="14986"/>
                </a:cubicBezTo>
                <a:cubicBezTo>
                  <a:pt x="3179" y="14351"/>
                  <a:pt x="2897" y="13672"/>
                  <a:pt x="2708" y="12966"/>
                </a:cubicBezTo>
                <a:cubicBezTo>
                  <a:pt x="2616" y="12622"/>
                  <a:pt x="2343" y="12354"/>
                  <a:pt x="1998" y="12268"/>
                </a:cubicBezTo>
                <a:lnTo>
                  <a:pt x="993" y="12016"/>
                </a:lnTo>
                <a:cubicBezTo>
                  <a:pt x="989" y="12016"/>
                  <a:pt x="986" y="12014"/>
                  <a:pt x="982" y="12013"/>
                </a:cubicBezTo>
                <a:lnTo>
                  <a:pt x="982" y="9587"/>
                </a:lnTo>
                <a:lnTo>
                  <a:pt x="1998" y="9333"/>
                </a:lnTo>
                <a:cubicBezTo>
                  <a:pt x="2343" y="9246"/>
                  <a:pt x="2616" y="8979"/>
                  <a:pt x="2708" y="8634"/>
                </a:cubicBezTo>
                <a:cubicBezTo>
                  <a:pt x="2897" y="7928"/>
                  <a:pt x="3179" y="7249"/>
                  <a:pt x="3548" y="6615"/>
                </a:cubicBezTo>
                <a:cubicBezTo>
                  <a:pt x="3727" y="6305"/>
                  <a:pt x="3724" y="5923"/>
                  <a:pt x="3540" y="5617"/>
                </a:cubicBezTo>
                <a:lnTo>
                  <a:pt x="3005" y="4725"/>
                </a:lnTo>
                <a:cubicBezTo>
                  <a:pt x="3004" y="4722"/>
                  <a:pt x="3002" y="4718"/>
                  <a:pt x="3000" y="4715"/>
                </a:cubicBezTo>
                <a:lnTo>
                  <a:pt x="4715" y="3000"/>
                </a:lnTo>
                <a:lnTo>
                  <a:pt x="5621" y="3544"/>
                </a:lnTo>
                <a:cubicBezTo>
                  <a:pt x="5777" y="3636"/>
                  <a:pt x="5951" y="3683"/>
                  <a:pt x="6127" y="3683"/>
                </a:cubicBezTo>
                <a:cubicBezTo>
                  <a:pt x="6296" y="3683"/>
                  <a:pt x="6465" y="3639"/>
                  <a:pt x="6618" y="3551"/>
                </a:cubicBezTo>
                <a:cubicBezTo>
                  <a:pt x="7251" y="3185"/>
                  <a:pt x="7929" y="2904"/>
                  <a:pt x="8632" y="2717"/>
                </a:cubicBezTo>
                <a:cubicBezTo>
                  <a:pt x="8976" y="2624"/>
                  <a:pt x="9244" y="2353"/>
                  <a:pt x="9331" y="2007"/>
                </a:cubicBezTo>
                <a:lnTo>
                  <a:pt x="9587" y="982"/>
                </a:lnTo>
                <a:lnTo>
                  <a:pt x="12012" y="982"/>
                </a:lnTo>
                <a:cubicBezTo>
                  <a:pt x="12014" y="986"/>
                  <a:pt x="12015" y="989"/>
                  <a:pt x="12016" y="993"/>
                </a:cubicBezTo>
                <a:lnTo>
                  <a:pt x="12269" y="2007"/>
                </a:lnTo>
                <a:cubicBezTo>
                  <a:pt x="12356" y="2353"/>
                  <a:pt x="12624" y="2624"/>
                  <a:pt x="12968" y="2717"/>
                </a:cubicBezTo>
                <a:cubicBezTo>
                  <a:pt x="13671" y="2904"/>
                  <a:pt x="14348" y="3185"/>
                  <a:pt x="14982" y="3551"/>
                </a:cubicBezTo>
                <a:cubicBezTo>
                  <a:pt x="15134" y="3639"/>
                  <a:pt x="15304" y="3683"/>
                  <a:pt x="15473" y="3683"/>
                </a:cubicBezTo>
                <a:cubicBezTo>
                  <a:pt x="15648" y="3683"/>
                  <a:pt x="15822" y="3636"/>
                  <a:pt x="15978" y="3544"/>
                </a:cubicBezTo>
                <a:lnTo>
                  <a:pt x="16884" y="3000"/>
                </a:lnTo>
                <a:lnTo>
                  <a:pt x="18600" y="4715"/>
                </a:lnTo>
                <a:cubicBezTo>
                  <a:pt x="18598" y="4718"/>
                  <a:pt x="18597" y="4722"/>
                  <a:pt x="18595" y="4726"/>
                </a:cubicBezTo>
                <a:lnTo>
                  <a:pt x="18060" y="5616"/>
                </a:lnTo>
                <a:cubicBezTo>
                  <a:pt x="17876" y="5923"/>
                  <a:pt x="17873" y="6305"/>
                  <a:pt x="18053" y="6615"/>
                </a:cubicBezTo>
                <a:cubicBezTo>
                  <a:pt x="18421" y="7249"/>
                  <a:pt x="18703" y="7928"/>
                  <a:pt x="18892" y="8634"/>
                </a:cubicBezTo>
                <a:cubicBezTo>
                  <a:pt x="18984" y="8979"/>
                  <a:pt x="19256" y="9246"/>
                  <a:pt x="19602" y="9333"/>
                </a:cubicBezTo>
                <a:lnTo>
                  <a:pt x="20618" y="9587"/>
                </a:lnTo>
                <a:cubicBezTo>
                  <a:pt x="20618" y="9587"/>
                  <a:pt x="20618" y="12013"/>
                  <a:pt x="20618" y="12013"/>
                </a:cubicBezTo>
                <a:close/>
                <a:moveTo>
                  <a:pt x="20880" y="8641"/>
                </a:moveTo>
                <a:lnTo>
                  <a:pt x="19841" y="8380"/>
                </a:lnTo>
                <a:cubicBezTo>
                  <a:pt x="19626" y="7580"/>
                  <a:pt x="19308" y="6822"/>
                  <a:pt x="18902" y="6122"/>
                </a:cubicBezTo>
                <a:lnTo>
                  <a:pt x="19455" y="5200"/>
                </a:lnTo>
                <a:cubicBezTo>
                  <a:pt x="19625" y="4871"/>
                  <a:pt x="19736" y="4463"/>
                  <a:pt x="19455" y="4182"/>
                </a:cubicBezTo>
                <a:lnTo>
                  <a:pt x="17419" y="2145"/>
                </a:lnTo>
                <a:cubicBezTo>
                  <a:pt x="17292" y="2018"/>
                  <a:pt x="17136" y="1969"/>
                  <a:pt x="16975" y="1969"/>
                </a:cubicBezTo>
                <a:cubicBezTo>
                  <a:pt x="16778" y="1969"/>
                  <a:pt x="16572" y="2043"/>
                  <a:pt x="16400" y="2145"/>
                </a:cubicBezTo>
                <a:lnTo>
                  <a:pt x="15473" y="2702"/>
                </a:lnTo>
                <a:cubicBezTo>
                  <a:pt x="14775" y="2298"/>
                  <a:pt x="14020" y="1982"/>
                  <a:pt x="13222" y="1768"/>
                </a:cubicBezTo>
                <a:lnTo>
                  <a:pt x="12960" y="720"/>
                </a:lnTo>
                <a:cubicBezTo>
                  <a:pt x="12848" y="367"/>
                  <a:pt x="12638" y="0"/>
                  <a:pt x="12240" y="0"/>
                </a:cubicBezTo>
                <a:lnTo>
                  <a:pt x="9360" y="0"/>
                </a:lnTo>
                <a:cubicBezTo>
                  <a:pt x="8962" y="0"/>
                  <a:pt x="8730" y="367"/>
                  <a:pt x="8640" y="720"/>
                </a:cubicBezTo>
                <a:lnTo>
                  <a:pt x="8378" y="1768"/>
                </a:lnTo>
                <a:cubicBezTo>
                  <a:pt x="7580" y="1982"/>
                  <a:pt x="6825" y="2298"/>
                  <a:pt x="6127" y="2702"/>
                </a:cubicBezTo>
                <a:lnTo>
                  <a:pt x="5200" y="2145"/>
                </a:lnTo>
                <a:cubicBezTo>
                  <a:pt x="5028" y="2043"/>
                  <a:pt x="4822" y="1969"/>
                  <a:pt x="4625" y="1969"/>
                </a:cubicBezTo>
                <a:cubicBezTo>
                  <a:pt x="4464" y="1969"/>
                  <a:pt x="4308" y="2018"/>
                  <a:pt x="4181" y="2145"/>
                </a:cubicBezTo>
                <a:lnTo>
                  <a:pt x="2145" y="4182"/>
                </a:lnTo>
                <a:cubicBezTo>
                  <a:pt x="1864" y="4463"/>
                  <a:pt x="1975" y="4871"/>
                  <a:pt x="2145" y="5200"/>
                </a:cubicBezTo>
                <a:lnTo>
                  <a:pt x="2698" y="6122"/>
                </a:lnTo>
                <a:cubicBezTo>
                  <a:pt x="2292" y="6822"/>
                  <a:pt x="1973" y="7580"/>
                  <a:pt x="1759" y="8380"/>
                </a:cubicBezTo>
                <a:lnTo>
                  <a:pt x="720" y="8641"/>
                </a:lnTo>
                <a:cubicBezTo>
                  <a:pt x="367" y="8730"/>
                  <a:pt x="0" y="8963"/>
                  <a:pt x="0" y="9360"/>
                </a:cubicBezTo>
                <a:lnTo>
                  <a:pt x="0" y="12240"/>
                </a:lnTo>
                <a:cubicBezTo>
                  <a:pt x="0" y="12638"/>
                  <a:pt x="367" y="12848"/>
                  <a:pt x="720" y="12960"/>
                </a:cubicBezTo>
                <a:lnTo>
                  <a:pt x="1759" y="13220"/>
                </a:lnTo>
                <a:cubicBezTo>
                  <a:pt x="1973" y="14021"/>
                  <a:pt x="2292" y="14778"/>
                  <a:pt x="2698" y="15478"/>
                </a:cubicBezTo>
                <a:lnTo>
                  <a:pt x="2145" y="16400"/>
                </a:lnTo>
                <a:cubicBezTo>
                  <a:pt x="1959" y="16714"/>
                  <a:pt x="1864" y="17137"/>
                  <a:pt x="2145" y="17419"/>
                </a:cubicBezTo>
                <a:lnTo>
                  <a:pt x="4181" y="19455"/>
                </a:lnTo>
                <a:cubicBezTo>
                  <a:pt x="4305" y="19579"/>
                  <a:pt x="4454" y="19627"/>
                  <a:pt x="4610" y="19627"/>
                </a:cubicBezTo>
                <a:cubicBezTo>
                  <a:pt x="4807" y="19627"/>
                  <a:pt x="5016" y="19550"/>
                  <a:pt x="5200" y="19455"/>
                </a:cubicBezTo>
                <a:lnTo>
                  <a:pt x="6127" y="18899"/>
                </a:lnTo>
                <a:cubicBezTo>
                  <a:pt x="6825" y="19302"/>
                  <a:pt x="7580" y="19619"/>
                  <a:pt x="8378" y="19832"/>
                </a:cubicBezTo>
                <a:lnTo>
                  <a:pt x="8640" y="20880"/>
                </a:lnTo>
                <a:cubicBezTo>
                  <a:pt x="8730" y="21233"/>
                  <a:pt x="8962" y="21600"/>
                  <a:pt x="9360" y="21600"/>
                </a:cubicBezTo>
                <a:lnTo>
                  <a:pt x="12240" y="21600"/>
                </a:lnTo>
                <a:cubicBezTo>
                  <a:pt x="12638" y="21600"/>
                  <a:pt x="12848" y="21233"/>
                  <a:pt x="12960" y="20880"/>
                </a:cubicBezTo>
                <a:lnTo>
                  <a:pt x="13222" y="19832"/>
                </a:lnTo>
                <a:cubicBezTo>
                  <a:pt x="14020" y="19619"/>
                  <a:pt x="14775" y="19302"/>
                  <a:pt x="15473" y="18899"/>
                </a:cubicBezTo>
                <a:lnTo>
                  <a:pt x="16400" y="19455"/>
                </a:lnTo>
                <a:cubicBezTo>
                  <a:pt x="16584" y="19550"/>
                  <a:pt x="16793" y="19627"/>
                  <a:pt x="16990" y="19627"/>
                </a:cubicBezTo>
                <a:cubicBezTo>
                  <a:pt x="17146" y="19627"/>
                  <a:pt x="17294" y="19579"/>
                  <a:pt x="17419" y="19455"/>
                </a:cubicBezTo>
                <a:lnTo>
                  <a:pt x="19455" y="17419"/>
                </a:lnTo>
                <a:cubicBezTo>
                  <a:pt x="19736" y="17137"/>
                  <a:pt x="19641" y="16714"/>
                  <a:pt x="19455" y="16400"/>
                </a:cubicBezTo>
                <a:lnTo>
                  <a:pt x="18902" y="15478"/>
                </a:lnTo>
                <a:cubicBezTo>
                  <a:pt x="19308" y="14778"/>
                  <a:pt x="19626" y="14021"/>
                  <a:pt x="19841" y="13220"/>
                </a:cubicBezTo>
                <a:lnTo>
                  <a:pt x="20880" y="12960"/>
                </a:lnTo>
                <a:cubicBezTo>
                  <a:pt x="21233" y="12848"/>
                  <a:pt x="21600" y="12638"/>
                  <a:pt x="21600" y="12240"/>
                </a:cubicBezTo>
                <a:lnTo>
                  <a:pt x="21600" y="9360"/>
                </a:lnTo>
                <a:cubicBezTo>
                  <a:pt x="21600" y="8963"/>
                  <a:pt x="21233" y="8730"/>
                  <a:pt x="20880" y="8641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49" name="Shape 2618"/>
          <p:cNvSpPr/>
          <p:nvPr/>
        </p:nvSpPr>
        <p:spPr>
          <a:xfrm>
            <a:off x="7121220" y="5805877"/>
            <a:ext cx="419061" cy="4190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278" h="21600" extrusionOk="0">
                <a:moveTo>
                  <a:pt x="2560" y="18308"/>
                </a:moveTo>
                <a:cubicBezTo>
                  <a:pt x="2472" y="18397"/>
                  <a:pt x="2418" y="18520"/>
                  <a:pt x="2418" y="18655"/>
                </a:cubicBezTo>
                <a:cubicBezTo>
                  <a:pt x="2418" y="18926"/>
                  <a:pt x="2635" y="19146"/>
                  <a:pt x="2902" y="19146"/>
                </a:cubicBezTo>
                <a:cubicBezTo>
                  <a:pt x="3169" y="19146"/>
                  <a:pt x="3385" y="18926"/>
                  <a:pt x="3385" y="18655"/>
                </a:cubicBezTo>
                <a:cubicBezTo>
                  <a:pt x="3385" y="18384"/>
                  <a:pt x="3169" y="18164"/>
                  <a:pt x="2902" y="18164"/>
                </a:cubicBezTo>
                <a:cubicBezTo>
                  <a:pt x="2768" y="18164"/>
                  <a:pt x="2647" y="18219"/>
                  <a:pt x="2560" y="18308"/>
                </a:cubicBezTo>
                <a:moveTo>
                  <a:pt x="20499" y="4279"/>
                </a:moveTo>
                <a:lnTo>
                  <a:pt x="20091" y="4692"/>
                </a:lnTo>
                <a:lnTo>
                  <a:pt x="20088" y="4688"/>
                </a:lnTo>
                <a:lnTo>
                  <a:pt x="17670" y="7143"/>
                </a:lnTo>
                <a:lnTo>
                  <a:pt x="17664" y="7137"/>
                </a:lnTo>
                <a:cubicBezTo>
                  <a:pt x="17227" y="7580"/>
                  <a:pt x="16624" y="7853"/>
                  <a:pt x="15958" y="7853"/>
                </a:cubicBezTo>
                <a:cubicBezTo>
                  <a:pt x="14624" y="7853"/>
                  <a:pt x="13543" y="6755"/>
                  <a:pt x="13543" y="5401"/>
                </a:cubicBezTo>
                <a:cubicBezTo>
                  <a:pt x="13543" y="4725"/>
                  <a:pt x="13813" y="4113"/>
                  <a:pt x="14248" y="3670"/>
                </a:cubicBezTo>
                <a:lnTo>
                  <a:pt x="13563" y="2975"/>
                </a:lnTo>
                <a:cubicBezTo>
                  <a:pt x="12951" y="3596"/>
                  <a:pt x="12571" y="4452"/>
                  <a:pt x="12571" y="5401"/>
                </a:cubicBezTo>
                <a:cubicBezTo>
                  <a:pt x="12571" y="7300"/>
                  <a:pt x="14087" y="8840"/>
                  <a:pt x="15958" y="8840"/>
                </a:cubicBezTo>
                <a:cubicBezTo>
                  <a:pt x="16893" y="8840"/>
                  <a:pt x="17737" y="8454"/>
                  <a:pt x="18348" y="7832"/>
                </a:cubicBezTo>
                <a:lnTo>
                  <a:pt x="18353" y="7837"/>
                </a:lnTo>
                <a:lnTo>
                  <a:pt x="20152" y="6011"/>
                </a:lnTo>
                <a:cubicBezTo>
                  <a:pt x="20516" y="7368"/>
                  <a:pt x="20343" y="8670"/>
                  <a:pt x="19540" y="9505"/>
                </a:cubicBezTo>
                <a:lnTo>
                  <a:pt x="16947" y="12198"/>
                </a:lnTo>
                <a:cubicBezTo>
                  <a:pt x="16605" y="12553"/>
                  <a:pt x="16104" y="12766"/>
                  <a:pt x="15610" y="12766"/>
                </a:cubicBezTo>
                <a:cubicBezTo>
                  <a:pt x="15590" y="12765"/>
                  <a:pt x="13953" y="12652"/>
                  <a:pt x="12318" y="11611"/>
                </a:cubicBezTo>
                <a:lnTo>
                  <a:pt x="12314" y="11620"/>
                </a:lnTo>
                <a:cubicBezTo>
                  <a:pt x="12239" y="11572"/>
                  <a:pt x="12155" y="11537"/>
                  <a:pt x="12060" y="11537"/>
                </a:cubicBezTo>
                <a:cubicBezTo>
                  <a:pt x="11897" y="11537"/>
                  <a:pt x="11759" y="11625"/>
                  <a:pt x="11671" y="11753"/>
                </a:cubicBezTo>
                <a:lnTo>
                  <a:pt x="11654" y="11742"/>
                </a:lnTo>
                <a:lnTo>
                  <a:pt x="4270" y="20043"/>
                </a:lnTo>
                <a:cubicBezTo>
                  <a:pt x="3919" y="20399"/>
                  <a:pt x="3436" y="20618"/>
                  <a:pt x="2902" y="20618"/>
                </a:cubicBezTo>
                <a:cubicBezTo>
                  <a:pt x="1833" y="20618"/>
                  <a:pt x="967" y="19740"/>
                  <a:pt x="967" y="18655"/>
                </a:cubicBezTo>
                <a:cubicBezTo>
                  <a:pt x="967" y="18113"/>
                  <a:pt x="1184" y="17622"/>
                  <a:pt x="1534" y="17267"/>
                </a:cubicBezTo>
                <a:lnTo>
                  <a:pt x="9684" y="9801"/>
                </a:lnTo>
                <a:lnTo>
                  <a:pt x="9671" y="9786"/>
                </a:lnTo>
                <a:cubicBezTo>
                  <a:pt x="9796" y="9698"/>
                  <a:pt x="9884" y="9557"/>
                  <a:pt x="9884" y="9389"/>
                </a:cubicBezTo>
                <a:cubicBezTo>
                  <a:pt x="9884" y="9283"/>
                  <a:pt x="9844" y="9190"/>
                  <a:pt x="9787" y="9110"/>
                </a:cubicBezTo>
                <a:lnTo>
                  <a:pt x="9790" y="9107"/>
                </a:lnTo>
                <a:cubicBezTo>
                  <a:pt x="8390" y="7219"/>
                  <a:pt x="8340" y="5816"/>
                  <a:pt x="9546" y="4488"/>
                </a:cubicBezTo>
                <a:lnTo>
                  <a:pt x="12130" y="1805"/>
                </a:lnTo>
                <a:cubicBezTo>
                  <a:pt x="12785" y="1125"/>
                  <a:pt x="13641" y="982"/>
                  <a:pt x="14244" y="982"/>
                </a:cubicBezTo>
                <a:lnTo>
                  <a:pt x="14246" y="982"/>
                </a:lnTo>
                <a:cubicBezTo>
                  <a:pt x="14611" y="982"/>
                  <a:pt x="14988" y="1037"/>
                  <a:pt x="15366" y="1136"/>
                </a:cubicBezTo>
                <a:lnTo>
                  <a:pt x="13559" y="2970"/>
                </a:lnTo>
                <a:lnTo>
                  <a:pt x="14243" y="3664"/>
                </a:lnTo>
                <a:lnTo>
                  <a:pt x="16661" y="1210"/>
                </a:lnTo>
                <a:lnTo>
                  <a:pt x="16657" y="1206"/>
                </a:lnTo>
                <a:lnTo>
                  <a:pt x="17082" y="775"/>
                </a:lnTo>
                <a:cubicBezTo>
                  <a:pt x="16139" y="269"/>
                  <a:pt x="15160" y="0"/>
                  <a:pt x="14246" y="0"/>
                </a:cubicBezTo>
                <a:lnTo>
                  <a:pt x="14244" y="0"/>
                </a:lnTo>
                <a:cubicBezTo>
                  <a:pt x="13167" y="0"/>
                  <a:pt x="12182" y="361"/>
                  <a:pt x="11460" y="1111"/>
                </a:cubicBezTo>
                <a:lnTo>
                  <a:pt x="8867" y="3804"/>
                </a:lnTo>
                <a:cubicBezTo>
                  <a:pt x="7163" y="5672"/>
                  <a:pt x="7613" y="7584"/>
                  <a:pt x="8769" y="9315"/>
                </a:cubicBezTo>
                <a:lnTo>
                  <a:pt x="850" y="16572"/>
                </a:lnTo>
                <a:cubicBezTo>
                  <a:pt x="325" y="17106"/>
                  <a:pt x="0" y="17842"/>
                  <a:pt x="0" y="18655"/>
                </a:cubicBezTo>
                <a:cubicBezTo>
                  <a:pt x="0" y="20282"/>
                  <a:pt x="1299" y="21600"/>
                  <a:pt x="2902" y="21600"/>
                </a:cubicBezTo>
                <a:cubicBezTo>
                  <a:pt x="3703" y="21600"/>
                  <a:pt x="4429" y="21271"/>
                  <a:pt x="4954" y="20738"/>
                </a:cubicBezTo>
                <a:lnTo>
                  <a:pt x="12160" y="12652"/>
                </a:lnTo>
                <a:cubicBezTo>
                  <a:pt x="13800" y="13590"/>
                  <a:pt x="15363" y="13747"/>
                  <a:pt x="15606" y="13747"/>
                </a:cubicBezTo>
                <a:cubicBezTo>
                  <a:pt x="16313" y="13747"/>
                  <a:pt x="17067" y="13463"/>
                  <a:pt x="17617" y="12892"/>
                </a:cubicBezTo>
                <a:lnTo>
                  <a:pt x="20209" y="10198"/>
                </a:lnTo>
                <a:cubicBezTo>
                  <a:pt x="21560" y="8795"/>
                  <a:pt x="21600" y="6433"/>
                  <a:pt x="20499" y="4279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sp>
        <p:nvSpPr>
          <p:cNvPr id="50" name="Shape 2633"/>
          <p:cNvSpPr/>
          <p:nvPr/>
        </p:nvSpPr>
        <p:spPr>
          <a:xfrm>
            <a:off x="7054274" y="7393414"/>
            <a:ext cx="419100" cy="4190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44" y="18334"/>
                </a:moveTo>
                <a:lnTo>
                  <a:pt x="15583" y="6873"/>
                </a:lnTo>
                <a:lnTo>
                  <a:pt x="20168" y="6873"/>
                </a:lnTo>
                <a:cubicBezTo>
                  <a:pt x="20168" y="6873"/>
                  <a:pt x="12144" y="18334"/>
                  <a:pt x="12144" y="18334"/>
                </a:cubicBezTo>
                <a:close/>
                <a:moveTo>
                  <a:pt x="10800" y="19403"/>
                </a:moveTo>
                <a:lnTo>
                  <a:pt x="7041" y="6873"/>
                </a:lnTo>
                <a:lnTo>
                  <a:pt x="14559" y="6873"/>
                </a:lnTo>
                <a:cubicBezTo>
                  <a:pt x="14559" y="6873"/>
                  <a:pt x="10800" y="19403"/>
                  <a:pt x="10800" y="19403"/>
                </a:cubicBezTo>
                <a:close/>
                <a:moveTo>
                  <a:pt x="1432" y="6873"/>
                </a:moveTo>
                <a:lnTo>
                  <a:pt x="6017" y="6873"/>
                </a:lnTo>
                <a:lnTo>
                  <a:pt x="9456" y="18334"/>
                </a:lnTo>
                <a:cubicBezTo>
                  <a:pt x="9456" y="18334"/>
                  <a:pt x="1432" y="6873"/>
                  <a:pt x="1432" y="6873"/>
                </a:cubicBezTo>
                <a:close/>
                <a:moveTo>
                  <a:pt x="6578" y="982"/>
                </a:moveTo>
                <a:lnTo>
                  <a:pt x="8536" y="982"/>
                </a:lnTo>
                <a:lnTo>
                  <a:pt x="6082" y="5891"/>
                </a:lnTo>
                <a:lnTo>
                  <a:pt x="1669" y="5891"/>
                </a:lnTo>
                <a:cubicBezTo>
                  <a:pt x="1669" y="5891"/>
                  <a:pt x="6578" y="982"/>
                  <a:pt x="6578" y="982"/>
                </a:cubicBezTo>
                <a:close/>
                <a:moveTo>
                  <a:pt x="11973" y="982"/>
                </a:moveTo>
                <a:lnTo>
                  <a:pt x="14427" y="5891"/>
                </a:lnTo>
                <a:lnTo>
                  <a:pt x="7173" y="5891"/>
                </a:lnTo>
                <a:lnTo>
                  <a:pt x="9627" y="982"/>
                </a:lnTo>
                <a:cubicBezTo>
                  <a:pt x="9627" y="982"/>
                  <a:pt x="11973" y="982"/>
                  <a:pt x="11973" y="982"/>
                </a:cubicBezTo>
                <a:close/>
                <a:moveTo>
                  <a:pt x="15022" y="982"/>
                </a:moveTo>
                <a:lnTo>
                  <a:pt x="19931" y="5891"/>
                </a:lnTo>
                <a:lnTo>
                  <a:pt x="15518" y="5891"/>
                </a:lnTo>
                <a:lnTo>
                  <a:pt x="13064" y="982"/>
                </a:lnTo>
                <a:cubicBezTo>
                  <a:pt x="13064" y="982"/>
                  <a:pt x="15022" y="982"/>
                  <a:pt x="15022" y="982"/>
                </a:cubicBezTo>
                <a:close/>
                <a:moveTo>
                  <a:pt x="21600" y="6382"/>
                </a:moveTo>
                <a:cubicBezTo>
                  <a:pt x="21600" y="6272"/>
                  <a:pt x="21557" y="6175"/>
                  <a:pt x="21495" y="6093"/>
                </a:cubicBezTo>
                <a:lnTo>
                  <a:pt x="21502" y="6088"/>
                </a:lnTo>
                <a:lnTo>
                  <a:pt x="21471" y="6057"/>
                </a:lnTo>
                <a:cubicBezTo>
                  <a:pt x="21459" y="6044"/>
                  <a:pt x="21448" y="6032"/>
                  <a:pt x="21434" y="6020"/>
                </a:cubicBezTo>
                <a:lnTo>
                  <a:pt x="15611" y="197"/>
                </a:lnTo>
                <a:lnTo>
                  <a:pt x="15604" y="201"/>
                </a:lnTo>
                <a:cubicBezTo>
                  <a:pt x="15514" y="82"/>
                  <a:pt x="15379" y="0"/>
                  <a:pt x="15218" y="0"/>
                </a:cubicBezTo>
                <a:lnTo>
                  <a:pt x="6382" y="0"/>
                </a:lnTo>
                <a:cubicBezTo>
                  <a:pt x="6221" y="0"/>
                  <a:pt x="6086" y="82"/>
                  <a:pt x="5996" y="201"/>
                </a:cubicBezTo>
                <a:lnTo>
                  <a:pt x="5989" y="197"/>
                </a:lnTo>
                <a:lnTo>
                  <a:pt x="166" y="6020"/>
                </a:lnTo>
                <a:cubicBezTo>
                  <a:pt x="152" y="6032"/>
                  <a:pt x="141" y="6044"/>
                  <a:pt x="129" y="6057"/>
                </a:cubicBezTo>
                <a:lnTo>
                  <a:pt x="98" y="6088"/>
                </a:lnTo>
                <a:lnTo>
                  <a:pt x="105" y="6093"/>
                </a:lnTo>
                <a:cubicBezTo>
                  <a:pt x="43" y="6175"/>
                  <a:pt x="0" y="6272"/>
                  <a:pt x="0" y="6382"/>
                </a:cubicBezTo>
                <a:cubicBezTo>
                  <a:pt x="0" y="6499"/>
                  <a:pt x="46" y="6602"/>
                  <a:pt x="115" y="6686"/>
                </a:cubicBezTo>
                <a:lnTo>
                  <a:pt x="109" y="6690"/>
                </a:lnTo>
                <a:lnTo>
                  <a:pt x="10418" y="21418"/>
                </a:lnTo>
                <a:lnTo>
                  <a:pt x="10424" y="21413"/>
                </a:lnTo>
                <a:cubicBezTo>
                  <a:pt x="10514" y="21525"/>
                  <a:pt x="10646" y="21600"/>
                  <a:pt x="10800" y="21600"/>
                </a:cubicBezTo>
                <a:cubicBezTo>
                  <a:pt x="10954" y="21600"/>
                  <a:pt x="11086" y="21525"/>
                  <a:pt x="11176" y="21413"/>
                </a:cubicBezTo>
                <a:lnTo>
                  <a:pt x="11182" y="21418"/>
                </a:lnTo>
                <a:lnTo>
                  <a:pt x="21491" y="6690"/>
                </a:lnTo>
                <a:lnTo>
                  <a:pt x="21485" y="6686"/>
                </a:lnTo>
                <a:cubicBezTo>
                  <a:pt x="21553" y="6602"/>
                  <a:pt x="21600" y="6499"/>
                  <a:pt x="21600" y="6382"/>
                </a:cubicBezTo>
              </a:path>
            </a:pathLst>
          </a:custGeom>
          <a:solidFill>
            <a:schemeClr val="bg2"/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  <p:pic>
        <p:nvPicPr>
          <p:cNvPr id="45" name="Рисунок 44" descr="banner_design.jpg"/>
          <p:cNvPicPr>
            <a:picLocks noGrp="1" noChangeAspect="1"/>
          </p:cNvPicPr>
          <p:nvPr>
            <p:ph type="pic" sz="quarter" idx="19"/>
          </p:nvPr>
        </p:nvPicPr>
        <p:blipFill>
          <a:blip r:embed="rId3" cstate="print"/>
          <a:stretch>
            <a:fillRect/>
          </a:stretch>
        </p:blipFill>
        <p:spPr>
          <a:xfrm>
            <a:off x="0" y="3300761"/>
            <a:ext cx="6940446" cy="6987827"/>
          </a:xfrm>
        </p:spPr>
      </p:pic>
    </p:spTree>
    <p:extLst>
      <p:ext uri="{BB962C8B-B14F-4D97-AF65-F5344CB8AC3E}">
        <p14:creationId xmlns="" xmlns:p14="http://schemas.microsoft.com/office/powerpoint/2010/main" val="2984945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60903" y="7639665"/>
            <a:ext cx="65667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/ Небольшая часть для общего представления стиля/</a:t>
            </a:r>
            <a:endParaRPr lang="ru-RU" sz="2000" dirty="0">
              <a:solidFill>
                <a:schemeClr val="bg1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60903" y="6709571"/>
            <a:ext cx="42788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000" b="1" spc="-15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Наши работы</a:t>
            </a:r>
            <a:endParaRPr lang="ru-RU" sz="5000" b="1" spc="-150" dirty="0">
              <a:solidFill>
                <a:schemeClr val="bg1"/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0903" y="2978710"/>
            <a:ext cx="3416320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3200" b="1" spc="-300" dirty="0" smtClean="0">
                <a:solidFill>
                  <a:schemeClr val="bg2">
                    <a:lumMod val="95000"/>
                  </a:schemeClr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ru-RU" sz="23200" b="1" spc="-300" dirty="0">
              <a:solidFill>
                <a:schemeClr val="bg2">
                  <a:lumMod val="95000"/>
                </a:schemeClr>
              </a:solidFill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1360903" y="10066338"/>
            <a:ext cx="2933966" cy="222250"/>
            <a:chOff x="1418959" y="8287659"/>
            <a:chExt cx="5419956" cy="5805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1418959" y="8287659"/>
              <a:ext cx="903326" cy="5805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2322285" y="8287659"/>
              <a:ext cx="903326" cy="58057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225611" y="8287659"/>
              <a:ext cx="903326" cy="5805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128937" y="8287659"/>
              <a:ext cx="903326" cy="5805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32263" y="8287659"/>
              <a:ext cx="903326" cy="5805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935589" y="8287659"/>
              <a:ext cx="903326" cy="58057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" name="Shape 2563"/>
          <p:cNvSpPr/>
          <p:nvPr/>
        </p:nvSpPr>
        <p:spPr>
          <a:xfrm>
            <a:off x="11127692" y="3047813"/>
            <a:ext cx="4592334" cy="459185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636" y="0"/>
                </a:moveTo>
                <a:lnTo>
                  <a:pt x="5891" y="0"/>
                </a:lnTo>
                <a:cubicBezTo>
                  <a:pt x="4806" y="0"/>
                  <a:pt x="3927" y="879"/>
                  <a:pt x="3927" y="1964"/>
                </a:cubicBezTo>
                <a:lnTo>
                  <a:pt x="3927" y="2455"/>
                </a:lnTo>
                <a:cubicBezTo>
                  <a:pt x="3927" y="2726"/>
                  <a:pt x="4147" y="2945"/>
                  <a:pt x="4418" y="2945"/>
                </a:cubicBezTo>
                <a:cubicBezTo>
                  <a:pt x="4690" y="2945"/>
                  <a:pt x="4909" y="2726"/>
                  <a:pt x="4909" y="2455"/>
                </a:cubicBezTo>
                <a:lnTo>
                  <a:pt x="4909" y="1964"/>
                </a:lnTo>
                <a:cubicBezTo>
                  <a:pt x="4909" y="1422"/>
                  <a:pt x="5349" y="982"/>
                  <a:pt x="5891" y="982"/>
                </a:cubicBezTo>
                <a:lnTo>
                  <a:pt x="19636" y="982"/>
                </a:lnTo>
                <a:cubicBezTo>
                  <a:pt x="20178" y="982"/>
                  <a:pt x="20618" y="1422"/>
                  <a:pt x="20618" y="1964"/>
                </a:cubicBezTo>
                <a:lnTo>
                  <a:pt x="20618" y="15709"/>
                </a:lnTo>
                <a:cubicBezTo>
                  <a:pt x="20618" y="16252"/>
                  <a:pt x="20178" y="16691"/>
                  <a:pt x="19636" y="16691"/>
                </a:cubicBezTo>
                <a:lnTo>
                  <a:pt x="19145" y="16691"/>
                </a:lnTo>
                <a:cubicBezTo>
                  <a:pt x="18874" y="16691"/>
                  <a:pt x="18655" y="16911"/>
                  <a:pt x="18655" y="17182"/>
                </a:cubicBezTo>
                <a:cubicBezTo>
                  <a:pt x="18655" y="17453"/>
                  <a:pt x="18874" y="17673"/>
                  <a:pt x="19145" y="17673"/>
                </a:cubicBezTo>
                <a:lnTo>
                  <a:pt x="19636" y="17673"/>
                </a:lnTo>
                <a:cubicBezTo>
                  <a:pt x="20721" y="17673"/>
                  <a:pt x="21600" y="16794"/>
                  <a:pt x="21600" y="15709"/>
                </a:cubicBezTo>
                <a:lnTo>
                  <a:pt x="21600" y="1964"/>
                </a:lnTo>
                <a:cubicBezTo>
                  <a:pt x="21600" y="879"/>
                  <a:pt x="20721" y="0"/>
                  <a:pt x="19636" y="0"/>
                </a:cubicBezTo>
                <a:moveTo>
                  <a:pt x="4354" y="17673"/>
                </a:moveTo>
                <a:lnTo>
                  <a:pt x="7369" y="13149"/>
                </a:lnTo>
                <a:lnTo>
                  <a:pt x="8875" y="15407"/>
                </a:lnTo>
                <a:cubicBezTo>
                  <a:pt x="8949" y="15584"/>
                  <a:pt x="9123" y="15709"/>
                  <a:pt x="9327" y="15709"/>
                </a:cubicBezTo>
                <a:cubicBezTo>
                  <a:pt x="9463" y="15709"/>
                  <a:pt x="9586" y="15655"/>
                  <a:pt x="9674" y="15565"/>
                </a:cubicBezTo>
                <a:lnTo>
                  <a:pt x="11198" y="14042"/>
                </a:lnTo>
                <a:lnTo>
                  <a:pt x="13376" y="17673"/>
                </a:lnTo>
                <a:cubicBezTo>
                  <a:pt x="13376" y="17673"/>
                  <a:pt x="4354" y="17673"/>
                  <a:pt x="4354" y="17673"/>
                </a:cubicBezTo>
                <a:close/>
                <a:moveTo>
                  <a:pt x="14692" y="17982"/>
                </a:moveTo>
                <a:lnTo>
                  <a:pt x="14690" y="17977"/>
                </a:lnTo>
                <a:cubicBezTo>
                  <a:pt x="14685" y="17967"/>
                  <a:pt x="14677" y="17959"/>
                  <a:pt x="14673" y="17949"/>
                </a:cubicBezTo>
                <a:lnTo>
                  <a:pt x="11747" y="13073"/>
                </a:lnTo>
                <a:lnTo>
                  <a:pt x="11745" y="13073"/>
                </a:lnTo>
                <a:cubicBezTo>
                  <a:pt x="11673" y="12892"/>
                  <a:pt x="11498" y="12764"/>
                  <a:pt x="11291" y="12764"/>
                </a:cubicBezTo>
                <a:cubicBezTo>
                  <a:pt x="11155" y="12764"/>
                  <a:pt x="11033" y="12819"/>
                  <a:pt x="10944" y="12908"/>
                </a:cubicBezTo>
                <a:lnTo>
                  <a:pt x="9397" y="14454"/>
                </a:lnTo>
                <a:lnTo>
                  <a:pt x="7816" y="12084"/>
                </a:lnTo>
                <a:cubicBezTo>
                  <a:pt x="7742" y="11907"/>
                  <a:pt x="7568" y="11782"/>
                  <a:pt x="7364" y="11782"/>
                </a:cubicBezTo>
                <a:cubicBezTo>
                  <a:pt x="7193" y="11782"/>
                  <a:pt x="7051" y="11874"/>
                  <a:pt x="6963" y="12006"/>
                </a:cubicBezTo>
                <a:lnTo>
                  <a:pt x="6955" y="12000"/>
                </a:lnTo>
                <a:lnTo>
                  <a:pt x="3028" y="17891"/>
                </a:lnTo>
                <a:lnTo>
                  <a:pt x="3036" y="17897"/>
                </a:lnTo>
                <a:cubicBezTo>
                  <a:pt x="2983" y="17974"/>
                  <a:pt x="2945" y="18063"/>
                  <a:pt x="2945" y="18164"/>
                </a:cubicBezTo>
                <a:cubicBezTo>
                  <a:pt x="2945" y="18435"/>
                  <a:pt x="3165" y="18655"/>
                  <a:pt x="3436" y="18655"/>
                </a:cubicBezTo>
                <a:lnTo>
                  <a:pt x="14236" y="18655"/>
                </a:lnTo>
                <a:cubicBezTo>
                  <a:pt x="14508" y="18655"/>
                  <a:pt x="14727" y="18435"/>
                  <a:pt x="14727" y="18164"/>
                </a:cubicBezTo>
                <a:cubicBezTo>
                  <a:pt x="14727" y="18099"/>
                  <a:pt x="14713" y="18039"/>
                  <a:pt x="14691" y="17983"/>
                </a:cubicBezTo>
                <a:cubicBezTo>
                  <a:pt x="14691" y="17983"/>
                  <a:pt x="14692" y="17982"/>
                  <a:pt x="14692" y="17982"/>
                </a:cubicBezTo>
                <a:close/>
                <a:moveTo>
                  <a:pt x="4909" y="7855"/>
                </a:moveTo>
                <a:cubicBezTo>
                  <a:pt x="5451" y="7855"/>
                  <a:pt x="5891" y="8295"/>
                  <a:pt x="5891" y="8836"/>
                </a:cubicBezTo>
                <a:cubicBezTo>
                  <a:pt x="5891" y="9379"/>
                  <a:pt x="5451" y="9818"/>
                  <a:pt x="4909" y="9818"/>
                </a:cubicBezTo>
                <a:cubicBezTo>
                  <a:pt x="4367" y="9818"/>
                  <a:pt x="3927" y="9379"/>
                  <a:pt x="3927" y="8836"/>
                </a:cubicBezTo>
                <a:cubicBezTo>
                  <a:pt x="3927" y="8295"/>
                  <a:pt x="4367" y="7855"/>
                  <a:pt x="4909" y="7855"/>
                </a:cubicBezTo>
                <a:moveTo>
                  <a:pt x="4909" y="10800"/>
                </a:moveTo>
                <a:cubicBezTo>
                  <a:pt x="5994" y="10800"/>
                  <a:pt x="6873" y="9921"/>
                  <a:pt x="6873" y="8836"/>
                </a:cubicBezTo>
                <a:cubicBezTo>
                  <a:pt x="6873" y="7752"/>
                  <a:pt x="5994" y="6873"/>
                  <a:pt x="4909" y="6873"/>
                </a:cubicBezTo>
                <a:cubicBezTo>
                  <a:pt x="3825" y="6873"/>
                  <a:pt x="2945" y="7752"/>
                  <a:pt x="2945" y="8836"/>
                </a:cubicBezTo>
                <a:cubicBezTo>
                  <a:pt x="2945" y="9921"/>
                  <a:pt x="3825" y="10800"/>
                  <a:pt x="4909" y="10800"/>
                </a:cubicBezTo>
                <a:moveTo>
                  <a:pt x="16691" y="19636"/>
                </a:moveTo>
                <a:cubicBezTo>
                  <a:pt x="16691" y="20179"/>
                  <a:pt x="16251" y="20619"/>
                  <a:pt x="15709" y="20619"/>
                </a:cubicBezTo>
                <a:lnTo>
                  <a:pt x="1964" y="20619"/>
                </a:lnTo>
                <a:cubicBezTo>
                  <a:pt x="1422" y="20619"/>
                  <a:pt x="982" y="20179"/>
                  <a:pt x="982" y="19636"/>
                </a:cubicBezTo>
                <a:lnTo>
                  <a:pt x="982" y="5891"/>
                </a:lnTo>
                <a:cubicBezTo>
                  <a:pt x="982" y="5349"/>
                  <a:pt x="1422" y="4909"/>
                  <a:pt x="1964" y="4909"/>
                </a:cubicBezTo>
                <a:lnTo>
                  <a:pt x="15709" y="4909"/>
                </a:lnTo>
                <a:cubicBezTo>
                  <a:pt x="16251" y="4909"/>
                  <a:pt x="16691" y="5349"/>
                  <a:pt x="16691" y="5891"/>
                </a:cubicBezTo>
                <a:cubicBezTo>
                  <a:pt x="16691" y="5891"/>
                  <a:pt x="16691" y="19636"/>
                  <a:pt x="16691" y="19636"/>
                </a:cubicBezTo>
                <a:close/>
                <a:moveTo>
                  <a:pt x="15709" y="3927"/>
                </a:moveTo>
                <a:lnTo>
                  <a:pt x="1964" y="3927"/>
                </a:lnTo>
                <a:cubicBezTo>
                  <a:pt x="879" y="3927"/>
                  <a:pt x="0" y="4806"/>
                  <a:pt x="0" y="5891"/>
                </a:cubicBezTo>
                <a:lnTo>
                  <a:pt x="0" y="19636"/>
                </a:lnTo>
                <a:cubicBezTo>
                  <a:pt x="0" y="20721"/>
                  <a:pt x="879" y="21600"/>
                  <a:pt x="1964" y="21600"/>
                </a:cubicBezTo>
                <a:lnTo>
                  <a:pt x="15709" y="21600"/>
                </a:lnTo>
                <a:cubicBezTo>
                  <a:pt x="16794" y="21600"/>
                  <a:pt x="17673" y="20721"/>
                  <a:pt x="17673" y="19636"/>
                </a:cubicBezTo>
                <a:lnTo>
                  <a:pt x="17673" y="5891"/>
                </a:lnTo>
                <a:cubicBezTo>
                  <a:pt x="17673" y="4806"/>
                  <a:pt x="16794" y="3927"/>
                  <a:pt x="15709" y="3927"/>
                </a:cubicBezTo>
              </a:path>
            </a:pathLst>
          </a:custGeom>
          <a:solidFill>
            <a:schemeClr val="bg2">
              <a:lumMod val="95000"/>
            </a:schemeClr>
          </a:solidFill>
          <a:ln w="12700">
            <a:miter lim="400000"/>
          </a:ln>
        </p:spPr>
        <p:txBody>
          <a:bodyPr lIns="28571" tIns="28571" rIns="28571" bIns="28571" anchor="ctr"/>
          <a:lstStyle/>
          <a:p>
            <a:pPr defTabSz="34284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200"/>
          </a:p>
        </p:txBody>
      </p:sp>
    </p:spTree>
    <p:extLst>
      <p:ext uri="{BB962C8B-B14F-4D97-AF65-F5344CB8AC3E}">
        <p14:creationId xmlns="" xmlns:p14="http://schemas.microsoft.com/office/powerpoint/2010/main" val="302730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utura5">
      <a:dk1>
        <a:sysClr val="windowText" lastClr="000000"/>
      </a:dk1>
      <a:lt1>
        <a:srgbClr val="3F3F3F"/>
      </a:lt1>
      <a:dk2>
        <a:srgbClr val="2E2E2E"/>
      </a:dk2>
      <a:lt2>
        <a:srgbClr val="FFFFFF"/>
      </a:lt2>
      <a:accent1>
        <a:srgbClr val="27596F"/>
      </a:accent1>
      <a:accent2>
        <a:srgbClr val="E8E8E8"/>
      </a:accent2>
      <a:accent3>
        <a:srgbClr val="DB4735"/>
      </a:accent3>
      <a:accent4>
        <a:srgbClr val="FE9C1F"/>
      </a:accent4>
      <a:accent5>
        <a:srgbClr val="905166"/>
      </a:accent5>
      <a:accent6>
        <a:srgbClr val="37495F"/>
      </a:accent6>
      <a:hlink>
        <a:srgbClr val="FFFFFF"/>
      </a:hlink>
      <a:folHlink>
        <a:srgbClr val="FFFFFF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18360</TotalTime>
  <Words>948</Words>
  <Application>Microsoft Office PowerPoint</Application>
  <PresentationFormat>Произвольный</PresentationFormat>
  <Paragraphs>137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44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Max</cp:lastModifiedBy>
  <cp:revision>1707</cp:revision>
  <dcterms:created xsi:type="dcterms:W3CDTF">2015-02-25T15:20:40Z</dcterms:created>
  <dcterms:modified xsi:type="dcterms:W3CDTF">2017-11-16T17:05:47Z</dcterms:modified>
</cp:coreProperties>
</file>